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86" r:id="rId2"/>
    <p:sldId id="287" r:id="rId3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2060"/>
    <a:srgbClr val="9DC3E6"/>
    <a:srgbClr val="DEEBF7"/>
    <a:srgbClr val="CCECFF"/>
    <a:srgbClr val="FFCC99"/>
    <a:srgbClr val="FF9966"/>
    <a:srgbClr val="FFCCCC"/>
    <a:srgbClr val="FF6699"/>
    <a:srgbClr val="FF3399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363" autoAdjust="0"/>
    <p:restoredTop sz="94704" autoAdjust="0"/>
  </p:normalViewPr>
  <p:slideViewPr>
    <p:cSldViewPr>
      <p:cViewPr varScale="1">
        <p:scale>
          <a:sx n="55" d="100"/>
          <a:sy n="55" d="100"/>
        </p:scale>
        <p:origin x="898" y="48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/>
              <a:t>Copyright©2016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8" name="Rectangle 24"/>
          <p:cNvSpPr>
            <a:spLocks noChangeArrowheads="1"/>
          </p:cNvSpPr>
          <p:nvPr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9" name="Rectangle 25"/>
          <p:cNvSpPr>
            <a:spLocks noChangeArrowheads="1"/>
          </p:cNvSpPr>
          <p:nvPr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0" name="Rectangle 26"/>
          <p:cNvSpPr>
            <a:spLocks noChangeArrowheads="1"/>
          </p:cNvSpPr>
          <p:nvPr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/>
          <p:cNvGrpSpPr/>
          <p:nvPr/>
        </p:nvGrpSpPr>
        <p:grpSpPr>
          <a:xfrm>
            <a:off x="349470" y="875908"/>
            <a:ext cx="1740429" cy="1729038"/>
            <a:chOff x="349470" y="875908"/>
            <a:chExt cx="1740429" cy="1729038"/>
          </a:xfrm>
        </p:grpSpPr>
        <p:grpSp>
          <p:nvGrpSpPr>
            <p:cNvPr id="3" name="グループ化 2"/>
            <p:cNvGrpSpPr/>
            <p:nvPr/>
          </p:nvGrpSpPr>
          <p:grpSpPr>
            <a:xfrm>
              <a:off x="450220" y="875908"/>
              <a:ext cx="1516670" cy="1125814"/>
              <a:chOff x="450220" y="875908"/>
              <a:chExt cx="1516670" cy="1125814"/>
            </a:xfrm>
          </p:grpSpPr>
          <p:sp>
            <p:nvSpPr>
              <p:cNvPr id="69" name="正方形/長方形 68"/>
              <p:cNvSpPr/>
              <p:nvPr/>
            </p:nvSpPr>
            <p:spPr bwMode="auto">
              <a:xfrm>
                <a:off x="450220" y="875908"/>
                <a:ext cx="1516669" cy="1125814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70" name="グループ化 69"/>
              <p:cNvGrpSpPr/>
              <p:nvPr/>
            </p:nvGrpSpPr>
            <p:grpSpPr>
              <a:xfrm>
                <a:off x="450221" y="875908"/>
                <a:ext cx="1516669" cy="1125813"/>
                <a:chOff x="2247610" y="2632365"/>
                <a:chExt cx="3240343" cy="1898170"/>
              </a:xfrm>
              <a:solidFill>
                <a:srgbClr val="0070C0"/>
              </a:solidFill>
            </p:grpSpPr>
            <p:sp>
              <p:nvSpPr>
                <p:cNvPr id="71" name="正方形/長方形 70"/>
                <p:cNvSpPr/>
                <p:nvPr/>
              </p:nvSpPr>
              <p:spPr bwMode="auto">
                <a:xfrm>
                  <a:off x="3174013" y="263236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2" name="正方形/長方形 71"/>
                <p:cNvSpPr/>
                <p:nvPr/>
              </p:nvSpPr>
              <p:spPr bwMode="auto">
                <a:xfrm>
                  <a:off x="2247610" y="263236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3" name="正方形/長方形 72"/>
                <p:cNvSpPr/>
                <p:nvPr/>
              </p:nvSpPr>
              <p:spPr bwMode="auto">
                <a:xfrm>
                  <a:off x="4099270" y="263236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4" name="正方形/長方形 73"/>
                <p:cNvSpPr/>
                <p:nvPr/>
              </p:nvSpPr>
              <p:spPr bwMode="auto">
                <a:xfrm>
                  <a:off x="3636293" y="290414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5" name="正方形/長方形 74"/>
                <p:cNvSpPr/>
                <p:nvPr/>
              </p:nvSpPr>
              <p:spPr bwMode="auto">
                <a:xfrm>
                  <a:off x="2709890" y="290414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6" name="正方形/長方形 75"/>
                <p:cNvSpPr/>
                <p:nvPr/>
              </p:nvSpPr>
              <p:spPr bwMode="auto">
                <a:xfrm>
                  <a:off x="4561550" y="290414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7" name="正方形/長方形 76"/>
                <p:cNvSpPr/>
                <p:nvPr/>
              </p:nvSpPr>
              <p:spPr bwMode="auto">
                <a:xfrm>
                  <a:off x="3174013" y="317592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8" name="正方形/長方形 77"/>
                <p:cNvSpPr/>
                <p:nvPr/>
              </p:nvSpPr>
              <p:spPr bwMode="auto">
                <a:xfrm>
                  <a:off x="2247610" y="317592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9" name="正方形/長方形 78"/>
                <p:cNvSpPr/>
                <p:nvPr/>
              </p:nvSpPr>
              <p:spPr bwMode="auto">
                <a:xfrm>
                  <a:off x="4099270" y="317592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0" name="正方形/長方形 79"/>
                <p:cNvSpPr/>
                <p:nvPr/>
              </p:nvSpPr>
              <p:spPr bwMode="auto">
                <a:xfrm>
                  <a:off x="3636293" y="344770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1" name="正方形/長方形 80"/>
                <p:cNvSpPr/>
                <p:nvPr/>
              </p:nvSpPr>
              <p:spPr bwMode="auto">
                <a:xfrm>
                  <a:off x="2709890" y="344770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2" name="正方形/長方形 81"/>
                <p:cNvSpPr/>
                <p:nvPr/>
              </p:nvSpPr>
              <p:spPr bwMode="auto">
                <a:xfrm>
                  <a:off x="4561550" y="344770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3" name="正方形/長方形 82"/>
                <p:cNvSpPr/>
                <p:nvPr/>
              </p:nvSpPr>
              <p:spPr bwMode="auto">
                <a:xfrm>
                  <a:off x="3174013" y="372456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4" name="正方形/長方形 83"/>
                <p:cNvSpPr/>
                <p:nvPr/>
              </p:nvSpPr>
              <p:spPr bwMode="auto">
                <a:xfrm>
                  <a:off x="2247610" y="372456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5" name="正方形/長方形 84"/>
                <p:cNvSpPr/>
                <p:nvPr/>
              </p:nvSpPr>
              <p:spPr bwMode="auto">
                <a:xfrm>
                  <a:off x="4099270" y="372456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6" name="正方形/長方形 85"/>
                <p:cNvSpPr/>
                <p:nvPr/>
              </p:nvSpPr>
              <p:spPr bwMode="auto">
                <a:xfrm>
                  <a:off x="3636293" y="399634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7" name="正方形/長方形 86"/>
                <p:cNvSpPr/>
                <p:nvPr/>
              </p:nvSpPr>
              <p:spPr bwMode="auto">
                <a:xfrm>
                  <a:off x="2709890" y="399634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8" name="正方形/長方形 87"/>
                <p:cNvSpPr/>
                <p:nvPr/>
              </p:nvSpPr>
              <p:spPr bwMode="auto">
                <a:xfrm>
                  <a:off x="4561550" y="399634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9" name="正方形/長方形 88"/>
                <p:cNvSpPr/>
                <p:nvPr/>
              </p:nvSpPr>
              <p:spPr bwMode="auto">
                <a:xfrm>
                  <a:off x="3174013" y="426050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0" name="正方形/長方形 89"/>
                <p:cNvSpPr/>
                <p:nvPr/>
              </p:nvSpPr>
              <p:spPr bwMode="auto">
                <a:xfrm>
                  <a:off x="2247610" y="426050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1" name="正方形/長方形 90"/>
                <p:cNvSpPr/>
                <p:nvPr/>
              </p:nvSpPr>
              <p:spPr bwMode="auto">
                <a:xfrm>
                  <a:off x="4099270" y="426050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2" name="正方形/長方形 91"/>
                <p:cNvSpPr/>
                <p:nvPr/>
              </p:nvSpPr>
              <p:spPr bwMode="auto">
                <a:xfrm>
                  <a:off x="5023830" y="263236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3" name="正方形/長方形 92"/>
                <p:cNvSpPr/>
                <p:nvPr/>
              </p:nvSpPr>
              <p:spPr bwMode="auto">
                <a:xfrm>
                  <a:off x="5023830" y="317592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4" name="正方形/長方形 93"/>
                <p:cNvSpPr/>
                <p:nvPr/>
              </p:nvSpPr>
              <p:spPr bwMode="auto">
                <a:xfrm>
                  <a:off x="5023830" y="372456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5" name="正方形/長方形 94"/>
                <p:cNvSpPr/>
                <p:nvPr/>
              </p:nvSpPr>
              <p:spPr bwMode="auto">
                <a:xfrm>
                  <a:off x="5023830" y="426050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4" name="グループ化 3"/>
            <p:cNvGrpSpPr/>
            <p:nvPr/>
          </p:nvGrpSpPr>
          <p:grpSpPr>
            <a:xfrm>
              <a:off x="987247" y="998730"/>
              <a:ext cx="680388" cy="847776"/>
              <a:chOff x="799095" y="923430"/>
              <a:chExt cx="1224707" cy="1526007"/>
            </a:xfrm>
          </p:grpSpPr>
          <p:grpSp>
            <p:nvGrpSpPr>
              <p:cNvPr id="25" name="グループ化 24"/>
              <p:cNvGrpSpPr/>
              <p:nvPr/>
            </p:nvGrpSpPr>
            <p:grpSpPr>
              <a:xfrm>
                <a:off x="799095" y="923430"/>
                <a:ext cx="1224707" cy="1526007"/>
                <a:chOff x="799095" y="923430"/>
                <a:chExt cx="1224707" cy="1526007"/>
              </a:xfrm>
            </p:grpSpPr>
            <p:grpSp>
              <p:nvGrpSpPr>
                <p:cNvPr id="29" name="グループ化 28"/>
                <p:cNvGrpSpPr/>
                <p:nvPr/>
              </p:nvGrpSpPr>
              <p:grpSpPr>
                <a:xfrm rot="21420836">
                  <a:off x="1547768" y="1219102"/>
                  <a:ext cx="239170" cy="501160"/>
                  <a:chOff x="1404856" y="452354"/>
                  <a:chExt cx="2804204" cy="5875979"/>
                </a:xfrm>
              </p:grpSpPr>
              <p:sp>
                <p:nvSpPr>
                  <p:cNvPr id="59" name="角丸四角形 58"/>
                  <p:cNvSpPr/>
                  <p:nvPr/>
                </p:nvSpPr>
                <p:spPr bwMode="auto">
                  <a:xfrm rot="15117051">
                    <a:off x="512304" y="3207791"/>
                    <a:ext cx="2768438" cy="897869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60" name="フリーフォーム 59"/>
                  <p:cNvSpPr/>
                  <p:nvPr/>
                </p:nvSpPr>
                <p:spPr bwMode="auto">
                  <a:xfrm rot="14603525">
                    <a:off x="749224" y="1767361"/>
                    <a:ext cx="2980455" cy="1669192"/>
                  </a:xfrm>
                  <a:custGeom>
                    <a:avLst/>
                    <a:gdLst>
                      <a:gd name="connsiteX0" fmla="*/ 798882 w 825245"/>
                      <a:gd name="connsiteY0" fmla="*/ 353213 h 506869"/>
                      <a:gd name="connsiteX1" fmla="*/ 825245 w 825245"/>
                      <a:gd name="connsiteY1" fmla="*/ 416859 h 506869"/>
                      <a:gd name="connsiteX2" fmla="*/ 735235 w 825245"/>
                      <a:gd name="connsiteY2" fmla="*/ 506869 h 506869"/>
                      <a:gd name="connsiteX3" fmla="*/ 421248 w 825245"/>
                      <a:gd name="connsiteY3" fmla="*/ 506869 h 506869"/>
                      <a:gd name="connsiteX4" fmla="*/ 386212 w 825245"/>
                      <a:gd name="connsiteY4" fmla="*/ 499795 h 506869"/>
                      <a:gd name="connsiteX5" fmla="*/ 385477 w 825245"/>
                      <a:gd name="connsiteY5" fmla="*/ 499300 h 506869"/>
                      <a:gd name="connsiteX6" fmla="*/ 381172 w 825245"/>
                      <a:gd name="connsiteY6" fmla="*/ 498462 h 506869"/>
                      <a:gd name="connsiteX7" fmla="*/ 351396 w 825245"/>
                      <a:gd name="connsiteY7" fmla="*/ 478689 h 506869"/>
                      <a:gd name="connsiteX8" fmla="*/ 26363 w 825245"/>
                      <a:gd name="connsiteY8" fmla="*/ 153657 h 506869"/>
                      <a:gd name="connsiteX9" fmla="*/ 26363 w 825245"/>
                      <a:gd name="connsiteY9" fmla="*/ 26363 h 506869"/>
                      <a:gd name="connsiteX10" fmla="*/ 153656 w 825245"/>
                      <a:gd name="connsiteY10" fmla="*/ 26363 h 506869"/>
                      <a:gd name="connsiteX11" fmla="*/ 454142 w 825245"/>
                      <a:gd name="connsiteY11" fmla="*/ 326849 h 506869"/>
                      <a:gd name="connsiteX12" fmla="*/ 735235 w 825245"/>
                      <a:gd name="connsiteY12" fmla="*/ 326849 h 506869"/>
                      <a:gd name="connsiteX13" fmla="*/ 798882 w 825245"/>
                      <a:gd name="connsiteY13" fmla="*/ 353213 h 5068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825245" h="506869">
                        <a:moveTo>
                          <a:pt x="798882" y="353213"/>
                        </a:moveTo>
                        <a:cubicBezTo>
                          <a:pt x="815170" y="369501"/>
                          <a:pt x="825245" y="392004"/>
                          <a:pt x="825245" y="416859"/>
                        </a:cubicBezTo>
                        <a:cubicBezTo>
                          <a:pt x="825245" y="466570"/>
                          <a:pt x="784946" y="506869"/>
                          <a:pt x="735235" y="506869"/>
                        </a:cubicBezTo>
                        <a:lnTo>
                          <a:pt x="421248" y="506869"/>
                        </a:lnTo>
                        <a:cubicBezTo>
                          <a:pt x="408820" y="506869"/>
                          <a:pt x="396981" y="504350"/>
                          <a:pt x="386212" y="499795"/>
                        </a:cubicBezTo>
                        <a:lnTo>
                          <a:pt x="385477" y="499300"/>
                        </a:lnTo>
                        <a:lnTo>
                          <a:pt x="381172" y="498462"/>
                        </a:lnTo>
                        <a:cubicBezTo>
                          <a:pt x="370336" y="494068"/>
                          <a:pt x="360183" y="487477"/>
                          <a:pt x="351396" y="478689"/>
                        </a:cubicBezTo>
                        <a:lnTo>
                          <a:pt x="26363" y="153657"/>
                        </a:lnTo>
                        <a:cubicBezTo>
                          <a:pt x="-8788" y="118506"/>
                          <a:pt x="-8788" y="61514"/>
                          <a:pt x="26363" y="26363"/>
                        </a:cubicBezTo>
                        <a:cubicBezTo>
                          <a:pt x="61514" y="-8788"/>
                          <a:pt x="118505" y="-8788"/>
                          <a:pt x="153656" y="26363"/>
                        </a:cubicBezTo>
                        <a:lnTo>
                          <a:pt x="454142" y="326849"/>
                        </a:lnTo>
                        <a:lnTo>
                          <a:pt x="735235" y="326849"/>
                        </a:lnTo>
                        <a:cubicBezTo>
                          <a:pt x="760090" y="326849"/>
                          <a:pt x="782593" y="336924"/>
                          <a:pt x="798882" y="353213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61" name="グループ化 60"/>
                  <p:cNvGrpSpPr/>
                  <p:nvPr/>
                </p:nvGrpSpPr>
                <p:grpSpPr>
                  <a:xfrm>
                    <a:off x="1510958" y="452354"/>
                    <a:ext cx="2698102" cy="5875979"/>
                    <a:chOff x="1510958" y="452354"/>
                    <a:chExt cx="2698102" cy="5875979"/>
                  </a:xfrm>
                </p:grpSpPr>
                <p:sp>
                  <p:nvSpPr>
                    <p:cNvPr id="62" name="フリーフォーム 61"/>
                    <p:cNvSpPr/>
                    <p:nvPr/>
                  </p:nvSpPr>
                  <p:spPr bwMode="auto">
                    <a:xfrm rot="15117051">
                      <a:off x="451228" y="3399779"/>
                      <a:ext cx="2741582" cy="622121"/>
                    </a:xfrm>
                    <a:custGeom>
                      <a:avLst/>
                      <a:gdLst>
                        <a:gd name="connsiteX0" fmla="*/ 2725306 w 2760587"/>
                        <a:gd name="connsiteY0" fmla="*/ 623681 h 642744"/>
                        <a:gd name="connsiteX1" fmla="*/ 2714959 w 2760587"/>
                        <a:gd name="connsiteY1" fmla="*/ 642744 h 642744"/>
                        <a:gd name="connsiteX2" fmla="*/ 2722811 w 2760587"/>
                        <a:gd name="connsiteY2" fmla="*/ 564856 h 642744"/>
                        <a:gd name="connsiteX3" fmla="*/ 2722812 w 2760587"/>
                        <a:gd name="connsiteY3" fmla="*/ 564857 h 642744"/>
                        <a:gd name="connsiteX4" fmla="*/ 2273877 w 2760587"/>
                        <a:gd name="connsiteY4" fmla="*/ 115921 h 642744"/>
                        <a:gd name="connsiteX5" fmla="*/ 403308 w 2760587"/>
                        <a:gd name="connsiteY5" fmla="*/ 115921 h 642744"/>
                        <a:gd name="connsiteX6" fmla="*/ 31044 w 2760587"/>
                        <a:gd name="connsiteY6" fmla="*/ 313853 h 642744"/>
                        <a:gd name="connsiteX7" fmla="*/ 0 w 2760587"/>
                        <a:gd name="connsiteY7" fmla="*/ 371047 h 642744"/>
                        <a:gd name="connsiteX8" fmla="*/ 1269 w 2760587"/>
                        <a:gd name="connsiteY8" fmla="*/ 358459 h 642744"/>
                        <a:gd name="connsiteX9" fmla="*/ 441083 w 2760587"/>
                        <a:gd name="connsiteY9" fmla="*/ 0 h 642744"/>
                        <a:gd name="connsiteX10" fmla="*/ 2311652 w 2760587"/>
                        <a:gd name="connsiteY10" fmla="*/ 0 h 642744"/>
                        <a:gd name="connsiteX11" fmla="*/ 2760587 w 2760587"/>
                        <a:gd name="connsiteY11" fmla="*/ 448935 h 642744"/>
                        <a:gd name="connsiteX12" fmla="*/ 2760586 w 2760587"/>
                        <a:gd name="connsiteY12" fmla="*/ 448935 h 642744"/>
                        <a:gd name="connsiteX13" fmla="*/ 2725306 w 2760587"/>
                        <a:gd name="connsiteY13" fmla="*/ 623681 h 64274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</a:cxnLst>
                      <a:rect l="l" t="t" r="r" b="b"/>
                      <a:pathLst>
                        <a:path w="2760587" h="642744">
                          <a:moveTo>
                            <a:pt x="2725306" y="623681"/>
                          </a:moveTo>
                          <a:lnTo>
                            <a:pt x="2714959" y="642744"/>
                          </a:lnTo>
                          <a:lnTo>
                            <a:pt x="2722811" y="564856"/>
                          </a:lnTo>
                          <a:lnTo>
                            <a:pt x="2722812" y="564857"/>
                          </a:lnTo>
                          <a:cubicBezTo>
                            <a:pt x="2722812" y="316916"/>
                            <a:pt x="2521817" y="115922"/>
                            <a:pt x="2273877" y="115921"/>
                          </a:cubicBezTo>
                          <a:lnTo>
                            <a:pt x="403308" y="115921"/>
                          </a:lnTo>
                          <a:cubicBezTo>
                            <a:pt x="248345" y="115921"/>
                            <a:pt x="111721" y="194435"/>
                            <a:pt x="31044" y="313853"/>
                          </a:cubicBezTo>
                          <a:lnTo>
                            <a:pt x="0" y="371047"/>
                          </a:lnTo>
                          <a:lnTo>
                            <a:pt x="1269" y="358459"/>
                          </a:lnTo>
                          <a:cubicBezTo>
                            <a:pt x="43130" y="153887"/>
                            <a:pt x="224136" y="0"/>
                            <a:pt x="441083" y="0"/>
                          </a:cubicBezTo>
                          <a:lnTo>
                            <a:pt x="2311652" y="0"/>
                          </a:lnTo>
                          <a:cubicBezTo>
                            <a:pt x="2559592" y="0"/>
                            <a:pt x="2760587" y="200995"/>
                            <a:pt x="2760587" y="448935"/>
                          </a:cubicBezTo>
                          <a:lnTo>
                            <a:pt x="2760586" y="448935"/>
                          </a:lnTo>
                          <a:cubicBezTo>
                            <a:pt x="2760586" y="510920"/>
                            <a:pt x="2748024" y="569971"/>
                            <a:pt x="2725306" y="623681"/>
                          </a:cubicBezTo>
                          <a:close/>
                        </a:path>
                      </a:pathLst>
                    </a:custGeom>
                    <a:solidFill>
                      <a:srgbClr val="ED7D31">
                        <a:lumMod val="60000"/>
                        <a:lumOff val="40000"/>
                      </a:srgb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63" name="フリーフォーム 62"/>
                    <p:cNvSpPr/>
                    <p:nvPr/>
                  </p:nvSpPr>
                  <p:spPr bwMode="auto">
                    <a:xfrm rot="17105215">
                      <a:off x="605999" y="2122128"/>
                      <a:ext cx="2928510" cy="891961"/>
                    </a:xfrm>
                    <a:custGeom>
                      <a:avLst/>
                      <a:gdLst>
                        <a:gd name="connsiteX0" fmla="*/ 2814373 w 2814373"/>
                        <a:gd name="connsiteY0" fmla="*/ 57218 h 940092"/>
                        <a:gd name="connsiteX1" fmla="*/ 2788645 w 2814373"/>
                        <a:gd name="connsiteY1" fmla="*/ 54817 h 940092"/>
                        <a:gd name="connsiteX2" fmla="*/ 2547991 w 2814373"/>
                        <a:gd name="connsiteY2" fmla="*/ 151894 h 940092"/>
                        <a:gd name="connsiteX3" fmla="*/ 1796453 w 2814373"/>
                        <a:gd name="connsiteY3" fmla="*/ 883805 h 940092"/>
                        <a:gd name="connsiteX4" fmla="*/ 189680 w 2814373"/>
                        <a:gd name="connsiteY4" fmla="*/ 883805 h 940092"/>
                        <a:gd name="connsiteX5" fmla="*/ 57207 w 2814373"/>
                        <a:gd name="connsiteY5" fmla="*/ 909852 h 940092"/>
                        <a:gd name="connsiteX6" fmla="*/ 0 w 2814373"/>
                        <a:gd name="connsiteY6" fmla="*/ 940092 h 940092"/>
                        <a:gd name="connsiteX7" fmla="*/ 15972 w 2814373"/>
                        <a:gd name="connsiteY7" fmla="*/ 910665 h 940092"/>
                        <a:gd name="connsiteX8" fmla="*/ 272647 w 2814373"/>
                        <a:gd name="connsiteY8" fmla="*/ 774193 h 940092"/>
                        <a:gd name="connsiteX9" fmla="*/ 1734026 w 2814373"/>
                        <a:gd name="connsiteY9" fmla="*/ 774192 h 940092"/>
                        <a:gd name="connsiteX10" fmla="*/ 2417559 w 2814373"/>
                        <a:gd name="connsiteY10" fmla="*/ 90660 h 940092"/>
                        <a:gd name="connsiteX11" fmla="*/ 2636437 w 2814373"/>
                        <a:gd name="connsiteY11" fmla="*/ 0 h 940092"/>
                        <a:gd name="connsiteX12" fmla="*/ 2806757 w 2814373"/>
                        <a:gd name="connsiteY12" fmla="*/ 50997 h 94009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</a:cxnLst>
                      <a:rect l="l" t="t" r="r" b="b"/>
                      <a:pathLst>
                        <a:path w="2814373" h="940092">
                          <a:moveTo>
                            <a:pt x="2814373" y="57218"/>
                          </a:moveTo>
                          <a:lnTo>
                            <a:pt x="2788645" y="54817"/>
                          </a:lnTo>
                          <a:cubicBezTo>
                            <a:pt x="2701544" y="54817"/>
                            <a:pt x="2614447" y="87177"/>
                            <a:pt x="2547991" y="151894"/>
                          </a:cubicBezTo>
                          <a:lnTo>
                            <a:pt x="1796453" y="883805"/>
                          </a:lnTo>
                          <a:lnTo>
                            <a:pt x="189680" y="883805"/>
                          </a:lnTo>
                          <a:cubicBezTo>
                            <a:pt x="142690" y="883806"/>
                            <a:pt x="97924" y="893080"/>
                            <a:pt x="57207" y="909852"/>
                          </a:cubicBezTo>
                          <a:lnTo>
                            <a:pt x="0" y="940092"/>
                          </a:lnTo>
                          <a:lnTo>
                            <a:pt x="15972" y="910665"/>
                          </a:lnTo>
                          <a:cubicBezTo>
                            <a:pt x="71599" y="828328"/>
                            <a:pt x="165801" y="774193"/>
                            <a:pt x="272647" y="774193"/>
                          </a:cubicBezTo>
                          <a:lnTo>
                            <a:pt x="1734026" y="774192"/>
                          </a:lnTo>
                          <a:lnTo>
                            <a:pt x="2417559" y="90660"/>
                          </a:lnTo>
                          <a:cubicBezTo>
                            <a:pt x="2478002" y="30221"/>
                            <a:pt x="2557218" y="0"/>
                            <a:pt x="2636437" y="0"/>
                          </a:cubicBezTo>
                          <a:cubicBezTo>
                            <a:pt x="2695852" y="0"/>
                            <a:pt x="2755264" y="17000"/>
                            <a:pt x="2806757" y="50997"/>
                          </a:cubicBezTo>
                          <a:close/>
                        </a:path>
                      </a:pathLst>
                    </a:custGeom>
                    <a:solidFill>
                      <a:srgbClr val="ED7D31">
                        <a:lumMod val="60000"/>
                        <a:lumOff val="40000"/>
                      </a:srgb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64" name="フリーフォーム 63"/>
                    <p:cNvSpPr/>
                    <p:nvPr/>
                  </p:nvSpPr>
                  <p:spPr bwMode="auto">
                    <a:xfrm rot="14603525">
                      <a:off x="1089776" y="1188755"/>
                      <a:ext cx="2980455" cy="1669192"/>
                    </a:xfrm>
                    <a:custGeom>
                      <a:avLst/>
                      <a:gdLst>
                        <a:gd name="connsiteX0" fmla="*/ 798882 w 825245"/>
                        <a:gd name="connsiteY0" fmla="*/ 353213 h 506869"/>
                        <a:gd name="connsiteX1" fmla="*/ 825245 w 825245"/>
                        <a:gd name="connsiteY1" fmla="*/ 416859 h 506869"/>
                        <a:gd name="connsiteX2" fmla="*/ 735235 w 825245"/>
                        <a:gd name="connsiteY2" fmla="*/ 506869 h 506869"/>
                        <a:gd name="connsiteX3" fmla="*/ 421248 w 825245"/>
                        <a:gd name="connsiteY3" fmla="*/ 506869 h 506869"/>
                        <a:gd name="connsiteX4" fmla="*/ 386212 w 825245"/>
                        <a:gd name="connsiteY4" fmla="*/ 499795 h 506869"/>
                        <a:gd name="connsiteX5" fmla="*/ 385477 w 825245"/>
                        <a:gd name="connsiteY5" fmla="*/ 499300 h 506869"/>
                        <a:gd name="connsiteX6" fmla="*/ 381172 w 825245"/>
                        <a:gd name="connsiteY6" fmla="*/ 498462 h 506869"/>
                        <a:gd name="connsiteX7" fmla="*/ 351396 w 825245"/>
                        <a:gd name="connsiteY7" fmla="*/ 478689 h 506869"/>
                        <a:gd name="connsiteX8" fmla="*/ 26363 w 825245"/>
                        <a:gd name="connsiteY8" fmla="*/ 153657 h 506869"/>
                        <a:gd name="connsiteX9" fmla="*/ 26363 w 825245"/>
                        <a:gd name="connsiteY9" fmla="*/ 26363 h 506869"/>
                        <a:gd name="connsiteX10" fmla="*/ 153656 w 825245"/>
                        <a:gd name="connsiteY10" fmla="*/ 26363 h 506869"/>
                        <a:gd name="connsiteX11" fmla="*/ 454142 w 825245"/>
                        <a:gd name="connsiteY11" fmla="*/ 326849 h 506869"/>
                        <a:gd name="connsiteX12" fmla="*/ 735235 w 825245"/>
                        <a:gd name="connsiteY12" fmla="*/ 326849 h 506869"/>
                        <a:gd name="connsiteX13" fmla="*/ 798882 w 825245"/>
                        <a:gd name="connsiteY13" fmla="*/ 353213 h 50686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</a:cxnLst>
                      <a:rect l="l" t="t" r="r" b="b"/>
                      <a:pathLst>
                        <a:path w="825245" h="506869">
                          <a:moveTo>
                            <a:pt x="798882" y="353213"/>
                          </a:moveTo>
                          <a:cubicBezTo>
                            <a:pt x="815170" y="369501"/>
                            <a:pt x="825245" y="392004"/>
                            <a:pt x="825245" y="416859"/>
                          </a:cubicBezTo>
                          <a:cubicBezTo>
                            <a:pt x="825245" y="466570"/>
                            <a:pt x="784946" y="506869"/>
                            <a:pt x="735235" y="506869"/>
                          </a:cubicBezTo>
                          <a:lnTo>
                            <a:pt x="421248" y="506869"/>
                          </a:lnTo>
                          <a:cubicBezTo>
                            <a:pt x="408820" y="506869"/>
                            <a:pt x="396981" y="504350"/>
                            <a:pt x="386212" y="499795"/>
                          </a:cubicBezTo>
                          <a:lnTo>
                            <a:pt x="385477" y="499300"/>
                          </a:lnTo>
                          <a:lnTo>
                            <a:pt x="381172" y="498462"/>
                          </a:lnTo>
                          <a:cubicBezTo>
                            <a:pt x="370336" y="494068"/>
                            <a:pt x="360183" y="487477"/>
                            <a:pt x="351396" y="478689"/>
                          </a:cubicBezTo>
                          <a:lnTo>
                            <a:pt x="26363" y="153657"/>
                          </a:lnTo>
                          <a:cubicBezTo>
                            <a:pt x="-8788" y="118506"/>
                            <a:pt x="-8788" y="61514"/>
                            <a:pt x="26363" y="26363"/>
                          </a:cubicBezTo>
                          <a:cubicBezTo>
                            <a:pt x="61514" y="-8788"/>
                            <a:pt x="118505" y="-8788"/>
                            <a:pt x="153656" y="26363"/>
                          </a:cubicBezTo>
                          <a:lnTo>
                            <a:pt x="454142" y="326849"/>
                          </a:lnTo>
                          <a:lnTo>
                            <a:pt x="735235" y="326849"/>
                          </a:lnTo>
                          <a:cubicBezTo>
                            <a:pt x="760090" y="326849"/>
                            <a:pt x="782593" y="336924"/>
                            <a:pt x="798882" y="353213"/>
                          </a:cubicBezTo>
                          <a:close/>
                        </a:path>
                      </a:pathLst>
                    </a:cu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0"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65" name="フリーフォーム 64"/>
                    <p:cNvSpPr/>
                    <p:nvPr/>
                  </p:nvSpPr>
                  <p:spPr bwMode="auto">
                    <a:xfrm rot="17105215">
                      <a:off x="946551" y="1543522"/>
                      <a:ext cx="2928510" cy="891961"/>
                    </a:xfrm>
                    <a:custGeom>
                      <a:avLst/>
                      <a:gdLst>
                        <a:gd name="connsiteX0" fmla="*/ 2814373 w 2814373"/>
                        <a:gd name="connsiteY0" fmla="*/ 57218 h 940092"/>
                        <a:gd name="connsiteX1" fmla="*/ 2788645 w 2814373"/>
                        <a:gd name="connsiteY1" fmla="*/ 54817 h 940092"/>
                        <a:gd name="connsiteX2" fmla="*/ 2547991 w 2814373"/>
                        <a:gd name="connsiteY2" fmla="*/ 151894 h 940092"/>
                        <a:gd name="connsiteX3" fmla="*/ 1796453 w 2814373"/>
                        <a:gd name="connsiteY3" fmla="*/ 883805 h 940092"/>
                        <a:gd name="connsiteX4" fmla="*/ 189680 w 2814373"/>
                        <a:gd name="connsiteY4" fmla="*/ 883805 h 940092"/>
                        <a:gd name="connsiteX5" fmla="*/ 57207 w 2814373"/>
                        <a:gd name="connsiteY5" fmla="*/ 909852 h 940092"/>
                        <a:gd name="connsiteX6" fmla="*/ 0 w 2814373"/>
                        <a:gd name="connsiteY6" fmla="*/ 940092 h 940092"/>
                        <a:gd name="connsiteX7" fmla="*/ 15972 w 2814373"/>
                        <a:gd name="connsiteY7" fmla="*/ 910665 h 940092"/>
                        <a:gd name="connsiteX8" fmla="*/ 272647 w 2814373"/>
                        <a:gd name="connsiteY8" fmla="*/ 774193 h 940092"/>
                        <a:gd name="connsiteX9" fmla="*/ 1734026 w 2814373"/>
                        <a:gd name="connsiteY9" fmla="*/ 774192 h 940092"/>
                        <a:gd name="connsiteX10" fmla="*/ 2417559 w 2814373"/>
                        <a:gd name="connsiteY10" fmla="*/ 90660 h 940092"/>
                        <a:gd name="connsiteX11" fmla="*/ 2636437 w 2814373"/>
                        <a:gd name="connsiteY11" fmla="*/ 0 h 940092"/>
                        <a:gd name="connsiteX12" fmla="*/ 2806757 w 2814373"/>
                        <a:gd name="connsiteY12" fmla="*/ 50997 h 94009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</a:cxnLst>
                      <a:rect l="l" t="t" r="r" b="b"/>
                      <a:pathLst>
                        <a:path w="2814373" h="940092">
                          <a:moveTo>
                            <a:pt x="2814373" y="57218"/>
                          </a:moveTo>
                          <a:lnTo>
                            <a:pt x="2788645" y="54817"/>
                          </a:lnTo>
                          <a:cubicBezTo>
                            <a:pt x="2701544" y="54817"/>
                            <a:pt x="2614447" y="87177"/>
                            <a:pt x="2547991" y="151894"/>
                          </a:cubicBezTo>
                          <a:lnTo>
                            <a:pt x="1796453" y="883805"/>
                          </a:lnTo>
                          <a:lnTo>
                            <a:pt x="189680" y="883805"/>
                          </a:lnTo>
                          <a:cubicBezTo>
                            <a:pt x="142690" y="883806"/>
                            <a:pt x="97924" y="893080"/>
                            <a:pt x="57207" y="909852"/>
                          </a:cubicBezTo>
                          <a:lnTo>
                            <a:pt x="0" y="940092"/>
                          </a:lnTo>
                          <a:lnTo>
                            <a:pt x="15972" y="910665"/>
                          </a:lnTo>
                          <a:cubicBezTo>
                            <a:pt x="71599" y="828328"/>
                            <a:pt x="165801" y="774193"/>
                            <a:pt x="272647" y="774193"/>
                          </a:cubicBezTo>
                          <a:lnTo>
                            <a:pt x="1734026" y="774192"/>
                          </a:lnTo>
                          <a:lnTo>
                            <a:pt x="2417559" y="90660"/>
                          </a:lnTo>
                          <a:cubicBezTo>
                            <a:pt x="2478002" y="30221"/>
                            <a:pt x="2557218" y="0"/>
                            <a:pt x="2636437" y="0"/>
                          </a:cubicBezTo>
                          <a:cubicBezTo>
                            <a:pt x="2695852" y="0"/>
                            <a:pt x="2755264" y="17000"/>
                            <a:pt x="2806757" y="50997"/>
                          </a:cubicBezTo>
                          <a:close/>
                        </a:path>
                      </a:pathLst>
                    </a:custGeom>
                    <a:solidFill>
                      <a:srgbClr val="ED7D31">
                        <a:lumMod val="60000"/>
                        <a:lumOff val="40000"/>
                      </a:srgb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66" name="フリーフォーム 65"/>
                    <p:cNvSpPr/>
                    <p:nvPr/>
                  </p:nvSpPr>
                  <p:spPr bwMode="auto">
                    <a:xfrm rot="17303525">
                      <a:off x="1521426" y="1247153"/>
                      <a:ext cx="2982868" cy="1393270"/>
                    </a:xfrm>
                    <a:custGeom>
                      <a:avLst/>
                      <a:gdLst>
                        <a:gd name="connsiteX0" fmla="*/ 777371 w 867381"/>
                        <a:gd name="connsiteY0" fmla="*/ 0 h 405146"/>
                        <a:gd name="connsiteX1" fmla="*/ 841018 w 867381"/>
                        <a:gd name="connsiteY1" fmla="*/ 26363 h 405146"/>
                        <a:gd name="connsiteX2" fmla="*/ 841018 w 867381"/>
                        <a:gd name="connsiteY2" fmla="*/ 153656 h 405146"/>
                        <a:gd name="connsiteX3" fmla="*/ 618995 w 867381"/>
                        <a:gd name="connsiteY3" fmla="*/ 375679 h 405146"/>
                        <a:gd name="connsiteX4" fmla="*/ 589219 w 867381"/>
                        <a:gd name="connsiteY4" fmla="*/ 395451 h 405146"/>
                        <a:gd name="connsiteX5" fmla="*/ 588349 w 867381"/>
                        <a:gd name="connsiteY5" fmla="*/ 395621 h 405146"/>
                        <a:gd name="connsiteX6" fmla="*/ 584712 w 867381"/>
                        <a:gd name="connsiteY6" fmla="*/ 398073 h 405146"/>
                        <a:gd name="connsiteX7" fmla="*/ 549676 w 867381"/>
                        <a:gd name="connsiteY7" fmla="*/ 405146 h 405146"/>
                        <a:gd name="connsiteX8" fmla="*/ 90010 w 867381"/>
                        <a:gd name="connsiteY8" fmla="*/ 405146 h 405146"/>
                        <a:gd name="connsiteX9" fmla="*/ 0 w 867381"/>
                        <a:gd name="connsiteY9" fmla="*/ 315136 h 405146"/>
                        <a:gd name="connsiteX10" fmla="*/ 90010 w 867381"/>
                        <a:gd name="connsiteY10" fmla="*/ 225126 h 405146"/>
                        <a:gd name="connsiteX11" fmla="*/ 514961 w 867381"/>
                        <a:gd name="connsiteY11" fmla="*/ 225126 h 405146"/>
                        <a:gd name="connsiteX12" fmla="*/ 713724 w 867381"/>
                        <a:gd name="connsiteY12" fmla="*/ 26363 h 405146"/>
                        <a:gd name="connsiteX13" fmla="*/ 777371 w 867381"/>
                        <a:gd name="connsiteY13" fmla="*/ 0 h 40514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</a:cxnLst>
                      <a:rect l="l" t="t" r="r" b="b"/>
                      <a:pathLst>
                        <a:path w="867381" h="405146">
                          <a:moveTo>
                            <a:pt x="777371" y="0"/>
                          </a:moveTo>
                          <a:cubicBezTo>
                            <a:pt x="800407" y="0"/>
                            <a:pt x="823442" y="8788"/>
                            <a:pt x="841018" y="26363"/>
                          </a:cubicBezTo>
                          <a:cubicBezTo>
                            <a:pt x="876169" y="61514"/>
                            <a:pt x="876169" y="118505"/>
                            <a:pt x="841018" y="153656"/>
                          </a:cubicBezTo>
                          <a:lnTo>
                            <a:pt x="618995" y="375679"/>
                          </a:lnTo>
                          <a:cubicBezTo>
                            <a:pt x="610207" y="384467"/>
                            <a:pt x="600055" y="391057"/>
                            <a:pt x="589219" y="395451"/>
                          </a:cubicBezTo>
                          <a:lnTo>
                            <a:pt x="588349" y="395621"/>
                          </a:lnTo>
                          <a:lnTo>
                            <a:pt x="584712" y="398073"/>
                          </a:lnTo>
                          <a:cubicBezTo>
                            <a:pt x="573943" y="402627"/>
                            <a:pt x="562104" y="405146"/>
                            <a:pt x="549676" y="405146"/>
                          </a:cubicBezTo>
                          <a:lnTo>
                            <a:pt x="90010" y="405146"/>
                          </a:lnTo>
                          <a:cubicBezTo>
                            <a:pt x="40299" y="405146"/>
                            <a:pt x="0" y="364847"/>
                            <a:pt x="0" y="315136"/>
                          </a:cubicBezTo>
                          <a:cubicBezTo>
                            <a:pt x="0" y="265425"/>
                            <a:pt x="40299" y="225126"/>
                            <a:pt x="90010" y="225126"/>
                          </a:cubicBezTo>
                          <a:lnTo>
                            <a:pt x="514961" y="225126"/>
                          </a:lnTo>
                          <a:lnTo>
                            <a:pt x="713724" y="26363"/>
                          </a:lnTo>
                          <a:cubicBezTo>
                            <a:pt x="731300" y="8788"/>
                            <a:pt x="754335" y="0"/>
                            <a:pt x="777371" y="0"/>
                          </a:cubicBezTo>
                          <a:close/>
                        </a:path>
                      </a:pathLst>
                    </a:cu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0"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67" name="フリーフォーム 66"/>
                    <p:cNvSpPr/>
                    <p:nvPr/>
                  </p:nvSpPr>
                  <p:spPr bwMode="auto">
                    <a:xfrm rot="17303525">
                      <a:off x="1439494" y="1447997"/>
                      <a:ext cx="2814373" cy="940092"/>
                    </a:xfrm>
                    <a:custGeom>
                      <a:avLst/>
                      <a:gdLst>
                        <a:gd name="connsiteX0" fmla="*/ 2814373 w 2814373"/>
                        <a:gd name="connsiteY0" fmla="*/ 57218 h 940092"/>
                        <a:gd name="connsiteX1" fmla="*/ 2788645 w 2814373"/>
                        <a:gd name="connsiteY1" fmla="*/ 54817 h 940092"/>
                        <a:gd name="connsiteX2" fmla="*/ 2547991 w 2814373"/>
                        <a:gd name="connsiteY2" fmla="*/ 151894 h 940092"/>
                        <a:gd name="connsiteX3" fmla="*/ 1796453 w 2814373"/>
                        <a:gd name="connsiteY3" fmla="*/ 883805 h 940092"/>
                        <a:gd name="connsiteX4" fmla="*/ 189680 w 2814373"/>
                        <a:gd name="connsiteY4" fmla="*/ 883805 h 940092"/>
                        <a:gd name="connsiteX5" fmla="*/ 57207 w 2814373"/>
                        <a:gd name="connsiteY5" fmla="*/ 909852 h 940092"/>
                        <a:gd name="connsiteX6" fmla="*/ 0 w 2814373"/>
                        <a:gd name="connsiteY6" fmla="*/ 940092 h 940092"/>
                        <a:gd name="connsiteX7" fmla="*/ 15972 w 2814373"/>
                        <a:gd name="connsiteY7" fmla="*/ 910665 h 940092"/>
                        <a:gd name="connsiteX8" fmla="*/ 272647 w 2814373"/>
                        <a:gd name="connsiteY8" fmla="*/ 774193 h 940092"/>
                        <a:gd name="connsiteX9" fmla="*/ 1734026 w 2814373"/>
                        <a:gd name="connsiteY9" fmla="*/ 774192 h 940092"/>
                        <a:gd name="connsiteX10" fmla="*/ 2417559 w 2814373"/>
                        <a:gd name="connsiteY10" fmla="*/ 90660 h 940092"/>
                        <a:gd name="connsiteX11" fmla="*/ 2636437 w 2814373"/>
                        <a:gd name="connsiteY11" fmla="*/ 0 h 940092"/>
                        <a:gd name="connsiteX12" fmla="*/ 2806757 w 2814373"/>
                        <a:gd name="connsiteY12" fmla="*/ 50997 h 94009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</a:cxnLst>
                      <a:rect l="l" t="t" r="r" b="b"/>
                      <a:pathLst>
                        <a:path w="2814373" h="940092">
                          <a:moveTo>
                            <a:pt x="2814373" y="57218"/>
                          </a:moveTo>
                          <a:lnTo>
                            <a:pt x="2788645" y="54817"/>
                          </a:lnTo>
                          <a:cubicBezTo>
                            <a:pt x="2701544" y="54817"/>
                            <a:pt x="2614447" y="87177"/>
                            <a:pt x="2547991" y="151894"/>
                          </a:cubicBezTo>
                          <a:lnTo>
                            <a:pt x="1796453" y="883805"/>
                          </a:lnTo>
                          <a:lnTo>
                            <a:pt x="189680" y="883805"/>
                          </a:lnTo>
                          <a:cubicBezTo>
                            <a:pt x="142690" y="883806"/>
                            <a:pt x="97924" y="893080"/>
                            <a:pt x="57207" y="909852"/>
                          </a:cubicBezTo>
                          <a:lnTo>
                            <a:pt x="0" y="940092"/>
                          </a:lnTo>
                          <a:lnTo>
                            <a:pt x="15972" y="910665"/>
                          </a:lnTo>
                          <a:cubicBezTo>
                            <a:pt x="71599" y="828328"/>
                            <a:pt x="165801" y="774193"/>
                            <a:pt x="272647" y="774193"/>
                          </a:cubicBezTo>
                          <a:lnTo>
                            <a:pt x="1734026" y="774192"/>
                          </a:lnTo>
                          <a:lnTo>
                            <a:pt x="2417559" y="90660"/>
                          </a:lnTo>
                          <a:cubicBezTo>
                            <a:pt x="2478002" y="30221"/>
                            <a:pt x="2557218" y="0"/>
                            <a:pt x="2636437" y="0"/>
                          </a:cubicBezTo>
                          <a:cubicBezTo>
                            <a:pt x="2695852" y="0"/>
                            <a:pt x="2755264" y="17000"/>
                            <a:pt x="2806757" y="50997"/>
                          </a:cubicBezTo>
                          <a:close/>
                        </a:path>
                      </a:pathLst>
                    </a:custGeom>
                    <a:solidFill>
                      <a:srgbClr val="ED7D31">
                        <a:lumMod val="60000"/>
                        <a:lumOff val="40000"/>
                      </a:srgb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68" name="フリーフォーム 67"/>
                    <p:cNvSpPr/>
                    <p:nvPr/>
                  </p:nvSpPr>
                  <p:spPr bwMode="auto">
                    <a:xfrm rot="17303525">
                      <a:off x="190887" y="2310159"/>
                      <a:ext cx="5801414" cy="2234933"/>
                    </a:xfrm>
                    <a:custGeom>
                      <a:avLst/>
                      <a:gdLst>
                        <a:gd name="connsiteX0" fmla="*/ 354612 w 1653327"/>
                        <a:gd name="connsiteY0" fmla="*/ 0 h 691784"/>
                        <a:gd name="connsiteX1" fmla="*/ 864794 w 1653327"/>
                        <a:gd name="connsiteY1" fmla="*/ 0 h 691784"/>
                        <a:gd name="connsiteX2" fmla="*/ 1096839 w 1653327"/>
                        <a:gd name="connsiteY2" fmla="*/ 232045 h 691784"/>
                        <a:gd name="connsiteX3" fmla="*/ 1086336 w 1653327"/>
                        <a:gd name="connsiteY3" fmla="*/ 284070 h 691784"/>
                        <a:gd name="connsiteX4" fmla="*/ 1348884 w 1653327"/>
                        <a:gd name="connsiteY4" fmla="*/ 284070 h 691784"/>
                        <a:gd name="connsiteX5" fmla="*/ 1517753 w 1653327"/>
                        <a:gd name="connsiteY5" fmla="*/ 115201 h 691784"/>
                        <a:gd name="connsiteX6" fmla="*/ 1630067 w 1653327"/>
                        <a:gd name="connsiteY6" fmla="*/ 115201 h 691784"/>
                        <a:gd name="connsiteX7" fmla="*/ 1630066 w 1653327"/>
                        <a:gd name="connsiteY7" fmla="*/ 115201 h 691784"/>
                        <a:gd name="connsiteX8" fmla="*/ 1630066 w 1653327"/>
                        <a:gd name="connsiteY8" fmla="*/ 227515 h 691784"/>
                        <a:gd name="connsiteX9" fmla="*/ 1415468 w 1653327"/>
                        <a:gd name="connsiteY9" fmla="*/ 442112 h 691784"/>
                        <a:gd name="connsiteX10" fmla="*/ 1359311 w 1653327"/>
                        <a:gd name="connsiteY10" fmla="*/ 465373 h 691784"/>
                        <a:gd name="connsiteX11" fmla="*/ 1352721 w 1653327"/>
                        <a:gd name="connsiteY11" fmla="*/ 464090 h 691784"/>
                        <a:gd name="connsiteX12" fmla="*/ 893972 w 1653327"/>
                        <a:gd name="connsiteY12" fmla="*/ 464090 h 691784"/>
                        <a:gd name="connsiteX13" fmla="*/ 884255 w 1653327"/>
                        <a:gd name="connsiteY13" fmla="*/ 462128 h 691784"/>
                        <a:gd name="connsiteX14" fmla="*/ 864794 w 1653327"/>
                        <a:gd name="connsiteY14" fmla="*/ 464090 h 691784"/>
                        <a:gd name="connsiteX15" fmla="*/ 632351 w 1653327"/>
                        <a:gd name="connsiteY15" fmla="*/ 464090 h 691784"/>
                        <a:gd name="connsiteX16" fmla="*/ 575427 w 1653327"/>
                        <a:gd name="connsiteY16" fmla="*/ 691784 h 691784"/>
                        <a:gd name="connsiteX17" fmla="*/ 0 w 1653327"/>
                        <a:gd name="connsiteY17" fmla="*/ 691784 h 691784"/>
                        <a:gd name="connsiteX18" fmla="*/ 125759 w 1653327"/>
                        <a:gd name="connsiteY18" fmla="*/ 188750 h 691784"/>
                        <a:gd name="connsiteX19" fmla="*/ 131308 w 1653327"/>
                        <a:gd name="connsiteY19" fmla="*/ 188750 h 691784"/>
                        <a:gd name="connsiteX20" fmla="*/ 140802 w 1653327"/>
                        <a:gd name="connsiteY20" fmla="*/ 141723 h 691784"/>
                        <a:gd name="connsiteX21" fmla="*/ 354612 w 1653327"/>
                        <a:gd name="connsiteY21" fmla="*/ 0 h 691784"/>
                        <a:gd name="connsiteX0" fmla="*/ 354612 w 1653327"/>
                        <a:gd name="connsiteY0" fmla="*/ 0 h 691784"/>
                        <a:gd name="connsiteX1" fmla="*/ 864794 w 1653327"/>
                        <a:gd name="connsiteY1" fmla="*/ 0 h 691784"/>
                        <a:gd name="connsiteX2" fmla="*/ 1096839 w 1653327"/>
                        <a:gd name="connsiteY2" fmla="*/ 232045 h 691784"/>
                        <a:gd name="connsiteX3" fmla="*/ 1086336 w 1653327"/>
                        <a:gd name="connsiteY3" fmla="*/ 284070 h 691784"/>
                        <a:gd name="connsiteX4" fmla="*/ 1348884 w 1653327"/>
                        <a:gd name="connsiteY4" fmla="*/ 284070 h 691784"/>
                        <a:gd name="connsiteX5" fmla="*/ 1517753 w 1653327"/>
                        <a:gd name="connsiteY5" fmla="*/ 115201 h 691784"/>
                        <a:gd name="connsiteX6" fmla="*/ 1630067 w 1653327"/>
                        <a:gd name="connsiteY6" fmla="*/ 115201 h 691784"/>
                        <a:gd name="connsiteX7" fmla="*/ 1630066 w 1653327"/>
                        <a:gd name="connsiteY7" fmla="*/ 115201 h 691784"/>
                        <a:gd name="connsiteX8" fmla="*/ 1630066 w 1653327"/>
                        <a:gd name="connsiteY8" fmla="*/ 227515 h 691784"/>
                        <a:gd name="connsiteX9" fmla="*/ 1415468 w 1653327"/>
                        <a:gd name="connsiteY9" fmla="*/ 442112 h 691784"/>
                        <a:gd name="connsiteX10" fmla="*/ 1359311 w 1653327"/>
                        <a:gd name="connsiteY10" fmla="*/ 465373 h 691784"/>
                        <a:gd name="connsiteX11" fmla="*/ 1352721 w 1653327"/>
                        <a:gd name="connsiteY11" fmla="*/ 464090 h 691784"/>
                        <a:gd name="connsiteX12" fmla="*/ 893972 w 1653327"/>
                        <a:gd name="connsiteY12" fmla="*/ 464090 h 691784"/>
                        <a:gd name="connsiteX13" fmla="*/ 884255 w 1653327"/>
                        <a:gd name="connsiteY13" fmla="*/ 462128 h 691784"/>
                        <a:gd name="connsiteX14" fmla="*/ 864794 w 1653327"/>
                        <a:gd name="connsiteY14" fmla="*/ 464090 h 691784"/>
                        <a:gd name="connsiteX15" fmla="*/ 632351 w 1653327"/>
                        <a:gd name="connsiteY15" fmla="*/ 464090 h 691784"/>
                        <a:gd name="connsiteX16" fmla="*/ 575427 w 1653327"/>
                        <a:gd name="connsiteY16" fmla="*/ 691784 h 691784"/>
                        <a:gd name="connsiteX17" fmla="*/ 0 w 1653327"/>
                        <a:gd name="connsiteY17" fmla="*/ 691784 h 691784"/>
                        <a:gd name="connsiteX18" fmla="*/ 125759 w 1653327"/>
                        <a:gd name="connsiteY18" fmla="*/ 188750 h 691784"/>
                        <a:gd name="connsiteX19" fmla="*/ 140802 w 1653327"/>
                        <a:gd name="connsiteY19" fmla="*/ 141723 h 691784"/>
                        <a:gd name="connsiteX20" fmla="*/ 354612 w 1653327"/>
                        <a:gd name="connsiteY20" fmla="*/ 0 h 691784"/>
                        <a:gd name="connsiteX0" fmla="*/ 354612 w 1653327"/>
                        <a:gd name="connsiteY0" fmla="*/ 0 h 691784"/>
                        <a:gd name="connsiteX1" fmla="*/ 864794 w 1653327"/>
                        <a:gd name="connsiteY1" fmla="*/ 0 h 691784"/>
                        <a:gd name="connsiteX2" fmla="*/ 1096839 w 1653327"/>
                        <a:gd name="connsiteY2" fmla="*/ 232045 h 691784"/>
                        <a:gd name="connsiteX3" fmla="*/ 1348884 w 1653327"/>
                        <a:gd name="connsiteY3" fmla="*/ 284070 h 691784"/>
                        <a:gd name="connsiteX4" fmla="*/ 1517753 w 1653327"/>
                        <a:gd name="connsiteY4" fmla="*/ 115201 h 691784"/>
                        <a:gd name="connsiteX5" fmla="*/ 1630067 w 1653327"/>
                        <a:gd name="connsiteY5" fmla="*/ 115201 h 691784"/>
                        <a:gd name="connsiteX6" fmla="*/ 1630066 w 1653327"/>
                        <a:gd name="connsiteY6" fmla="*/ 115201 h 691784"/>
                        <a:gd name="connsiteX7" fmla="*/ 1630066 w 1653327"/>
                        <a:gd name="connsiteY7" fmla="*/ 227515 h 691784"/>
                        <a:gd name="connsiteX8" fmla="*/ 1415468 w 1653327"/>
                        <a:gd name="connsiteY8" fmla="*/ 442112 h 691784"/>
                        <a:gd name="connsiteX9" fmla="*/ 1359311 w 1653327"/>
                        <a:gd name="connsiteY9" fmla="*/ 465373 h 691784"/>
                        <a:gd name="connsiteX10" fmla="*/ 1352721 w 1653327"/>
                        <a:gd name="connsiteY10" fmla="*/ 464090 h 691784"/>
                        <a:gd name="connsiteX11" fmla="*/ 893972 w 1653327"/>
                        <a:gd name="connsiteY11" fmla="*/ 464090 h 691784"/>
                        <a:gd name="connsiteX12" fmla="*/ 884255 w 1653327"/>
                        <a:gd name="connsiteY12" fmla="*/ 462128 h 691784"/>
                        <a:gd name="connsiteX13" fmla="*/ 864794 w 1653327"/>
                        <a:gd name="connsiteY13" fmla="*/ 464090 h 691784"/>
                        <a:gd name="connsiteX14" fmla="*/ 632351 w 1653327"/>
                        <a:gd name="connsiteY14" fmla="*/ 464090 h 691784"/>
                        <a:gd name="connsiteX15" fmla="*/ 575427 w 1653327"/>
                        <a:gd name="connsiteY15" fmla="*/ 691784 h 691784"/>
                        <a:gd name="connsiteX16" fmla="*/ 0 w 1653327"/>
                        <a:gd name="connsiteY16" fmla="*/ 691784 h 691784"/>
                        <a:gd name="connsiteX17" fmla="*/ 125759 w 1653327"/>
                        <a:gd name="connsiteY17" fmla="*/ 188750 h 691784"/>
                        <a:gd name="connsiteX18" fmla="*/ 140802 w 1653327"/>
                        <a:gd name="connsiteY18" fmla="*/ 141723 h 691784"/>
                        <a:gd name="connsiteX19" fmla="*/ 354612 w 1653327"/>
                        <a:gd name="connsiteY19" fmla="*/ 0 h 691784"/>
                        <a:gd name="connsiteX0" fmla="*/ 354612 w 1653327"/>
                        <a:gd name="connsiteY0" fmla="*/ 0 h 691784"/>
                        <a:gd name="connsiteX1" fmla="*/ 864794 w 1653327"/>
                        <a:gd name="connsiteY1" fmla="*/ 0 h 691784"/>
                        <a:gd name="connsiteX2" fmla="*/ 1096839 w 1653327"/>
                        <a:gd name="connsiteY2" fmla="*/ 232045 h 691784"/>
                        <a:gd name="connsiteX3" fmla="*/ 1348884 w 1653327"/>
                        <a:gd name="connsiteY3" fmla="*/ 284070 h 691784"/>
                        <a:gd name="connsiteX4" fmla="*/ 1517753 w 1653327"/>
                        <a:gd name="connsiteY4" fmla="*/ 115201 h 691784"/>
                        <a:gd name="connsiteX5" fmla="*/ 1630067 w 1653327"/>
                        <a:gd name="connsiteY5" fmla="*/ 115201 h 691784"/>
                        <a:gd name="connsiteX6" fmla="*/ 1630066 w 1653327"/>
                        <a:gd name="connsiteY6" fmla="*/ 115201 h 691784"/>
                        <a:gd name="connsiteX7" fmla="*/ 1630066 w 1653327"/>
                        <a:gd name="connsiteY7" fmla="*/ 227515 h 691784"/>
                        <a:gd name="connsiteX8" fmla="*/ 1415468 w 1653327"/>
                        <a:gd name="connsiteY8" fmla="*/ 442112 h 691784"/>
                        <a:gd name="connsiteX9" fmla="*/ 1359311 w 1653327"/>
                        <a:gd name="connsiteY9" fmla="*/ 465373 h 691784"/>
                        <a:gd name="connsiteX10" fmla="*/ 1352721 w 1653327"/>
                        <a:gd name="connsiteY10" fmla="*/ 464090 h 691784"/>
                        <a:gd name="connsiteX11" fmla="*/ 893972 w 1653327"/>
                        <a:gd name="connsiteY11" fmla="*/ 464090 h 691784"/>
                        <a:gd name="connsiteX12" fmla="*/ 864794 w 1653327"/>
                        <a:gd name="connsiteY12" fmla="*/ 464090 h 691784"/>
                        <a:gd name="connsiteX13" fmla="*/ 632351 w 1653327"/>
                        <a:gd name="connsiteY13" fmla="*/ 464090 h 691784"/>
                        <a:gd name="connsiteX14" fmla="*/ 575427 w 1653327"/>
                        <a:gd name="connsiteY14" fmla="*/ 691784 h 691784"/>
                        <a:gd name="connsiteX15" fmla="*/ 0 w 1653327"/>
                        <a:gd name="connsiteY15" fmla="*/ 691784 h 691784"/>
                        <a:gd name="connsiteX16" fmla="*/ 125759 w 1653327"/>
                        <a:gd name="connsiteY16" fmla="*/ 188750 h 691784"/>
                        <a:gd name="connsiteX17" fmla="*/ 140802 w 1653327"/>
                        <a:gd name="connsiteY17" fmla="*/ 141723 h 691784"/>
                        <a:gd name="connsiteX18" fmla="*/ 354612 w 1653327"/>
                        <a:gd name="connsiteY18" fmla="*/ 0 h 691784"/>
                        <a:gd name="connsiteX0" fmla="*/ 354612 w 1653327"/>
                        <a:gd name="connsiteY0" fmla="*/ 0 h 691784"/>
                        <a:gd name="connsiteX1" fmla="*/ 864794 w 1653327"/>
                        <a:gd name="connsiteY1" fmla="*/ 0 h 691784"/>
                        <a:gd name="connsiteX2" fmla="*/ 1096839 w 1653327"/>
                        <a:gd name="connsiteY2" fmla="*/ 232045 h 691784"/>
                        <a:gd name="connsiteX3" fmla="*/ 1348884 w 1653327"/>
                        <a:gd name="connsiteY3" fmla="*/ 284070 h 691784"/>
                        <a:gd name="connsiteX4" fmla="*/ 1517753 w 1653327"/>
                        <a:gd name="connsiteY4" fmla="*/ 115201 h 691784"/>
                        <a:gd name="connsiteX5" fmla="*/ 1630067 w 1653327"/>
                        <a:gd name="connsiteY5" fmla="*/ 115201 h 691784"/>
                        <a:gd name="connsiteX6" fmla="*/ 1630066 w 1653327"/>
                        <a:gd name="connsiteY6" fmla="*/ 115201 h 691784"/>
                        <a:gd name="connsiteX7" fmla="*/ 1630066 w 1653327"/>
                        <a:gd name="connsiteY7" fmla="*/ 227515 h 691784"/>
                        <a:gd name="connsiteX8" fmla="*/ 1415468 w 1653327"/>
                        <a:gd name="connsiteY8" fmla="*/ 442112 h 691784"/>
                        <a:gd name="connsiteX9" fmla="*/ 1359311 w 1653327"/>
                        <a:gd name="connsiteY9" fmla="*/ 465373 h 691784"/>
                        <a:gd name="connsiteX10" fmla="*/ 1352721 w 1653327"/>
                        <a:gd name="connsiteY10" fmla="*/ 464090 h 691784"/>
                        <a:gd name="connsiteX11" fmla="*/ 864794 w 1653327"/>
                        <a:gd name="connsiteY11" fmla="*/ 464090 h 691784"/>
                        <a:gd name="connsiteX12" fmla="*/ 632351 w 1653327"/>
                        <a:gd name="connsiteY12" fmla="*/ 464090 h 691784"/>
                        <a:gd name="connsiteX13" fmla="*/ 575427 w 1653327"/>
                        <a:gd name="connsiteY13" fmla="*/ 691784 h 691784"/>
                        <a:gd name="connsiteX14" fmla="*/ 0 w 1653327"/>
                        <a:gd name="connsiteY14" fmla="*/ 691784 h 691784"/>
                        <a:gd name="connsiteX15" fmla="*/ 125759 w 1653327"/>
                        <a:gd name="connsiteY15" fmla="*/ 188750 h 691784"/>
                        <a:gd name="connsiteX16" fmla="*/ 140802 w 1653327"/>
                        <a:gd name="connsiteY16" fmla="*/ 141723 h 691784"/>
                        <a:gd name="connsiteX17" fmla="*/ 354612 w 1653327"/>
                        <a:gd name="connsiteY17" fmla="*/ 0 h 691784"/>
                        <a:gd name="connsiteX0" fmla="*/ 354612 w 1653327"/>
                        <a:gd name="connsiteY0" fmla="*/ 0 h 691784"/>
                        <a:gd name="connsiteX1" fmla="*/ 864794 w 1653327"/>
                        <a:gd name="connsiteY1" fmla="*/ 0 h 691784"/>
                        <a:gd name="connsiteX2" fmla="*/ 1096839 w 1653327"/>
                        <a:gd name="connsiteY2" fmla="*/ 232045 h 691784"/>
                        <a:gd name="connsiteX3" fmla="*/ 1348884 w 1653327"/>
                        <a:gd name="connsiteY3" fmla="*/ 284070 h 691784"/>
                        <a:gd name="connsiteX4" fmla="*/ 1517753 w 1653327"/>
                        <a:gd name="connsiteY4" fmla="*/ 115201 h 691784"/>
                        <a:gd name="connsiteX5" fmla="*/ 1630067 w 1653327"/>
                        <a:gd name="connsiteY5" fmla="*/ 115201 h 691784"/>
                        <a:gd name="connsiteX6" fmla="*/ 1630066 w 1653327"/>
                        <a:gd name="connsiteY6" fmla="*/ 115201 h 691784"/>
                        <a:gd name="connsiteX7" fmla="*/ 1630066 w 1653327"/>
                        <a:gd name="connsiteY7" fmla="*/ 227515 h 691784"/>
                        <a:gd name="connsiteX8" fmla="*/ 1415468 w 1653327"/>
                        <a:gd name="connsiteY8" fmla="*/ 442112 h 691784"/>
                        <a:gd name="connsiteX9" fmla="*/ 1359311 w 1653327"/>
                        <a:gd name="connsiteY9" fmla="*/ 465373 h 691784"/>
                        <a:gd name="connsiteX10" fmla="*/ 1352721 w 1653327"/>
                        <a:gd name="connsiteY10" fmla="*/ 464090 h 691784"/>
                        <a:gd name="connsiteX11" fmla="*/ 864794 w 1653327"/>
                        <a:gd name="connsiteY11" fmla="*/ 471710 h 691784"/>
                        <a:gd name="connsiteX12" fmla="*/ 632351 w 1653327"/>
                        <a:gd name="connsiteY12" fmla="*/ 464090 h 691784"/>
                        <a:gd name="connsiteX13" fmla="*/ 575427 w 1653327"/>
                        <a:gd name="connsiteY13" fmla="*/ 691784 h 691784"/>
                        <a:gd name="connsiteX14" fmla="*/ 0 w 1653327"/>
                        <a:gd name="connsiteY14" fmla="*/ 691784 h 691784"/>
                        <a:gd name="connsiteX15" fmla="*/ 125759 w 1653327"/>
                        <a:gd name="connsiteY15" fmla="*/ 188750 h 691784"/>
                        <a:gd name="connsiteX16" fmla="*/ 140802 w 1653327"/>
                        <a:gd name="connsiteY16" fmla="*/ 141723 h 691784"/>
                        <a:gd name="connsiteX17" fmla="*/ 354612 w 1653327"/>
                        <a:gd name="connsiteY17" fmla="*/ 0 h 691784"/>
                        <a:gd name="connsiteX0" fmla="*/ 354612 w 1653327"/>
                        <a:gd name="connsiteY0" fmla="*/ 0 h 691784"/>
                        <a:gd name="connsiteX1" fmla="*/ 864794 w 1653327"/>
                        <a:gd name="connsiteY1" fmla="*/ 0 h 691784"/>
                        <a:gd name="connsiteX2" fmla="*/ 1096839 w 1653327"/>
                        <a:gd name="connsiteY2" fmla="*/ 232045 h 691784"/>
                        <a:gd name="connsiteX3" fmla="*/ 1348884 w 1653327"/>
                        <a:gd name="connsiteY3" fmla="*/ 284070 h 691784"/>
                        <a:gd name="connsiteX4" fmla="*/ 1517753 w 1653327"/>
                        <a:gd name="connsiteY4" fmla="*/ 115201 h 691784"/>
                        <a:gd name="connsiteX5" fmla="*/ 1630067 w 1653327"/>
                        <a:gd name="connsiteY5" fmla="*/ 115201 h 691784"/>
                        <a:gd name="connsiteX6" fmla="*/ 1630066 w 1653327"/>
                        <a:gd name="connsiteY6" fmla="*/ 115201 h 691784"/>
                        <a:gd name="connsiteX7" fmla="*/ 1630066 w 1653327"/>
                        <a:gd name="connsiteY7" fmla="*/ 227515 h 691784"/>
                        <a:gd name="connsiteX8" fmla="*/ 1415468 w 1653327"/>
                        <a:gd name="connsiteY8" fmla="*/ 442112 h 691784"/>
                        <a:gd name="connsiteX9" fmla="*/ 1359311 w 1653327"/>
                        <a:gd name="connsiteY9" fmla="*/ 465373 h 691784"/>
                        <a:gd name="connsiteX10" fmla="*/ 1352721 w 1653327"/>
                        <a:gd name="connsiteY10" fmla="*/ 464090 h 691784"/>
                        <a:gd name="connsiteX11" fmla="*/ 632351 w 1653327"/>
                        <a:gd name="connsiteY11" fmla="*/ 464090 h 691784"/>
                        <a:gd name="connsiteX12" fmla="*/ 575427 w 1653327"/>
                        <a:gd name="connsiteY12" fmla="*/ 691784 h 691784"/>
                        <a:gd name="connsiteX13" fmla="*/ 0 w 1653327"/>
                        <a:gd name="connsiteY13" fmla="*/ 691784 h 691784"/>
                        <a:gd name="connsiteX14" fmla="*/ 125759 w 1653327"/>
                        <a:gd name="connsiteY14" fmla="*/ 188750 h 691784"/>
                        <a:gd name="connsiteX15" fmla="*/ 140802 w 1653327"/>
                        <a:gd name="connsiteY15" fmla="*/ 141723 h 691784"/>
                        <a:gd name="connsiteX16" fmla="*/ 354612 w 1653327"/>
                        <a:gd name="connsiteY16" fmla="*/ 0 h 691784"/>
                        <a:gd name="connsiteX0" fmla="*/ 301995 w 1600710"/>
                        <a:gd name="connsiteY0" fmla="*/ 0 h 691784"/>
                        <a:gd name="connsiteX1" fmla="*/ 812177 w 1600710"/>
                        <a:gd name="connsiteY1" fmla="*/ 0 h 691784"/>
                        <a:gd name="connsiteX2" fmla="*/ 1044222 w 1600710"/>
                        <a:gd name="connsiteY2" fmla="*/ 232045 h 691784"/>
                        <a:gd name="connsiteX3" fmla="*/ 1296267 w 1600710"/>
                        <a:gd name="connsiteY3" fmla="*/ 284070 h 691784"/>
                        <a:gd name="connsiteX4" fmla="*/ 1465136 w 1600710"/>
                        <a:gd name="connsiteY4" fmla="*/ 115201 h 691784"/>
                        <a:gd name="connsiteX5" fmla="*/ 1577450 w 1600710"/>
                        <a:gd name="connsiteY5" fmla="*/ 115201 h 691784"/>
                        <a:gd name="connsiteX6" fmla="*/ 1577449 w 1600710"/>
                        <a:gd name="connsiteY6" fmla="*/ 115201 h 691784"/>
                        <a:gd name="connsiteX7" fmla="*/ 1577449 w 1600710"/>
                        <a:gd name="connsiteY7" fmla="*/ 227515 h 691784"/>
                        <a:gd name="connsiteX8" fmla="*/ 1362851 w 1600710"/>
                        <a:gd name="connsiteY8" fmla="*/ 442112 h 691784"/>
                        <a:gd name="connsiteX9" fmla="*/ 1306694 w 1600710"/>
                        <a:gd name="connsiteY9" fmla="*/ 465373 h 691784"/>
                        <a:gd name="connsiteX10" fmla="*/ 1300104 w 1600710"/>
                        <a:gd name="connsiteY10" fmla="*/ 464090 h 691784"/>
                        <a:gd name="connsiteX11" fmla="*/ 579734 w 1600710"/>
                        <a:gd name="connsiteY11" fmla="*/ 464090 h 691784"/>
                        <a:gd name="connsiteX12" fmla="*/ 522810 w 1600710"/>
                        <a:gd name="connsiteY12" fmla="*/ 691784 h 691784"/>
                        <a:gd name="connsiteX13" fmla="*/ 0 w 1600710"/>
                        <a:gd name="connsiteY13" fmla="*/ 325990 h 691784"/>
                        <a:gd name="connsiteX14" fmla="*/ 73142 w 1600710"/>
                        <a:gd name="connsiteY14" fmla="*/ 188750 h 691784"/>
                        <a:gd name="connsiteX15" fmla="*/ 88185 w 1600710"/>
                        <a:gd name="connsiteY15" fmla="*/ 141723 h 691784"/>
                        <a:gd name="connsiteX16" fmla="*/ 301995 w 1600710"/>
                        <a:gd name="connsiteY16" fmla="*/ 0 h 691784"/>
                        <a:gd name="connsiteX0" fmla="*/ 301995 w 1600710"/>
                        <a:gd name="connsiteY0" fmla="*/ 0 h 628565"/>
                        <a:gd name="connsiteX1" fmla="*/ 812177 w 1600710"/>
                        <a:gd name="connsiteY1" fmla="*/ 0 h 628565"/>
                        <a:gd name="connsiteX2" fmla="*/ 1044222 w 1600710"/>
                        <a:gd name="connsiteY2" fmla="*/ 232045 h 628565"/>
                        <a:gd name="connsiteX3" fmla="*/ 1296267 w 1600710"/>
                        <a:gd name="connsiteY3" fmla="*/ 284070 h 628565"/>
                        <a:gd name="connsiteX4" fmla="*/ 1465136 w 1600710"/>
                        <a:gd name="connsiteY4" fmla="*/ 115201 h 628565"/>
                        <a:gd name="connsiteX5" fmla="*/ 1577450 w 1600710"/>
                        <a:gd name="connsiteY5" fmla="*/ 115201 h 628565"/>
                        <a:gd name="connsiteX6" fmla="*/ 1577449 w 1600710"/>
                        <a:gd name="connsiteY6" fmla="*/ 115201 h 628565"/>
                        <a:gd name="connsiteX7" fmla="*/ 1577449 w 1600710"/>
                        <a:gd name="connsiteY7" fmla="*/ 227515 h 628565"/>
                        <a:gd name="connsiteX8" fmla="*/ 1362851 w 1600710"/>
                        <a:gd name="connsiteY8" fmla="*/ 442112 h 628565"/>
                        <a:gd name="connsiteX9" fmla="*/ 1306694 w 1600710"/>
                        <a:gd name="connsiteY9" fmla="*/ 465373 h 628565"/>
                        <a:gd name="connsiteX10" fmla="*/ 1300104 w 1600710"/>
                        <a:gd name="connsiteY10" fmla="*/ 464090 h 628565"/>
                        <a:gd name="connsiteX11" fmla="*/ 579734 w 1600710"/>
                        <a:gd name="connsiteY11" fmla="*/ 464090 h 628565"/>
                        <a:gd name="connsiteX12" fmla="*/ 491964 w 1600710"/>
                        <a:gd name="connsiteY12" fmla="*/ 628565 h 628565"/>
                        <a:gd name="connsiteX13" fmla="*/ 0 w 1600710"/>
                        <a:gd name="connsiteY13" fmla="*/ 325990 h 628565"/>
                        <a:gd name="connsiteX14" fmla="*/ 73142 w 1600710"/>
                        <a:gd name="connsiteY14" fmla="*/ 188750 h 628565"/>
                        <a:gd name="connsiteX15" fmla="*/ 88185 w 1600710"/>
                        <a:gd name="connsiteY15" fmla="*/ 141723 h 628565"/>
                        <a:gd name="connsiteX16" fmla="*/ 301995 w 1600710"/>
                        <a:gd name="connsiteY16" fmla="*/ 0 h 628565"/>
                        <a:gd name="connsiteX0" fmla="*/ 301995 w 1600710"/>
                        <a:gd name="connsiteY0" fmla="*/ 0 h 680710"/>
                        <a:gd name="connsiteX1" fmla="*/ 812177 w 1600710"/>
                        <a:gd name="connsiteY1" fmla="*/ 0 h 680710"/>
                        <a:gd name="connsiteX2" fmla="*/ 1044222 w 1600710"/>
                        <a:gd name="connsiteY2" fmla="*/ 232045 h 680710"/>
                        <a:gd name="connsiteX3" fmla="*/ 1296267 w 1600710"/>
                        <a:gd name="connsiteY3" fmla="*/ 284070 h 680710"/>
                        <a:gd name="connsiteX4" fmla="*/ 1465136 w 1600710"/>
                        <a:gd name="connsiteY4" fmla="*/ 115201 h 680710"/>
                        <a:gd name="connsiteX5" fmla="*/ 1577450 w 1600710"/>
                        <a:gd name="connsiteY5" fmla="*/ 115201 h 680710"/>
                        <a:gd name="connsiteX6" fmla="*/ 1577449 w 1600710"/>
                        <a:gd name="connsiteY6" fmla="*/ 115201 h 680710"/>
                        <a:gd name="connsiteX7" fmla="*/ 1577449 w 1600710"/>
                        <a:gd name="connsiteY7" fmla="*/ 227515 h 680710"/>
                        <a:gd name="connsiteX8" fmla="*/ 1362851 w 1600710"/>
                        <a:gd name="connsiteY8" fmla="*/ 442112 h 680710"/>
                        <a:gd name="connsiteX9" fmla="*/ 1306694 w 1600710"/>
                        <a:gd name="connsiteY9" fmla="*/ 465373 h 680710"/>
                        <a:gd name="connsiteX10" fmla="*/ 1300104 w 1600710"/>
                        <a:gd name="connsiteY10" fmla="*/ 464090 h 680710"/>
                        <a:gd name="connsiteX11" fmla="*/ 579734 w 1600710"/>
                        <a:gd name="connsiteY11" fmla="*/ 464090 h 680710"/>
                        <a:gd name="connsiteX12" fmla="*/ 463657 w 1600710"/>
                        <a:gd name="connsiteY12" fmla="*/ 680710 h 680710"/>
                        <a:gd name="connsiteX13" fmla="*/ 0 w 1600710"/>
                        <a:gd name="connsiteY13" fmla="*/ 325990 h 680710"/>
                        <a:gd name="connsiteX14" fmla="*/ 73142 w 1600710"/>
                        <a:gd name="connsiteY14" fmla="*/ 188750 h 680710"/>
                        <a:gd name="connsiteX15" fmla="*/ 88185 w 1600710"/>
                        <a:gd name="connsiteY15" fmla="*/ 141723 h 680710"/>
                        <a:gd name="connsiteX16" fmla="*/ 301995 w 1600710"/>
                        <a:gd name="connsiteY16" fmla="*/ 0 h 680710"/>
                        <a:gd name="connsiteX0" fmla="*/ 348017 w 1646732"/>
                        <a:gd name="connsiteY0" fmla="*/ 0 h 680710"/>
                        <a:gd name="connsiteX1" fmla="*/ 858199 w 1646732"/>
                        <a:gd name="connsiteY1" fmla="*/ 0 h 680710"/>
                        <a:gd name="connsiteX2" fmla="*/ 1090244 w 1646732"/>
                        <a:gd name="connsiteY2" fmla="*/ 232045 h 680710"/>
                        <a:gd name="connsiteX3" fmla="*/ 1342289 w 1646732"/>
                        <a:gd name="connsiteY3" fmla="*/ 284070 h 680710"/>
                        <a:gd name="connsiteX4" fmla="*/ 1511158 w 1646732"/>
                        <a:gd name="connsiteY4" fmla="*/ 115201 h 680710"/>
                        <a:gd name="connsiteX5" fmla="*/ 1623472 w 1646732"/>
                        <a:gd name="connsiteY5" fmla="*/ 115201 h 680710"/>
                        <a:gd name="connsiteX6" fmla="*/ 1623471 w 1646732"/>
                        <a:gd name="connsiteY6" fmla="*/ 115201 h 680710"/>
                        <a:gd name="connsiteX7" fmla="*/ 1623471 w 1646732"/>
                        <a:gd name="connsiteY7" fmla="*/ 227515 h 680710"/>
                        <a:gd name="connsiteX8" fmla="*/ 1408873 w 1646732"/>
                        <a:gd name="connsiteY8" fmla="*/ 442112 h 680710"/>
                        <a:gd name="connsiteX9" fmla="*/ 1352716 w 1646732"/>
                        <a:gd name="connsiteY9" fmla="*/ 465373 h 680710"/>
                        <a:gd name="connsiteX10" fmla="*/ 1346126 w 1646732"/>
                        <a:gd name="connsiteY10" fmla="*/ 464090 h 680710"/>
                        <a:gd name="connsiteX11" fmla="*/ 625756 w 1646732"/>
                        <a:gd name="connsiteY11" fmla="*/ 464090 h 680710"/>
                        <a:gd name="connsiteX12" fmla="*/ 509679 w 1646732"/>
                        <a:gd name="connsiteY12" fmla="*/ 680710 h 680710"/>
                        <a:gd name="connsiteX13" fmla="*/ -1 w 1646732"/>
                        <a:gd name="connsiteY13" fmla="*/ 399671 h 680710"/>
                        <a:gd name="connsiteX14" fmla="*/ 119164 w 1646732"/>
                        <a:gd name="connsiteY14" fmla="*/ 188750 h 680710"/>
                        <a:gd name="connsiteX15" fmla="*/ 134207 w 1646732"/>
                        <a:gd name="connsiteY15" fmla="*/ 141723 h 680710"/>
                        <a:gd name="connsiteX16" fmla="*/ 348017 w 1646732"/>
                        <a:gd name="connsiteY16" fmla="*/ 0 h 680710"/>
                        <a:gd name="connsiteX0" fmla="*/ 348017 w 1646732"/>
                        <a:gd name="connsiteY0" fmla="*/ 0 h 680710"/>
                        <a:gd name="connsiteX1" fmla="*/ 1090244 w 1646732"/>
                        <a:gd name="connsiteY1" fmla="*/ 232045 h 680710"/>
                        <a:gd name="connsiteX2" fmla="*/ 1342289 w 1646732"/>
                        <a:gd name="connsiteY2" fmla="*/ 284070 h 680710"/>
                        <a:gd name="connsiteX3" fmla="*/ 1511158 w 1646732"/>
                        <a:gd name="connsiteY3" fmla="*/ 115201 h 680710"/>
                        <a:gd name="connsiteX4" fmla="*/ 1623472 w 1646732"/>
                        <a:gd name="connsiteY4" fmla="*/ 115201 h 680710"/>
                        <a:gd name="connsiteX5" fmla="*/ 1623471 w 1646732"/>
                        <a:gd name="connsiteY5" fmla="*/ 115201 h 680710"/>
                        <a:gd name="connsiteX6" fmla="*/ 1623471 w 1646732"/>
                        <a:gd name="connsiteY6" fmla="*/ 227515 h 680710"/>
                        <a:gd name="connsiteX7" fmla="*/ 1408873 w 1646732"/>
                        <a:gd name="connsiteY7" fmla="*/ 442112 h 680710"/>
                        <a:gd name="connsiteX8" fmla="*/ 1352716 w 1646732"/>
                        <a:gd name="connsiteY8" fmla="*/ 465373 h 680710"/>
                        <a:gd name="connsiteX9" fmla="*/ 1346126 w 1646732"/>
                        <a:gd name="connsiteY9" fmla="*/ 464090 h 680710"/>
                        <a:gd name="connsiteX10" fmla="*/ 625756 w 1646732"/>
                        <a:gd name="connsiteY10" fmla="*/ 464090 h 680710"/>
                        <a:gd name="connsiteX11" fmla="*/ 509679 w 1646732"/>
                        <a:gd name="connsiteY11" fmla="*/ 680710 h 680710"/>
                        <a:gd name="connsiteX12" fmla="*/ -1 w 1646732"/>
                        <a:gd name="connsiteY12" fmla="*/ 399671 h 680710"/>
                        <a:gd name="connsiteX13" fmla="*/ 119164 w 1646732"/>
                        <a:gd name="connsiteY13" fmla="*/ 188750 h 680710"/>
                        <a:gd name="connsiteX14" fmla="*/ 134207 w 1646732"/>
                        <a:gd name="connsiteY14" fmla="*/ 141723 h 680710"/>
                        <a:gd name="connsiteX15" fmla="*/ 348017 w 1646732"/>
                        <a:gd name="connsiteY15" fmla="*/ 0 h 680710"/>
                        <a:gd name="connsiteX0" fmla="*/ 348017 w 1646732"/>
                        <a:gd name="connsiteY0" fmla="*/ 12804 h 693514"/>
                        <a:gd name="connsiteX1" fmla="*/ 1090244 w 1646732"/>
                        <a:gd name="connsiteY1" fmla="*/ 244849 h 693514"/>
                        <a:gd name="connsiteX2" fmla="*/ 1342289 w 1646732"/>
                        <a:gd name="connsiteY2" fmla="*/ 296874 h 693514"/>
                        <a:gd name="connsiteX3" fmla="*/ 1511158 w 1646732"/>
                        <a:gd name="connsiteY3" fmla="*/ 128005 h 693514"/>
                        <a:gd name="connsiteX4" fmla="*/ 1623472 w 1646732"/>
                        <a:gd name="connsiteY4" fmla="*/ 128005 h 693514"/>
                        <a:gd name="connsiteX5" fmla="*/ 1623471 w 1646732"/>
                        <a:gd name="connsiteY5" fmla="*/ 128005 h 693514"/>
                        <a:gd name="connsiteX6" fmla="*/ 1623471 w 1646732"/>
                        <a:gd name="connsiteY6" fmla="*/ 240319 h 693514"/>
                        <a:gd name="connsiteX7" fmla="*/ 1408873 w 1646732"/>
                        <a:gd name="connsiteY7" fmla="*/ 454916 h 693514"/>
                        <a:gd name="connsiteX8" fmla="*/ 1352716 w 1646732"/>
                        <a:gd name="connsiteY8" fmla="*/ 478177 h 693514"/>
                        <a:gd name="connsiteX9" fmla="*/ 1346126 w 1646732"/>
                        <a:gd name="connsiteY9" fmla="*/ 476894 h 693514"/>
                        <a:gd name="connsiteX10" fmla="*/ 625756 w 1646732"/>
                        <a:gd name="connsiteY10" fmla="*/ 476894 h 693514"/>
                        <a:gd name="connsiteX11" fmla="*/ 509679 w 1646732"/>
                        <a:gd name="connsiteY11" fmla="*/ 693514 h 693514"/>
                        <a:gd name="connsiteX12" fmla="*/ -1 w 1646732"/>
                        <a:gd name="connsiteY12" fmla="*/ 412475 h 693514"/>
                        <a:gd name="connsiteX13" fmla="*/ 119164 w 1646732"/>
                        <a:gd name="connsiteY13" fmla="*/ 201554 h 693514"/>
                        <a:gd name="connsiteX14" fmla="*/ 134207 w 1646732"/>
                        <a:gd name="connsiteY14" fmla="*/ 154527 h 693514"/>
                        <a:gd name="connsiteX15" fmla="*/ 348017 w 1646732"/>
                        <a:gd name="connsiteY15" fmla="*/ 12804 h 693514"/>
                        <a:gd name="connsiteX0" fmla="*/ 348017 w 1646732"/>
                        <a:gd name="connsiteY0" fmla="*/ 12804 h 693514"/>
                        <a:gd name="connsiteX1" fmla="*/ 1090244 w 1646732"/>
                        <a:gd name="connsiteY1" fmla="*/ 244849 h 693514"/>
                        <a:gd name="connsiteX2" fmla="*/ 1342289 w 1646732"/>
                        <a:gd name="connsiteY2" fmla="*/ 296874 h 693514"/>
                        <a:gd name="connsiteX3" fmla="*/ 1511158 w 1646732"/>
                        <a:gd name="connsiteY3" fmla="*/ 128005 h 693514"/>
                        <a:gd name="connsiteX4" fmla="*/ 1623472 w 1646732"/>
                        <a:gd name="connsiteY4" fmla="*/ 128005 h 693514"/>
                        <a:gd name="connsiteX5" fmla="*/ 1623471 w 1646732"/>
                        <a:gd name="connsiteY5" fmla="*/ 128005 h 693514"/>
                        <a:gd name="connsiteX6" fmla="*/ 1623471 w 1646732"/>
                        <a:gd name="connsiteY6" fmla="*/ 240319 h 693514"/>
                        <a:gd name="connsiteX7" fmla="*/ 1408873 w 1646732"/>
                        <a:gd name="connsiteY7" fmla="*/ 454916 h 693514"/>
                        <a:gd name="connsiteX8" fmla="*/ 1352716 w 1646732"/>
                        <a:gd name="connsiteY8" fmla="*/ 478177 h 693514"/>
                        <a:gd name="connsiteX9" fmla="*/ 1346126 w 1646732"/>
                        <a:gd name="connsiteY9" fmla="*/ 476894 h 693514"/>
                        <a:gd name="connsiteX10" fmla="*/ 625756 w 1646732"/>
                        <a:gd name="connsiteY10" fmla="*/ 476894 h 693514"/>
                        <a:gd name="connsiteX11" fmla="*/ 509679 w 1646732"/>
                        <a:gd name="connsiteY11" fmla="*/ 693514 h 693514"/>
                        <a:gd name="connsiteX12" fmla="*/ -1 w 1646732"/>
                        <a:gd name="connsiteY12" fmla="*/ 412475 h 693514"/>
                        <a:gd name="connsiteX13" fmla="*/ 134207 w 1646732"/>
                        <a:gd name="connsiteY13" fmla="*/ 154527 h 693514"/>
                        <a:gd name="connsiteX14" fmla="*/ 348017 w 1646732"/>
                        <a:gd name="connsiteY14" fmla="*/ 12804 h 693514"/>
                        <a:gd name="connsiteX0" fmla="*/ 348017 w 1646732"/>
                        <a:gd name="connsiteY0" fmla="*/ 12804 h 693514"/>
                        <a:gd name="connsiteX1" fmla="*/ 1090244 w 1646732"/>
                        <a:gd name="connsiteY1" fmla="*/ 244849 h 693514"/>
                        <a:gd name="connsiteX2" fmla="*/ 1342289 w 1646732"/>
                        <a:gd name="connsiteY2" fmla="*/ 296874 h 693514"/>
                        <a:gd name="connsiteX3" fmla="*/ 1511158 w 1646732"/>
                        <a:gd name="connsiteY3" fmla="*/ 128005 h 693514"/>
                        <a:gd name="connsiteX4" fmla="*/ 1623472 w 1646732"/>
                        <a:gd name="connsiteY4" fmla="*/ 128005 h 693514"/>
                        <a:gd name="connsiteX5" fmla="*/ 1623471 w 1646732"/>
                        <a:gd name="connsiteY5" fmla="*/ 128005 h 693514"/>
                        <a:gd name="connsiteX6" fmla="*/ 1623471 w 1646732"/>
                        <a:gd name="connsiteY6" fmla="*/ 240319 h 693514"/>
                        <a:gd name="connsiteX7" fmla="*/ 1408873 w 1646732"/>
                        <a:gd name="connsiteY7" fmla="*/ 454916 h 693514"/>
                        <a:gd name="connsiteX8" fmla="*/ 1352716 w 1646732"/>
                        <a:gd name="connsiteY8" fmla="*/ 478177 h 693514"/>
                        <a:gd name="connsiteX9" fmla="*/ 1346126 w 1646732"/>
                        <a:gd name="connsiteY9" fmla="*/ 476894 h 693514"/>
                        <a:gd name="connsiteX10" fmla="*/ 625756 w 1646732"/>
                        <a:gd name="connsiteY10" fmla="*/ 476894 h 693514"/>
                        <a:gd name="connsiteX11" fmla="*/ 509679 w 1646732"/>
                        <a:gd name="connsiteY11" fmla="*/ 693514 h 693514"/>
                        <a:gd name="connsiteX12" fmla="*/ -1 w 1646732"/>
                        <a:gd name="connsiteY12" fmla="*/ 412475 h 693514"/>
                        <a:gd name="connsiteX13" fmla="*/ 348017 w 1646732"/>
                        <a:gd name="connsiteY13" fmla="*/ 12804 h 693514"/>
                        <a:gd name="connsiteX0" fmla="*/ 348017 w 1646732"/>
                        <a:gd name="connsiteY0" fmla="*/ 12804 h 693514"/>
                        <a:gd name="connsiteX1" fmla="*/ 1090244 w 1646732"/>
                        <a:gd name="connsiteY1" fmla="*/ 244849 h 693514"/>
                        <a:gd name="connsiteX2" fmla="*/ 1342289 w 1646732"/>
                        <a:gd name="connsiteY2" fmla="*/ 296874 h 693514"/>
                        <a:gd name="connsiteX3" fmla="*/ 1511158 w 1646732"/>
                        <a:gd name="connsiteY3" fmla="*/ 128005 h 693514"/>
                        <a:gd name="connsiteX4" fmla="*/ 1623472 w 1646732"/>
                        <a:gd name="connsiteY4" fmla="*/ 128005 h 693514"/>
                        <a:gd name="connsiteX5" fmla="*/ 1623471 w 1646732"/>
                        <a:gd name="connsiteY5" fmla="*/ 128005 h 693514"/>
                        <a:gd name="connsiteX6" fmla="*/ 1623471 w 1646732"/>
                        <a:gd name="connsiteY6" fmla="*/ 240319 h 693514"/>
                        <a:gd name="connsiteX7" fmla="*/ 1408873 w 1646732"/>
                        <a:gd name="connsiteY7" fmla="*/ 454916 h 693514"/>
                        <a:gd name="connsiteX8" fmla="*/ 1352716 w 1646732"/>
                        <a:gd name="connsiteY8" fmla="*/ 478177 h 693514"/>
                        <a:gd name="connsiteX9" fmla="*/ 1346126 w 1646732"/>
                        <a:gd name="connsiteY9" fmla="*/ 476894 h 693514"/>
                        <a:gd name="connsiteX10" fmla="*/ 625756 w 1646732"/>
                        <a:gd name="connsiteY10" fmla="*/ 476894 h 693514"/>
                        <a:gd name="connsiteX11" fmla="*/ 509679 w 1646732"/>
                        <a:gd name="connsiteY11" fmla="*/ 693514 h 693514"/>
                        <a:gd name="connsiteX12" fmla="*/ -1 w 1646732"/>
                        <a:gd name="connsiteY12" fmla="*/ 412475 h 693514"/>
                        <a:gd name="connsiteX13" fmla="*/ 348017 w 1646732"/>
                        <a:gd name="connsiteY13" fmla="*/ 12804 h 693514"/>
                        <a:gd name="connsiteX0" fmla="*/ 348017 w 1646732"/>
                        <a:gd name="connsiteY0" fmla="*/ 12804 h 634704"/>
                        <a:gd name="connsiteX1" fmla="*/ 1090244 w 1646732"/>
                        <a:gd name="connsiteY1" fmla="*/ 244849 h 634704"/>
                        <a:gd name="connsiteX2" fmla="*/ 1342289 w 1646732"/>
                        <a:gd name="connsiteY2" fmla="*/ 296874 h 634704"/>
                        <a:gd name="connsiteX3" fmla="*/ 1511158 w 1646732"/>
                        <a:gd name="connsiteY3" fmla="*/ 128005 h 634704"/>
                        <a:gd name="connsiteX4" fmla="*/ 1623472 w 1646732"/>
                        <a:gd name="connsiteY4" fmla="*/ 128005 h 634704"/>
                        <a:gd name="connsiteX5" fmla="*/ 1623471 w 1646732"/>
                        <a:gd name="connsiteY5" fmla="*/ 128005 h 634704"/>
                        <a:gd name="connsiteX6" fmla="*/ 1623471 w 1646732"/>
                        <a:gd name="connsiteY6" fmla="*/ 240319 h 634704"/>
                        <a:gd name="connsiteX7" fmla="*/ 1408873 w 1646732"/>
                        <a:gd name="connsiteY7" fmla="*/ 454916 h 634704"/>
                        <a:gd name="connsiteX8" fmla="*/ 1352716 w 1646732"/>
                        <a:gd name="connsiteY8" fmla="*/ 478177 h 634704"/>
                        <a:gd name="connsiteX9" fmla="*/ 1346126 w 1646732"/>
                        <a:gd name="connsiteY9" fmla="*/ 476894 h 634704"/>
                        <a:gd name="connsiteX10" fmla="*/ 625756 w 1646732"/>
                        <a:gd name="connsiteY10" fmla="*/ 476894 h 634704"/>
                        <a:gd name="connsiteX11" fmla="*/ 281871 w 1646732"/>
                        <a:gd name="connsiteY11" fmla="*/ 634705 h 634704"/>
                        <a:gd name="connsiteX12" fmla="*/ -1 w 1646732"/>
                        <a:gd name="connsiteY12" fmla="*/ 412475 h 634704"/>
                        <a:gd name="connsiteX13" fmla="*/ 348017 w 1646732"/>
                        <a:gd name="connsiteY13" fmla="*/ 12804 h 634704"/>
                        <a:gd name="connsiteX0" fmla="*/ 388271 w 1686986"/>
                        <a:gd name="connsiteY0" fmla="*/ 12804 h 634704"/>
                        <a:gd name="connsiteX1" fmla="*/ 1130498 w 1686986"/>
                        <a:gd name="connsiteY1" fmla="*/ 244849 h 634704"/>
                        <a:gd name="connsiteX2" fmla="*/ 1382543 w 1686986"/>
                        <a:gd name="connsiteY2" fmla="*/ 296874 h 634704"/>
                        <a:gd name="connsiteX3" fmla="*/ 1551412 w 1686986"/>
                        <a:gd name="connsiteY3" fmla="*/ 128005 h 634704"/>
                        <a:gd name="connsiteX4" fmla="*/ 1663726 w 1686986"/>
                        <a:gd name="connsiteY4" fmla="*/ 128005 h 634704"/>
                        <a:gd name="connsiteX5" fmla="*/ 1663725 w 1686986"/>
                        <a:gd name="connsiteY5" fmla="*/ 128005 h 634704"/>
                        <a:gd name="connsiteX6" fmla="*/ 1663725 w 1686986"/>
                        <a:gd name="connsiteY6" fmla="*/ 240319 h 634704"/>
                        <a:gd name="connsiteX7" fmla="*/ 1449127 w 1686986"/>
                        <a:gd name="connsiteY7" fmla="*/ 454916 h 634704"/>
                        <a:gd name="connsiteX8" fmla="*/ 1392970 w 1686986"/>
                        <a:gd name="connsiteY8" fmla="*/ 478177 h 634704"/>
                        <a:gd name="connsiteX9" fmla="*/ 1386380 w 1686986"/>
                        <a:gd name="connsiteY9" fmla="*/ 476894 h 634704"/>
                        <a:gd name="connsiteX10" fmla="*/ 666010 w 1686986"/>
                        <a:gd name="connsiteY10" fmla="*/ 476894 h 634704"/>
                        <a:gd name="connsiteX11" fmla="*/ 322125 w 1686986"/>
                        <a:gd name="connsiteY11" fmla="*/ 634705 h 634704"/>
                        <a:gd name="connsiteX12" fmla="*/ 0 w 1686986"/>
                        <a:gd name="connsiteY12" fmla="*/ 331068 h 634704"/>
                        <a:gd name="connsiteX13" fmla="*/ 388271 w 1686986"/>
                        <a:gd name="connsiteY13" fmla="*/ 12804 h 634704"/>
                        <a:gd name="connsiteX0" fmla="*/ 388271 w 1686986"/>
                        <a:gd name="connsiteY0" fmla="*/ 2330 h 624230"/>
                        <a:gd name="connsiteX1" fmla="*/ 1130498 w 1686986"/>
                        <a:gd name="connsiteY1" fmla="*/ 234375 h 624230"/>
                        <a:gd name="connsiteX2" fmla="*/ 1382543 w 1686986"/>
                        <a:gd name="connsiteY2" fmla="*/ 286400 h 624230"/>
                        <a:gd name="connsiteX3" fmla="*/ 1551412 w 1686986"/>
                        <a:gd name="connsiteY3" fmla="*/ 117531 h 624230"/>
                        <a:gd name="connsiteX4" fmla="*/ 1663726 w 1686986"/>
                        <a:gd name="connsiteY4" fmla="*/ 117531 h 624230"/>
                        <a:gd name="connsiteX5" fmla="*/ 1663725 w 1686986"/>
                        <a:gd name="connsiteY5" fmla="*/ 117531 h 624230"/>
                        <a:gd name="connsiteX6" fmla="*/ 1663725 w 1686986"/>
                        <a:gd name="connsiteY6" fmla="*/ 229845 h 624230"/>
                        <a:gd name="connsiteX7" fmla="*/ 1449127 w 1686986"/>
                        <a:gd name="connsiteY7" fmla="*/ 444442 h 624230"/>
                        <a:gd name="connsiteX8" fmla="*/ 1392970 w 1686986"/>
                        <a:gd name="connsiteY8" fmla="*/ 467703 h 624230"/>
                        <a:gd name="connsiteX9" fmla="*/ 1386380 w 1686986"/>
                        <a:gd name="connsiteY9" fmla="*/ 466420 h 624230"/>
                        <a:gd name="connsiteX10" fmla="*/ 666010 w 1686986"/>
                        <a:gd name="connsiteY10" fmla="*/ 466420 h 624230"/>
                        <a:gd name="connsiteX11" fmla="*/ 322125 w 1686986"/>
                        <a:gd name="connsiteY11" fmla="*/ 624231 h 624230"/>
                        <a:gd name="connsiteX12" fmla="*/ 0 w 1686986"/>
                        <a:gd name="connsiteY12" fmla="*/ 320594 h 624230"/>
                        <a:gd name="connsiteX13" fmla="*/ 388271 w 1686986"/>
                        <a:gd name="connsiteY13" fmla="*/ 2330 h 624230"/>
                        <a:gd name="connsiteX0" fmla="*/ 388271 w 1686986"/>
                        <a:gd name="connsiteY0" fmla="*/ 27992 h 649893"/>
                        <a:gd name="connsiteX1" fmla="*/ 1130498 w 1686986"/>
                        <a:gd name="connsiteY1" fmla="*/ 260037 h 649893"/>
                        <a:gd name="connsiteX2" fmla="*/ 1382543 w 1686986"/>
                        <a:gd name="connsiteY2" fmla="*/ 312062 h 649893"/>
                        <a:gd name="connsiteX3" fmla="*/ 1551412 w 1686986"/>
                        <a:gd name="connsiteY3" fmla="*/ 143193 h 649893"/>
                        <a:gd name="connsiteX4" fmla="*/ 1663726 w 1686986"/>
                        <a:gd name="connsiteY4" fmla="*/ 143193 h 649893"/>
                        <a:gd name="connsiteX5" fmla="*/ 1663725 w 1686986"/>
                        <a:gd name="connsiteY5" fmla="*/ 143193 h 649893"/>
                        <a:gd name="connsiteX6" fmla="*/ 1663725 w 1686986"/>
                        <a:gd name="connsiteY6" fmla="*/ 255507 h 649893"/>
                        <a:gd name="connsiteX7" fmla="*/ 1449127 w 1686986"/>
                        <a:gd name="connsiteY7" fmla="*/ 470104 h 649893"/>
                        <a:gd name="connsiteX8" fmla="*/ 1392970 w 1686986"/>
                        <a:gd name="connsiteY8" fmla="*/ 493365 h 649893"/>
                        <a:gd name="connsiteX9" fmla="*/ 1386380 w 1686986"/>
                        <a:gd name="connsiteY9" fmla="*/ 492082 h 649893"/>
                        <a:gd name="connsiteX10" fmla="*/ 666010 w 1686986"/>
                        <a:gd name="connsiteY10" fmla="*/ 492082 h 649893"/>
                        <a:gd name="connsiteX11" fmla="*/ 322125 w 1686986"/>
                        <a:gd name="connsiteY11" fmla="*/ 649893 h 649893"/>
                        <a:gd name="connsiteX12" fmla="*/ 0 w 1686986"/>
                        <a:gd name="connsiteY12" fmla="*/ 346256 h 649893"/>
                        <a:gd name="connsiteX13" fmla="*/ 388271 w 1686986"/>
                        <a:gd name="connsiteY13" fmla="*/ 27992 h 649893"/>
                        <a:gd name="connsiteX0" fmla="*/ 388271 w 1686986"/>
                        <a:gd name="connsiteY0" fmla="*/ 27992 h 649893"/>
                        <a:gd name="connsiteX1" fmla="*/ 1130498 w 1686986"/>
                        <a:gd name="connsiteY1" fmla="*/ 260037 h 649893"/>
                        <a:gd name="connsiteX2" fmla="*/ 1382543 w 1686986"/>
                        <a:gd name="connsiteY2" fmla="*/ 312062 h 649893"/>
                        <a:gd name="connsiteX3" fmla="*/ 1551412 w 1686986"/>
                        <a:gd name="connsiteY3" fmla="*/ 143193 h 649893"/>
                        <a:gd name="connsiteX4" fmla="*/ 1663726 w 1686986"/>
                        <a:gd name="connsiteY4" fmla="*/ 143193 h 649893"/>
                        <a:gd name="connsiteX5" fmla="*/ 1663725 w 1686986"/>
                        <a:gd name="connsiteY5" fmla="*/ 143193 h 649893"/>
                        <a:gd name="connsiteX6" fmla="*/ 1663725 w 1686986"/>
                        <a:gd name="connsiteY6" fmla="*/ 255507 h 649893"/>
                        <a:gd name="connsiteX7" fmla="*/ 1449127 w 1686986"/>
                        <a:gd name="connsiteY7" fmla="*/ 470104 h 649893"/>
                        <a:gd name="connsiteX8" fmla="*/ 1392970 w 1686986"/>
                        <a:gd name="connsiteY8" fmla="*/ 493365 h 649893"/>
                        <a:gd name="connsiteX9" fmla="*/ 1386380 w 1686986"/>
                        <a:gd name="connsiteY9" fmla="*/ 492082 h 649893"/>
                        <a:gd name="connsiteX10" fmla="*/ 666010 w 1686986"/>
                        <a:gd name="connsiteY10" fmla="*/ 492082 h 649893"/>
                        <a:gd name="connsiteX11" fmla="*/ 322125 w 1686986"/>
                        <a:gd name="connsiteY11" fmla="*/ 649893 h 649893"/>
                        <a:gd name="connsiteX12" fmla="*/ 0 w 1686986"/>
                        <a:gd name="connsiteY12" fmla="*/ 346256 h 649893"/>
                        <a:gd name="connsiteX13" fmla="*/ 388271 w 1686986"/>
                        <a:gd name="connsiteY13" fmla="*/ 27992 h 64989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</a:cxnLst>
                      <a:rect l="l" t="t" r="r" b="b"/>
                      <a:pathLst>
                        <a:path w="1686986" h="649893">
                          <a:moveTo>
                            <a:pt x="388271" y="27992"/>
                          </a:moveTo>
                          <a:cubicBezTo>
                            <a:pt x="818598" y="-86607"/>
                            <a:pt x="883089" y="182689"/>
                            <a:pt x="1130498" y="260037"/>
                          </a:cubicBezTo>
                          <a:lnTo>
                            <a:pt x="1382543" y="312062"/>
                          </a:lnTo>
                          <a:lnTo>
                            <a:pt x="1551412" y="143193"/>
                          </a:lnTo>
                          <a:cubicBezTo>
                            <a:pt x="1582426" y="112178"/>
                            <a:pt x="1632711" y="112178"/>
                            <a:pt x="1663726" y="143193"/>
                          </a:cubicBezTo>
                          <a:lnTo>
                            <a:pt x="1663725" y="143193"/>
                          </a:lnTo>
                          <a:cubicBezTo>
                            <a:pt x="1694740" y="174208"/>
                            <a:pt x="1694740" y="224493"/>
                            <a:pt x="1663725" y="255507"/>
                          </a:cubicBezTo>
                          <a:lnTo>
                            <a:pt x="1449127" y="470104"/>
                          </a:lnTo>
                          <a:cubicBezTo>
                            <a:pt x="1433620" y="485611"/>
                            <a:pt x="1413295" y="493365"/>
                            <a:pt x="1392970" y="493365"/>
                          </a:cubicBezTo>
                          <a:lnTo>
                            <a:pt x="1386380" y="492082"/>
                          </a:lnTo>
                          <a:lnTo>
                            <a:pt x="666010" y="492082"/>
                          </a:lnTo>
                          <a:lnTo>
                            <a:pt x="322125" y="649893"/>
                          </a:lnTo>
                          <a:lnTo>
                            <a:pt x="0" y="346256"/>
                          </a:lnTo>
                          <a:cubicBezTo>
                            <a:pt x="116006" y="213032"/>
                            <a:pt x="178979" y="79157"/>
                            <a:pt x="388271" y="27992"/>
                          </a:cubicBezTo>
                          <a:close/>
                        </a:path>
                      </a:pathLst>
                    </a:cu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0"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</p:grpSp>
            <p:grpSp>
              <p:nvGrpSpPr>
                <p:cNvPr id="30" name="グループ化 29"/>
                <p:cNvGrpSpPr/>
                <p:nvPr/>
              </p:nvGrpSpPr>
              <p:grpSpPr>
                <a:xfrm>
                  <a:off x="799095" y="923430"/>
                  <a:ext cx="866163" cy="1526007"/>
                  <a:chOff x="2014801" y="4475617"/>
                  <a:chExt cx="866163" cy="1526007"/>
                </a:xfrm>
              </p:grpSpPr>
              <p:sp>
                <p:nvSpPr>
                  <p:cNvPr id="32" name="台形 31"/>
                  <p:cNvSpPr/>
                  <p:nvPr/>
                </p:nvSpPr>
                <p:spPr>
                  <a:xfrm>
                    <a:off x="2336649" y="5234586"/>
                    <a:ext cx="250825" cy="223640"/>
                  </a:xfrm>
                  <a:prstGeom prst="trapezoid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3" name="フリーフォーム 32"/>
                  <p:cNvSpPr/>
                  <p:nvPr/>
                </p:nvSpPr>
                <p:spPr bwMode="auto">
                  <a:xfrm>
                    <a:off x="2074825" y="4475617"/>
                    <a:ext cx="772000" cy="556227"/>
                  </a:xfrm>
                  <a:custGeom>
                    <a:avLst/>
                    <a:gdLst>
                      <a:gd name="connsiteX0" fmla="*/ 361521 w 772000"/>
                      <a:gd name="connsiteY0" fmla="*/ 45 h 556227"/>
                      <a:gd name="connsiteX1" fmla="*/ 523805 w 772000"/>
                      <a:gd name="connsiteY1" fmla="*/ 43437 h 556227"/>
                      <a:gd name="connsiteX2" fmla="*/ 552664 w 772000"/>
                      <a:gd name="connsiteY2" fmla="*/ 67079 h 556227"/>
                      <a:gd name="connsiteX3" fmla="*/ 613942 w 772000"/>
                      <a:gd name="connsiteY3" fmla="*/ 87936 h 556227"/>
                      <a:gd name="connsiteX4" fmla="*/ 686237 w 772000"/>
                      <a:gd name="connsiteY4" fmla="*/ 140852 h 556227"/>
                      <a:gd name="connsiteX5" fmla="*/ 748592 w 772000"/>
                      <a:gd name="connsiteY5" fmla="*/ 466474 h 556227"/>
                      <a:gd name="connsiteX6" fmla="*/ 725479 w 772000"/>
                      <a:gd name="connsiteY6" fmla="*/ 509705 h 556227"/>
                      <a:gd name="connsiteX7" fmla="*/ 682247 w 772000"/>
                      <a:gd name="connsiteY7" fmla="*/ 532819 h 556227"/>
                      <a:gd name="connsiteX8" fmla="*/ 356626 w 772000"/>
                      <a:gd name="connsiteY8" fmla="*/ 470463 h 556227"/>
                      <a:gd name="connsiteX9" fmla="*/ 329327 w 772000"/>
                      <a:gd name="connsiteY9" fmla="*/ 433167 h 556227"/>
                      <a:gd name="connsiteX10" fmla="*/ 295440 w 772000"/>
                      <a:gd name="connsiteY10" fmla="*/ 447489 h 556227"/>
                      <a:gd name="connsiteX11" fmla="*/ 41824 w 772000"/>
                      <a:gd name="connsiteY11" fmla="*/ 417623 h 556227"/>
                      <a:gd name="connsiteX12" fmla="*/ 7485 w 772000"/>
                      <a:gd name="connsiteY12" fmla="*/ 389491 h 556227"/>
                      <a:gd name="connsiteX13" fmla="*/ 292 w 772000"/>
                      <a:gd name="connsiteY13" fmla="*/ 345687 h 556227"/>
                      <a:gd name="connsiteX14" fmla="*/ 179646 w 772000"/>
                      <a:gd name="connsiteY14" fmla="*/ 51838 h 556227"/>
                      <a:gd name="connsiteX15" fmla="*/ 361521 w 772000"/>
                      <a:gd name="connsiteY15" fmla="*/ 45 h 55622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</a:cxnLst>
                    <a:rect l="l" t="t" r="r" b="b"/>
                    <a:pathLst>
                      <a:path w="772000" h="556227">
                        <a:moveTo>
                          <a:pt x="361521" y="45"/>
                        </a:moveTo>
                        <a:cubicBezTo>
                          <a:pt x="421408" y="-935"/>
                          <a:pt x="478030" y="13949"/>
                          <a:pt x="523805" y="43437"/>
                        </a:cubicBezTo>
                        <a:lnTo>
                          <a:pt x="552664" y="67079"/>
                        </a:lnTo>
                        <a:lnTo>
                          <a:pt x="613942" y="87936"/>
                        </a:lnTo>
                        <a:cubicBezTo>
                          <a:pt x="640016" y="101416"/>
                          <a:pt x="664435" y="119051"/>
                          <a:pt x="686237" y="140852"/>
                        </a:cubicBezTo>
                        <a:cubicBezTo>
                          <a:pt x="773443" y="228058"/>
                          <a:pt x="793986" y="357158"/>
                          <a:pt x="748592" y="466474"/>
                        </a:cubicBezTo>
                        <a:lnTo>
                          <a:pt x="725479" y="509705"/>
                        </a:lnTo>
                        <a:lnTo>
                          <a:pt x="682247" y="532819"/>
                        </a:lnTo>
                        <a:cubicBezTo>
                          <a:pt x="572931" y="578213"/>
                          <a:pt x="443832" y="557669"/>
                          <a:pt x="356626" y="470463"/>
                        </a:cubicBezTo>
                        <a:lnTo>
                          <a:pt x="329327" y="433167"/>
                        </a:lnTo>
                        <a:lnTo>
                          <a:pt x="295440" y="447489"/>
                        </a:lnTo>
                        <a:cubicBezTo>
                          <a:pt x="203555" y="473227"/>
                          <a:pt x="110487" y="461854"/>
                          <a:pt x="41824" y="417623"/>
                        </a:cubicBezTo>
                        <a:lnTo>
                          <a:pt x="7485" y="389491"/>
                        </a:lnTo>
                        <a:lnTo>
                          <a:pt x="292" y="345687"/>
                        </a:lnTo>
                        <a:cubicBezTo>
                          <a:pt x="-5005" y="236916"/>
                          <a:pt x="61976" y="119775"/>
                          <a:pt x="179646" y="51838"/>
                        </a:cubicBezTo>
                        <a:cubicBezTo>
                          <a:pt x="238482" y="17868"/>
                          <a:pt x="301634" y="1025"/>
                          <a:pt x="361521" y="45"/>
                        </a:cubicBezTo>
                        <a:close/>
                      </a:path>
                    </a:pathLst>
                  </a:custGeom>
                  <a:solidFill>
                    <a:schemeClr val="tx1">
                      <a:lumMod val="75000"/>
                      <a:lumOff val="25000"/>
                    </a:schemeClr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34" name="グループ化 33"/>
                  <p:cNvGrpSpPr/>
                  <p:nvPr/>
                </p:nvGrpSpPr>
                <p:grpSpPr>
                  <a:xfrm>
                    <a:off x="2077278" y="4883665"/>
                    <a:ext cx="167685" cy="232292"/>
                    <a:chOff x="1564361" y="1500881"/>
                    <a:chExt cx="156844" cy="201655"/>
                  </a:xfrm>
                </p:grpSpPr>
                <p:sp>
                  <p:nvSpPr>
                    <p:cNvPr id="57" name="円/楕円 701"/>
                    <p:cNvSpPr/>
                    <p:nvPr/>
                  </p:nvSpPr>
                  <p:spPr>
                    <a:xfrm rot="20700000">
                      <a:off x="1564361" y="1500881"/>
                      <a:ext cx="156844" cy="201655"/>
                    </a:xfrm>
                    <a:prstGeom prst="ellipse">
                      <a:avLst/>
                    </a:pr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58" name="円/楕円 702"/>
                    <p:cNvSpPr/>
                    <p:nvPr/>
                  </p:nvSpPr>
                  <p:spPr>
                    <a:xfrm rot="20700000">
                      <a:off x="1592530" y="1537098"/>
                      <a:ext cx="100507" cy="129221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35" name="フリーフォーム 34"/>
                  <p:cNvSpPr/>
                  <p:nvPr/>
                </p:nvSpPr>
                <p:spPr bwMode="auto">
                  <a:xfrm flipH="1">
                    <a:off x="2014801" y="5450992"/>
                    <a:ext cx="108169" cy="550632"/>
                  </a:xfrm>
                  <a:custGeom>
                    <a:avLst/>
                    <a:gdLst>
                      <a:gd name="connsiteX0" fmla="*/ 0 w 123821"/>
                      <a:gd name="connsiteY0" fmla="*/ 0 h 464215"/>
                      <a:gd name="connsiteX1" fmla="*/ 28442 w 123821"/>
                      <a:gd name="connsiteY1" fmla="*/ 0 h 464215"/>
                      <a:gd name="connsiteX2" fmla="*/ 123821 w 123821"/>
                      <a:gd name="connsiteY2" fmla="*/ 464215 h 464215"/>
                      <a:gd name="connsiteX3" fmla="*/ 0 w 123821"/>
                      <a:gd name="connsiteY3" fmla="*/ 464215 h 46421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23821" h="464215">
                        <a:moveTo>
                          <a:pt x="0" y="0"/>
                        </a:moveTo>
                        <a:lnTo>
                          <a:pt x="28442" y="0"/>
                        </a:lnTo>
                        <a:lnTo>
                          <a:pt x="123821" y="464215"/>
                        </a:lnTo>
                        <a:lnTo>
                          <a:pt x="0" y="464215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5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  <a:ex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6" name="片側の 2 つの角を丸めた四角形 35"/>
                  <p:cNvSpPr/>
                  <p:nvPr/>
                </p:nvSpPr>
                <p:spPr>
                  <a:xfrm>
                    <a:off x="2091569" y="5368151"/>
                    <a:ext cx="746882" cy="633471"/>
                  </a:xfrm>
                  <a:prstGeom prst="round2SameRect">
                    <a:avLst/>
                  </a:prstGeom>
                  <a:solidFill>
                    <a:schemeClr val="bg1">
                      <a:lumMod val="5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37" name="グループ化 36"/>
                  <p:cNvGrpSpPr/>
                  <p:nvPr/>
                </p:nvGrpSpPr>
                <p:grpSpPr>
                  <a:xfrm>
                    <a:off x="2392437" y="5370883"/>
                    <a:ext cx="145143" cy="630739"/>
                    <a:chOff x="-102043" y="5493756"/>
                    <a:chExt cx="129338" cy="538598"/>
                  </a:xfrm>
                  <a:pattFill prst="plaid">
                    <a:fgClr>
                      <a:schemeClr val="accent1"/>
                    </a:fgClr>
                    <a:bgClr>
                      <a:schemeClr val="accent6">
                        <a:lumMod val="60000"/>
                        <a:lumOff val="40000"/>
                      </a:schemeClr>
                    </a:bgClr>
                  </a:pattFill>
                </p:grpSpPr>
                <p:sp>
                  <p:nvSpPr>
                    <p:cNvPr id="55" name="台形 54"/>
                    <p:cNvSpPr/>
                    <p:nvPr/>
                  </p:nvSpPr>
                  <p:spPr>
                    <a:xfrm rot="10800000">
                      <a:off x="-89612" y="5493756"/>
                      <a:ext cx="104476" cy="68406"/>
                    </a:xfrm>
                    <a:prstGeom prst="trapezoid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56" name="台形 55"/>
                    <p:cNvSpPr/>
                    <p:nvPr/>
                  </p:nvSpPr>
                  <p:spPr>
                    <a:xfrm>
                      <a:off x="-102043" y="5562162"/>
                      <a:ext cx="129338" cy="470192"/>
                    </a:xfrm>
                    <a:prstGeom prst="trapezoid">
                      <a:avLst>
                        <a:gd name="adj" fmla="val 27455"/>
                      </a:avLst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38" name="グループ化 37"/>
                  <p:cNvGrpSpPr/>
                  <p:nvPr/>
                </p:nvGrpSpPr>
                <p:grpSpPr>
                  <a:xfrm>
                    <a:off x="2288842" y="5364946"/>
                    <a:ext cx="352334" cy="150216"/>
                    <a:chOff x="-199574" y="5488751"/>
                    <a:chExt cx="313967" cy="126641"/>
                  </a:xfrm>
                  <a:solidFill>
                    <a:schemeClr val="bg1">
                      <a:lumMod val="75000"/>
                    </a:schemeClr>
                  </a:solidFill>
                </p:grpSpPr>
                <p:sp>
                  <p:nvSpPr>
                    <p:cNvPr id="53" name="直角三角形 52"/>
                    <p:cNvSpPr/>
                    <p:nvPr/>
                  </p:nvSpPr>
                  <p:spPr>
                    <a:xfrm rot="5400000">
                      <a:off x="-188279" y="5477456"/>
                      <a:ext cx="126641" cy="149231"/>
                    </a:xfrm>
                    <a:prstGeom prst="rtTriangl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54" name="直角三角形 53"/>
                    <p:cNvSpPr/>
                    <p:nvPr/>
                  </p:nvSpPr>
                  <p:spPr>
                    <a:xfrm rot="16200000" flipH="1">
                      <a:off x="-23543" y="5477456"/>
                      <a:ext cx="126641" cy="149231"/>
                    </a:xfrm>
                    <a:prstGeom prst="rtTriangl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39" name="グループ化 38"/>
                  <p:cNvGrpSpPr/>
                  <p:nvPr/>
                </p:nvGrpSpPr>
                <p:grpSpPr>
                  <a:xfrm flipH="1">
                    <a:off x="2713279" y="4883665"/>
                    <a:ext cx="167685" cy="232292"/>
                    <a:chOff x="1564361" y="1500881"/>
                    <a:chExt cx="156844" cy="201655"/>
                  </a:xfrm>
                </p:grpSpPr>
                <p:sp>
                  <p:nvSpPr>
                    <p:cNvPr id="51" name="円/楕円 701"/>
                    <p:cNvSpPr/>
                    <p:nvPr/>
                  </p:nvSpPr>
                  <p:spPr>
                    <a:xfrm rot="20700000">
                      <a:off x="1564361" y="1500881"/>
                      <a:ext cx="156844" cy="201655"/>
                    </a:xfrm>
                    <a:prstGeom prst="ellipse">
                      <a:avLst/>
                    </a:pr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52" name="円/楕円 702"/>
                    <p:cNvSpPr/>
                    <p:nvPr/>
                  </p:nvSpPr>
                  <p:spPr>
                    <a:xfrm rot="20700000">
                      <a:off x="1592530" y="1537098"/>
                      <a:ext cx="100507" cy="129221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40" name="円/楕円 840"/>
                  <p:cNvSpPr/>
                  <p:nvPr/>
                </p:nvSpPr>
                <p:spPr>
                  <a:xfrm>
                    <a:off x="2160508" y="4554125"/>
                    <a:ext cx="628412" cy="756397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41" name="フリーフォーム 40"/>
                  <p:cNvSpPr/>
                  <p:nvPr/>
                </p:nvSpPr>
                <p:spPr>
                  <a:xfrm>
                    <a:off x="2412210" y="4982462"/>
                    <a:ext cx="114062" cy="100068"/>
                  </a:xfrm>
                  <a:custGeom>
                    <a:avLst/>
                    <a:gdLst>
                      <a:gd name="connsiteX0" fmla="*/ 43013 w 140052"/>
                      <a:gd name="connsiteY0" fmla="*/ 0 h 142045"/>
                      <a:gd name="connsiteX1" fmla="*/ 97039 w 140052"/>
                      <a:gd name="connsiteY1" fmla="*/ 0 h 142045"/>
                      <a:gd name="connsiteX2" fmla="*/ 119542 w 140052"/>
                      <a:gd name="connsiteY2" fmla="*/ 22503 h 142045"/>
                      <a:gd name="connsiteX3" fmla="*/ 119542 w 140052"/>
                      <a:gd name="connsiteY3" fmla="*/ 121535 h 142045"/>
                      <a:gd name="connsiteX4" fmla="*/ 20510 w 140052"/>
                      <a:gd name="connsiteY4" fmla="*/ 121535 h 142045"/>
                      <a:gd name="connsiteX5" fmla="*/ 20510 w 140052"/>
                      <a:gd name="connsiteY5" fmla="*/ 22503 h 142045"/>
                      <a:gd name="connsiteX0" fmla="*/ 97039 w 188479"/>
                      <a:gd name="connsiteY0" fmla="*/ 0 h 142045"/>
                      <a:gd name="connsiteX1" fmla="*/ 119542 w 188479"/>
                      <a:gd name="connsiteY1" fmla="*/ 22503 h 142045"/>
                      <a:gd name="connsiteX2" fmla="*/ 119542 w 188479"/>
                      <a:gd name="connsiteY2" fmla="*/ 121535 h 142045"/>
                      <a:gd name="connsiteX3" fmla="*/ 20510 w 188479"/>
                      <a:gd name="connsiteY3" fmla="*/ 121535 h 142045"/>
                      <a:gd name="connsiteX4" fmla="*/ 20510 w 188479"/>
                      <a:gd name="connsiteY4" fmla="*/ 22503 h 142045"/>
                      <a:gd name="connsiteX5" fmla="*/ 43013 w 188479"/>
                      <a:gd name="connsiteY5" fmla="*/ 0 h 142045"/>
                      <a:gd name="connsiteX6" fmla="*/ 188479 w 188479"/>
                      <a:gd name="connsiteY6" fmla="*/ 91440 h 142045"/>
                      <a:gd name="connsiteX0" fmla="*/ 97039 w 140052"/>
                      <a:gd name="connsiteY0" fmla="*/ 0 h 142045"/>
                      <a:gd name="connsiteX1" fmla="*/ 119542 w 140052"/>
                      <a:gd name="connsiteY1" fmla="*/ 22503 h 142045"/>
                      <a:gd name="connsiteX2" fmla="*/ 119542 w 140052"/>
                      <a:gd name="connsiteY2" fmla="*/ 121535 h 142045"/>
                      <a:gd name="connsiteX3" fmla="*/ 20510 w 140052"/>
                      <a:gd name="connsiteY3" fmla="*/ 121535 h 142045"/>
                      <a:gd name="connsiteX4" fmla="*/ 20510 w 140052"/>
                      <a:gd name="connsiteY4" fmla="*/ 22503 h 142045"/>
                      <a:gd name="connsiteX5" fmla="*/ 43013 w 140052"/>
                      <a:gd name="connsiteY5" fmla="*/ 0 h 14204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40052" h="142045">
                        <a:moveTo>
                          <a:pt x="97039" y="0"/>
                        </a:moveTo>
                        <a:lnTo>
                          <a:pt x="119542" y="22503"/>
                        </a:lnTo>
                        <a:cubicBezTo>
                          <a:pt x="146889" y="49850"/>
                          <a:pt x="146889" y="94188"/>
                          <a:pt x="119542" y="121535"/>
                        </a:cubicBezTo>
                        <a:cubicBezTo>
                          <a:pt x="92195" y="148882"/>
                          <a:pt x="47857" y="148882"/>
                          <a:pt x="20510" y="121535"/>
                        </a:cubicBezTo>
                        <a:cubicBezTo>
                          <a:pt x="-6837" y="94188"/>
                          <a:pt x="-6837" y="49850"/>
                          <a:pt x="20510" y="22503"/>
                        </a:cubicBezTo>
                        <a:lnTo>
                          <a:pt x="43013" y="0"/>
                        </a:lnTo>
                      </a:path>
                    </a:pathLst>
                  </a:custGeom>
                  <a:solidFill>
                    <a:srgbClr val="FF9966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42" name="フリーフォーム 41"/>
                  <p:cNvSpPr/>
                  <p:nvPr/>
                </p:nvSpPr>
                <p:spPr bwMode="auto">
                  <a:xfrm>
                    <a:off x="2202333" y="4895399"/>
                    <a:ext cx="214354" cy="91358"/>
                  </a:xfrm>
                  <a:custGeom>
                    <a:avLst/>
                    <a:gdLst>
                      <a:gd name="connsiteX0" fmla="*/ 186447 w 372894"/>
                      <a:gd name="connsiteY0" fmla="*/ 0 h 192242"/>
                      <a:gd name="connsiteX1" fmla="*/ 371871 w 372894"/>
                      <a:gd name="connsiteY1" fmla="*/ 93611 h 192242"/>
                      <a:gd name="connsiteX2" fmla="*/ 372894 w 372894"/>
                      <a:gd name="connsiteY2" fmla="*/ 96121 h 192242"/>
                      <a:gd name="connsiteX3" fmla="*/ 371871 w 372894"/>
                      <a:gd name="connsiteY3" fmla="*/ 98631 h 192242"/>
                      <a:gd name="connsiteX4" fmla="*/ 186447 w 372894"/>
                      <a:gd name="connsiteY4" fmla="*/ 192242 h 192242"/>
                      <a:gd name="connsiteX5" fmla="*/ 1023 w 372894"/>
                      <a:gd name="connsiteY5" fmla="*/ 98631 h 192242"/>
                      <a:gd name="connsiteX6" fmla="*/ 0 w 372894"/>
                      <a:gd name="connsiteY6" fmla="*/ 96121 h 192242"/>
                      <a:gd name="connsiteX7" fmla="*/ 1023 w 372894"/>
                      <a:gd name="connsiteY7" fmla="*/ 93611 h 192242"/>
                      <a:gd name="connsiteX8" fmla="*/ 186447 w 372894"/>
                      <a:gd name="connsiteY8" fmla="*/ 0 h 1922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372894" h="192242">
                        <a:moveTo>
                          <a:pt x="186447" y="0"/>
                        </a:moveTo>
                        <a:cubicBezTo>
                          <a:pt x="269803" y="0"/>
                          <a:pt x="341321" y="38600"/>
                          <a:pt x="371871" y="93611"/>
                        </a:cubicBezTo>
                        <a:lnTo>
                          <a:pt x="372894" y="96121"/>
                        </a:lnTo>
                        <a:lnTo>
                          <a:pt x="371871" y="98631"/>
                        </a:lnTo>
                        <a:cubicBezTo>
                          <a:pt x="341321" y="153642"/>
                          <a:pt x="269803" y="192242"/>
                          <a:pt x="186447" y="192242"/>
                        </a:cubicBezTo>
                        <a:cubicBezTo>
                          <a:pt x="103091" y="192242"/>
                          <a:pt x="31573" y="153642"/>
                          <a:pt x="1023" y="98631"/>
                        </a:cubicBezTo>
                        <a:lnTo>
                          <a:pt x="0" y="96121"/>
                        </a:lnTo>
                        <a:lnTo>
                          <a:pt x="1023" y="93611"/>
                        </a:lnTo>
                        <a:cubicBezTo>
                          <a:pt x="31573" y="38600"/>
                          <a:pt x="103091" y="0"/>
                          <a:pt x="186447" y="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3" name="楕円 42"/>
                  <p:cNvSpPr/>
                  <p:nvPr/>
                </p:nvSpPr>
                <p:spPr bwMode="auto">
                  <a:xfrm>
                    <a:off x="2269061" y="4895397"/>
                    <a:ext cx="80899" cy="80899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4" name="月 43"/>
                  <p:cNvSpPr/>
                  <p:nvPr/>
                </p:nvSpPr>
                <p:spPr bwMode="auto">
                  <a:xfrm rot="5400000">
                    <a:off x="2286651" y="4730072"/>
                    <a:ext cx="45720" cy="215868"/>
                  </a:xfrm>
                  <a:prstGeom prst="moon">
                    <a:avLst>
                      <a:gd name="adj" fmla="val 75966"/>
                    </a:avLst>
                  </a:prstGeom>
                  <a:solidFill>
                    <a:schemeClr val="tx1">
                      <a:lumMod val="75000"/>
                      <a:lumOff val="25000"/>
                    </a:schemeClr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5" name="フリーフォーム 44"/>
                  <p:cNvSpPr/>
                  <p:nvPr/>
                </p:nvSpPr>
                <p:spPr bwMode="auto">
                  <a:xfrm>
                    <a:off x="2520468" y="4895399"/>
                    <a:ext cx="214354" cy="91358"/>
                  </a:xfrm>
                  <a:custGeom>
                    <a:avLst/>
                    <a:gdLst>
                      <a:gd name="connsiteX0" fmla="*/ 186447 w 372894"/>
                      <a:gd name="connsiteY0" fmla="*/ 0 h 192242"/>
                      <a:gd name="connsiteX1" fmla="*/ 371871 w 372894"/>
                      <a:gd name="connsiteY1" fmla="*/ 93611 h 192242"/>
                      <a:gd name="connsiteX2" fmla="*/ 372894 w 372894"/>
                      <a:gd name="connsiteY2" fmla="*/ 96121 h 192242"/>
                      <a:gd name="connsiteX3" fmla="*/ 371871 w 372894"/>
                      <a:gd name="connsiteY3" fmla="*/ 98631 h 192242"/>
                      <a:gd name="connsiteX4" fmla="*/ 186447 w 372894"/>
                      <a:gd name="connsiteY4" fmla="*/ 192242 h 192242"/>
                      <a:gd name="connsiteX5" fmla="*/ 1023 w 372894"/>
                      <a:gd name="connsiteY5" fmla="*/ 98631 h 192242"/>
                      <a:gd name="connsiteX6" fmla="*/ 0 w 372894"/>
                      <a:gd name="connsiteY6" fmla="*/ 96121 h 192242"/>
                      <a:gd name="connsiteX7" fmla="*/ 1023 w 372894"/>
                      <a:gd name="connsiteY7" fmla="*/ 93611 h 192242"/>
                      <a:gd name="connsiteX8" fmla="*/ 186447 w 372894"/>
                      <a:gd name="connsiteY8" fmla="*/ 0 h 1922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372894" h="192242">
                        <a:moveTo>
                          <a:pt x="186447" y="0"/>
                        </a:moveTo>
                        <a:cubicBezTo>
                          <a:pt x="269803" y="0"/>
                          <a:pt x="341321" y="38600"/>
                          <a:pt x="371871" y="93611"/>
                        </a:cubicBezTo>
                        <a:lnTo>
                          <a:pt x="372894" y="96121"/>
                        </a:lnTo>
                        <a:lnTo>
                          <a:pt x="371871" y="98631"/>
                        </a:lnTo>
                        <a:cubicBezTo>
                          <a:pt x="341321" y="153642"/>
                          <a:pt x="269803" y="192242"/>
                          <a:pt x="186447" y="192242"/>
                        </a:cubicBezTo>
                        <a:cubicBezTo>
                          <a:pt x="103091" y="192242"/>
                          <a:pt x="31573" y="153642"/>
                          <a:pt x="1023" y="98631"/>
                        </a:cubicBezTo>
                        <a:lnTo>
                          <a:pt x="0" y="96121"/>
                        </a:lnTo>
                        <a:lnTo>
                          <a:pt x="1023" y="93611"/>
                        </a:lnTo>
                        <a:cubicBezTo>
                          <a:pt x="31573" y="38600"/>
                          <a:pt x="103091" y="0"/>
                          <a:pt x="186447" y="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6" name="楕円 45"/>
                  <p:cNvSpPr/>
                  <p:nvPr/>
                </p:nvSpPr>
                <p:spPr bwMode="auto">
                  <a:xfrm>
                    <a:off x="2587196" y="4895397"/>
                    <a:ext cx="80899" cy="80899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7" name="月 46"/>
                  <p:cNvSpPr/>
                  <p:nvPr/>
                </p:nvSpPr>
                <p:spPr bwMode="auto">
                  <a:xfrm rot="5400000">
                    <a:off x="2604786" y="4730072"/>
                    <a:ext cx="45720" cy="215868"/>
                  </a:xfrm>
                  <a:prstGeom prst="moon">
                    <a:avLst>
                      <a:gd name="adj" fmla="val 75966"/>
                    </a:avLst>
                  </a:prstGeom>
                  <a:solidFill>
                    <a:schemeClr val="tx1">
                      <a:lumMod val="75000"/>
                      <a:lumOff val="25000"/>
                    </a:schemeClr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8" name="月 47"/>
                  <p:cNvSpPr/>
                  <p:nvPr/>
                </p:nvSpPr>
                <p:spPr bwMode="auto">
                  <a:xfrm rot="5400000">
                    <a:off x="2450848" y="5085902"/>
                    <a:ext cx="45719" cy="182109"/>
                  </a:xfrm>
                  <a:prstGeom prst="moon">
                    <a:avLst>
                      <a:gd name="adj" fmla="val 87500"/>
                    </a:avLst>
                  </a:prstGeom>
                  <a:solidFill>
                    <a:srgbClr val="FF000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9" name="フリーフォーム 48"/>
                  <p:cNvSpPr/>
                  <p:nvPr/>
                </p:nvSpPr>
                <p:spPr bwMode="auto">
                  <a:xfrm rot="2700000">
                    <a:off x="2292522" y="5048227"/>
                    <a:ext cx="45719" cy="147631"/>
                  </a:xfrm>
                  <a:custGeom>
                    <a:avLst/>
                    <a:gdLst>
                      <a:gd name="connsiteX0" fmla="*/ 74533 w 74533"/>
                      <a:gd name="connsiteY0" fmla="*/ 0 h 201299"/>
                      <a:gd name="connsiteX1" fmla="*/ 46863 w 74533"/>
                      <a:gd name="connsiteY1" fmla="*/ 37173 h 201299"/>
                      <a:gd name="connsiteX2" fmla="*/ 32715 w 74533"/>
                      <a:gd name="connsiteY2" fmla="*/ 100651 h 201299"/>
                      <a:gd name="connsiteX3" fmla="*/ 46863 w 74533"/>
                      <a:gd name="connsiteY3" fmla="*/ 164130 h 201299"/>
                      <a:gd name="connsiteX4" fmla="*/ 74530 w 74533"/>
                      <a:gd name="connsiteY4" fmla="*/ 201299 h 201299"/>
                      <a:gd name="connsiteX5" fmla="*/ 47807 w 74533"/>
                      <a:gd name="connsiteY5" fmla="*/ 187709 h 201299"/>
                      <a:gd name="connsiteX6" fmla="*/ 0 w 74533"/>
                      <a:gd name="connsiteY6" fmla="*/ 100650 h 201299"/>
                      <a:gd name="connsiteX7" fmla="*/ 47807 w 74533"/>
                      <a:gd name="connsiteY7" fmla="*/ 13591 h 20129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74533" h="201299">
                        <a:moveTo>
                          <a:pt x="74533" y="0"/>
                        </a:moveTo>
                        <a:lnTo>
                          <a:pt x="46863" y="37173"/>
                        </a:lnTo>
                        <a:cubicBezTo>
                          <a:pt x="37753" y="56684"/>
                          <a:pt x="32715" y="78135"/>
                          <a:pt x="32715" y="100651"/>
                        </a:cubicBezTo>
                        <a:cubicBezTo>
                          <a:pt x="32715" y="123168"/>
                          <a:pt x="37753" y="144619"/>
                          <a:pt x="46863" y="164130"/>
                        </a:cubicBezTo>
                        <a:lnTo>
                          <a:pt x="74530" y="201299"/>
                        </a:lnTo>
                        <a:lnTo>
                          <a:pt x="47807" y="187709"/>
                        </a:lnTo>
                        <a:cubicBezTo>
                          <a:pt x="18270" y="165429"/>
                          <a:pt x="0" y="134649"/>
                          <a:pt x="0" y="100650"/>
                        </a:cubicBezTo>
                        <a:cubicBezTo>
                          <a:pt x="0" y="66652"/>
                          <a:pt x="18270" y="35872"/>
                          <a:pt x="47807" y="13591"/>
                        </a:cubicBezTo>
                        <a:close/>
                      </a:path>
                    </a:pathLst>
                  </a:cu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0" name="フリーフォーム 49"/>
                  <p:cNvSpPr/>
                  <p:nvPr/>
                </p:nvSpPr>
                <p:spPr bwMode="auto">
                  <a:xfrm rot="18900000" flipH="1">
                    <a:off x="2611574" y="5043484"/>
                    <a:ext cx="45719" cy="147631"/>
                  </a:xfrm>
                  <a:custGeom>
                    <a:avLst/>
                    <a:gdLst>
                      <a:gd name="connsiteX0" fmla="*/ 74533 w 74533"/>
                      <a:gd name="connsiteY0" fmla="*/ 0 h 201299"/>
                      <a:gd name="connsiteX1" fmla="*/ 46863 w 74533"/>
                      <a:gd name="connsiteY1" fmla="*/ 37173 h 201299"/>
                      <a:gd name="connsiteX2" fmla="*/ 32715 w 74533"/>
                      <a:gd name="connsiteY2" fmla="*/ 100651 h 201299"/>
                      <a:gd name="connsiteX3" fmla="*/ 46863 w 74533"/>
                      <a:gd name="connsiteY3" fmla="*/ 164130 h 201299"/>
                      <a:gd name="connsiteX4" fmla="*/ 74530 w 74533"/>
                      <a:gd name="connsiteY4" fmla="*/ 201299 h 201299"/>
                      <a:gd name="connsiteX5" fmla="*/ 47807 w 74533"/>
                      <a:gd name="connsiteY5" fmla="*/ 187709 h 201299"/>
                      <a:gd name="connsiteX6" fmla="*/ 0 w 74533"/>
                      <a:gd name="connsiteY6" fmla="*/ 100650 h 201299"/>
                      <a:gd name="connsiteX7" fmla="*/ 47807 w 74533"/>
                      <a:gd name="connsiteY7" fmla="*/ 13591 h 20129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74533" h="201299">
                        <a:moveTo>
                          <a:pt x="74533" y="0"/>
                        </a:moveTo>
                        <a:lnTo>
                          <a:pt x="46863" y="37173"/>
                        </a:lnTo>
                        <a:cubicBezTo>
                          <a:pt x="37753" y="56684"/>
                          <a:pt x="32715" y="78135"/>
                          <a:pt x="32715" y="100651"/>
                        </a:cubicBezTo>
                        <a:cubicBezTo>
                          <a:pt x="32715" y="123168"/>
                          <a:pt x="37753" y="144619"/>
                          <a:pt x="46863" y="164130"/>
                        </a:cubicBezTo>
                        <a:lnTo>
                          <a:pt x="74530" y="201299"/>
                        </a:lnTo>
                        <a:lnTo>
                          <a:pt x="47807" y="187709"/>
                        </a:lnTo>
                        <a:cubicBezTo>
                          <a:pt x="18270" y="165429"/>
                          <a:pt x="0" y="134649"/>
                          <a:pt x="0" y="100650"/>
                        </a:cubicBezTo>
                        <a:cubicBezTo>
                          <a:pt x="0" y="66652"/>
                          <a:pt x="18270" y="35872"/>
                          <a:pt x="47807" y="13591"/>
                        </a:cubicBezTo>
                        <a:close/>
                      </a:path>
                    </a:pathLst>
                  </a:cu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31" name="片側の 2 つの角を丸めた四角形 544"/>
                <p:cNvSpPr/>
                <p:nvPr/>
              </p:nvSpPr>
              <p:spPr>
                <a:xfrm rot="7200000" flipH="1">
                  <a:off x="1632837" y="1792444"/>
                  <a:ext cx="232926" cy="549004"/>
                </a:xfrm>
                <a:custGeom>
                  <a:avLst/>
                  <a:gdLst>
                    <a:gd name="connsiteX0" fmla="*/ 114728 w 229456"/>
                    <a:gd name="connsiteY0" fmla="*/ 0 h 549004"/>
                    <a:gd name="connsiteX1" fmla="*/ 114728 w 229456"/>
                    <a:gd name="connsiteY1" fmla="*/ 0 h 549004"/>
                    <a:gd name="connsiteX2" fmla="*/ 229456 w 229456"/>
                    <a:gd name="connsiteY2" fmla="*/ 114728 h 549004"/>
                    <a:gd name="connsiteX3" fmla="*/ 229456 w 229456"/>
                    <a:gd name="connsiteY3" fmla="*/ 549004 h 549004"/>
                    <a:gd name="connsiteX4" fmla="*/ 229456 w 229456"/>
                    <a:gd name="connsiteY4" fmla="*/ 549004 h 549004"/>
                    <a:gd name="connsiteX5" fmla="*/ 0 w 229456"/>
                    <a:gd name="connsiteY5" fmla="*/ 549004 h 549004"/>
                    <a:gd name="connsiteX6" fmla="*/ 0 w 229456"/>
                    <a:gd name="connsiteY6" fmla="*/ 549004 h 549004"/>
                    <a:gd name="connsiteX7" fmla="*/ 0 w 229456"/>
                    <a:gd name="connsiteY7" fmla="*/ 114728 h 549004"/>
                    <a:gd name="connsiteX8" fmla="*/ 114728 w 229456"/>
                    <a:gd name="connsiteY8" fmla="*/ 0 h 549004"/>
                    <a:gd name="connsiteX0" fmla="*/ 115781 w 230509"/>
                    <a:gd name="connsiteY0" fmla="*/ 0 h 549004"/>
                    <a:gd name="connsiteX1" fmla="*/ 115781 w 230509"/>
                    <a:gd name="connsiteY1" fmla="*/ 0 h 549004"/>
                    <a:gd name="connsiteX2" fmla="*/ 230509 w 230509"/>
                    <a:gd name="connsiteY2" fmla="*/ 114728 h 549004"/>
                    <a:gd name="connsiteX3" fmla="*/ 230509 w 230509"/>
                    <a:gd name="connsiteY3" fmla="*/ 549004 h 549004"/>
                    <a:gd name="connsiteX4" fmla="*/ 230509 w 230509"/>
                    <a:gd name="connsiteY4" fmla="*/ 549004 h 549004"/>
                    <a:gd name="connsiteX5" fmla="*/ 1053 w 230509"/>
                    <a:gd name="connsiteY5" fmla="*/ 549004 h 549004"/>
                    <a:gd name="connsiteX6" fmla="*/ 1053 w 230509"/>
                    <a:gd name="connsiteY6" fmla="*/ 549004 h 549004"/>
                    <a:gd name="connsiteX7" fmla="*/ 0 w 230509"/>
                    <a:gd name="connsiteY7" fmla="*/ 344872 h 549004"/>
                    <a:gd name="connsiteX8" fmla="*/ 1053 w 230509"/>
                    <a:gd name="connsiteY8" fmla="*/ 114728 h 549004"/>
                    <a:gd name="connsiteX9" fmla="*/ 115781 w 230509"/>
                    <a:gd name="connsiteY9" fmla="*/ 0 h 549004"/>
                    <a:gd name="connsiteX0" fmla="*/ 1053 w 230509"/>
                    <a:gd name="connsiteY0" fmla="*/ 549004 h 640444"/>
                    <a:gd name="connsiteX1" fmla="*/ 0 w 230509"/>
                    <a:gd name="connsiteY1" fmla="*/ 344872 h 640444"/>
                    <a:gd name="connsiteX2" fmla="*/ 1053 w 230509"/>
                    <a:gd name="connsiteY2" fmla="*/ 114728 h 640444"/>
                    <a:gd name="connsiteX3" fmla="*/ 115781 w 230509"/>
                    <a:gd name="connsiteY3" fmla="*/ 0 h 640444"/>
                    <a:gd name="connsiteX4" fmla="*/ 115781 w 230509"/>
                    <a:gd name="connsiteY4" fmla="*/ 0 h 640444"/>
                    <a:gd name="connsiteX5" fmla="*/ 230509 w 230509"/>
                    <a:gd name="connsiteY5" fmla="*/ 114728 h 640444"/>
                    <a:gd name="connsiteX6" fmla="*/ 230509 w 230509"/>
                    <a:gd name="connsiteY6" fmla="*/ 549004 h 640444"/>
                    <a:gd name="connsiteX7" fmla="*/ 230509 w 230509"/>
                    <a:gd name="connsiteY7" fmla="*/ 549004 h 640444"/>
                    <a:gd name="connsiteX8" fmla="*/ 1053 w 230509"/>
                    <a:gd name="connsiteY8" fmla="*/ 549004 h 640444"/>
                    <a:gd name="connsiteX9" fmla="*/ 92493 w 230509"/>
                    <a:gd name="connsiteY9" fmla="*/ 640444 h 640444"/>
                    <a:gd name="connsiteX0" fmla="*/ 1053 w 230509"/>
                    <a:gd name="connsiteY0" fmla="*/ 549004 h 549004"/>
                    <a:gd name="connsiteX1" fmla="*/ 0 w 230509"/>
                    <a:gd name="connsiteY1" fmla="*/ 344872 h 549004"/>
                    <a:gd name="connsiteX2" fmla="*/ 1053 w 230509"/>
                    <a:gd name="connsiteY2" fmla="*/ 114728 h 549004"/>
                    <a:gd name="connsiteX3" fmla="*/ 115781 w 230509"/>
                    <a:gd name="connsiteY3" fmla="*/ 0 h 549004"/>
                    <a:gd name="connsiteX4" fmla="*/ 115781 w 230509"/>
                    <a:gd name="connsiteY4" fmla="*/ 0 h 549004"/>
                    <a:gd name="connsiteX5" fmla="*/ 230509 w 230509"/>
                    <a:gd name="connsiteY5" fmla="*/ 114728 h 549004"/>
                    <a:gd name="connsiteX6" fmla="*/ 230509 w 230509"/>
                    <a:gd name="connsiteY6" fmla="*/ 549004 h 549004"/>
                    <a:gd name="connsiteX7" fmla="*/ 230509 w 230509"/>
                    <a:gd name="connsiteY7" fmla="*/ 549004 h 549004"/>
                    <a:gd name="connsiteX8" fmla="*/ 1053 w 230509"/>
                    <a:gd name="connsiteY8" fmla="*/ 549004 h 549004"/>
                    <a:gd name="connsiteX0" fmla="*/ 1053 w 230509"/>
                    <a:gd name="connsiteY0" fmla="*/ 549004 h 549004"/>
                    <a:gd name="connsiteX1" fmla="*/ 0 w 230509"/>
                    <a:gd name="connsiteY1" fmla="*/ 344872 h 549004"/>
                    <a:gd name="connsiteX2" fmla="*/ 1053 w 230509"/>
                    <a:gd name="connsiteY2" fmla="*/ 114728 h 549004"/>
                    <a:gd name="connsiteX3" fmla="*/ 115781 w 230509"/>
                    <a:gd name="connsiteY3" fmla="*/ 0 h 549004"/>
                    <a:gd name="connsiteX4" fmla="*/ 115781 w 230509"/>
                    <a:gd name="connsiteY4" fmla="*/ 0 h 549004"/>
                    <a:gd name="connsiteX5" fmla="*/ 230509 w 230509"/>
                    <a:gd name="connsiteY5" fmla="*/ 114728 h 549004"/>
                    <a:gd name="connsiteX6" fmla="*/ 230509 w 230509"/>
                    <a:gd name="connsiteY6" fmla="*/ 549004 h 549004"/>
                    <a:gd name="connsiteX7" fmla="*/ 230509 w 230509"/>
                    <a:gd name="connsiteY7" fmla="*/ 549004 h 549004"/>
                    <a:gd name="connsiteX0" fmla="*/ 0 w 230509"/>
                    <a:gd name="connsiteY0" fmla="*/ 344872 h 549004"/>
                    <a:gd name="connsiteX1" fmla="*/ 1053 w 230509"/>
                    <a:gd name="connsiteY1" fmla="*/ 114728 h 549004"/>
                    <a:gd name="connsiteX2" fmla="*/ 115781 w 230509"/>
                    <a:gd name="connsiteY2" fmla="*/ 0 h 549004"/>
                    <a:gd name="connsiteX3" fmla="*/ 115781 w 230509"/>
                    <a:gd name="connsiteY3" fmla="*/ 0 h 549004"/>
                    <a:gd name="connsiteX4" fmla="*/ 230509 w 230509"/>
                    <a:gd name="connsiteY4" fmla="*/ 114728 h 549004"/>
                    <a:gd name="connsiteX5" fmla="*/ 230509 w 230509"/>
                    <a:gd name="connsiteY5" fmla="*/ 549004 h 549004"/>
                    <a:gd name="connsiteX6" fmla="*/ 230509 w 230509"/>
                    <a:gd name="connsiteY6" fmla="*/ 549004 h 549004"/>
                    <a:gd name="connsiteX0" fmla="*/ 0 w 232926"/>
                    <a:gd name="connsiteY0" fmla="*/ 356676 h 549004"/>
                    <a:gd name="connsiteX1" fmla="*/ 3470 w 232926"/>
                    <a:gd name="connsiteY1" fmla="*/ 114728 h 549004"/>
                    <a:gd name="connsiteX2" fmla="*/ 118198 w 232926"/>
                    <a:gd name="connsiteY2" fmla="*/ 0 h 549004"/>
                    <a:gd name="connsiteX3" fmla="*/ 118198 w 232926"/>
                    <a:gd name="connsiteY3" fmla="*/ 0 h 549004"/>
                    <a:gd name="connsiteX4" fmla="*/ 232926 w 232926"/>
                    <a:gd name="connsiteY4" fmla="*/ 114728 h 549004"/>
                    <a:gd name="connsiteX5" fmla="*/ 232926 w 232926"/>
                    <a:gd name="connsiteY5" fmla="*/ 549004 h 549004"/>
                    <a:gd name="connsiteX6" fmla="*/ 232926 w 232926"/>
                    <a:gd name="connsiteY6" fmla="*/ 549004 h 5490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32926" h="549004">
                      <a:moveTo>
                        <a:pt x="0" y="356676"/>
                      </a:moveTo>
                      <a:cubicBezTo>
                        <a:pt x="1157" y="276027"/>
                        <a:pt x="2313" y="195377"/>
                        <a:pt x="3470" y="114728"/>
                      </a:cubicBezTo>
                      <a:cubicBezTo>
                        <a:pt x="3470" y="51365"/>
                        <a:pt x="54835" y="0"/>
                        <a:pt x="118198" y="0"/>
                      </a:cubicBezTo>
                      <a:lnTo>
                        <a:pt x="118198" y="0"/>
                      </a:lnTo>
                      <a:cubicBezTo>
                        <a:pt x="181561" y="0"/>
                        <a:pt x="232926" y="51365"/>
                        <a:pt x="232926" y="114728"/>
                      </a:cubicBezTo>
                      <a:lnTo>
                        <a:pt x="232926" y="549004"/>
                      </a:lnTo>
                      <a:lnTo>
                        <a:pt x="232926" y="549004"/>
                      </a:lnTo>
                    </a:path>
                  </a:pathLst>
                </a:custGeom>
                <a:solidFill>
                  <a:schemeClr val="bg1">
                    <a:lumMod val="5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26" name="グループ化 25"/>
              <p:cNvGrpSpPr/>
              <p:nvPr/>
            </p:nvGrpSpPr>
            <p:grpSpPr>
              <a:xfrm rot="19292201">
                <a:off x="1664324" y="1577944"/>
                <a:ext cx="304652" cy="682163"/>
                <a:chOff x="1550778" y="3748466"/>
                <a:chExt cx="304652" cy="682163"/>
              </a:xfrm>
            </p:grpSpPr>
            <p:sp>
              <p:nvSpPr>
                <p:cNvPr id="27" name="台形 26"/>
                <p:cNvSpPr/>
                <p:nvPr/>
              </p:nvSpPr>
              <p:spPr>
                <a:xfrm rot="840162" flipH="1">
                  <a:off x="1643988" y="3748466"/>
                  <a:ext cx="211442" cy="106629"/>
                </a:xfrm>
                <a:prstGeom prst="trapezoid">
                  <a:avLst>
                    <a:gd name="adj" fmla="val 13602"/>
                  </a:avLst>
                </a:prstGeom>
                <a:solidFill>
                  <a:schemeClr val="bg1">
                    <a:lumMod val="85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8" name="片側の 2 つの角を丸めた四角形 27"/>
                <p:cNvSpPr/>
                <p:nvPr/>
              </p:nvSpPr>
              <p:spPr>
                <a:xfrm rot="11656183" flipH="1">
                  <a:off x="1550778" y="3835529"/>
                  <a:ext cx="229456" cy="595100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chemeClr val="bg1">
                    <a:lumMod val="5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5" name="グループ化 4"/>
            <p:cNvGrpSpPr/>
            <p:nvPr/>
          </p:nvGrpSpPr>
          <p:grpSpPr>
            <a:xfrm>
              <a:off x="349470" y="1523647"/>
              <a:ext cx="1740429" cy="1081299"/>
              <a:chOff x="349470" y="1523647"/>
              <a:chExt cx="1740429" cy="1081299"/>
            </a:xfrm>
          </p:grpSpPr>
          <p:grpSp>
            <p:nvGrpSpPr>
              <p:cNvPr id="6" name="グループ化 5"/>
              <p:cNvGrpSpPr/>
              <p:nvPr/>
            </p:nvGrpSpPr>
            <p:grpSpPr>
              <a:xfrm>
                <a:off x="362875" y="1523647"/>
                <a:ext cx="1710190" cy="918569"/>
                <a:chOff x="2221770" y="1523647"/>
                <a:chExt cx="1710190" cy="918569"/>
              </a:xfrm>
            </p:grpSpPr>
            <p:grpSp>
              <p:nvGrpSpPr>
                <p:cNvPr id="15" name="グループ化 14"/>
                <p:cNvGrpSpPr/>
                <p:nvPr/>
              </p:nvGrpSpPr>
              <p:grpSpPr>
                <a:xfrm>
                  <a:off x="2942857" y="1523647"/>
                  <a:ext cx="150957" cy="260257"/>
                  <a:chOff x="2728691" y="1434962"/>
                  <a:chExt cx="464297" cy="800471"/>
                </a:xfrm>
                <a:solidFill>
                  <a:schemeClr val="bg1">
                    <a:lumMod val="85000"/>
                  </a:schemeClr>
                </a:solidFill>
              </p:grpSpPr>
              <p:sp>
                <p:nvSpPr>
                  <p:cNvPr id="20" name="楕円 19"/>
                  <p:cNvSpPr/>
                  <p:nvPr/>
                </p:nvSpPr>
                <p:spPr bwMode="auto">
                  <a:xfrm>
                    <a:off x="2848327" y="1434962"/>
                    <a:ext cx="225024" cy="236028"/>
                  </a:xfrm>
                  <a:prstGeom prst="ellipse">
                    <a:avLst/>
                  </a:prstGeom>
                  <a:pattFill prst="openDmnd">
                    <a:fgClr>
                      <a:schemeClr val="tx1">
                        <a:lumMod val="85000"/>
                        <a:lumOff val="15000"/>
                      </a:schemeClr>
                    </a:fgClr>
                    <a:bgClr>
                      <a:schemeClr val="bg2">
                        <a:lumMod val="60000"/>
                        <a:lumOff val="40000"/>
                      </a:schemeClr>
                    </a:bgClr>
                  </a:patt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1" name="角丸四角形 20"/>
                  <p:cNvSpPr/>
                  <p:nvPr/>
                </p:nvSpPr>
                <p:spPr bwMode="auto">
                  <a:xfrm>
                    <a:off x="2934638" y="1497774"/>
                    <a:ext cx="52402" cy="654143"/>
                  </a:xfrm>
                  <a:prstGeom prst="roundRect">
                    <a:avLst>
                      <a:gd name="adj" fmla="val 50000"/>
                    </a:avLst>
                  </a:prstGeom>
                  <a:pattFill prst="dkHorz">
                    <a:fgClr>
                      <a:schemeClr val="bg1">
                        <a:lumMod val="85000"/>
                      </a:schemeClr>
                    </a:fgClr>
                    <a:bgClr>
                      <a:schemeClr val="accent3">
                        <a:lumMod val="65000"/>
                      </a:schemeClr>
                    </a:bgClr>
                  </a:patt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22" name="グループ化 21"/>
                  <p:cNvGrpSpPr/>
                  <p:nvPr/>
                </p:nvGrpSpPr>
                <p:grpSpPr>
                  <a:xfrm>
                    <a:off x="2728691" y="2132750"/>
                    <a:ext cx="464297" cy="102683"/>
                    <a:chOff x="5900186" y="2651761"/>
                    <a:chExt cx="461940" cy="102162"/>
                  </a:xfrm>
                  <a:grpFill/>
                </p:grpSpPr>
                <p:sp>
                  <p:nvSpPr>
                    <p:cNvPr id="23" name="片側の 2 つの角を丸めた四角形 22"/>
                    <p:cNvSpPr/>
                    <p:nvPr/>
                  </p:nvSpPr>
                  <p:spPr bwMode="auto">
                    <a:xfrm>
                      <a:off x="5949471" y="2651761"/>
                      <a:ext cx="363370" cy="82406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chemeClr val="tx1">
                        <a:lumMod val="75000"/>
                        <a:lumOff val="25000"/>
                      </a:schemeClr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4" name="片側の 2 つの角を丸めた四角形 23"/>
                    <p:cNvSpPr/>
                    <p:nvPr/>
                  </p:nvSpPr>
                  <p:spPr bwMode="auto">
                    <a:xfrm>
                      <a:off x="5900186" y="2708204"/>
                      <a:ext cx="461940" cy="45719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chemeClr val="tx1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  <p:sp>
              <p:nvSpPr>
                <p:cNvPr id="16" name="角丸四角形 15"/>
                <p:cNvSpPr/>
                <p:nvPr/>
              </p:nvSpPr>
              <p:spPr bwMode="auto">
                <a:xfrm>
                  <a:off x="2810516" y="1758506"/>
                  <a:ext cx="83908" cy="28965"/>
                </a:xfrm>
                <a:prstGeom prst="roundRect">
                  <a:avLst/>
                </a:prstGeom>
                <a:solidFill>
                  <a:schemeClr val="bg1">
                    <a:lumMod val="65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" name="正方形/長方形 72"/>
                <p:cNvSpPr/>
                <p:nvPr/>
              </p:nvSpPr>
              <p:spPr bwMode="auto">
                <a:xfrm>
                  <a:off x="2283584" y="1824993"/>
                  <a:ext cx="1586562" cy="617223"/>
                </a:xfrm>
                <a:custGeom>
                  <a:avLst/>
                  <a:gdLst>
                    <a:gd name="connsiteX0" fmla="*/ 0 w 3123486"/>
                    <a:gd name="connsiteY0" fmla="*/ 0 h 1215135"/>
                    <a:gd name="connsiteX1" fmla="*/ 3123486 w 3123486"/>
                    <a:gd name="connsiteY1" fmla="*/ 0 h 1215135"/>
                    <a:gd name="connsiteX2" fmla="*/ 3123486 w 3123486"/>
                    <a:gd name="connsiteY2" fmla="*/ 1215135 h 1215135"/>
                    <a:gd name="connsiteX3" fmla="*/ 0 w 3123486"/>
                    <a:gd name="connsiteY3" fmla="*/ 1215135 h 1215135"/>
                    <a:gd name="connsiteX4" fmla="*/ 0 w 3123486"/>
                    <a:gd name="connsiteY4" fmla="*/ 0 h 1215135"/>
                    <a:gd name="connsiteX0" fmla="*/ 0 w 3123486"/>
                    <a:gd name="connsiteY0" fmla="*/ 0 h 1215135"/>
                    <a:gd name="connsiteX1" fmla="*/ 3123486 w 3123486"/>
                    <a:gd name="connsiteY1" fmla="*/ 0 h 1215135"/>
                    <a:gd name="connsiteX2" fmla="*/ 3123486 w 3123486"/>
                    <a:gd name="connsiteY2" fmla="*/ 1215135 h 1215135"/>
                    <a:gd name="connsiteX3" fmla="*/ 1629965 w 3123486"/>
                    <a:gd name="connsiteY3" fmla="*/ 1209905 h 1215135"/>
                    <a:gd name="connsiteX4" fmla="*/ 0 w 3123486"/>
                    <a:gd name="connsiteY4" fmla="*/ 1215135 h 1215135"/>
                    <a:gd name="connsiteX5" fmla="*/ 0 w 3123486"/>
                    <a:gd name="connsiteY5" fmla="*/ 0 h 1215135"/>
                    <a:gd name="connsiteX0" fmla="*/ 1629965 w 3123486"/>
                    <a:gd name="connsiteY0" fmla="*/ 1209905 h 1301345"/>
                    <a:gd name="connsiteX1" fmla="*/ 0 w 3123486"/>
                    <a:gd name="connsiteY1" fmla="*/ 1215135 h 1301345"/>
                    <a:gd name="connsiteX2" fmla="*/ 0 w 3123486"/>
                    <a:gd name="connsiteY2" fmla="*/ 0 h 1301345"/>
                    <a:gd name="connsiteX3" fmla="*/ 3123486 w 3123486"/>
                    <a:gd name="connsiteY3" fmla="*/ 0 h 1301345"/>
                    <a:gd name="connsiteX4" fmla="*/ 3123486 w 3123486"/>
                    <a:gd name="connsiteY4" fmla="*/ 1215135 h 1301345"/>
                    <a:gd name="connsiteX5" fmla="*/ 1721405 w 3123486"/>
                    <a:gd name="connsiteY5" fmla="*/ 1301345 h 1301345"/>
                    <a:gd name="connsiteX0" fmla="*/ 1629965 w 3123486"/>
                    <a:gd name="connsiteY0" fmla="*/ 1209905 h 1215135"/>
                    <a:gd name="connsiteX1" fmla="*/ 0 w 3123486"/>
                    <a:gd name="connsiteY1" fmla="*/ 1215135 h 1215135"/>
                    <a:gd name="connsiteX2" fmla="*/ 0 w 3123486"/>
                    <a:gd name="connsiteY2" fmla="*/ 0 h 1215135"/>
                    <a:gd name="connsiteX3" fmla="*/ 3123486 w 3123486"/>
                    <a:gd name="connsiteY3" fmla="*/ 0 h 1215135"/>
                    <a:gd name="connsiteX4" fmla="*/ 3123486 w 3123486"/>
                    <a:gd name="connsiteY4" fmla="*/ 1215135 h 1215135"/>
                    <a:gd name="connsiteX0" fmla="*/ 0 w 3123486"/>
                    <a:gd name="connsiteY0" fmla="*/ 1215135 h 1215135"/>
                    <a:gd name="connsiteX1" fmla="*/ 0 w 3123486"/>
                    <a:gd name="connsiteY1" fmla="*/ 0 h 1215135"/>
                    <a:gd name="connsiteX2" fmla="*/ 3123486 w 3123486"/>
                    <a:gd name="connsiteY2" fmla="*/ 0 h 1215135"/>
                    <a:gd name="connsiteX3" fmla="*/ 3123486 w 3123486"/>
                    <a:gd name="connsiteY3" fmla="*/ 1215135 h 12151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123486" h="1215135">
                      <a:moveTo>
                        <a:pt x="0" y="1215135"/>
                      </a:moveTo>
                      <a:lnTo>
                        <a:pt x="0" y="0"/>
                      </a:lnTo>
                      <a:lnTo>
                        <a:pt x="3123486" y="0"/>
                      </a:lnTo>
                      <a:lnTo>
                        <a:pt x="3123486" y="1215135"/>
                      </a:lnTo>
                    </a:path>
                  </a:pathLst>
                </a:custGeom>
                <a:solidFill>
                  <a:schemeClr val="bg2">
                    <a:lumMod val="40000"/>
                    <a:lumOff val="60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" name="正方形/長方形 17"/>
                <p:cNvSpPr/>
                <p:nvPr/>
              </p:nvSpPr>
              <p:spPr bwMode="auto">
                <a:xfrm>
                  <a:off x="2283584" y="1813620"/>
                  <a:ext cx="1586562" cy="83336"/>
                </a:xfrm>
                <a:prstGeom prst="rect">
                  <a:avLst/>
                </a:prstGeom>
                <a:solidFill>
                  <a:schemeClr val="tx1">
                    <a:alpha val="50000"/>
                  </a:schemeClr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" name="正方形/長方形 18"/>
                <p:cNvSpPr/>
                <p:nvPr/>
              </p:nvSpPr>
              <p:spPr bwMode="auto">
                <a:xfrm>
                  <a:off x="2221770" y="1779272"/>
                  <a:ext cx="1710190" cy="68580"/>
                </a:xfrm>
                <a:prstGeom prst="rect">
                  <a:avLst/>
                </a:prstGeom>
                <a:solidFill>
                  <a:schemeClr val="bg2">
                    <a:lumMod val="40000"/>
                    <a:lumOff val="60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" name="グループ化 6"/>
              <p:cNvGrpSpPr/>
              <p:nvPr/>
            </p:nvGrpSpPr>
            <p:grpSpPr>
              <a:xfrm>
                <a:off x="349470" y="1804501"/>
                <a:ext cx="1740429" cy="800445"/>
                <a:chOff x="6362969" y="3364528"/>
                <a:chExt cx="1740429" cy="800445"/>
              </a:xfrm>
            </p:grpSpPr>
            <p:sp>
              <p:nvSpPr>
                <p:cNvPr id="8" name="フリーフォーム 7"/>
                <p:cNvSpPr/>
                <p:nvPr/>
              </p:nvSpPr>
              <p:spPr bwMode="auto">
                <a:xfrm>
                  <a:off x="7035478" y="336452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rgbClr val="6699FF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" name="フリーフォーム 8"/>
                <p:cNvSpPr/>
                <p:nvPr/>
              </p:nvSpPr>
              <p:spPr bwMode="auto">
                <a:xfrm>
                  <a:off x="7500298" y="336452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rgbClr val="6699FF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" name="フリーフォーム 9"/>
                <p:cNvSpPr/>
                <p:nvPr/>
              </p:nvSpPr>
              <p:spPr bwMode="auto">
                <a:xfrm>
                  <a:off x="7267888" y="343310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chemeClr val="accent1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" name="フリーフォーム 10"/>
                <p:cNvSpPr/>
                <p:nvPr/>
              </p:nvSpPr>
              <p:spPr bwMode="auto">
                <a:xfrm>
                  <a:off x="7713658" y="343310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chemeClr val="accent1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" name="フリーフォーム 11"/>
                <p:cNvSpPr/>
                <p:nvPr/>
              </p:nvSpPr>
              <p:spPr bwMode="auto">
                <a:xfrm>
                  <a:off x="6587759" y="336452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rgbClr val="6699FF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" name="フリーフォーム 12"/>
                <p:cNvSpPr/>
                <p:nvPr/>
              </p:nvSpPr>
              <p:spPr bwMode="auto">
                <a:xfrm>
                  <a:off x="6362969" y="345596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chemeClr val="accent1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" name="フリーフォーム 13"/>
                <p:cNvSpPr/>
                <p:nvPr/>
              </p:nvSpPr>
              <p:spPr bwMode="auto">
                <a:xfrm>
                  <a:off x="6810688" y="345596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chemeClr val="accent1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96" name="グループ化 95"/>
          <p:cNvGrpSpPr/>
          <p:nvPr/>
        </p:nvGrpSpPr>
        <p:grpSpPr>
          <a:xfrm>
            <a:off x="2246850" y="875908"/>
            <a:ext cx="1740429" cy="1729038"/>
            <a:chOff x="2246850" y="875908"/>
            <a:chExt cx="1740429" cy="1729038"/>
          </a:xfrm>
        </p:grpSpPr>
        <p:grpSp>
          <p:nvGrpSpPr>
            <p:cNvPr id="97" name="グループ化 96"/>
            <p:cNvGrpSpPr/>
            <p:nvPr/>
          </p:nvGrpSpPr>
          <p:grpSpPr>
            <a:xfrm>
              <a:off x="2324740" y="875908"/>
              <a:ext cx="1516670" cy="1125814"/>
              <a:chOff x="2324740" y="875908"/>
              <a:chExt cx="1516670" cy="1125814"/>
            </a:xfrm>
          </p:grpSpPr>
          <p:sp>
            <p:nvSpPr>
              <p:cNvPr id="183" name="正方形/長方形 182"/>
              <p:cNvSpPr/>
              <p:nvPr/>
            </p:nvSpPr>
            <p:spPr bwMode="auto">
              <a:xfrm>
                <a:off x="2324740" y="875908"/>
                <a:ext cx="1516669" cy="1125814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84" name="グループ化 183"/>
              <p:cNvGrpSpPr/>
              <p:nvPr/>
            </p:nvGrpSpPr>
            <p:grpSpPr>
              <a:xfrm>
                <a:off x="2324741" y="875908"/>
                <a:ext cx="1516669" cy="1125813"/>
                <a:chOff x="2247610" y="2632365"/>
                <a:chExt cx="3240343" cy="1898170"/>
              </a:xfrm>
              <a:solidFill>
                <a:srgbClr val="92D050"/>
              </a:solidFill>
            </p:grpSpPr>
            <p:sp>
              <p:nvSpPr>
                <p:cNvPr id="185" name="正方形/長方形 184"/>
                <p:cNvSpPr/>
                <p:nvPr/>
              </p:nvSpPr>
              <p:spPr bwMode="auto">
                <a:xfrm>
                  <a:off x="3174013" y="263236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6" name="正方形/長方形 185"/>
                <p:cNvSpPr/>
                <p:nvPr/>
              </p:nvSpPr>
              <p:spPr bwMode="auto">
                <a:xfrm>
                  <a:off x="2247610" y="263236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7" name="正方形/長方形 186"/>
                <p:cNvSpPr/>
                <p:nvPr/>
              </p:nvSpPr>
              <p:spPr bwMode="auto">
                <a:xfrm>
                  <a:off x="4099270" y="263236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8" name="正方形/長方形 187"/>
                <p:cNvSpPr/>
                <p:nvPr/>
              </p:nvSpPr>
              <p:spPr bwMode="auto">
                <a:xfrm>
                  <a:off x="3636293" y="290414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9" name="正方形/長方形 188"/>
                <p:cNvSpPr/>
                <p:nvPr/>
              </p:nvSpPr>
              <p:spPr bwMode="auto">
                <a:xfrm>
                  <a:off x="2709890" y="290414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0" name="正方形/長方形 189"/>
                <p:cNvSpPr/>
                <p:nvPr/>
              </p:nvSpPr>
              <p:spPr bwMode="auto">
                <a:xfrm>
                  <a:off x="4561550" y="290414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1" name="正方形/長方形 190"/>
                <p:cNvSpPr/>
                <p:nvPr/>
              </p:nvSpPr>
              <p:spPr bwMode="auto">
                <a:xfrm>
                  <a:off x="3174013" y="317592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2" name="正方形/長方形 191"/>
                <p:cNvSpPr/>
                <p:nvPr/>
              </p:nvSpPr>
              <p:spPr bwMode="auto">
                <a:xfrm>
                  <a:off x="2247610" y="317592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3" name="正方形/長方形 192"/>
                <p:cNvSpPr/>
                <p:nvPr/>
              </p:nvSpPr>
              <p:spPr bwMode="auto">
                <a:xfrm>
                  <a:off x="4099270" y="317592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4" name="正方形/長方形 193"/>
                <p:cNvSpPr/>
                <p:nvPr/>
              </p:nvSpPr>
              <p:spPr bwMode="auto">
                <a:xfrm>
                  <a:off x="3636293" y="344770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5" name="正方形/長方形 194"/>
                <p:cNvSpPr/>
                <p:nvPr/>
              </p:nvSpPr>
              <p:spPr bwMode="auto">
                <a:xfrm>
                  <a:off x="2709890" y="344770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6" name="正方形/長方形 195"/>
                <p:cNvSpPr/>
                <p:nvPr/>
              </p:nvSpPr>
              <p:spPr bwMode="auto">
                <a:xfrm>
                  <a:off x="4561550" y="344770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" name="正方形/長方形 196"/>
                <p:cNvSpPr/>
                <p:nvPr/>
              </p:nvSpPr>
              <p:spPr bwMode="auto">
                <a:xfrm>
                  <a:off x="3174013" y="372456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" name="正方形/長方形 197"/>
                <p:cNvSpPr/>
                <p:nvPr/>
              </p:nvSpPr>
              <p:spPr bwMode="auto">
                <a:xfrm>
                  <a:off x="2247610" y="372456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" name="正方形/長方形 198"/>
                <p:cNvSpPr/>
                <p:nvPr/>
              </p:nvSpPr>
              <p:spPr bwMode="auto">
                <a:xfrm>
                  <a:off x="4099270" y="372456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" name="正方形/長方形 199"/>
                <p:cNvSpPr/>
                <p:nvPr/>
              </p:nvSpPr>
              <p:spPr bwMode="auto">
                <a:xfrm>
                  <a:off x="3636293" y="399634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1" name="正方形/長方形 200"/>
                <p:cNvSpPr/>
                <p:nvPr/>
              </p:nvSpPr>
              <p:spPr bwMode="auto">
                <a:xfrm>
                  <a:off x="2709890" y="399634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2" name="正方形/長方形 201"/>
                <p:cNvSpPr/>
                <p:nvPr/>
              </p:nvSpPr>
              <p:spPr bwMode="auto">
                <a:xfrm>
                  <a:off x="4561550" y="399634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3" name="正方形/長方形 202"/>
                <p:cNvSpPr/>
                <p:nvPr/>
              </p:nvSpPr>
              <p:spPr bwMode="auto">
                <a:xfrm>
                  <a:off x="3174013" y="426050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4" name="正方形/長方形 203"/>
                <p:cNvSpPr/>
                <p:nvPr/>
              </p:nvSpPr>
              <p:spPr bwMode="auto">
                <a:xfrm>
                  <a:off x="2247610" y="426050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5" name="正方形/長方形 204"/>
                <p:cNvSpPr/>
                <p:nvPr/>
              </p:nvSpPr>
              <p:spPr bwMode="auto">
                <a:xfrm>
                  <a:off x="4099270" y="426050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6" name="正方形/長方形 205"/>
                <p:cNvSpPr/>
                <p:nvPr/>
              </p:nvSpPr>
              <p:spPr bwMode="auto">
                <a:xfrm>
                  <a:off x="5023830" y="263236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7" name="正方形/長方形 206"/>
                <p:cNvSpPr/>
                <p:nvPr/>
              </p:nvSpPr>
              <p:spPr bwMode="auto">
                <a:xfrm>
                  <a:off x="5023830" y="317592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8" name="正方形/長方形 207"/>
                <p:cNvSpPr/>
                <p:nvPr/>
              </p:nvSpPr>
              <p:spPr bwMode="auto">
                <a:xfrm>
                  <a:off x="5023830" y="372456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9" name="正方形/長方形 208"/>
                <p:cNvSpPr/>
                <p:nvPr/>
              </p:nvSpPr>
              <p:spPr bwMode="auto">
                <a:xfrm>
                  <a:off x="5023830" y="426050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98" name="グループ化 97"/>
            <p:cNvGrpSpPr/>
            <p:nvPr/>
          </p:nvGrpSpPr>
          <p:grpSpPr>
            <a:xfrm>
              <a:off x="2813696" y="1011731"/>
              <a:ext cx="697151" cy="854167"/>
              <a:chOff x="2625758" y="911928"/>
              <a:chExt cx="1254879" cy="1537510"/>
            </a:xfrm>
          </p:grpSpPr>
          <p:grpSp>
            <p:nvGrpSpPr>
              <p:cNvPr id="132" name="グループ化 131"/>
              <p:cNvGrpSpPr/>
              <p:nvPr/>
            </p:nvGrpSpPr>
            <p:grpSpPr>
              <a:xfrm rot="694925">
                <a:off x="3443828" y="1211100"/>
                <a:ext cx="253443" cy="531068"/>
                <a:chOff x="4894816" y="452354"/>
                <a:chExt cx="2804204" cy="5875979"/>
              </a:xfrm>
            </p:grpSpPr>
            <p:sp>
              <p:nvSpPr>
                <p:cNvPr id="173" name="角丸四角形 172"/>
                <p:cNvSpPr/>
                <p:nvPr/>
              </p:nvSpPr>
              <p:spPr bwMode="auto">
                <a:xfrm rot="15117051">
                  <a:off x="4002264" y="3207791"/>
                  <a:ext cx="2768438" cy="89786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/>
              </p:spPr>
              <p:txBody>
                <a:bodyPr wrap="square" rtlCol="0" anchor="ctr"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74" name="フリーフォーム 173"/>
                <p:cNvSpPr/>
                <p:nvPr/>
              </p:nvSpPr>
              <p:spPr bwMode="auto">
                <a:xfrm rot="15117051">
                  <a:off x="3941188" y="3399779"/>
                  <a:ext cx="2741582" cy="622121"/>
                </a:xfrm>
                <a:custGeom>
                  <a:avLst/>
                  <a:gdLst>
                    <a:gd name="connsiteX0" fmla="*/ 2725306 w 2760587"/>
                    <a:gd name="connsiteY0" fmla="*/ 623681 h 642744"/>
                    <a:gd name="connsiteX1" fmla="*/ 2714959 w 2760587"/>
                    <a:gd name="connsiteY1" fmla="*/ 642744 h 642744"/>
                    <a:gd name="connsiteX2" fmla="*/ 2722811 w 2760587"/>
                    <a:gd name="connsiteY2" fmla="*/ 564856 h 642744"/>
                    <a:gd name="connsiteX3" fmla="*/ 2722812 w 2760587"/>
                    <a:gd name="connsiteY3" fmla="*/ 564857 h 642744"/>
                    <a:gd name="connsiteX4" fmla="*/ 2273877 w 2760587"/>
                    <a:gd name="connsiteY4" fmla="*/ 115921 h 642744"/>
                    <a:gd name="connsiteX5" fmla="*/ 403308 w 2760587"/>
                    <a:gd name="connsiteY5" fmla="*/ 115921 h 642744"/>
                    <a:gd name="connsiteX6" fmla="*/ 31044 w 2760587"/>
                    <a:gd name="connsiteY6" fmla="*/ 313853 h 642744"/>
                    <a:gd name="connsiteX7" fmla="*/ 0 w 2760587"/>
                    <a:gd name="connsiteY7" fmla="*/ 371047 h 642744"/>
                    <a:gd name="connsiteX8" fmla="*/ 1269 w 2760587"/>
                    <a:gd name="connsiteY8" fmla="*/ 358459 h 642744"/>
                    <a:gd name="connsiteX9" fmla="*/ 441083 w 2760587"/>
                    <a:gd name="connsiteY9" fmla="*/ 0 h 642744"/>
                    <a:gd name="connsiteX10" fmla="*/ 2311652 w 2760587"/>
                    <a:gd name="connsiteY10" fmla="*/ 0 h 642744"/>
                    <a:gd name="connsiteX11" fmla="*/ 2760587 w 2760587"/>
                    <a:gd name="connsiteY11" fmla="*/ 448935 h 642744"/>
                    <a:gd name="connsiteX12" fmla="*/ 2760586 w 2760587"/>
                    <a:gd name="connsiteY12" fmla="*/ 448935 h 642744"/>
                    <a:gd name="connsiteX13" fmla="*/ 2725306 w 2760587"/>
                    <a:gd name="connsiteY13" fmla="*/ 623681 h 6427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2760587" h="642744">
                      <a:moveTo>
                        <a:pt x="2725306" y="623681"/>
                      </a:moveTo>
                      <a:lnTo>
                        <a:pt x="2714959" y="642744"/>
                      </a:lnTo>
                      <a:lnTo>
                        <a:pt x="2722811" y="564856"/>
                      </a:lnTo>
                      <a:lnTo>
                        <a:pt x="2722812" y="564857"/>
                      </a:lnTo>
                      <a:cubicBezTo>
                        <a:pt x="2722812" y="316916"/>
                        <a:pt x="2521817" y="115922"/>
                        <a:pt x="2273877" y="115921"/>
                      </a:cubicBezTo>
                      <a:lnTo>
                        <a:pt x="403308" y="115921"/>
                      </a:lnTo>
                      <a:cubicBezTo>
                        <a:pt x="248345" y="115921"/>
                        <a:pt x="111721" y="194435"/>
                        <a:pt x="31044" y="313853"/>
                      </a:cubicBezTo>
                      <a:lnTo>
                        <a:pt x="0" y="371047"/>
                      </a:lnTo>
                      <a:lnTo>
                        <a:pt x="1269" y="358459"/>
                      </a:lnTo>
                      <a:cubicBezTo>
                        <a:pt x="43130" y="153887"/>
                        <a:pt x="224136" y="0"/>
                        <a:pt x="441083" y="0"/>
                      </a:cubicBezTo>
                      <a:lnTo>
                        <a:pt x="2311652" y="0"/>
                      </a:lnTo>
                      <a:cubicBezTo>
                        <a:pt x="2559592" y="0"/>
                        <a:pt x="2760587" y="200995"/>
                        <a:pt x="2760587" y="448935"/>
                      </a:cubicBezTo>
                      <a:lnTo>
                        <a:pt x="2760586" y="448935"/>
                      </a:lnTo>
                      <a:cubicBezTo>
                        <a:pt x="2760586" y="510920"/>
                        <a:pt x="2748024" y="569971"/>
                        <a:pt x="2725306" y="623681"/>
                      </a:cubicBezTo>
                      <a:close/>
                    </a:path>
                  </a:pathLst>
                </a:cu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grpSp>
              <p:nvGrpSpPr>
                <p:cNvPr id="175" name="グループ化 174"/>
                <p:cNvGrpSpPr/>
                <p:nvPr/>
              </p:nvGrpSpPr>
              <p:grpSpPr>
                <a:xfrm>
                  <a:off x="4894816" y="1103854"/>
                  <a:ext cx="1669192" cy="2988330"/>
                  <a:chOff x="2105674" y="525248"/>
                  <a:chExt cx="1669192" cy="2988330"/>
                </a:xfrm>
              </p:grpSpPr>
              <p:sp>
                <p:nvSpPr>
                  <p:cNvPr id="181" name="フリーフォーム 180"/>
                  <p:cNvSpPr/>
                  <p:nvPr/>
                </p:nvSpPr>
                <p:spPr bwMode="auto">
                  <a:xfrm rot="14603525">
                    <a:off x="1450042" y="1188755"/>
                    <a:ext cx="2980455" cy="1669192"/>
                  </a:xfrm>
                  <a:custGeom>
                    <a:avLst/>
                    <a:gdLst>
                      <a:gd name="connsiteX0" fmla="*/ 798882 w 825245"/>
                      <a:gd name="connsiteY0" fmla="*/ 353213 h 506869"/>
                      <a:gd name="connsiteX1" fmla="*/ 825245 w 825245"/>
                      <a:gd name="connsiteY1" fmla="*/ 416859 h 506869"/>
                      <a:gd name="connsiteX2" fmla="*/ 735235 w 825245"/>
                      <a:gd name="connsiteY2" fmla="*/ 506869 h 506869"/>
                      <a:gd name="connsiteX3" fmla="*/ 421248 w 825245"/>
                      <a:gd name="connsiteY3" fmla="*/ 506869 h 506869"/>
                      <a:gd name="connsiteX4" fmla="*/ 386212 w 825245"/>
                      <a:gd name="connsiteY4" fmla="*/ 499795 h 506869"/>
                      <a:gd name="connsiteX5" fmla="*/ 385477 w 825245"/>
                      <a:gd name="connsiteY5" fmla="*/ 499300 h 506869"/>
                      <a:gd name="connsiteX6" fmla="*/ 381172 w 825245"/>
                      <a:gd name="connsiteY6" fmla="*/ 498462 h 506869"/>
                      <a:gd name="connsiteX7" fmla="*/ 351396 w 825245"/>
                      <a:gd name="connsiteY7" fmla="*/ 478689 h 506869"/>
                      <a:gd name="connsiteX8" fmla="*/ 26363 w 825245"/>
                      <a:gd name="connsiteY8" fmla="*/ 153657 h 506869"/>
                      <a:gd name="connsiteX9" fmla="*/ 26363 w 825245"/>
                      <a:gd name="connsiteY9" fmla="*/ 26363 h 506869"/>
                      <a:gd name="connsiteX10" fmla="*/ 153656 w 825245"/>
                      <a:gd name="connsiteY10" fmla="*/ 26363 h 506869"/>
                      <a:gd name="connsiteX11" fmla="*/ 454142 w 825245"/>
                      <a:gd name="connsiteY11" fmla="*/ 326849 h 506869"/>
                      <a:gd name="connsiteX12" fmla="*/ 735235 w 825245"/>
                      <a:gd name="connsiteY12" fmla="*/ 326849 h 506869"/>
                      <a:gd name="connsiteX13" fmla="*/ 798882 w 825245"/>
                      <a:gd name="connsiteY13" fmla="*/ 353213 h 5068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825245" h="506869">
                        <a:moveTo>
                          <a:pt x="798882" y="353213"/>
                        </a:moveTo>
                        <a:cubicBezTo>
                          <a:pt x="815170" y="369501"/>
                          <a:pt x="825245" y="392004"/>
                          <a:pt x="825245" y="416859"/>
                        </a:cubicBezTo>
                        <a:cubicBezTo>
                          <a:pt x="825245" y="466570"/>
                          <a:pt x="784946" y="506869"/>
                          <a:pt x="735235" y="506869"/>
                        </a:cubicBezTo>
                        <a:lnTo>
                          <a:pt x="421248" y="506869"/>
                        </a:lnTo>
                        <a:cubicBezTo>
                          <a:pt x="408820" y="506869"/>
                          <a:pt x="396981" y="504350"/>
                          <a:pt x="386212" y="499795"/>
                        </a:cubicBezTo>
                        <a:lnTo>
                          <a:pt x="385477" y="499300"/>
                        </a:lnTo>
                        <a:lnTo>
                          <a:pt x="381172" y="498462"/>
                        </a:lnTo>
                        <a:cubicBezTo>
                          <a:pt x="370336" y="494068"/>
                          <a:pt x="360183" y="487477"/>
                          <a:pt x="351396" y="478689"/>
                        </a:cubicBezTo>
                        <a:lnTo>
                          <a:pt x="26363" y="153657"/>
                        </a:lnTo>
                        <a:cubicBezTo>
                          <a:pt x="-8788" y="118506"/>
                          <a:pt x="-8788" y="61514"/>
                          <a:pt x="26363" y="26363"/>
                        </a:cubicBezTo>
                        <a:cubicBezTo>
                          <a:pt x="61514" y="-8788"/>
                          <a:pt x="118505" y="-8788"/>
                          <a:pt x="153656" y="26363"/>
                        </a:cubicBezTo>
                        <a:lnTo>
                          <a:pt x="454142" y="326849"/>
                        </a:lnTo>
                        <a:lnTo>
                          <a:pt x="735235" y="326849"/>
                        </a:lnTo>
                        <a:cubicBezTo>
                          <a:pt x="760090" y="326849"/>
                          <a:pt x="782593" y="336924"/>
                          <a:pt x="798882" y="353213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40000"/>
                      <a:lumOff val="6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  <a:ex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182" name="フリーフォーム 181"/>
                  <p:cNvSpPr/>
                  <p:nvPr/>
                </p:nvSpPr>
                <p:spPr bwMode="auto">
                  <a:xfrm rot="17105215">
                    <a:off x="1306817" y="1543522"/>
                    <a:ext cx="2928510" cy="891961"/>
                  </a:xfrm>
                  <a:custGeom>
                    <a:avLst/>
                    <a:gdLst>
                      <a:gd name="connsiteX0" fmla="*/ 2814373 w 2814373"/>
                      <a:gd name="connsiteY0" fmla="*/ 57218 h 940092"/>
                      <a:gd name="connsiteX1" fmla="*/ 2788645 w 2814373"/>
                      <a:gd name="connsiteY1" fmla="*/ 54817 h 940092"/>
                      <a:gd name="connsiteX2" fmla="*/ 2547991 w 2814373"/>
                      <a:gd name="connsiteY2" fmla="*/ 151894 h 940092"/>
                      <a:gd name="connsiteX3" fmla="*/ 1796453 w 2814373"/>
                      <a:gd name="connsiteY3" fmla="*/ 883805 h 940092"/>
                      <a:gd name="connsiteX4" fmla="*/ 189680 w 2814373"/>
                      <a:gd name="connsiteY4" fmla="*/ 883805 h 940092"/>
                      <a:gd name="connsiteX5" fmla="*/ 57207 w 2814373"/>
                      <a:gd name="connsiteY5" fmla="*/ 909852 h 940092"/>
                      <a:gd name="connsiteX6" fmla="*/ 0 w 2814373"/>
                      <a:gd name="connsiteY6" fmla="*/ 940092 h 940092"/>
                      <a:gd name="connsiteX7" fmla="*/ 15972 w 2814373"/>
                      <a:gd name="connsiteY7" fmla="*/ 910665 h 940092"/>
                      <a:gd name="connsiteX8" fmla="*/ 272647 w 2814373"/>
                      <a:gd name="connsiteY8" fmla="*/ 774193 h 940092"/>
                      <a:gd name="connsiteX9" fmla="*/ 1734026 w 2814373"/>
                      <a:gd name="connsiteY9" fmla="*/ 774192 h 940092"/>
                      <a:gd name="connsiteX10" fmla="*/ 2417559 w 2814373"/>
                      <a:gd name="connsiteY10" fmla="*/ 90660 h 940092"/>
                      <a:gd name="connsiteX11" fmla="*/ 2636437 w 2814373"/>
                      <a:gd name="connsiteY11" fmla="*/ 0 h 940092"/>
                      <a:gd name="connsiteX12" fmla="*/ 2806757 w 2814373"/>
                      <a:gd name="connsiteY12" fmla="*/ 50997 h 94009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2814373" h="940092">
                        <a:moveTo>
                          <a:pt x="2814373" y="57218"/>
                        </a:moveTo>
                        <a:lnTo>
                          <a:pt x="2788645" y="54817"/>
                        </a:lnTo>
                        <a:cubicBezTo>
                          <a:pt x="2701544" y="54817"/>
                          <a:pt x="2614447" y="87177"/>
                          <a:pt x="2547991" y="151894"/>
                        </a:cubicBezTo>
                        <a:lnTo>
                          <a:pt x="1796453" y="883805"/>
                        </a:lnTo>
                        <a:lnTo>
                          <a:pt x="189680" y="883805"/>
                        </a:lnTo>
                        <a:cubicBezTo>
                          <a:pt x="142690" y="883806"/>
                          <a:pt x="97924" y="893080"/>
                          <a:pt x="57207" y="909852"/>
                        </a:cubicBezTo>
                        <a:lnTo>
                          <a:pt x="0" y="940092"/>
                        </a:lnTo>
                        <a:lnTo>
                          <a:pt x="15972" y="910665"/>
                        </a:lnTo>
                        <a:cubicBezTo>
                          <a:pt x="71599" y="828328"/>
                          <a:pt x="165801" y="774193"/>
                          <a:pt x="272647" y="774193"/>
                        </a:cubicBezTo>
                        <a:lnTo>
                          <a:pt x="1734026" y="774192"/>
                        </a:lnTo>
                        <a:lnTo>
                          <a:pt x="2417559" y="90660"/>
                        </a:lnTo>
                        <a:cubicBezTo>
                          <a:pt x="2478002" y="30221"/>
                          <a:pt x="2557218" y="0"/>
                          <a:pt x="2636437" y="0"/>
                        </a:cubicBezTo>
                        <a:cubicBezTo>
                          <a:pt x="2695852" y="0"/>
                          <a:pt x="2755264" y="17000"/>
                          <a:pt x="2806757" y="50997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60000"/>
                      <a:lumOff val="4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</p:grpSp>
            <p:sp>
              <p:nvSpPr>
                <p:cNvPr id="176" name="フリーフォーム 175"/>
                <p:cNvSpPr/>
                <p:nvPr/>
              </p:nvSpPr>
              <p:spPr bwMode="auto">
                <a:xfrm rot="14603525">
                  <a:off x="4579736" y="1188755"/>
                  <a:ext cx="2980455" cy="1669192"/>
                </a:xfrm>
                <a:custGeom>
                  <a:avLst/>
                  <a:gdLst>
                    <a:gd name="connsiteX0" fmla="*/ 798882 w 825245"/>
                    <a:gd name="connsiteY0" fmla="*/ 353213 h 506869"/>
                    <a:gd name="connsiteX1" fmla="*/ 825245 w 825245"/>
                    <a:gd name="connsiteY1" fmla="*/ 416859 h 506869"/>
                    <a:gd name="connsiteX2" fmla="*/ 735235 w 825245"/>
                    <a:gd name="connsiteY2" fmla="*/ 506869 h 506869"/>
                    <a:gd name="connsiteX3" fmla="*/ 421248 w 825245"/>
                    <a:gd name="connsiteY3" fmla="*/ 506869 h 506869"/>
                    <a:gd name="connsiteX4" fmla="*/ 386212 w 825245"/>
                    <a:gd name="connsiteY4" fmla="*/ 499795 h 506869"/>
                    <a:gd name="connsiteX5" fmla="*/ 385477 w 825245"/>
                    <a:gd name="connsiteY5" fmla="*/ 499300 h 506869"/>
                    <a:gd name="connsiteX6" fmla="*/ 381172 w 825245"/>
                    <a:gd name="connsiteY6" fmla="*/ 498462 h 506869"/>
                    <a:gd name="connsiteX7" fmla="*/ 351396 w 825245"/>
                    <a:gd name="connsiteY7" fmla="*/ 478689 h 506869"/>
                    <a:gd name="connsiteX8" fmla="*/ 26363 w 825245"/>
                    <a:gd name="connsiteY8" fmla="*/ 153657 h 506869"/>
                    <a:gd name="connsiteX9" fmla="*/ 26363 w 825245"/>
                    <a:gd name="connsiteY9" fmla="*/ 26363 h 506869"/>
                    <a:gd name="connsiteX10" fmla="*/ 153656 w 825245"/>
                    <a:gd name="connsiteY10" fmla="*/ 26363 h 506869"/>
                    <a:gd name="connsiteX11" fmla="*/ 454142 w 825245"/>
                    <a:gd name="connsiteY11" fmla="*/ 326849 h 506869"/>
                    <a:gd name="connsiteX12" fmla="*/ 735235 w 825245"/>
                    <a:gd name="connsiteY12" fmla="*/ 326849 h 506869"/>
                    <a:gd name="connsiteX13" fmla="*/ 798882 w 825245"/>
                    <a:gd name="connsiteY13" fmla="*/ 353213 h 5068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825245" h="506869">
                      <a:moveTo>
                        <a:pt x="798882" y="353213"/>
                      </a:moveTo>
                      <a:cubicBezTo>
                        <a:pt x="815170" y="369501"/>
                        <a:pt x="825245" y="392004"/>
                        <a:pt x="825245" y="416859"/>
                      </a:cubicBezTo>
                      <a:cubicBezTo>
                        <a:pt x="825245" y="466570"/>
                        <a:pt x="784946" y="506869"/>
                        <a:pt x="735235" y="506869"/>
                      </a:cubicBezTo>
                      <a:lnTo>
                        <a:pt x="421248" y="506869"/>
                      </a:lnTo>
                      <a:cubicBezTo>
                        <a:pt x="408820" y="506869"/>
                        <a:pt x="396981" y="504350"/>
                        <a:pt x="386212" y="499795"/>
                      </a:cubicBezTo>
                      <a:lnTo>
                        <a:pt x="385477" y="499300"/>
                      </a:lnTo>
                      <a:lnTo>
                        <a:pt x="381172" y="498462"/>
                      </a:lnTo>
                      <a:cubicBezTo>
                        <a:pt x="370336" y="494068"/>
                        <a:pt x="360183" y="487477"/>
                        <a:pt x="351396" y="478689"/>
                      </a:cubicBezTo>
                      <a:lnTo>
                        <a:pt x="26363" y="153657"/>
                      </a:lnTo>
                      <a:cubicBezTo>
                        <a:pt x="-8788" y="118506"/>
                        <a:pt x="-8788" y="61514"/>
                        <a:pt x="26363" y="26363"/>
                      </a:cubicBezTo>
                      <a:cubicBezTo>
                        <a:pt x="61514" y="-8788"/>
                        <a:pt x="118505" y="-8788"/>
                        <a:pt x="153656" y="26363"/>
                      </a:cubicBezTo>
                      <a:lnTo>
                        <a:pt x="454142" y="326849"/>
                      </a:lnTo>
                      <a:lnTo>
                        <a:pt x="735235" y="326849"/>
                      </a:lnTo>
                      <a:cubicBezTo>
                        <a:pt x="760090" y="326849"/>
                        <a:pt x="782593" y="336924"/>
                        <a:pt x="798882" y="353213"/>
                      </a:cubicBezTo>
                      <a:close/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/>
              </p:spPr>
              <p:txBody>
                <a:bodyPr wrap="square" rtlCol="0" anchor="ctr"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77" name="フリーフォーム 176"/>
                <p:cNvSpPr/>
                <p:nvPr/>
              </p:nvSpPr>
              <p:spPr bwMode="auto">
                <a:xfrm rot="17105215">
                  <a:off x="4436511" y="1543522"/>
                  <a:ext cx="2928510" cy="891961"/>
                </a:xfrm>
                <a:custGeom>
                  <a:avLst/>
                  <a:gdLst>
                    <a:gd name="connsiteX0" fmla="*/ 2814373 w 2814373"/>
                    <a:gd name="connsiteY0" fmla="*/ 57218 h 940092"/>
                    <a:gd name="connsiteX1" fmla="*/ 2788645 w 2814373"/>
                    <a:gd name="connsiteY1" fmla="*/ 54817 h 940092"/>
                    <a:gd name="connsiteX2" fmla="*/ 2547991 w 2814373"/>
                    <a:gd name="connsiteY2" fmla="*/ 151894 h 940092"/>
                    <a:gd name="connsiteX3" fmla="*/ 1796453 w 2814373"/>
                    <a:gd name="connsiteY3" fmla="*/ 883805 h 940092"/>
                    <a:gd name="connsiteX4" fmla="*/ 189680 w 2814373"/>
                    <a:gd name="connsiteY4" fmla="*/ 883805 h 940092"/>
                    <a:gd name="connsiteX5" fmla="*/ 57207 w 2814373"/>
                    <a:gd name="connsiteY5" fmla="*/ 909852 h 940092"/>
                    <a:gd name="connsiteX6" fmla="*/ 0 w 2814373"/>
                    <a:gd name="connsiteY6" fmla="*/ 940092 h 940092"/>
                    <a:gd name="connsiteX7" fmla="*/ 15972 w 2814373"/>
                    <a:gd name="connsiteY7" fmla="*/ 910665 h 940092"/>
                    <a:gd name="connsiteX8" fmla="*/ 272647 w 2814373"/>
                    <a:gd name="connsiteY8" fmla="*/ 774193 h 940092"/>
                    <a:gd name="connsiteX9" fmla="*/ 1734026 w 2814373"/>
                    <a:gd name="connsiteY9" fmla="*/ 774192 h 940092"/>
                    <a:gd name="connsiteX10" fmla="*/ 2417559 w 2814373"/>
                    <a:gd name="connsiteY10" fmla="*/ 90660 h 940092"/>
                    <a:gd name="connsiteX11" fmla="*/ 2636437 w 2814373"/>
                    <a:gd name="connsiteY11" fmla="*/ 0 h 940092"/>
                    <a:gd name="connsiteX12" fmla="*/ 2806757 w 2814373"/>
                    <a:gd name="connsiteY12" fmla="*/ 50997 h 9400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2814373" h="940092">
                      <a:moveTo>
                        <a:pt x="2814373" y="57218"/>
                      </a:moveTo>
                      <a:lnTo>
                        <a:pt x="2788645" y="54817"/>
                      </a:lnTo>
                      <a:cubicBezTo>
                        <a:pt x="2701544" y="54817"/>
                        <a:pt x="2614447" y="87177"/>
                        <a:pt x="2547991" y="151894"/>
                      </a:cubicBezTo>
                      <a:lnTo>
                        <a:pt x="1796453" y="883805"/>
                      </a:lnTo>
                      <a:lnTo>
                        <a:pt x="189680" y="883805"/>
                      </a:lnTo>
                      <a:cubicBezTo>
                        <a:pt x="142690" y="883806"/>
                        <a:pt x="97924" y="893080"/>
                        <a:pt x="57207" y="909852"/>
                      </a:cubicBezTo>
                      <a:lnTo>
                        <a:pt x="0" y="940092"/>
                      </a:lnTo>
                      <a:lnTo>
                        <a:pt x="15972" y="910665"/>
                      </a:lnTo>
                      <a:cubicBezTo>
                        <a:pt x="71599" y="828328"/>
                        <a:pt x="165801" y="774193"/>
                        <a:pt x="272647" y="774193"/>
                      </a:cubicBezTo>
                      <a:lnTo>
                        <a:pt x="1734026" y="774192"/>
                      </a:lnTo>
                      <a:lnTo>
                        <a:pt x="2417559" y="90660"/>
                      </a:lnTo>
                      <a:cubicBezTo>
                        <a:pt x="2478002" y="30221"/>
                        <a:pt x="2557218" y="0"/>
                        <a:pt x="2636437" y="0"/>
                      </a:cubicBezTo>
                      <a:cubicBezTo>
                        <a:pt x="2695852" y="0"/>
                        <a:pt x="2755264" y="17000"/>
                        <a:pt x="2806757" y="50997"/>
                      </a:cubicBezTo>
                      <a:close/>
                    </a:path>
                  </a:pathLst>
                </a:cu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78" name="フリーフォーム 177"/>
                <p:cNvSpPr/>
                <p:nvPr/>
              </p:nvSpPr>
              <p:spPr bwMode="auto">
                <a:xfrm rot="17303525">
                  <a:off x="5011386" y="1247153"/>
                  <a:ext cx="2982868" cy="1393270"/>
                </a:xfrm>
                <a:custGeom>
                  <a:avLst/>
                  <a:gdLst>
                    <a:gd name="connsiteX0" fmla="*/ 777371 w 867381"/>
                    <a:gd name="connsiteY0" fmla="*/ 0 h 405146"/>
                    <a:gd name="connsiteX1" fmla="*/ 841018 w 867381"/>
                    <a:gd name="connsiteY1" fmla="*/ 26363 h 405146"/>
                    <a:gd name="connsiteX2" fmla="*/ 841018 w 867381"/>
                    <a:gd name="connsiteY2" fmla="*/ 153656 h 405146"/>
                    <a:gd name="connsiteX3" fmla="*/ 618995 w 867381"/>
                    <a:gd name="connsiteY3" fmla="*/ 375679 h 405146"/>
                    <a:gd name="connsiteX4" fmla="*/ 589219 w 867381"/>
                    <a:gd name="connsiteY4" fmla="*/ 395451 h 405146"/>
                    <a:gd name="connsiteX5" fmla="*/ 588349 w 867381"/>
                    <a:gd name="connsiteY5" fmla="*/ 395621 h 405146"/>
                    <a:gd name="connsiteX6" fmla="*/ 584712 w 867381"/>
                    <a:gd name="connsiteY6" fmla="*/ 398073 h 405146"/>
                    <a:gd name="connsiteX7" fmla="*/ 549676 w 867381"/>
                    <a:gd name="connsiteY7" fmla="*/ 405146 h 405146"/>
                    <a:gd name="connsiteX8" fmla="*/ 90010 w 867381"/>
                    <a:gd name="connsiteY8" fmla="*/ 405146 h 405146"/>
                    <a:gd name="connsiteX9" fmla="*/ 0 w 867381"/>
                    <a:gd name="connsiteY9" fmla="*/ 315136 h 405146"/>
                    <a:gd name="connsiteX10" fmla="*/ 90010 w 867381"/>
                    <a:gd name="connsiteY10" fmla="*/ 225126 h 405146"/>
                    <a:gd name="connsiteX11" fmla="*/ 514961 w 867381"/>
                    <a:gd name="connsiteY11" fmla="*/ 225126 h 405146"/>
                    <a:gd name="connsiteX12" fmla="*/ 713724 w 867381"/>
                    <a:gd name="connsiteY12" fmla="*/ 26363 h 405146"/>
                    <a:gd name="connsiteX13" fmla="*/ 777371 w 867381"/>
                    <a:gd name="connsiteY13" fmla="*/ 0 h 4051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867381" h="405146">
                      <a:moveTo>
                        <a:pt x="777371" y="0"/>
                      </a:moveTo>
                      <a:cubicBezTo>
                        <a:pt x="800407" y="0"/>
                        <a:pt x="823442" y="8788"/>
                        <a:pt x="841018" y="26363"/>
                      </a:cubicBezTo>
                      <a:cubicBezTo>
                        <a:pt x="876169" y="61514"/>
                        <a:pt x="876169" y="118505"/>
                        <a:pt x="841018" y="153656"/>
                      </a:cubicBezTo>
                      <a:lnTo>
                        <a:pt x="618995" y="375679"/>
                      </a:lnTo>
                      <a:cubicBezTo>
                        <a:pt x="610207" y="384467"/>
                        <a:pt x="600055" y="391057"/>
                        <a:pt x="589219" y="395451"/>
                      </a:cubicBezTo>
                      <a:lnTo>
                        <a:pt x="588349" y="395621"/>
                      </a:lnTo>
                      <a:lnTo>
                        <a:pt x="584712" y="398073"/>
                      </a:lnTo>
                      <a:cubicBezTo>
                        <a:pt x="573943" y="402627"/>
                        <a:pt x="562104" y="405146"/>
                        <a:pt x="549676" y="405146"/>
                      </a:cubicBezTo>
                      <a:lnTo>
                        <a:pt x="90010" y="405146"/>
                      </a:lnTo>
                      <a:cubicBezTo>
                        <a:pt x="40299" y="405146"/>
                        <a:pt x="0" y="364847"/>
                        <a:pt x="0" y="315136"/>
                      </a:cubicBezTo>
                      <a:cubicBezTo>
                        <a:pt x="0" y="265425"/>
                        <a:pt x="40299" y="225126"/>
                        <a:pt x="90010" y="225126"/>
                      </a:cubicBezTo>
                      <a:lnTo>
                        <a:pt x="514961" y="225126"/>
                      </a:lnTo>
                      <a:lnTo>
                        <a:pt x="713724" y="26363"/>
                      </a:lnTo>
                      <a:cubicBezTo>
                        <a:pt x="731300" y="8788"/>
                        <a:pt x="754335" y="0"/>
                        <a:pt x="777371" y="0"/>
                      </a:cubicBezTo>
                      <a:close/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/>
              </p:spPr>
              <p:txBody>
                <a:bodyPr wrap="square" rtlCol="0" anchor="ctr"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79" name="フリーフォーム 178"/>
                <p:cNvSpPr/>
                <p:nvPr/>
              </p:nvSpPr>
              <p:spPr bwMode="auto">
                <a:xfrm rot="17303525">
                  <a:off x="4929454" y="1447997"/>
                  <a:ext cx="2814373" cy="940092"/>
                </a:xfrm>
                <a:custGeom>
                  <a:avLst/>
                  <a:gdLst>
                    <a:gd name="connsiteX0" fmla="*/ 2814373 w 2814373"/>
                    <a:gd name="connsiteY0" fmla="*/ 57218 h 940092"/>
                    <a:gd name="connsiteX1" fmla="*/ 2788645 w 2814373"/>
                    <a:gd name="connsiteY1" fmla="*/ 54817 h 940092"/>
                    <a:gd name="connsiteX2" fmla="*/ 2547991 w 2814373"/>
                    <a:gd name="connsiteY2" fmla="*/ 151894 h 940092"/>
                    <a:gd name="connsiteX3" fmla="*/ 1796453 w 2814373"/>
                    <a:gd name="connsiteY3" fmla="*/ 883805 h 940092"/>
                    <a:gd name="connsiteX4" fmla="*/ 189680 w 2814373"/>
                    <a:gd name="connsiteY4" fmla="*/ 883805 h 940092"/>
                    <a:gd name="connsiteX5" fmla="*/ 57207 w 2814373"/>
                    <a:gd name="connsiteY5" fmla="*/ 909852 h 940092"/>
                    <a:gd name="connsiteX6" fmla="*/ 0 w 2814373"/>
                    <a:gd name="connsiteY6" fmla="*/ 940092 h 940092"/>
                    <a:gd name="connsiteX7" fmla="*/ 15972 w 2814373"/>
                    <a:gd name="connsiteY7" fmla="*/ 910665 h 940092"/>
                    <a:gd name="connsiteX8" fmla="*/ 272647 w 2814373"/>
                    <a:gd name="connsiteY8" fmla="*/ 774193 h 940092"/>
                    <a:gd name="connsiteX9" fmla="*/ 1734026 w 2814373"/>
                    <a:gd name="connsiteY9" fmla="*/ 774192 h 940092"/>
                    <a:gd name="connsiteX10" fmla="*/ 2417559 w 2814373"/>
                    <a:gd name="connsiteY10" fmla="*/ 90660 h 940092"/>
                    <a:gd name="connsiteX11" fmla="*/ 2636437 w 2814373"/>
                    <a:gd name="connsiteY11" fmla="*/ 0 h 940092"/>
                    <a:gd name="connsiteX12" fmla="*/ 2806757 w 2814373"/>
                    <a:gd name="connsiteY12" fmla="*/ 50997 h 9400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2814373" h="940092">
                      <a:moveTo>
                        <a:pt x="2814373" y="57218"/>
                      </a:moveTo>
                      <a:lnTo>
                        <a:pt x="2788645" y="54817"/>
                      </a:lnTo>
                      <a:cubicBezTo>
                        <a:pt x="2701544" y="54817"/>
                        <a:pt x="2614447" y="87177"/>
                        <a:pt x="2547991" y="151894"/>
                      </a:cubicBezTo>
                      <a:lnTo>
                        <a:pt x="1796453" y="883805"/>
                      </a:lnTo>
                      <a:lnTo>
                        <a:pt x="189680" y="883805"/>
                      </a:lnTo>
                      <a:cubicBezTo>
                        <a:pt x="142690" y="883806"/>
                        <a:pt x="97924" y="893080"/>
                        <a:pt x="57207" y="909852"/>
                      </a:cubicBezTo>
                      <a:lnTo>
                        <a:pt x="0" y="940092"/>
                      </a:lnTo>
                      <a:lnTo>
                        <a:pt x="15972" y="910665"/>
                      </a:lnTo>
                      <a:cubicBezTo>
                        <a:pt x="71599" y="828328"/>
                        <a:pt x="165801" y="774193"/>
                        <a:pt x="272647" y="774193"/>
                      </a:cubicBezTo>
                      <a:lnTo>
                        <a:pt x="1734026" y="774192"/>
                      </a:lnTo>
                      <a:lnTo>
                        <a:pt x="2417559" y="90660"/>
                      </a:lnTo>
                      <a:cubicBezTo>
                        <a:pt x="2478002" y="30221"/>
                        <a:pt x="2557218" y="0"/>
                        <a:pt x="2636437" y="0"/>
                      </a:cubicBezTo>
                      <a:cubicBezTo>
                        <a:pt x="2695852" y="0"/>
                        <a:pt x="2755264" y="17000"/>
                        <a:pt x="2806757" y="50997"/>
                      </a:cubicBezTo>
                      <a:close/>
                    </a:path>
                  </a:pathLst>
                </a:cu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80" name="フリーフォーム 179"/>
                <p:cNvSpPr/>
                <p:nvPr/>
              </p:nvSpPr>
              <p:spPr bwMode="auto">
                <a:xfrm rot="17303525">
                  <a:off x="3680847" y="2310159"/>
                  <a:ext cx="5801414" cy="2234933"/>
                </a:xfrm>
                <a:custGeom>
                  <a:avLst/>
                  <a:gdLst>
                    <a:gd name="connsiteX0" fmla="*/ 354612 w 1653327"/>
                    <a:gd name="connsiteY0" fmla="*/ 0 h 691784"/>
                    <a:gd name="connsiteX1" fmla="*/ 864794 w 1653327"/>
                    <a:gd name="connsiteY1" fmla="*/ 0 h 691784"/>
                    <a:gd name="connsiteX2" fmla="*/ 1096839 w 1653327"/>
                    <a:gd name="connsiteY2" fmla="*/ 232045 h 691784"/>
                    <a:gd name="connsiteX3" fmla="*/ 1086336 w 1653327"/>
                    <a:gd name="connsiteY3" fmla="*/ 284070 h 691784"/>
                    <a:gd name="connsiteX4" fmla="*/ 1348884 w 1653327"/>
                    <a:gd name="connsiteY4" fmla="*/ 284070 h 691784"/>
                    <a:gd name="connsiteX5" fmla="*/ 1517753 w 1653327"/>
                    <a:gd name="connsiteY5" fmla="*/ 115201 h 691784"/>
                    <a:gd name="connsiteX6" fmla="*/ 1630067 w 1653327"/>
                    <a:gd name="connsiteY6" fmla="*/ 115201 h 691784"/>
                    <a:gd name="connsiteX7" fmla="*/ 1630066 w 1653327"/>
                    <a:gd name="connsiteY7" fmla="*/ 115201 h 691784"/>
                    <a:gd name="connsiteX8" fmla="*/ 1630066 w 1653327"/>
                    <a:gd name="connsiteY8" fmla="*/ 227515 h 691784"/>
                    <a:gd name="connsiteX9" fmla="*/ 1415468 w 1653327"/>
                    <a:gd name="connsiteY9" fmla="*/ 442112 h 691784"/>
                    <a:gd name="connsiteX10" fmla="*/ 1359311 w 1653327"/>
                    <a:gd name="connsiteY10" fmla="*/ 465373 h 691784"/>
                    <a:gd name="connsiteX11" fmla="*/ 1352721 w 1653327"/>
                    <a:gd name="connsiteY11" fmla="*/ 464090 h 691784"/>
                    <a:gd name="connsiteX12" fmla="*/ 893972 w 1653327"/>
                    <a:gd name="connsiteY12" fmla="*/ 464090 h 691784"/>
                    <a:gd name="connsiteX13" fmla="*/ 884255 w 1653327"/>
                    <a:gd name="connsiteY13" fmla="*/ 462128 h 691784"/>
                    <a:gd name="connsiteX14" fmla="*/ 864794 w 1653327"/>
                    <a:gd name="connsiteY14" fmla="*/ 464090 h 691784"/>
                    <a:gd name="connsiteX15" fmla="*/ 632351 w 1653327"/>
                    <a:gd name="connsiteY15" fmla="*/ 464090 h 691784"/>
                    <a:gd name="connsiteX16" fmla="*/ 575427 w 1653327"/>
                    <a:gd name="connsiteY16" fmla="*/ 691784 h 691784"/>
                    <a:gd name="connsiteX17" fmla="*/ 0 w 1653327"/>
                    <a:gd name="connsiteY17" fmla="*/ 691784 h 691784"/>
                    <a:gd name="connsiteX18" fmla="*/ 125759 w 1653327"/>
                    <a:gd name="connsiteY18" fmla="*/ 188750 h 691784"/>
                    <a:gd name="connsiteX19" fmla="*/ 131308 w 1653327"/>
                    <a:gd name="connsiteY19" fmla="*/ 188750 h 691784"/>
                    <a:gd name="connsiteX20" fmla="*/ 140802 w 1653327"/>
                    <a:gd name="connsiteY20" fmla="*/ 141723 h 691784"/>
                    <a:gd name="connsiteX21" fmla="*/ 354612 w 1653327"/>
                    <a:gd name="connsiteY21" fmla="*/ 0 h 691784"/>
                    <a:gd name="connsiteX0" fmla="*/ 354612 w 1653327"/>
                    <a:gd name="connsiteY0" fmla="*/ 0 h 691784"/>
                    <a:gd name="connsiteX1" fmla="*/ 864794 w 1653327"/>
                    <a:gd name="connsiteY1" fmla="*/ 0 h 691784"/>
                    <a:gd name="connsiteX2" fmla="*/ 1096839 w 1653327"/>
                    <a:gd name="connsiteY2" fmla="*/ 232045 h 691784"/>
                    <a:gd name="connsiteX3" fmla="*/ 1086336 w 1653327"/>
                    <a:gd name="connsiteY3" fmla="*/ 284070 h 691784"/>
                    <a:gd name="connsiteX4" fmla="*/ 1348884 w 1653327"/>
                    <a:gd name="connsiteY4" fmla="*/ 284070 h 691784"/>
                    <a:gd name="connsiteX5" fmla="*/ 1517753 w 1653327"/>
                    <a:gd name="connsiteY5" fmla="*/ 115201 h 691784"/>
                    <a:gd name="connsiteX6" fmla="*/ 1630067 w 1653327"/>
                    <a:gd name="connsiteY6" fmla="*/ 115201 h 691784"/>
                    <a:gd name="connsiteX7" fmla="*/ 1630066 w 1653327"/>
                    <a:gd name="connsiteY7" fmla="*/ 115201 h 691784"/>
                    <a:gd name="connsiteX8" fmla="*/ 1630066 w 1653327"/>
                    <a:gd name="connsiteY8" fmla="*/ 227515 h 691784"/>
                    <a:gd name="connsiteX9" fmla="*/ 1415468 w 1653327"/>
                    <a:gd name="connsiteY9" fmla="*/ 442112 h 691784"/>
                    <a:gd name="connsiteX10" fmla="*/ 1359311 w 1653327"/>
                    <a:gd name="connsiteY10" fmla="*/ 465373 h 691784"/>
                    <a:gd name="connsiteX11" fmla="*/ 1352721 w 1653327"/>
                    <a:gd name="connsiteY11" fmla="*/ 464090 h 691784"/>
                    <a:gd name="connsiteX12" fmla="*/ 893972 w 1653327"/>
                    <a:gd name="connsiteY12" fmla="*/ 464090 h 691784"/>
                    <a:gd name="connsiteX13" fmla="*/ 884255 w 1653327"/>
                    <a:gd name="connsiteY13" fmla="*/ 462128 h 691784"/>
                    <a:gd name="connsiteX14" fmla="*/ 864794 w 1653327"/>
                    <a:gd name="connsiteY14" fmla="*/ 464090 h 691784"/>
                    <a:gd name="connsiteX15" fmla="*/ 632351 w 1653327"/>
                    <a:gd name="connsiteY15" fmla="*/ 464090 h 691784"/>
                    <a:gd name="connsiteX16" fmla="*/ 575427 w 1653327"/>
                    <a:gd name="connsiteY16" fmla="*/ 691784 h 691784"/>
                    <a:gd name="connsiteX17" fmla="*/ 0 w 1653327"/>
                    <a:gd name="connsiteY17" fmla="*/ 691784 h 691784"/>
                    <a:gd name="connsiteX18" fmla="*/ 125759 w 1653327"/>
                    <a:gd name="connsiteY18" fmla="*/ 188750 h 691784"/>
                    <a:gd name="connsiteX19" fmla="*/ 140802 w 1653327"/>
                    <a:gd name="connsiteY19" fmla="*/ 141723 h 691784"/>
                    <a:gd name="connsiteX20" fmla="*/ 354612 w 1653327"/>
                    <a:gd name="connsiteY20" fmla="*/ 0 h 691784"/>
                    <a:gd name="connsiteX0" fmla="*/ 354612 w 1653327"/>
                    <a:gd name="connsiteY0" fmla="*/ 0 h 691784"/>
                    <a:gd name="connsiteX1" fmla="*/ 864794 w 1653327"/>
                    <a:gd name="connsiteY1" fmla="*/ 0 h 691784"/>
                    <a:gd name="connsiteX2" fmla="*/ 1096839 w 1653327"/>
                    <a:gd name="connsiteY2" fmla="*/ 232045 h 691784"/>
                    <a:gd name="connsiteX3" fmla="*/ 1348884 w 1653327"/>
                    <a:gd name="connsiteY3" fmla="*/ 284070 h 691784"/>
                    <a:gd name="connsiteX4" fmla="*/ 1517753 w 1653327"/>
                    <a:gd name="connsiteY4" fmla="*/ 115201 h 691784"/>
                    <a:gd name="connsiteX5" fmla="*/ 1630067 w 1653327"/>
                    <a:gd name="connsiteY5" fmla="*/ 115201 h 691784"/>
                    <a:gd name="connsiteX6" fmla="*/ 1630066 w 1653327"/>
                    <a:gd name="connsiteY6" fmla="*/ 115201 h 691784"/>
                    <a:gd name="connsiteX7" fmla="*/ 1630066 w 1653327"/>
                    <a:gd name="connsiteY7" fmla="*/ 227515 h 691784"/>
                    <a:gd name="connsiteX8" fmla="*/ 1415468 w 1653327"/>
                    <a:gd name="connsiteY8" fmla="*/ 442112 h 691784"/>
                    <a:gd name="connsiteX9" fmla="*/ 1359311 w 1653327"/>
                    <a:gd name="connsiteY9" fmla="*/ 465373 h 691784"/>
                    <a:gd name="connsiteX10" fmla="*/ 1352721 w 1653327"/>
                    <a:gd name="connsiteY10" fmla="*/ 464090 h 691784"/>
                    <a:gd name="connsiteX11" fmla="*/ 893972 w 1653327"/>
                    <a:gd name="connsiteY11" fmla="*/ 464090 h 691784"/>
                    <a:gd name="connsiteX12" fmla="*/ 884255 w 1653327"/>
                    <a:gd name="connsiteY12" fmla="*/ 462128 h 691784"/>
                    <a:gd name="connsiteX13" fmla="*/ 864794 w 1653327"/>
                    <a:gd name="connsiteY13" fmla="*/ 464090 h 691784"/>
                    <a:gd name="connsiteX14" fmla="*/ 632351 w 1653327"/>
                    <a:gd name="connsiteY14" fmla="*/ 464090 h 691784"/>
                    <a:gd name="connsiteX15" fmla="*/ 575427 w 1653327"/>
                    <a:gd name="connsiteY15" fmla="*/ 691784 h 691784"/>
                    <a:gd name="connsiteX16" fmla="*/ 0 w 1653327"/>
                    <a:gd name="connsiteY16" fmla="*/ 691784 h 691784"/>
                    <a:gd name="connsiteX17" fmla="*/ 125759 w 1653327"/>
                    <a:gd name="connsiteY17" fmla="*/ 188750 h 691784"/>
                    <a:gd name="connsiteX18" fmla="*/ 140802 w 1653327"/>
                    <a:gd name="connsiteY18" fmla="*/ 141723 h 691784"/>
                    <a:gd name="connsiteX19" fmla="*/ 354612 w 1653327"/>
                    <a:gd name="connsiteY19" fmla="*/ 0 h 691784"/>
                    <a:gd name="connsiteX0" fmla="*/ 354612 w 1653327"/>
                    <a:gd name="connsiteY0" fmla="*/ 0 h 691784"/>
                    <a:gd name="connsiteX1" fmla="*/ 864794 w 1653327"/>
                    <a:gd name="connsiteY1" fmla="*/ 0 h 691784"/>
                    <a:gd name="connsiteX2" fmla="*/ 1096839 w 1653327"/>
                    <a:gd name="connsiteY2" fmla="*/ 232045 h 691784"/>
                    <a:gd name="connsiteX3" fmla="*/ 1348884 w 1653327"/>
                    <a:gd name="connsiteY3" fmla="*/ 284070 h 691784"/>
                    <a:gd name="connsiteX4" fmla="*/ 1517753 w 1653327"/>
                    <a:gd name="connsiteY4" fmla="*/ 115201 h 691784"/>
                    <a:gd name="connsiteX5" fmla="*/ 1630067 w 1653327"/>
                    <a:gd name="connsiteY5" fmla="*/ 115201 h 691784"/>
                    <a:gd name="connsiteX6" fmla="*/ 1630066 w 1653327"/>
                    <a:gd name="connsiteY6" fmla="*/ 115201 h 691784"/>
                    <a:gd name="connsiteX7" fmla="*/ 1630066 w 1653327"/>
                    <a:gd name="connsiteY7" fmla="*/ 227515 h 691784"/>
                    <a:gd name="connsiteX8" fmla="*/ 1415468 w 1653327"/>
                    <a:gd name="connsiteY8" fmla="*/ 442112 h 691784"/>
                    <a:gd name="connsiteX9" fmla="*/ 1359311 w 1653327"/>
                    <a:gd name="connsiteY9" fmla="*/ 465373 h 691784"/>
                    <a:gd name="connsiteX10" fmla="*/ 1352721 w 1653327"/>
                    <a:gd name="connsiteY10" fmla="*/ 464090 h 691784"/>
                    <a:gd name="connsiteX11" fmla="*/ 893972 w 1653327"/>
                    <a:gd name="connsiteY11" fmla="*/ 464090 h 691784"/>
                    <a:gd name="connsiteX12" fmla="*/ 864794 w 1653327"/>
                    <a:gd name="connsiteY12" fmla="*/ 464090 h 691784"/>
                    <a:gd name="connsiteX13" fmla="*/ 632351 w 1653327"/>
                    <a:gd name="connsiteY13" fmla="*/ 464090 h 691784"/>
                    <a:gd name="connsiteX14" fmla="*/ 575427 w 1653327"/>
                    <a:gd name="connsiteY14" fmla="*/ 691784 h 691784"/>
                    <a:gd name="connsiteX15" fmla="*/ 0 w 1653327"/>
                    <a:gd name="connsiteY15" fmla="*/ 691784 h 691784"/>
                    <a:gd name="connsiteX16" fmla="*/ 125759 w 1653327"/>
                    <a:gd name="connsiteY16" fmla="*/ 188750 h 691784"/>
                    <a:gd name="connsiteX17" fmla="*/ 140802 w 1653327"/>
                    <a:gd name="connsiteY17" fmla="*/ 141723 h 691784"/>
                    <a:gd name="connsiteX18" fmla="*/ 354612 w 1653327"/>
                    <a:gd name="connsiteY18" fmla="*/ 0 h 691784"/>
                    <a:gd name="connsiteX0" fmla="*/ 354612 w 1653327"/>
                    <a:gd name="connsiteY0" fmla="*/ 0 h 691784"/>
                    <a:gd name="connsiteX1" fmla="*/ 864794 w 1653327"/>
                    <a:gd name="connsiteY1" fmla="*/ 0 h 691784"/>
                    <a:gd name="connsiteX2" fmla="*/ 1096839 w 1653327"/>
                    <a:gd name="connsiteY2" fmla="*/ 232045 h 691784"/>
                    <a:gd name="connsiteX3" fmla="*/ 1348884 w 1653327"/>
                    <a:gd name="connsiteY3" fmla="*/ 284070 h 691784"/>
                    <a:gd name="connsiteX4" fmla="*/ 1517753 w 1653327"/>
                    <a:gd name="connsiteY4" fmla="*/ 115201 h 691784"/>
                    <a:gd name="connsiteX5" fmla="*/ 1630067 w 1653327"/>
                    <a:gd name="connsiteY5" fmla="*/ 115201 h 691784"/>
                    <a:gd name="connsiteX6" fmla="*/ 1630066 w 1653327"/>
                    <a:gd name="connsiteY6" fmla="*/ 115201 h 691784"/>
                    <a:gd name="connsiteX7" fmla="*/ 1630066 w 1653327"/>
                    <a:gd name="connsiteY7" fmla="*/ 227515 h 691784"/>
                    <a:gd name="connsiteX8" fmla="*/ 1415468 w 1653327"/>
                    <a:gd name="connsiteY8" fmla="*/ 442112 h 691784"/>
                    <a:gd name="connsiteX9" fmla="*/ 1359311 w 1653327"/>
                    <a:gd name="connsiteY9" fmla="*/ 465373 h 691784"/>
                    <a:gd name="connsiteX10" fmla="*/ 1352721 w 1653327"/>
                    <a:gd name="connsiteY10" fmla="*/ 464090 h 691784"/>
                    <a:gd name="connsiteX11" fmla="*/ 864794 w 1653327"/>
                    <a:gd name="connsiteY11" fmla="*/ 464090 h 691784"/>
                    <a:gd name="connsiteX12" fmla="*/ 632351 w 1653327"/>
                    <a:gd name="connsiteY12" fmla="*/ 464090 h 691784"/>
                    <a:gd name="connsiteX13" fmla="*/ 575427 w 1653327"/>
                    <a:gd name="connsiteY13" fmla="*/ 691784 h 691784"/>
                    <a:gd name="connsiteX14" fmla="*/ 0 w 1653327"/>
                    <a:gd name="connsiteY14" fmla="*/ 691784 h 691784"/>
                    <a:gd name="connsiteX15" fmla="*/ 125759 w 1653327"/>
                    <a:gd name="connsiteY15" fmla="*/ 188750 h 691784"/>
                    <a:gd name="connsiteX16" fmla="*/ 140802 w 1653327"/>
                    <a:gd name="connsiteY16" fmla="*/ 141723 h 691784"/>
                    <a:gd name="connsiteX17" fmla="*/ 354612 w 1653327"/>
                    <a:gd name="connsiteY17" fmla="*/ 0 h 691784"/>
                    <a:gd name="connsiteX0" fmla="*/ 354612 w 1653327"/>
                    <a:gd name="connsiteY0" fmla="*/ 0 h 691784"/>
                    <a:gd name="connsiteX1" fmla="*/ 864794 w 1653327"/>
                    <a:gd name="connsiteY1" fmla="*/ 0 h 691784"/>
                    <a:gd name="connsiteX2" fmla="*/ 1096839 w 1653327"/>
                    <a:gd name="connsiteY2" fmla="*/ 232045 h 691784"/>
                    <a:gd name="connsiteX3" fmla="*/ 1348884 w 1653327"/>
                    <a:gd name="connsiteY3" fmla="*/ 284070 h 691784"/>
                    <a:gd name="connsiteX4" fmla="*/ 1517753 w 1653327"/>
                    <a:gd name="connsiteY4" fmla="*/ 115201 h 691784"/>
                    <a:gd name="connsiteX5" fmla="*/ 1630067 w 1653327"/>
                    <a:gd name="connsiteY5" fmla="*/ 115201 h 691784"/>
                    <a:gd name="connsiteX6" fmla="*/ 1630066 w 1653327"/>
                    <a:gd name="connsiteY6" fmla="*/ 115201 h 691784"/>
                    <a:gd name="connsiteX7" fmla="*/ 1630066 w 1653327"/>
                    <a:gd name="connsiteY7" fmla="*/ 227515 h 691784"/>
                    <a:gd name="connsiteX8" fmla="*/ 1415468 w 1653327"/>
                    <a:gd name="connsiteY8" fmla="*/ 442112 h 691784"/>
                    <a:gd name="connsiteX9" fmla="*/ 1359311 w 1653327"/>
                    <a:gd name="connsiteY9" fmla="*/ 465373 h 691784"/>
                    <a:gd name="connsiteX10" fmla="*/ 1352721 w 1653327"/>
                    <a:gd name="connsiteY10" fmla="*/ 464090 h 691784"/>
                    <a:gd name="connsiteX11" fmla="*/ 864794 w 1653327"/>
                    <a:gd name="connsiteY11" fmla="*/ 471710 h 691784"/>
                    <a:gd name="connsiteX12" fmla="*/ 632351 w 1653327"/>
                    <a:gd name="connsiteY12" fmla="*/ 464090 h 691784"/>
                    <a:gd name="connsiteX13" fmla="*/ 575427 w 1653327"/>
                    <a:gd name="connsiteY13" fmla="*/ 691784 h 691784"/>
                    <a:gd name="connsiteX14" fmla="*/ 0 w 1653327"/>
                    <a:gd name="connsiteY14" fmla="*/ 691784 h 691784"/>
                    <a:gd name="connsiteX15" fmla="*/ 125759 w 1653327"/>
                    <a:gd name="connsiteY15" fmla="*/ 188750 h 691784"/>
                    <a:gd name="connsiteX16" fmla="*/ 140802 w 1653327"/>
                    <a:gd name="connsiteY16" fmla="*/ 141723 h 691784"/>
                    <a:gd name="connsiteX17" fmla="*/ 354612 w 1653327"/>
                    <a:gd name="connsiteY17" fmla="*/ 0 h 691784"/>
                    <a:gd name="connsiteX0" fmla="*/ 354612 w 1653327"/>
                    <a:gd name="connsiteY0" fmla="*/ 0 h 691784"/>
                    <a:gd name="connsiteX1" fmla="*/ 864794 w 1653327"/>
                    <a:gd name="connsiteY1" fmla="*/ 0 h 691784"/>
                    <a:gd name="connsiteX2" fmla="*/ 1096839 w 1653327"/>
                    <a:gd name="connsiteY2" fmla="*/ 232045 h 691784"/>
                    <a:gd name="connsiteX3" fmla="*/ 1348884 w 1653327"/>
                    <a:gd name="connsiteY3" fmla="*/ 284070 h 691784"/>
                    <a:gd name="connsiteX4" fmla="*/ 1517753 w 1653327"/>
                    <a:gd name="connsiteY4" fmla="*/ 115201 h 691784"/>
                    <a:gd name="connsiteX5" fmla="*/ 1630067 w 1653327"/>
                    <a:gd name="connsiteY5" fmla="*/ 115201 h 691784"/>
                    <a:gd name="connsiteX6" fmla="*/ 1630066 w 1653327"/>
                    <a:gd name="connsiteY6" fmla="*/ 115201 h 691784"/>
                    <a:gd name="connsiteX7" fmla="*/ 1630066 w 1653327"/>
                    <a:gd name="connsiteY7" fmla="*/ 227515 h 691784"/>
                    <a:gd name="connsiteX8" fmla="*/ 1415468 w 1653327"/>
                    <a:gd name="connsiteY8" fmla="*/ 442112 h 691784"/>
                    <a:gd name="connsiteX9" fmla="*/ 1359311 w 1653327"/>
                    <a:gd name="connsiteY9" fmla="*/ 465373 h 691784"/>
                    <a:gd name="connsiteX10" fmla="*/ 1352721 w 1653327"/>
                    <a:gd name="connsiteY10" fmla="*/ 464090 h 691784"/>
                    <a:gd name="connsiteX11" fmla="*/ 632351 w 1653327"/>
                    <a:gd name="connsiteY11" fmla="*/ 464090 h 691784"/>
                    <a:gd name="connsiteX12" fmla="*/ 575427 w 1653327"/>
                    <a:gd name="connsiteY12" fmla="*/ 691784 h 691784"/>
                    <a:gd name="connsiteX13" fmla="*/ 0 w 1653327"/>
                    <a:gd name="connsiteY13" fmla="*/ 691784 h 691784"/>
                    <a:gd name="connsiteX14" fmla="*/ 125759 w 1653327"/>
                    <a:gd name="connsiteY14" fmla="*/ 188750 h 691784"/>
                    <a:gd name="connsiteX15" fmla="*/ 140802 w 1653327"/>
                    <a:gd name="connsiteY15" fmla="*/ 141723 h 691784"/>
                    <a:gd name="connsiteX16" fmla="*/ 354612 w 1653327"/>
                    <a:gd name="connsiteY16" fmla="*/ 0 h 691784"/>
                    <a:gd name="connsiteX0" fmla="*/ 301995 w 1600710"/>
                    <a:gd name="connsiteY0" fmla="*/ 0 h 691784"/>
                    <a:gd name="connsiteX1" fmla="*/ 812177 w 1600710"/>
                    <a:gd name="connsiteY1" fmla="*/ 0 h 691784"/>
                    <a:gd name="connsiteX2" fmla="*/ 1044222 w 1600710"/>
                    <a:gd name="connsiteY2" fmla="*/ 232045 h 691784"/>
                    <a:gd name="connsiteX3" fmla="*/ 1296267 w 1600710"/>
                    <a:gd name="connsiteY3" fmla="*/ 284070 h 691784"/>
                    <a:gd name="connsiteX4" fmla="*/ 1465136 w 1600710"/>
                    <a:gd name="connsiteY4" fmla="*/ 115201 h 691784"/>
                    <a:gd name="connsiteX5" fmla="*/ 1577450 w 1600710"/>
                    <a:gd name="connsiteY5" fmla="*/ 115201 h 691784"/>
                    <a:gd name="connsiteX6" fmla="*/ 1577449 w 1600710"/>
                    <a:gd name="connsiteY6" fmla="*/ 115201 h 691784"/>
                    <a:gd name="connsiteX7" fmla="*/ 1577449 w 1600710"/>
                    <a:gd name="connsiteY7" fmla="*/ 227515 h 691784"/>
                    <a:gd name="connsiteX8" fmla="*/ 1362851 w 1600710"/>
                    <a:gd name="connsiteY8" fmla="*/ 442112 h 691784"/>
                    <a:gd name="connsiteX9" fmla="*/ 1306694 w 1600710"/>
                    <a:gd name="connsiteY9" fmla="*/ 465373 h 691784"/>
                    <a:gd name="connsiteX10" fmla="*/ 1300104 w 1600710"/>
                    <a:gd name="connsiteY10" fmla="*/ 464090 h 691784"/>
                    <a:gd name="connsiteX11" fmla="*/ 579734 w 1600710"/>
                    <a:gd name="connsiteY11" fmla="*/ 464090 h 691784"/>
                    <a:gd name="connsiteX12" fmla="*/ 522810 w 1600710"/>
                    <a:gd name="connsiteY12" fmla="*/ 691784 h 691784"/>
                    <a:gd name="connsiteX13" fmla="*/ 0 w 1600710"/>
                    <a:gd name="connsiteY13" fmla="*/ 325990 h 691784"/>
                    <a:gd name="connsiteX14" fmla="*/ 73142 w 1600710"/>
                    <a:gd name="connsiteY14" fmla="*/ 188750 h 691784"/>
                    <a:gd name="connsiteX15" fmla="*/ 88185 w 1600710"/>
                    <a:gd name="connsiteY15" fmla="*/ 141723 h 691784"/>
                    <a:gd name="connsiteX16" fmla="*/ 301995 w 1600710"/>
                    <a:gd name="connsiteY16" fmla="*/ 0 h 691784"/>
                    <a:gd name="connsiteX0" fmla="*/ 301995 w 1600710"/>
                    <a:gd name="connsiteY0" fmla="*/ 0 h 628565"/>
                    <a:gd name="connsiteX1" fmla="*/ 812177 w 1600710"/>
                    <a:gd name="connsiteY1" fmla="*/ 0 h 628565"/>
                    <a:gd name="connsiteX2" fmla="*/ 1044222 w 1600710"/>
                    <a:gd name="connsiteY2" fmla="*/ 232045 h 628565"/>
                    <a:gd name="connsiteX3" fmla="*/ 1296267 w 1600710"/>
                    <a:gd name="connsiteY3" fmla="*/ 284070 h 628565"/>
                    <a:gd name="connsiteX4" fmla="*/ 1465136 w 1600710"/>
                    <a:gd name="connsiteY4" fmla="*/ 115201 h 628565"/>
                    <a:gd name="connsiteX5" fmla="*/ 1577450 w 1600710"/>
                    <a:gd name="connsiteY5" fmla="*/ 115201 h 628565"/>
                    <a:gd name="connsiteX6" fmla="*/ 1577449 w 1600710"/>
                    <a:gd name="connsiteY6" fmla="*/ 115201 h 628565"/>
                    <a:gd name="connsiteX7" fmla="*/ 1577449 w 1600710"/>
                    <a:gd name="connsiteY7" fmla="*/ 227515 h 628565"/>
                    <a:gd name="connsiteX8" fmla="*/ 1362851 w 1600710"/>
                    <a:gd name="connsiteY8" fmla="*/ 442112 h 628565"/>
                    <a:gd name="connsiteX9" fmla="*/ 1306694 w 1600710"/>
                    <a:gd name="connsiteY9" fmla="*/ 465373 h 628565"/>
                    <a:gd name="connsiteX10" fmla="*/ 1300104 w 1600710"/>
                    <a:gd name="connsiteY10" fmla="*/ 464090 h 628565"/>
                    <a:gd name="connsiteX11" fmla="*/ 579734 w 1600710"/>
                    <a:gd name="connsiteY11" fmla="*/ 464090 h 628565"/>
                    <a:gd name="connsiteX12" fmla="*/ 491964 w 1600710"/>
                    <a:gd name="connsiteY12" fmla="*/ 628565 h 628565"/>
                    <a:gd name="connsiteX13" fmla="*/ 0 w 1600710"/>
                    <a:gd name="connsiteY13" fmla="*/ 325990 h 628565"/>
                    <a:gd name="connsiteX14" fmla="*/ 73142 w 1600710"/>
                    <a:gd name="connsiteY14" fmla="*/ 188750 h 628565"/>
                    <a:gd name="connsiteX15" fmla="*/ 88185 w 1600710"/>
                    <a:gd name="connsiteY15" fmla="*/ 141723 h 628565"/>
                    <a:gd name="connsiteX16" fmla="*/ 301995 w 1600710"/>
                    <a:gd name="connsiteY16" fmla="*/ 0 h 628565"/>
                    <a:gd name="connsiteX0" fmla="*/ 301995 w 1600710"/>
                    <a:gd name="connsiteY0" fmla="*/ 0 h 680710"/>
                    <a:gd name="connsiteX1" fmla="*/ 812177 w 1600710"/>
                    <a:gd name="connsiteY1" fmla="*/ 0 h 680710"/>
                    <a:gd name="connsiteX2" fmla="*/ 1044222 w 1600710"/>
                    <a:gd name="connsiteY2" fmla="*/ 232045 h 680710"/>
                    <a:gd name="connsiteX3" fmla="*/ 1296267 w 1600710"/>
                    <a:gd name="connsiteY3" fmla="*/ 284070 h 680710"/>
                    <a:gd name="connsiteX4" fmla="*/ 1465136 w 1600710"/>
                    <a:gd name="connsiteY4" fmla="*/ 115201 h 680710"/>
                    <a:gd name="connsiteX5" fmla="*/ 1577450 w 1600710"/>
                    <a:gd name="connsiteY5" fmla="*/ 115201 h 680710"/>
                    <a:gd name="connsiteX6" fmla="*/ 1577449 w 1600710"/>
                    <a:gd name="connsiteY6" fmla="*/ 115201 h 680710"/>
                    <a:gd name="connsiteX7" fmla="*/ 1577449 w 1600710"/>
                    <a:gd name="connsiteY7" fmla="*/ 227515 h 680710"/>
                    <a:gd name="connsiteX8" fmla="*/ 1362851 w 1600710"/>
                    <a:gd name="connsiteY8" fmla="*/ 442112 h 680710"/>
                    <a:gd name="connsiteX9" fmla="*/ 1306694 w 1600710"/>
                    <a:gd name="connsiteY9" fmla="*/ 465373 h 680710"/>
                    <a:gd name="connsiteX10" fmla="*/ 1300104 w 1600710"/>
                    <a:gd name="connsiteY10" fmla="*/ 464090 h 680710"/>
                    <a:gd name="connsiteX11" fmla="*/ 579734 w 1600710"/>
                    <a:gd name="connsiteY11" fmla="*/ 464090 h 680710"/>
                    <a:gd name="connsiteX12" fmla="*/ 463657 w 1600710"/>
                    <a:gd name="connsiteY12" fmla="*/ 680710 h 680710"/>
                    <a:gd name="connsiteX13" fmla="*/ 0 w 1600710"/>
                    <a:gd name="connsiteY13" fmla="*/ 325990 h 680710"/>
                    <a:gd name="connsiteX14" fmla="*/ 73142 w 1600710"/>
                    <a:gd name="connsiteY14" fmla="*/ 188750 h 680710"/>
                    <a:gd name="connsiteX15" fmla="*/ 88185 w 1600710"/>
                    <a:gd name="connsiteY15" fmla="*/ 141723 h 680710"/>
                    <a:gd name="connsiteX16" fmla="*/ 301995 w 1600710"/>
                    <a:gd name="connsiteY16" fmla="*/ 0 h 680710"/>
                    <a:gd name="connsiteX0" fmla="*/ 348017 w 1646732"/>
                    <a:gd name="connsiteY0" fmla="*/ 0 h 680710"/>
                    <a:gd name="connsiteX1" fmla="*/ 858199 w 1646732"/>
                    <a:gd name="connsiteY1" fmla="*/ 0 h 680710"/>
                    <a:gd name="connsiteX2" fmla="*/ 1090244 w 1646732"/>
                    <a:gd name="connsiteY2" fmla="*/ 232045 h 680710"/>
                    <a:gd name="connsiteX3" fmla="*/ 1342289 w 1646732"/>
                    <a:gd name="connsiteY3" fmla="*/ 284070 h 680710"/>
                    <a:gd name="connsiteX4" fmla="*/ 1511158 w 1646732"/>
                    <a:gd name="connsiteY4" fmla="*/ 115201 h 680710"/>
                    <a:gd name="connsiteX5" fmla="*/ 1623472 w 1646732"/>
                    <a:gd name="connsiteY5" fmla="*/ 115201 h 680710"/>
                    <a:gd name="connsiteX6" fmla="*/ 1623471 w 1646732"/>
                    <a:gd name="connsiteY6" fmla="*/ 115201 h 680710"/>
                    <a:gd name="connsiteX7" fmla="*/ 1623471 w 1646732"/>
                    <a:gd name="connsiteY7" fmla="*/ 227515 h 680710"/>
                    <a:gd name="connsiteX8" fmla="*/ 1408873 w 1646732"/>
                    <a:gd name="connsiteY8" fmla="*/ 442112 h 680710"/>
                    <a:gd name="connsiteX9" fmla="*/ 1352716 w 1646732"/>
                    <a:gd name="connsiteY9" fmla="*/ 465373 h 680710"/>
                    <a:gd name="connsiteX10" fmla="*/ 1346126 w 1646732"/>
                    <a:gd name="connsiteY10" fmla="*/ 464090 h 680710"/>
                    <a:gd name="connsiteX11" fmla="*/ 625756 w 1646732"/>
                    <a:gd name="connsiteY11" fmla="*/ 464090 h 680710"/>
                    <a:gd name="connsiteX12" fmla="*/ 509679 w 1646732"/>
                    <a:gd name="connsiteY12" fmla="*/ 680710 h 680710"/>
                    <a:gd name="connsiteX13" fmla="*/ -1 w 1646732"/>
                    <a:gd name="connsiteY13" fmla="*/ 399671 h 680710"/>
                    <a:gd name="connsiteX14" fmla="*/ 119164 w 1646732"/>
                    <a:gd name="connsiteY14" fmla="*/ 188750 h 680710"/>
                    <a:gd name="connsiteX15" fmla="*/ 134207 w 1646732"/>
                    <a:gd name="connsiteY15" fmla="*/ 141723 h 680710"/>
                    <a:gd name="connsiteX16" fmla="*/ 348017 w 1646732"/>
                    <a:gd name="connsiteY16" fmla="*/ 0 h 680710"/>
                    <a:gd name="connsiteX0" fmla="*/ 348017 w 1646732"/>
                    <a:gd name="connsiteY0" fmla="*/ 0 h 680710"/>
                    <a:gd name="connsiteX1" fmla="*/ 1090244 w 1646732"/>
                    <a:gd name="connsiteY1" fmla="*/ 232045 h 680710"/>
                    <a:gd name="connsiteX2" fmla="*/ 1342289 w 1646732"/>
                    <a:gd name="connsiteY2" fmla="*/ 284070 h 680710"/>
                    <a:gd name="connsiteX3" fmla="*/ 1511158 w 1646732"/>
                    <a:gd name="connsiteY3" fmla="*/ 115201 h 680710"/>
                    <a:gd name="connsiteX4" fmla="*/ 1623472 w 1646732"/>
                    <a:gd name="connsiteY4" fmla="*/ 115201 h 680710"/>
                    <a:gd name="connsiteX5" fmla="*/ 1623471 w 1646732"/>
                    <a:gd name="connsiteY5" fmla="*/ 115201 h 680710"/>
                    <a:gd name="connsiteX6" fmla="*/ 1623471 w 1646732"/>
                    <a:gd name="connsiteY6" fmla="*/ 227515 h 680710"/>
                    <a:gd name="connsiteX7" fmla="*/ 1408873 w 1646732"/>
                    <a:gd name="connsiteY7" fmla="*/ 442112 h 680710"/>
                    <a:gd name="connsiteX8" fmla="*/ 1352716 w 1646732"/>
                    <a:gd name="connsiteY8" fmla="*/ 465373 h 680710"/>
                    <a:gd name="connsiteX9" fmla="*/ 1346126 w 1646732"/>
                    <a:gd name="connsiteY9" fmla="*/ 464090 h 680710"/>
                    <a:gd name="connsiteX10" fmla="*/ 625756 w 1646732"/>
                    <a:gd name="connsiteY10" fmla="*/ 464090 h 680710"/>
                    <a:gd name="connsiteX11" fmla="*/ 509679 w 1646732"/>
                    <a:gd name="connsiteY11" fmla="*/ 680710 h 680710"/>
                    <a:gd name="connsiteX12" fmla="*/ -1 w 1646732"/>
                    <a:gd name="connsiteY12" fmla="*/ 399671 h 680710"/>
                    <a:gd name="connsiteX13" fmla="*/ 119164 w 1646732"/>
                    <a:gd name="connsiteY13" fmla="*/ 188750 h 680710"/>
                    <a:gd name="connsiteX14" fmla="*/ 134207 w 1646732"/>
                    <a:gd name="connsiteY14" fmla="*/ 141723 h 680710"/>
                    <a:gd name="connsiteX15" fmla="*/ 348017 w 1646732"/>
                    <a:gd name="connsiteY15" fmla="*/ 0 h 680710"/>
                    <a:gd name="connsiteX0" fmla="*/ 348017 w 1646732"/>
                    <a:gd name="connsiteY0" fmla="*/ 12804 h 693514"/>
                    <a:gd name="connsiteX1" fmla="*/ 1090244 w 1646732"/>
                    <a:gd name="connsiteY1" fmla="*/ 244849 h 693514"/>
                    <a:gd name="connsiteX2" fmla="*/ 1342289 w 1646732"/>
                    <a:gd name="connsiteY2" fmla="*/ 296874 h 693514"/>
                    <a:gd name="connsiteX3" fmla="*/ 1511158 w 1646732"/>
                    <a:gd name="connsiteY3" fmla="*/ 128005 h 693514"/>
                    <a:gd name="connsiteX4" fmla="*/ 1623472 w 1646732"/>
                    <a:gd name="connsiteY4" fmla="*/ 128005 h 693514"/>
                    <a:gd name="connsiteX5" fmla="*/ 1623471 w 1646732"/>
                    <a:gd name="connsiteY5" fmla="*/ 128005 h 693514"/>
                    <a:gd name="connsiteX6" fmla="*/ 1623471 w 1646732"/>
                    <a:gd name="connsiteY6" fmla="*/ 240319 h 693514"/>
                    <a:gd name="connsiteX7" fmla="*/ 1408873 w 1646732"/>
                    <a:gd name="connsiteY7" fmla="*/ 454916 h 693514"/>
                    <a:gd name="connsiteX8" fmla="*/ 1352716 w 1646732"/>
                    <a:gd name="connsiteY8" fmla="*/ 478177 h 693514"/>
                    <a:gd name="connsiteX9" fmla="*/ 1346126 w 1646732"/>
                    <a:gd name="connsiteY9" fmla="*/ 476894 h 693514"/>
                    <a:gd name="connsiteX10" fmla="*/ 625756 w 1646732"/>
                    <a:gd name="connsiteY10" fmla="*/ 476894 h 693514"/>
                    <a:gd name="connsiteX11" fmla="*/ 509679 w 1646732"/>
                    <a:gd name="connsiteY11" fmla="*/ 693514 h 693514"/>
                    <a:gd name="connsiteX12" fmla="*/ -1 w 1646732"/>
                    <a:gd name="connsiteY12" fmla="*/ 412475 h 693514"/>
                    <a:gd name="connsiteX13" fmla="*/ 119164 w 1646732"/>
                    <a:gd name="connsiteY13" fmla="*/ 201554 h 693514"/>
                    <a:gd name="connsiteX14" fmla="*/ 134207 w 1646732"/>
                    <a:gd name="connsiteY14" fmla="*/ 154527 h 693514"/>
                    <a:gd name="connsiteX15" fmla="*/ 348017 w 1646732"/>
                    <a:gd name="connsiteY15" fmla="*/ 12804 h 693514"/>
                    <a:gd name="connsiteX0" fmla="*/ 348017 w 1646732"/>
                    <a:gd name="connsiteY0" fmla="*/ 12804 h 693514"/>
                    <a:gd name="connsiteX1" fmla="*/ 1090244 w 1646732"/>
                    <a:gd name="connsiteY1" fmla="*/ 244849 h 693514"/>
                    <a:gd name="connsiteX2" fmla="*/ 1342289 w 1646732"/>
                    <a:gd name="connsiteY2" fmla="*/ 296874 h 693514"/>
                    <a:gd name="connsiteX3" fmla="*/ 1511158 w 1646732"/>
                    <a:gd name="connsiteY3" fmla="*/ 128005 h 693514"/>
                    <a:gd name="connsiteX4" fmla="*/ 1623472 w 1646732"/>
                    <a:gd name="connsiteY4" fmla="*/ 128005 h 693514"/>
                    <a:gd name="connsiteX5" fmla="*/ 1623471 w 1646732"/>
                    <a:gd name="connsiteY5" fmla="*/ 128005 h 693514"/>
                    <a:gd name="connsiteX6" fmla="*/ 1623471 w 1646732"/>
                    <a:gd name="connsiteY6" fmla="*/ 240319 h 693514"/>
                    <a:gd name="connsiteX7" fmla="*/ 1408873 w 1646732"/>
                    <a:gd name="connsiteY7" fmla="*/ 454916 h 693514"/>
                    <a:gd name="connsiteX8" fmla="*/ 1352716 w 1646732"/>
                    <a:gd name="connsiteY8" fmla="*/ 478177 h 693514"/>
                    <a:gd name="connsiteX9" fmla="*/ 1346126 w 1646732"/>
                    <a:gd name="connsiteY9" fmla="*/ 476894 h 693514"/>
                    <a:gd name="connsiteX10" fmla="*/ 625756 w 1646732"/>
                    <a:gd name="connsiteY10" fmla="*/ 476894 h 693514"/>
                    <a:gd name="connsiteX11" fmla="*/ 509679 w 1646732"/>
                    <a:gd name="connsiteY11" fmla="*/ 693514 h 693514"/>
                    <a:gd name="connsiteX12" fmla="*/ -1 w 1646732"/>
                    <a:gd name="connsiteY12" fmla="*/ 412475 h 693514"/>
                    <a:gd name="connsiteX13" fmla="*/ 134207 w 1646732"/>
                    <a:gd name="connsiteY13" fmla="*/ 154527 h 693514"/>
                    <a:gd name="connsiteX14" fmla="*/ 348017 w 1646732"/>
                    <a:gd name="connsiteY14" fmla="*/ 12804 h 693514"/>
                    <a:gd name="connsiteX0" fmla="*/ 348017 w 1646732"/>
                    <a:gd name="connsiteY0" fmla="*/ 12804 h 693514"/>
                    <a:gd name="connsiteX1" fmla="*/ 1090244 w 1646732"/>
                    <a:gd name="connsiteY1" fmla="*/ 244849 h 693514"/>
                    <a:gd name="connsiteX2" fmla="*/ 1342289 w 1646732"/>
                    <a:gd name="connsiteY2" fmla="*/ 296874 h 693514"/>
                    <a:gd name="connsiteX3" fmla="*/ 1511158 w 1646732"/>
                    <a:gd name="connsiteY3" fmla="*/ 128005 h 693514"/>
                    <a:gd name="connsiteX4" fmla="*/ 1623472 w 1646732"/>
                    <a:gd name="connsiteY4" fmla="*/ 128005 h 693514"/>
                    <a:gd name="connsiteX5" fmla="*/ 1623471 w 1646732"/>
                    <a:gd name="connsiteY5" fmla="*/ 128005 h 693514"/>
                    <a:gd name="connsiteX6" fmla="*/ 1623471 w 1646732"/>
                    <a:gd name="connsiteY6" fmla="*/ 240319 h 693514"/>
                    <a:gd name="connsiteX7" fmla="*/ 1408873 w 1646732"/>
                    <a:gd name="connsiteY7" fmla="*/ 454916 h 693514"/>
                    <a:gd name="connsiteX8" fmla="*/ 1352716 w 1646732"/>
                    <a:gd name="connsiteY8" fmla="*/ 478177 h 693514"/>
                    <a:gd name="connsiteX9" fmla="*/ 1346126 w 1646732"/>
                    <a:gd name="connsiteY9" fmla="*/ 476894 h 693514"/>
                    <a:gd name="connsiteX10" fmla="*/ 625756 w 1646732"/>
                    <a:gd name="connsiteY10" fmla="*/ 476894 h 693514"/>
                    <a:gd name="connsiteX11" fmla="*/ 509679 w 1646732"/>
                    <a:gd name="connsiteY11" fmla="*/ 693514 h 693514"/>
                    <a:gd name="connsiteX12" fmla="*/ -1 w 1646732"/>
                    <a:gd name="connsiteY12" fmla="*/ 412475 h 693514"/>
                    <a:gd name="connsiteX13" fmla="*/ 348017 w 1646732"/>
                    <a:gd name="connsiteY13" fmla="*/ 12804 h 693514"/>
                    <a:gd name="connsiteX0" fmla="*/ 348017 w 1646732"/>
                    <a:gd name="connsiteY0" fmla="*/ 12804 h 693514"/>
                    <a:gd name="connsiteX1" fmla="*/ 1090244 w 1646732"/>
                    <a:gd name="connsiteY1" fmla="*/ 244849 h 693514"/>
                    <a:gd name="connsiteX2" fmla="*/ 1342289 w 1646732"/>
                    <a:gd name="connsiteY2" fmla="*/ 296874 h 693514"/>
                    <a:gd name="connsiteX3" fmla="*/ 1511158 w 1646732"/>
                    <a:gd name="connsiteY3" fmla="*/ 128005 h 693514"/>
                    <a:gd name="connsiteX4" fmla="*/ 1623472 w 1646732"/>
                    <a:gd name="connsiteY4" fmla="*/ 128005 h 693514"/>
                    <a:gd name="connsiteX5" fmla="*/ 1623471 w 1646732"/>
                    <a:gd name="connsiteY5" fmla="*/ 128005 h 693514"/>
                    <a:gd name="connsiteX6" fmla="*/ 1623471 w 1646732"/>
                    <a:gd name="connsiteY6" fmla="*/ 240319 h 693514"/>
                    <a:gd name="connsiteX7" fmla="*/ 1408873 w 1646732"/>
                    <a:gd name="connsiteY7" fmla="*/ 454916 h 693514"/>
                    <a:gd name="connsiteX8" fmla="*/ 1352716 w 1646732"/>
                    <a:gd name="connsiteY8" fmla="*/ 478177 h 693514"/>
                    <a:gd name="connsiteX9" fmla="*/ 1346126 w 1646732"/>
                    <a:gd name="connsiteY9" fmla="*/ 476894 h 693514"/>
                    <a:gd name="connsiteX10" fmla="*/ 625756 w 1646732"/>
                    <a:gd name="connsiteY10" fmla="*/ 476894 h 693514"/>
                    <a:gd name="connsiteX11" fmla="*/ 509679 w 1646732"/>
                    <a:gd name="connsiteY11" fmla="*/ 693514 h 693514"/>
                    <a:gd name="connsiteX12" fmla="*/ -1 w 1646732"/>
                    <a:gd name="connsiteY12" fmla="*/ 412475 h 693514"/>
                    <a:gd name="connsiteX13" fmla="*/ 348017 w 1646732"/>
                    <a:gd name="connsiteY13" fmla="*/ 12804 h 693514"/>
                    <a:gd name="connsiteX0" fmla="*/ 348017 w 1646732"/>
                    <a:gd name="connsiteY0" fmla="*/ 12804 h 634704"/>
                    <a:gd name="connsiteX1" fmla="*/ 1090244 w 1646732"/>
                    <a:gd name="connsiteY1" fmla="*/ 244849 h 634704"/>
                    <a:gd name="connsiteX2" fmla="*/ 1342289 w 1646732"/>
                    <a:gd name="connsiteY2" fmla="*/ 296874 h 634704"/>
                    <a:gd name="connsiteX3" fmla="*/ 1511158 w 1646732"/>
                    <a:gd name="connsiteY3" fmla="*/ 128005 h 634704"/>
                    <a:gd name="connsiteX4" fmla="*/ 1623472 w 1646732"/>
                    <a:gd name="connsiteY4" fmla="*/ 128005 h 634704"/>
                    <a:gd name="connsiteX5" fmla="*/ 1623471 w 1646732"/>
                    <a:gd name="connsiteY5" fmla="*/ 128005 h 634704"/>
                    <a:gd name="connsiteX6" fmla="*/ 1623471 w 1646732"/>
                    <a:gd name="connsiteY6" fmla="*/ 240319 h 634704"/>
                    <a:gd name="connsiteX7" fmla="*/ 1408873 w 1646732"/>
                    <a:gd name="connsiteY7" fmla="*/ 454916 h 634704"/>
                    <a:gd name="connsiteX8" fmla="*/ 1352716 w 1646732"/>
                    <a:gd name="connsiteY8" fmla="*/ 478177 h 634704"/>
                    <a:gd name="connsiteX9" fmla="*/ 1346126 w 1646732"/>
                    <a:gd name="connsiteY9" fmla="*/ 476894 h 634704"/>
                    <a:gd name="connsiteX10" fmla="*/ 625756 w 1646732"/>
                    <a:gd name="connsiteY10" fmla="*/ 476894 h 634704"/>
                    <a:gd name="connsiteX11" fmla="*/ 281871 w 1646732"/>
                    <a:gd name="connsiteY11" fmla="*/ 634705 h 634704"/>
                    <a:gd name="connsiteX12" fmla="*/ -1 w 1646732"/>
                    <a:gd name="connsiteY12" fmla="*/ 412475 h 634704"/>
                    <a:gd name="connsiteX13" fmla="*/ 348017 w 1646732"/>
                    <a:gd name="connsiteY13" fmla="*/ 12804 h 634704"/>
                    <a:gd name="connsiteX0" fmla="*/ 388271 w 1686986"/>
                    <a:gd name="connsiteY0" fmla="*/ 12804 h 634704"/>
                    <a:gd name="connsiteX1" fmla="*/ 1130498 w 1686986"/>
                    <a:gd name="connsiteY1" fmla="*/ 244849 h 634704"/>
                    <a:gd name="connsiteX2" fmla="*/ 1382543 w 1686986"/>
                    <a:gd name="connsiteY2" fmla="*/ 296874 h 634704"/>
                    <a:gd name="connsiteX3" fmla="*/ 1551412 w 1686986"/>
                    <a:gd name="connsiteY3" fmla="*/ 128005 h 634704"/>
                    <a:gd name="connsiteX4" fmla="*/ 1663726 w 1686986"/>
                    <a:gd name="connsiteY4" fmla="*/ 128005 h 634704"/>
                    <a:gd name="connsiteX5" fmla="*/ 1663725 w 1686986"/>
                    <a:gd name="connsiteY5" fmla="*/ 128005 h 634704"/>
                    <a:gd name="connsiteX6" fmla="*/ 1663725 w 1686986"/>
                    <a:gd name="connsiteY6" fmla="*/ 240319 h 634704"/>
                    <a:gd name="connsiteX7" fmla="*/ 1449127 w 1686986"/>
                    <a:gd name="connsiteY7" fmla="*/ 454916 h 634704"/>
                    <a:gd name="connsiteX8" fmla="*/ 1392970 w 1686986"/>
                    <a:gd name="connsiteY8" fmla="*/ 478177 h 634704"/>
                    <a:gd name="connsiteX9" fmla="*/ 1386380 w 1686986"/>
                    <a:gd name="connsiteY9" fmla="*/ 476894 h 634704"/>
                    <a:gd name="connsiteX10" fmla="*/ 666010 w 1686986"/>
                    <a:gd name="connsiteY10" fmla="*/ 476894 h 634704"/>
                    <a:gd name="connsiteX11" fmla="*/ 322125 w 1686986"/>
                    <a:gd name="connsiteY11" fmla="*/ 634705 h 634704"/>
                    <a:gd name="connsiteX12" fmla="*/ 0 w 1686986"/>
                    <a:gd name="connsiteY12" fmla="*/ 331068 h 634704"/>
                    <a:gd name="connsiteX13" fmla="*/ 388271 w 1686986"/>
                    <a:gd name="connsiteY13" fmla="*/ 12804 h 634704"/>
                    <a:gd name="connsiteX0" fmla="*/ 388271 w 1686986"/>
                    <a:gd name="connsiteY0" fmla="*/ 2330 h 624230"/>
                    <a:gd name="connsiteX1" fmla="*/ 1130498 w 1686986"/>
                    <a:gd name="connsiteY1" fmla="*/ 234375 h 624230"/>
                    <a:gd name="connsiteX2" fmla="*/ 1382543 w 1686986"/>
                    <a:gd name="connsiteY2" fmla="*/ 286400 h 624230"/>
                    <a:gd name="connsiteX3" fmla="*/ 1551412 w 1686986"/>
                    <a:gd name="connsiteY3" fmla="*/ 117531 h 624230"/>
                    <a:gd name="connsiteX4" fmla="*/ 1663726 w 1686986"/>
                    <a:gd name="connsiteY4" fmla="*/ 117531 h 624230"/>
                    <a:gd name="connsiteX5" fmla="*/ 1663725 w 1686986"/>
                    <a:gd name="connsiteY5" fmla="*/ 117531 h 624230"/>
                    <a:gd name="connsiteX6" fmla="*/ 1663725 w 1686986"/>
                    <a:gd name="connsiteY6" fmla="*/ 229845 h 624230"/>
                    <a:gd name="connsiteX7" fmla="*/ 1449127 w 1686986"/>
                    <a:gd name="connsiteY7" fmla="*/ 444442 h 624230"/>
                    <a:gd name="connsiteX8" fmla="*/ 1392970 w 1686986"/>
                    <a:gd name="connsiteY8" fmla="*/ 467703 h 624230"/>
                    <a:gd name="connsiteX9" fmla="*/ 1386380 w 1686986"/>
                    <a:gd name="connsiteY9" fmla="*/ 466420 h 624230"/>
                    <a:gd name="connsiteX10" fmla="*/ 666010 w 1686986"/>
                    <a:gd name="connsiteY10" fmla="*/ 466420 h 624230"/>
                    <a:gd name="connsiteX11" fmla="*/ 322125 w 1686986"/>
                    <a:gd name="connsiteY11" fmla="*/ 624231 h 624230"/>
                    <a:gd name="connsiteX12" fmla="*/ 0 w 1686986"/>
                    <a:gd name="connsiteY12" fmla="*/ 320594 h 624230"/>
                    <a:gd name="connsiteX13" fmla="*/ 388271 w 1686986"/>
                    <a:gd name="connsiteY13" fmla="*/ 2330 h 624230"/>
                    <a:gd name="connsiteX0" fmla="*/ 388271 w 1686986"/>
                    <a:gd name="connsiteY0" fmla="*/ 27992 h 649893"/>
                    <a:gd name="connsiteX1" fmla="*/ 1130498 w 1686986"/>
                    <a:gd name="connsiteY1" fmla="*/ 260037 h 649893"/>
                    <a:gd name="connsiteX2" fmla="*/ 1382543 w 1686986"/>
                    <a:gd name="connsiteY2" fmla="*/ 312062 h 649893"/>
                    <a:gd name="connsiteX3" fmla="*/ 1551412 w 1686986"/>
                    <a:gd name="connsiteY3" fmla="*/ 143193 h 649893"/>
                    <a:gd name="connsiteX4" fmla="*/ 1663726 w 1686986"/>
                    <a:gd name="connsiteY4" fmla="*/ 143193 h 649893"/>
                    <a:gd name="connsiteX5" fmla="*/ 1663725 w 1686986"/>
                    <a:gd name="connsiteY5" fmla="*/ 143193 h 649893"/>
                    <a:gd name="connsiteX6" fmla="*/ 1663725 w 1686986"/>
                    <a:gd name="connsiteY6" fmla="*/ 255507 h 649893"/>
                    <a:gd name="connsiteX7" fmla="*/ 1449127 w 1686986"/>
                    <a:gd name="connsiteY7" fmla="*/ 470104 h 649893"/>
                    <a:gd name="connsiteX8" fmla="*/ 1392970 w 1686986"/>
                    <a:gd name="connsiteY8" fmla="*/ 493365 h 649893"/>
                    <a:gd name="connsiteX9" fmla="*/ 1386380 w 1686986"/>
                    <a:gd name="connsiteY9" fmla="*/ 492082 h 649893"/>
                    <a:gd name="connsiteX10" fmla="*/ 666010 w 1686986"/>
                    <a:gd name="connsiteY10" fmla="*/ 492082 h 649893"/>
                    <a:gd name="connsiteX11" fmla="*/ 322125 w 1686986"/>
                    <a:gd name="connsiteY11" fmla="*/ 649893 h 649893"/>
                    <a:gd name="connsiteX12" fmla="*/ 0 w 1686986"/>
                    <a:gd name="connsiteY12" fmla="*/ 346256 h 649893"/>
                    <a:gd name="connsiteX13" fmla="*/ 388271 w 1686986"/>
                    <a:gd name="connsiteY13" fmla="*/ 27992 h 649893"/>
                    <a:gd name="connsiteX0" fmla="*/ 388271 w 1686986"/>
                    <a:gd name="connsiteY0" fmla="*/ 27992 h 649893"/>
                    <a:gd name="connsiteX1" fmla="*/ 1130498 w 1686986"/>
                    <a:gd name="connsiteY1" fmla="*/ 260037 h 649893"/>
                    <a:gd name="connsiteX2" fmla="*/ 1382543 w 1686986"/>
                    <a:gd name="connsiteY2" fmla="*/ 312062 h 649893"/>
                    <a:gd name="connsiteX3" fmla="*/ 1551412 w 1686986"/>
                    <a:gd name="connsiteY3" fmla="*/ 143193 h 649893"/>
                    <a:gd name="connsiteX4" fmla="*/ 1663726 w 1686986"/>
                    <a:gd name="connsiteY4" fmla="*/ 143193 h 649893"/>
                    <a:gd name="connsiteX5" fmla="*/ 1663725 w 1686986"/>
                    <a:gd name="connsiteY5" fmla="*/ 143193 h 649893"/>
                    <a:gd name="connsiteX6" fmla="*/ 1663725 w 1686986"/>
                    <a:gd name="connsiteY6" fmla="*/ 255507 h 649893"/>
                    <a:gd name="connsiteX7" fmla="*/ 1449127 w 1686986"/>
                    <a:gd name="connsiteY7" fmla="*/ 470104 h 649893"/>
                    <a:gd name="connsiteX8" fmla="*/ 1392970 w 1686986"/>
                    <a:gd name="connsiteY8" fmla="*/ 493365 h 649893"/>
                    <a:gd name="connsiteX9" fmla="*/ 1386380 w 1686986"/>
                    <a:gd name="connsiteY9" fmla="*/ 492082 h 649893"/>
                    <a:gd name="connsiteX10" fmla="*/ 666010 w 1686986"/>
                    <a:gd name="connsiteY10" fmla="*/ 492082 h 649893"/>
                    <a:gd name="connsiteX11" fmla="*/ 322125 w 1686986"/>
                    <a:gd name="connsiteY11" fmla="*/ 649893 h 649893"/>
                    <a:gd name="connsiteX12" fmla="*/ 0 w 1686986"/>
                    <a:gd name="connsiteY12" fmla="*/ 346256 h 649893"/>
                    <a:gd name="connsiteX13" fmla="*/ 388271 w 1686986"/>
                    <a:gd name="connsiteY13" fmla="*/ 27992 h 6498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686986" h="649893">
                      <a:moveTo>
                        <a:pt x="388271" y="27992"/>
                      </a:moveTo>
                      <a:cubicBezTo>
                        <a:pt x="818598" y="-86607"/>
                        <a:pt x="883089" y="182689"/>
                        <a:pt x="1130498" y="260037"/>
                      </a:cubicBezTo>
                      <a:lnTo>
                        <a:pt x="1382543" y="312062"/>
                      </a:lnTo>
                      <a:lnTo>
                        <a:pt x="1551412" y="143193"/>
                      </a:lnTo>
                      <a:cubicBezTo>
                        <a:pt x="1582426" y="112178"/>
                        <a:pt x="1632711" y="112178"/>
                        <a:pt x="1663726" y="143193"/>
                      </a:cubicBezTo>
                      <a:lnTo>
                        <a:pt x="1663725" y="143193"/>
                      </a:lnTo>
                      <a:cubicBezTo>
                        <a:pt x="1694740" y="174208"/>
                        <a:pt x="1694740" y="224493"/>
                        <a:pt x="1663725" y="255507"/>
                      </a:cubicBezTo>
                      <a:lnTo>
                        <a:pt x="1449127" y="470104"/>
                      </a:lnTo>
                      <a:cubicBezTo>
                        <a:pt x="1433620" y="485611"/>
                        <a:pt x="1413295" y="493365"/>
                        <a:pt x="1392970" y="493365"/>
                      </a:cubicBezTo>
                      <a:lnTo>
                        <a:pt x="1386380" y="492082"/>
                      </a:lnTo>
                      <a:lnTo>
                        <a:pt x="666010" y="492082"/>
                      </a:lnTo>
                      <a:lnTo>
                        <a:pt x="322125" y="649893"/>
                      </a:lnTo>
                      <a:lnTo>
                        <a:pt x="0" y="346256"/>
                      </a:lnTo>
                      <a:cubicBezTo>
                        <a:pt x="116006" y="213032"/>
                        <a:pt x="178979" y="79157"/>
                        <a:pt x="388271" y="27992"/>
                      </a:cubicBezTo>
                      <a:close/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/>
              </p:spPr>
              <p:txBody>
                <a:bodyPr wrap="square" rtlCol="0" anchor="ctr"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</p:grpSp>
          <p:grpSp>
            <p:nvGrpSpPr>
              <p:cNvPr id="133" name="グループ化 132"/>
              <p:cNvGrpSpPr/>
              <p:nvPr/>
            </p:nvGrpSpPr>
            <p:grpSpPr>
              <a:xfrm>
                <a:off x="2625758" y="911928"/>
                <a:ext cx="906599" cy="1537510"/>
                <a:chOff x="3423401" y="4464115"/>
                <a:chExt cx="906599" cy="1537510"/>
              </a:xfrm>
            </p:grpSpPr>
            <p:sp>
              <p:nvSpPr>
                <p:cNvPr id="138" name="角丸四角形 137"/>
                <p:cNvSpPr/>
                <p:nvPr/>
              </p:nvSpPr>
              <p:spPr bwMode="auto">
                <a:xfrm>
                  <a:off x="3488324" y="4528919"/>
                  <a:ext cx="829004" cy="480455"/>
                </a:xfrm>
                <a:prstGeom prst="roundRect">
                  <a:avLst>
                    <a:gd name="adj" fmla="val 47496"/>
                  </a:avLst>
                </a:prstGeom>
                <a:pattFill prst="dkHorz">
                  <a:fgClr>
                    <a:schemeClr val="bg1">
                      <a:lumMod val="50000"/>
                    </a:schemeClr>
                  </a:fgClr>
                  <a:bgClr>
                    <a:schemeClr val="bg1">
                      <a:lumMod val="85000"/>
                    </a:scheme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/>
              </p:spPr>
              <p:txBody>
                <a:bodyPr wrap="square" rtlCol="0" anchor="ctr"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39" name="台形 138"/>
                <p:cNvSpPr/>
                <p:nvPr/>
              </p:nvSpPr>
              <p:spPr>
                <a:xfrm>
                  <a:off x="3773706" y="5234586"/>
                  <a:ext cx="250825" cy="223640"/>
                </a:xfrm>
                <a:prstGeom prst="trapezoid">
                  <a:avLst/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grpSp>
              <p:nvGrpSpPr>
                <p:cNvPr id="140" name="グループ化 139"/>
                <p:cNvGrpSpPr/>
                <p:nvPr/>
              </p:nvGrpSpPr>
              <p:grpSpPr>
                <a:xfrm>
                  <a:off x="3717150" y="5357552"/>
                  <a:ext cx="360161" cy="644070"/>
                  <a:chOff x="3717150" y="5357552"/>
                  <a:chExt cx="360161" cy="644070"/>
                </a:xfrm>
              </p:grpSpPr>
              <p:sp>
                <p:nvSpPr>
                  <p:cNvPr id="168" name="台形 167"/>
                  <p:cNvSpPr/>
                  <p:nvPr/>
                </p:nvSpPr>
                <p:spPr>
                  <a:xfrm rot="10800000">
                    <a:off x="3718929" y="5385671"/>
                    <a:ext cx="356402" cy="615951"/>
                  </a:xfrm>
                  <a:prstGeom prst="trapezoid">
                    <a:avLst>
                      <a:gd name="adj" fmla="val 37172"/>
                    </a:avLst>
                  </a:prstGeom>
                  <a:pattFill prst="dkVert">
                    <a:fgClr>
                      <a:srgbClr val="00B0F0"/>
                    </a:fgClr>
                    <a:bgClr>
                      <a:srgbClr val="9DC3E6"/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69" name="台形 168"/>
                  <p:cNvSpPr/>
                  <p:nvPr/>
                </p:nvSpPr>
                <p:spPr>
                  <a:xfrm rot="10800000" flipV="1">
                    <a:off x="3824203" y="5458226"/>
                    <a:ext cx="148236" cy="543396"/>
                  </a:xfrm>
                  <a:prstGeom prst="trapezoid">
                    <a:avLst>
                      <a:gd name="adj" fmla="val 32110"/>
                    </a:avLst>
                  </a:prstGeom>
                  <a:pattFill prst="wdUpDiag">
                    <a:fgClr>
                      <a:srgbClr val="002060"/>
                    </a:fgClr>
                    <a:bgClr>
                      <a:srgbClr val="C00000"/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70" name="台形 169"/>
                  <p:cNvSpPr/>
                  <p:nvPr/>
                </p:nvSpPr>
                <p:spPr>
                  <a:xfrm rot="10800000">
                    <a:off x="3824203" y="5357552"/>
                    <a:ext cx="148236" cy="121510"/>
                  </a:xfrm>
                  <a:prstGeom prst="trapezoid">
                    <a:avLst>
                      <a:gd name="adj" fmla="val 40678"/>
                    </a:avLst>
                  </a:prstGeom>
                  <a:pattFill prst="wdUpDiag">
                    <a:fgClr>
                      <a:srgbClr val="002060"/>
                    </a:fgClr>
                    <a:bgClr>
                      <a:srgbClr val="C00000"/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71" name="平行四辺形 170"/>
                  <p:cNvSpPr/>
                  <p:nvPr/>
                </p:nvSpPr>
                <p:spPr>
                  <a:xfrm>
                    <a:off x="3717150" y="5357555"/>
                    <a:ext cx="180181" cy="100671"/>
                  </a:xfrm>
                  <a:prstGeom prst="parallelogram">
                    <a:avLst>
                      <a:gd name="adj" fmla="val 45656"/>
                    </a:avLst>
                  </a:prstGeom>
                  <a:pattFill prst="dkVert">
                    <a:fgClr>
                      <a:srgbClr val="00B0F0"/>
                    </a:fgClr>
                    <a:bgClr>
                      <a:srgbClr val="9DC3E6"/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72" name="平行四辺形 171"/>
                  <p:cNvSpPr/>
                  <p:nvPr/>
                </p:nvSpPr>
                <p:spPr>
                  <a:xfrm flipH="1">
                    <a:off x="3897130" y="5357555"/>
                    <a:ext cx="180181" cy="100671"/>
                  </a:xfrm>
                  <a:prstGeom prst="parallelogram">
                    <a:avLst>
                      <a:gd name="adj" fmla="val 45656"/>
                    </a:avLst>
                  </a:prstGeom>
                  <a:pattFill prst="dkVert">
                    <a:fgClr>
                      <a:srgbClr val="00B0F0"/>
                    </a:fgClr>
                    <a:bgClr>
                      <a:srgbClr val="9DC3E6"/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141" name="グループ化 140"/>
                <p:cNvGrpSpPr/>
                <p:nvPr/>
              </p:nvGrpSpPr>
              <p:grpSpPr>
                <a:xfrm>
                  <a:off x="3473166" y="4827069"/>
                  <a:ext cx="137247" cy="232292"/>
                  <a:chOff x="1564361" y="1500881"/>
                  <a:chExt cx="156844" cy="201655"/>
                </a:xfrm>
              </p:grpSpPr>
              <p:sp>
                <p:nvSpPr>
                  <p:cNvPr id="166" name="円/楕円 701"/>
                  <p:cNvSpPr/>
                  <p:nvPr/>
                </p:nvSpPr>
                <p:spPr>
                  <a:xfrm rot="20700000">
                    <a:off x="1564361" y="1500881"/>
                    <a:ext cx="156844" cy="201655"/>
                  </a:xfrm>
                  <a:prstGeom prst="ellipse">
                    <a:avLst/>
                  </a:prstGeom>
                  <a:solidFill>
                    <a:srgbClr val="ED7D31">
                      <a:lumMod val="40000"/>
                      <a:lumOff val="6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67" name="円/楕円 702"/>
                  <p:cNvSpPr/>
                  <p:nvPr/>
                </p:nvSpPr>
                <p:spPr>
                  <a:xfrm rot="20700000">
                    <a:off x="1592530" y="1537098"/>
                    <a:ext cx="100507" cy="129221"/>
                  </a:xfrm>
                  <a:prstGeom prst="ellipse">
                    <a:avLst/>
                  </a:prstGeom>
                  <a:solidFill>
                    <a:srgbClr val="ED7D31">
                      <a:lumMod val="60000"/>
                      <a:lumOff val="4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142" name="フリーフォーム 141"/>
                <p:cNvSpPr/>
                <p:nvPr/>
              </p:nvSpPr>
              <p:spPr bwMode="auto">
                <a:xfrm flipH="1">
                  <a:off x="3423401" y="5515162"/>
                  <a:ext cx="108169" cy="486460"/>
                </a:xfrm>
                <a:custGeom>
                  <a:avLst/>
                  <a:gdLst>
                    <a:gd name="connsiteX0" fmla="*/ 0 w 123821"/>
                    <a:gd name="connsiteY0" fmla="*/ 0 h 464215"/>
                    <a:gd name="connsiteX1" fmla="*/ 28442 w 123821"/>
                    <a:gd name="connsiteY1" fmla="*/ 0 h 464215"/>
                    <a:gd name="connsiteX2" fmla="*/ 123821 w 123821"/>
                    <a:gd name="connsiteY2" fmla="*/ 464215 h 464215"/>
                    <a:gd name="connsiteX3" fmla="*/ 0 w 123821"/>
                    <a:gd name="connsiteY3" fmla="*/ 464215 h 4642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23821" h="464215">
                      <a:moveTo>
                        <a:pt x="0" y="0"/>
                      </a:moveTo>
                      <a:lnTo>
                        <a:pt x="28442" y="0"/>
                      </a:lnTo>
                      <a:lnTo>
                        <a:pt x="123821" y="464215"/>
                      </a:lnTo>
                      <a:lnTo>
                        <a:pt x="0" y="464215"/>
                      </a:lnTo>
                      <a:close/>
                    </a:path>
                  </a:pathLst>
                </a:custGeom>
                <a:pattFill prst="dkVert">
                  <a:fgClr>
                    <a:schemeClr val="bg2">
                      <a:lumMod val="50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43" name="フリーフォーム 142"/>
                <p:cNvSpPr/>
                <p:nvPr/>
              </p:nvSpPr>
              <p:spPr>
                <a:xfrm>
                  <a:off x="3503829" y="5385674"/>
                  <a:ext cx="786607" cy="615951"/>
                </a:xfrm>
                <a:custGeom>
                  <a:avLst/>
                  <a:gdLst>
                    <a:gd name="connsiteX0" fmla="*/ 153458 w 786607"/>
                    <a:gd name="connsiteY0" fmla="*/ 0 h 615951"/>
                    <a:gd name="connsiteX1" fmla="*/ 183743 w 786607"/>
                    <a:gd name="connsiteY1" fmla="*/ 0 h 615951"/>
                    <a:gd name="connsiteX2" fmla="*/ 393304 w 786607"/>
                    <a:gd name="connsiteY2" fmla="*/ 577849 h 615951"/>
                    <a:gd name="connsiteX3" fmla="*/ 602865 w 786607"/>
                    <a:gd name="connsiteY3" fmla="*/ 0 h 615951"/>
                    <a:gd name="connsiteX4" fmla="*/ 633149 w 786607"/>
                    <a:gd name="connsiteY4" fmla="*/ 0 h 615951"/>
                    <a:gd name="connsiteX5" fmla="*/ 786607 w 786607"/>
                    <a:gd name="connsiteY5" fmla="*/ 153458 h 615951"/>
                    <a:gd name="connsiteX6" fmla="*/ 786607 w 786607"/>
                    <a:gd name="connsiteY6" fmla="*/ 615951 h 615951"/>
                    <a:gd name="connsiteX7" fmla="*/ 0 w 786607"/>
                    <a:gd name="connsiteY7" fmla="*/ 615951 h 615951"/>
                    <a:gd name="connsiteX8" fmla="*/ 0 w 786607"/>
                    <a:gd name="connsiteY8" fmla="*/ 153458 h 615951"/>
                    <a:gd name="connsiteX9" fmla="*/ 153458 w 786607"/>
                    <a:gd name="connsiteY9" fmla="*/ 0 h 6159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786607" h="615951">
                      <a:moveTo>
                        <a:pt x="153458" y="0"/>
                      </a:moveTo>
                      <a:lnTo>
                        <a:pt x="183743" y="0"/>
                      </a:lnTo>
                      <a:lnTo>
                        <a:pt x="393304" y="577849"/>
                      </a:lnTo>
                      <a:lnTo>
                        <a:pt x="602865" y="0"/>
                      </a:lnTo>
                      <a:lnTo>
                        <a:pt x="633149" y="0"/>
                      </a:lnTo>
                      <a:cubicBezTo>
                        <a:pt x="717902" y="0"/>
                        <a:pt x="786607" y="68705"/>
                        <a:pt x="786607" y="153458"/>
                      </a:cubicBezTo>
                      <a:lnTo>
                        <a:pt x="786607" y="615951"/>
                      </a:lnTo>
                      <a:lnTo>
                        <a:pt x="0" y="615951"/>
                      </a:lnTo>
                      <a:lnTo>
                        <a:pt x="0" y="153458"/>
                      </a:lnTo>
                      <a:cubicBezTo>
                        <a:pt x="0" y="68705"/>
                        <a:pt x="68705" y="0"/>
                        <a:pt x="153458" y="0"/>
                      </a:cubicBezTo>
                      <a:close/>
                    </a:path>
                  </a:pathLst>
                </a:custGeom>
                <a:pattFill prst="dkVert">
                  <a:fgClr>
                    <a:schemeClr val="bg2">
                      <a:lumMod val="50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44" name="平行四辺形 14"/>
                <p:cNvSpPr/>
                <p:nvPr/>
              </p:nvSpPr>
              <p:spPr>
                <a:xfrm flipH="1">
                  <a:off x="3654045" y="5385675"/>
                  <a:ext cx="273050" cy="615950"/>
                </a:xfrm>
                <a:custGeom>
                  <a:avLst/>
                  <a:gdLst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128623 w 333375"/>
                    <a:gd name="connsiteY3" fmla="*/ 615950 h 615950"/>
                    <a:gd name="connsiteX4" fmla="*/ 0 w 333375"/>
                    <a:gd name="connsiteY4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82575 w 333375"/>
                    <a:gd name="connsiteY3" fmla="*/ 142875 h 615950"/>
                    <a:gd name="connsiteX4" fmla="*/ 128623 w 333375"/>
                    <a:gd name="connsiteY4" fmla="*/ 615950 h 615950"/>
                    <a:gd name="connsiteX5" fmla="*/ 0 w 333375"/>
                    <a:gd name="connsiteY5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128623 w 333375"/>
                    <a:gd name="connsiteY4" fmla="*/ 615950 h 615950"/>
                    <a:gd name="connsiteX5" fmla="*/ 0 w 333375"/>
                    <a:gd name="connsiteY5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193675 w 333375"/>
                    <a:gd name="connsiteY4" fmla="*/ 250825 h 615950"/>
                    <a:gd name="connsiteX5" fmla="*/ 128623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285750 w 333375"/>
                    <a:gd name="connsiteY4" fmla="*/ 250825 h 615950"/>
                    <a:gd name="connsiteX5" fmla="*/ 128623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285750 w 333375"/>
                    <a:gd name="connsiteY4" fmla="*/ 250825 h 615950"/>
                    <a:gd name="connsiteX5" fmla="*/ 90523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285750 w 333375"/>
                    <a:gd name="connsiteY4" fmla="*/ 250825 h 615950"/>
                    <a:gd name="connsiteX5" fmla="*/ 61948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200025 h 615950"/>
                    <a:gd name="connsiteX4" fmla="*/ 285750 w 333375"/>
                    <a:gd name="connsiteY4" fmla="*/ 250825 h 615950"/>
                    <a:gd name="connsiteX5" fmla="*/ 61948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66700 w 333375"/>
                    <a:gd name="connsiteY3" fmla="*/ 101600 h 615950"/>
                    <a:gd name="connsiteX4" fmla="*/ 212725 w 333375"/>
                    <a:gd name="connsiteY4" fmla="*/ 200025 h 615950"/>
                    <a:gd name="connsiteX5" fmla="*/ 285750 w 333375"/>
                    <a:gd name="connsiteY5" fmla="*/ 250825 h 615950"/>
                    <a:gd name="connsiteX6" fmla="*/ 61948 w 333375"/>
                    <a:gd name="connsiteY6" fmla="*/ 615950 h 615950"/>
                    <a:gd name="connsiteX7" fmla="*/ 0 w 333375"/>
                    <a:gd name="connsiteY7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314325 w 333375"/>
                    <a:gd name="connsiteY3" fmla="*/ 174625 h 615950"/>
                    <a:gd name="connsiteX4" fmla="*/ 212725 w 333375"/>
                    <a:gd name="connsiteY4" fmla="*/ 200025 h 615950"/>
                    <a:gd name="connsiteX5" fmla="*/ 285750 w 333375"/>
                    <a:gd name="connsiteY5" fmla="*/ 250825 h 615950"/>
                    <a:gd name="connsiteX6" fmla="*/ 61948 w 333375"/>
                    <a:gd name="connsiteY6" fmla="*/ 615950 h 615950"/>
                    <a:gd name="connsiteX7" fmla="*/ 0 w 333375"/>
                    <a:gd name="connsiteY7" fmla="*/ 615950 h 615950"/>
                    <a:gd name="connsiteX0" fmla="*/ 0 w 314325"/>
                    <a:gd name="connsiteY0" fmla="*/ 615950 h 615950"/>
                    <a:gd name="connsiteX1" fmla="*/ 204752 w 314325"/>
                    <a:gd name="connsiteY1" fmla="*/ 0 h 615950"/>
                    <a:gd name="connsiteX2" fmla="*/ 314325 w 314325"/>
                    <a:gd name="connsiteY2" fmla="*/ 0 h 615950"/>
                    <a:gd name="connsiteX3" fmla="*/ 314325 w 314325"/>
                    <a:gd name="connsiteY3" fmla="*/ 174625 h 615950"/>
                    <a:gd name="connsiteX4" fmla="*/ 212725 w 314325"/>
                    <a:gd name="connsiteY4" fmla="*/ 200025 h 615950"/>
                    <a:gd name="connsiteX5" fmla="*/ 285750 w 314325"/>
                    <a:gd name="connsiteY5" fmla="*/ 250825 h 615950"/>
                    <a:gd name="connsiteX6" fmla="*/ 61948 w 314325"/>
                    <a:gd name="connsiteY6" fmla="*/ 615950 h 615950"/>
                    <a:gd name="connsiteX7" fmla="*/ 0 w 314325"/>
                    <a:gd name="connsiteY7" fmla="*/ 615950 h 615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14325" h="615950">
                      <a:moveTo>
                        <a:pt x="0" y="615950"/>
                      </a:moveTo>
                      <a:lnTo>
                        <a:pt x="204752" y="0"/>
                      </a:lnTo>
                      <a:lnTo>
                        <a:pt x="314325" y="0"/>
                      </a:lnTo>
                      <a:lnTo>
                        <a:pt x="314325" y="174625"/>
                      </a:lnTo>
                      <a:lnTo>
                        <a:pt x="212725" y="200025"/>
                      </a:lnTo>
                      <a:lnTo>
                        <a:pt x="285750" y="250825"/>
                      </a:lnTo>
                      <a:lnTo>
                        <a:pt x="61948" y="615950"/>
                      </a:lnTo>
                      <a:lnTo>
                        <a:pt x="0" y="615950"/>
                      </a:lnTo>
                      <a:close/>
                    </a:path>
                  </a:pathLst>
                </a:custGeom>
                <a:pattFill prst="dkVert">
                  <a:fgClr>
                    <a:schemeClr val="bg2">
                      <a:lumMod val="50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45" name="平行四辺形 14"/>
                <p:cNvSpPr/>
                <p:nvPr/>
              </p:nvSpPr>
              <p:spPr>
                <a:xfrm>
                  <a:off x="3867169" y="5385675"/>
                  <a:ext cx="273050" cy="615950"/>
                </a:xfrm>
                <a:custGeom>
                  <a:avLst/>
                  <a:gdLst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128623 w 333375"/>
                    <a:gd name="connsiteY3" fmla="*/ 615950 h 615950"/>
                    <a:gd name="connsiteX4" fmla="*/ 0 w 333375"/>
                    <a:gd name="connsiteY4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82575 w 333375"/>
                    <a:gd name="connsiteY3" fmla="*/ 142875 h 615950"/>
                    <a:gd name="connsiteX4" fmla="*/ 128623 w 333375"/>
                    <a:gd name="connsiteY4" fmla="*/ 615950 h 615950"/>
                    <a:gd name="connsiteX5" fmla="*/ 0 w 333375"/>
                    <a:gd name="connsiteY5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128623 w 333375"/>
                    <a:gd name="connsiteY4" fmla="*/ 615950 h 615950"/>
                    <a:gd name="connsiteX5" fmla="*/ 0 w 333375"/>
                    <a:gd name="connsiteY5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193675 w 333375"/>
                    <a:gd name="connsiteY4" fmla="*/ 250825 h 615950"/>
                    <a:gd name="connsiteX5" fmla="*/ 128623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285750 w 333375"/>
                    <a:gd name="connsiteY4" fmla="*/ 250825 h 615950"/>
                    <a:gd name="connsiteX5" fmla="*/ 128623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285750 w 333375"/>
                    <a:gd name="connsiteY4" fmla="*/ 250825 h 615950"/>
                    <a:gd name="connsiteX5" fmla="*/ 90523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285750 w 333375"/>
                    <a:gd name="connsiteY4" fmla="*/ 250825 h 615950"/>
                    <a:gd name="connsiteX5" fmla="*/ 61948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200025 h 615950"/>
                    <a:gd name="connsiteX4" fmla="*/ 285750 w 333375"/>
                    <a:gd name="connsiteY4" fmla="*/ 250825 h 615950"/>
                    <a:gd name="connsiteX5" fmla="*/ 61948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66700 w 333375"/>
                    <a:gd name="connsiteY3" fmla="*/ 101600 h 615950"/>
                    <a:gd name="connsiteX4" fmla="*/ 212725 w 333375"/>
                    <a:gd name="connsiteY4" fmla="*/ 200025 h 615950"/>
                    <a:gd name="connsiteX5" fmla="*/ 285750 w 333375"/>
                    <a:gd name="connsiteY5" fmla="*/ 250825 h 615950"/>
                    <a:gd name="connsiteX6" fmla="*/ 61948 w 333375"/>
                    <a:gd name="connsiteY6" fmla="*/ 615950 h 615950"/>
                    <a:gd name="connsiteX7" fmla="*/ 0 w 333375"/>
                    <a:gd name="connsiteY7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314325 w 333375"/>
                    <a:gd name="connsiteY3" fmla="*/ 174625 h 615950"/>
                    <a:gd name="connsiteX4" fmla="*/ 212725 w 333375"/>
                    <a:gd name="connsiteY4" fmla="*/ 200025 h 615950"/>
                    <a:gd name="connsiteX5" fmla="*/ 285750 w 333375"/>
                    <a:gd name="connsiteY5" fmla="*/ 250825 h 615950"/>
                    <a:gd name="connsiteX6" fmla="*/ 61948 w 333375"/>
                    <a:gd name="connsiteY6" fmla="*/ 615950 h 615950"/>
                    <a:gd name="connsiteX7" fmla="*/ 0 w 333375"/>
                    <a:gd name="connsiteY7" fmla="*/ 615950 h 615950"/>
                    <a:gd name="connsiteX0" fmla="*/ 0 w 314325"/>
                    <a:gd name="connsiteY0" fmla="*/ 615950 h 615950"/>
                    <a:gd name="connsiteX1" fmla="*/ 204752 w 314325"/>
                    <a:gd name="connsiteY1" fmla="*/ 0 h 615950"/>
                    <a:gd name="connsiteX2" fmla="*/ 314325 w 314325"/>
                    <a:gd name="connsiteY2" fmla="*/ 0 h 615950"/>
                    <a:gd name="connsiteX3" fmla="*/ 314325 w 314325"/>
                    <a:gd name="connsiteY3" fmla="*/ 174625 h 615950"/>
                    <a:gd name="connsiteX4" fmla="*/ 212725 w 314325"/>
                    <a:gd name="connsiteY4" fmla="*/ 200025 h 615950"/>
                    <a:gd name="connsiteX5" fmla="*/ 285750 w 314325"/>
                    <a:gd name="connsiteY5" fmla="*/ 250825 h 615950"/>
                    <a:gd name="connsiteX6" fmla="*/ 61948 w 314325"/>
                    <a:gd name="connsiteY6" fmla="*/ 615950 h 615950"/>
                    <a:gd name="connsiteX7" fmla="*/ 0 w 314325"/>
                    <a:gd name="connsiteY7" fmla="*/ 615950 h 615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14325" h="615950">
                      <a:moveTo>
                        <a:pt x="0" y="615950"/>
                      </a:moveTo>
                      <a:lnTo>
                        <a:pt x="204752" y="0"/>
                      </a:lnTo>
                      <a:lnTo>
                        <a:pt x="314325" y="0"/>
                      </a:lnTo>
                      <a:lnTo>
                        <a:pt x="314325" y="174625"/>
                      </a:lnTo>
                      <a:lnTo>
                        <a:pt x="212725" y="200025"/>
                      </a:lnTo>
                      <a:lnTo>
                        <a:pt x="285750" y="250825"/>
                      </a:lnTo>
                      <a:lnTo>
                        <a:pt x="61948" y="615950"/>
                      </a:lnTo>
                      <a:lnTo>
                        <a:pt x="0" y="615950"/>
                      </a:lnTo>
                      <a:close/>
                    </a:path>
                  </a:pathLst>
                </a:custGeom>
                <a:pattFill prst="dkVert">
                  <a:fgClr>
                    <a:schemeClr val="bg2">
                      <a:lumMod val="50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grpSp>
              <p:nvGrpSpPr>
                <p:cNvPr id="146" name="グループ化 145"/>
                <p:cNvGrpSpPr/>
                <p:nvPr/>
              </p:nvGrpSpPr>
              <p:grpSpPr>
                <a:xfrm flipH="1">
                  <a:off x="4192753" y="4827069"/>
                  <a:ext cx="137247" cy="232292"/>
                  <a:chOff x="1564361" y="1500881"/>
                  <a:chExt cx="156844" cy="201655"/>
                </a:xfrm>
              </p:grpSpPr>
              <p:sp>
                <p:nvSpPr>
                  <p:cNvPr id="164" name="円/楕円 701"/>
                  <p:cNvSpPr/>
                  <p:nvPr/>
                </p:nvSpPr>
                <p:spPr>
                  <a:xfrm rot="20700000">
                    <a:off x="1564361" y="1500881"/>
                    <a:ext cx="156844" cy="201655"/>
                  </a:xfrm>
                  <a:prstGeom prst="ellipse">
                    <a:avLst/>
                  </a:prstGeom>
                  <a:solidFill>
                    <a:srgbClr val="ED7D31">
                      <a:lumMod val="40000"/>
                      <a:lumOff val="6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65" name="円/楕円 702"/>
                  <p:cNvSpPr/>
                  <p:nvPr/>
                </p:nvSpPr>
                <p:spPr>
                  <a:xfrm rot="20700000">
                    <a:off x="1592530" y="1537098"/>
                    <a:ext cx="100507" cy="129221"/>
                  </a:xfrm>
                  <a:prstGeom prst="ellipse">
                    <a:avLst/>
                  </a:prstGeom>
                  <a:solidFill>
                    <a:srgbClr val="ED7D31">
                      <a:lumMod val="60000"/>
                      <a:lumOff val="4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147" name="フリーフォーム 146"/>
                <p:cNvSpPr/>
                <p:nvPr/>
              </p:nvSpPr>
              <p:spPr>
                <a:xfrm>
                  <a:off x="3565039" y="4464115"/>
                  <a:ext cx="677491" cy="846406"/>
                </a:xfrm>
                <a:custGeom>
                  <a:avLst/>
                  <a:gdLst>
                    <a:gd name="connsiteX0" fmla="*/ 338999 w 677491"/>
                    <a:gd name="connsiteY0" fmla="*/ 0 h 846406"/>
                    <a:gd name="connsiteX1" fmla="*/ 677491 w 677491"/>
                    <a:gd name="connsiteY1" fmla="*/ 304428 h 846406"/>
                    <a:gd name="connsiteX2" fmla="*/ 677120 w 677491"/>
                    <a:gd name="connsiteY2" fmla="*/ 307741 h 846406"/>
                    <a:gd name="connsiteX3" fmla="*/ 677491 w 677491"/>
                    <a:gd name="connsiteY3" fmla="*/ 311179 h 846406"/>
                    <a:gd name="connsiteX4" fmla="*/ 677491 w 677491"/>
                    <a:gd name="connsiteY4" fmla="*/ 484835 h 846406"/>
                    <a:gd name="connsiteX5" fmla="*/ 673261 w 677491"/>
                    <a:gd name="connsiteY5" fmla="*/ 524003 h 846406"/>
                    <a:gd name="connsiteX6" fmla="*/ 671203 w 677491"/>
                    <a:gd name="connsiteY6" fmla="*/ 530191 h 846406"/>
                    <a:gd name="connsiteX7" fmla="*/ 669920 w 677491"/>
                    <a:gd name="connsiteY7" fmla="*/ 544429 h 846406"/>
                    <a:gd name="connsiteX8" fmla="*/ 338745 w 677491"/>
                    <a:gd name="connsiteY8" fmla="*/ 846406 h 846406"/>
                    <a:gd name="connsiteX9" fmla="*/ 7570 w 677491"/>
                    <a:gd name="connsiteY9" fmla="*/ 544429 h 846406"/>
                    <a:gd name="connsiteX10" fmla="*/ 6287 w 677491"/>
                    <a:gd name="connsiteY10" fmla="*/ 530187 h 846406"/>
                    <a:gd name="connsiteX11" fmla="*/ 4230 w 677491"/>
                    <a:gd name="connsiteY11" fmla="*/ 524003 h 846406"/>
                    <a:gd name="connsiteX12" fmla="*/ 0 w 677491"/>
                    <a:gd name="connsiteY12" fmla="*/ 484835 h 846406"/>
                    <a:gd name="connsiteX13" fmla="*/ 0 w 677491"/>
                    <a:gd name="connsiteY13" fmla="*/ 311179 h 846406"/>
                    <a:gd name="connsiteX14" fmla="*/ 620 w 677491"/>
                    <a:gd name="connsiteY14" fmla="*/ 305437 h 846406"/>
                    <a:gd name="connsiteX15" fmla="*/ 507 w 677491"/>
                    <a:gd name="connsiteY15" fmla="*/ 304428 h 846406"/>
                    <a:gd name="connsiteX16" fmla="*/ 338999 w 677491"/>
                    <a:gd name="connsiteY16" fmla="*/ 0 h 8464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677491" h="846406">
                      <a:moveTo>
                        <a:pt x="338999" y="0"/>
                      </a:moveTo>
                      <a:cubicBezTo>
                        <a:pt x="525943" y="0"/>
                        <a:pt x="677491" y="136297"/>
                        <a:pt x="677491" y="304428"/>
                      </a:cubicBezTo>
                      <a:lnTo>
                        <a:pt x="677120" y="307741"/>
                      </a:lnTo>
                      <a:lnTo>
                        <a:pt x="677491" y="311179"/>
                      </a:lnTo>
                      <a:lnTo>
                        <a:pt x="677491" y="484835"/>
                      </a:lnTo>
                      <a:cubicBezTo>
                        <a:pt x="677491" y="498252"/>
                        <a:pt x="676035" y="511352"/>
                        <a:pt x="673261" y="524003"/>
                      </a:cubicBezTo>
                      <a:lnTo>
                        <a:pt x="671203" y="530191"/>
                      </a:lnTo>
                      <a:lnTo>
                        <a:pt x="669920" y="544429"/>
                      </a:lnTo>
                      <a:cubicBezTo>
                        <a:pt x="638399" y="716768"/>
                        <a:pt x="502104" y="846406"/>
                        <a:pt x="338745" y="846406"/>
                      </a:cubicBezTo>
                      <a:cubicBezTo>
                        <a:pt x="175386" y="846406"/>
                        <a:pt x="39091" y="716768"/>
                        <a:pt x="7570" y="544429"/>
                      </a:cubicBezTo>
                      <a:lnTo>
                        <a:pt x="6287" y="530187"/>
                      </a:lnTo>
                      <a:lnTo>
                        <a:pt x="4230" y="524003"/>
                      </a:lnTo>
                      <a:cubicBezTo>
                        <a:pt x="1457" y="511352"/>
                        <a:pt x="0" y="498252"/>
                        <a:pt x="0" y="484835"/>
                      </a:cubicBezTo>
                      <a:lnTo>
                        <a:pt x="0" y="311179"/>
                      </a:lnTo>
                      <a:lnTo>
                        <a:pt x="620" y="305437"/>
                      </a:lnTo>
                      <a:lnTo>
                        <a:pt x="507" y="304428"/>
                      </a:lnTo>
                      <a:cubicBezTo>
                        <a:pt x="507" y="136297"/>
                        <a:pt x="152055" y="0"/>
                        <a:pt x="338999" y="0"/>
                      </a:cubicBezTo>
                      <a:close/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grpSp>
              <p:nvGrpSpPr>
                <p:cNvPr id="148" name="グループ化 147"/>
                <p:cNvGrpSpPr/>
                <p:nvPr/>
              </p:nvGrpSpPr>
              <p:grpSpPr>
                <a:xfrm>
                  <a:off x="3822226" y="4876159"/>
                  <a:ext cx="174773" cy="220049"/>
                  <a:chOff x="3822226" y="4876159"/>
                  <a:chExt cx="174773" cy="220049"/>
                </a:xfrm>
              </p:grpSpPr>
              <p:sp>
                <p:nvSpPr>
                  <p:cNvPr id="162" name="円/楕円 688"/>
                  <p:cNvSpPr/>
                  <p:nvPr/>
                </p:nvSpPr>
                <p:spPr>
                  <a:xfrm>
                    <a:off x="3822226" y="4959075"/>
                    <a:ext cx="174773" cy="113896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63" name="フリーフォーム 162"/>
                  <p:cNvSpPr/>
                  <p:nvPr/>
                </p:nvSpPr>
                <p:spPr>
                  <a:xfrm rot="5400000">
                    <a:off x="3799588" y="4929236"/>
                    <a:ext cx="220049" cy="113896"/>
                  </a:xfrm>
                  <a:custGeom>
                    <a:avLst/>
                    <a:gdLst>
                      <a:gd name="connsiteX0" fmla="*/ 0 w 220049"/>
                      <a:gd name="connsiteY0" fmla="*/ 100381 h 113896"/>
                      <a:gd name="connsiteX1" fmla="*/ 140 w 220049"/>
                      <a:gd name="connsiteY1" fmla="*/ 100028 h 113896"/>
                      <a:gd name="connsiteX2" fmla="*/ 5271 w 220049"/>
                      <a:gd name="connsiteY2" fmla="*/ 56948 h 113896"/>
                      <a:gd name="connsiteX3" fmla="*/ 140 w 220049"/>
                      <a:gd name="connsiteY3" fmla="*/ 13868 h 113896"/>
                      <a:gd name="connsiteX4" fmla="*/ 0 w 220049"/>
                      <a:gd name="connsiteY4" fmla="*/ 13515 h 113896"/>
                      <a:gd name="connsiteX5" fmla="*/ 28839 w 220049"/>
                      <a:gd name="connsiteY5" fmla="*/ 4475 h 113896"/>
                      <a:gd name="connsiteX6" fmla="*/ 76515 w 220049"/>
                      <a:gd name="connsiteY6" fmla="*/ 0 h 113896"/>
                      <a:gd name="connsiteX7" fmla="*/ 112397 w 220049"/>
                      <a:gd name="connsiteY7" fmla="*/ 3368 h 113896"/>
                      <a:gd name="connsiteX8" fmla="*/ 136789 w 220049"/>
                      <a:gd name="connsiteY8" fmla="*/ 0 h 113896"/>
                      <a:gd name="connsiteX9" fmla="*/ 220049 w 220049"/>
                      <a:gd name="connsiteY9" fmla="*/ 56948 h 113896"/>
                      <a:gd name="connsiteX10" fmla="*/ 136789 w 220049"/>
                      <a:gd name="connsiteY10" fmla="*/ 113896 h 113896"/>
                      <a:gd name="connsiteX11" fmla="*/ 112397 w 220049"/>
                      <a:gd name="connsiteY11" fmla="*/ 110528 h 113896"/>
                      <a:gd name="connsiteX12" fmla="*/ 76515 w 220049"/>
                      <a:gd name="connsiteY12" fmla="*/ 113896 h 113896"/>
                      <a:gd name="connsiteX13" fmla="*/ 28839 w 220049"/>
                      <a:gd name="connsiteY13" fmla="*/ 109421 h 113896"/>
                      <a:gd name="connsiteX0" fmla="*/ 5271 w 220049"/>
                      <a:gd name="connsiteY0" fmla="*/ 56948 h 148388"/>
                      <a:gd name="connsiteX1" fmla="*/ 140 w 220049"/>
                      <a:gd name="connsiteY1" fmla="*/ 13868 h 148388"/>
                      <a:gd name="connsiteX2" fmla="*/ 0 w 220049"/>
                      <a:gd name="connsiteY2" fmla="*/ 13515 h 148388"/>
                      <a:gd name="connsiteX3" fmla="*/ 28839 w 220049"/>
                      <a:gd name="connsiteY3" fmla="*/ 4475 h 148388"/>
                      <a:gd name="connsiteX4" fmla="*/ 76515 w 220049"/>
                      <a:gd name="connsiteY4" fmla="*/ 0 h 148388"/>
                      <a:gd name="connsiteX5" fmla="*/ 112397 w 220049"/>
                      <a:gd name="connsiteY5" fmla="*/ 3368 h 148388"/>
                      <a:gd name="connsiteX6" fmla="*/ 136789 w 220049"/>
                      <a:gd name="connsiteY6" fmla="*/ 0 h 148388"/>
                      <a:gd name="connsiteX7" fmla="*/ 220049 w 220049"/>
                      <a:gd name="connsiteY7" fmla="*/ 56948 h 148388"/>
                      <a:gd name="connsiteX8" fmla="*/ 136789 w 220049"/>
                      <a:gd name="connsiteY8" fmla="*/ 113896 h 148388"/>
                      <a:gd name="connsiteX9" fmla="*/ 112397 w 220049"/>
                      <a:gd name="connsiteY9" fmla="*/ 110528 h 148388"/>
                      <a:gd name="connsiteX10" fmla="*/ 76515 w 220049"/>
                      <a:gd name="connsiteY10" fmla="*/ 113896 h 148388"/>
                      <a:gd name="connsiteX11" fmla="*/ 28839 w 220049"/>
                      <a:gd name="connsiteY11" fmla="*/ 109421 h 148388"/>
                      <a:gd name="connsiteX12" fmla="*/ 0 w 220049"/>
                      <a:gd name="connsiteY12" fmla="*/ 100381 h 148388"/>
                      <a:gd name="connsiteX13" fmla="*/ 140 w 220049"/>
                      <a:gd name="connsiteY13" fmla="*/ 100028 h 148388"/>
                      <a:gd name="connsiteX14" fmla="*/ 96711 w 220049"/>
                      <a:gd name="connsiteY14" fmla="*/ 148388 h 148388"/>
                      <a:gd name="connsiteX0" fmla="*/ 5271 w 220049"/>
                      <a:gd name="connsiteY0" fmla="*/ 56948 h 113896"/>
                      <a:gd name="connsiteX1" fmla="*/ 140 w 220049"/>
                      <a:gd name="connsiteY1" fmla="*/ 13868 h 113896"/>
                      <a:gd name="connsiteX2" fmla="*/ 0 w 220049"/>
                      <a:gd name="connsiteY2" fmla="*/ 13515 h 113896"/>
                      <a:gd name="connsiteX3" fmla="*/ 28839 w 220049"/>
                      <a:gd name="connsiteY3" fmla="*/ 4475 h 113896"/>
                      <a:gd name="connsiteX4" fmla="*/ 76515 w 220049"/>
                      <a:gd name="connsiteY4" fmla="*/ 0 h 113896"/>
                      <a:gd name="connsiteX5" fmla="*/ 112397 w 220049"/>
                      <a:gd name="connsiteY5" fmla="*/ 3368 h 113896"/>
                      <a:gd name="connsiteX6" fmla="*/ 136789 w 220049"/>
                      <a:gd name="connsiteY6" fmla="*/ 0 h 113896"/>
                      <a:gd name="connsiteX7" fmla="*/ 220049 w 220049"/>
                      <a:gd name="connsiteY7" fmla="*/ 56948 h 113896"/>
                      <a:gd name="connsiteX8" fmla="*/ 136789 w 220049"/>
                      <a:gd name="connsiteY8" fmla="*/ 113896 h 113896"/>
                      <a:gd name="connsiteX9" fmla="*/ 112397 w 220049"/>
                      <a:gd name="connsiteY9" fmla="*/ 110528 h 113896"/>
                      <a:gd name="connsiteX10" fmla="*/ 76515 w 220049"/>
                      <a:gd name="connsiteY10" fmla="*/ 113896 h 113896"/>
                      <a:gd name="connsiteX11" fmla="*/ 28839 w 220049"/>
                      <a:gd name="connsiteY11" fmla="*/ 109421 h 113896"/>
                      <a:gd name="connsiteX12" fmla="*/ 0 w 220049"/>
                      <a:gd name="connsiteY12" fmla="*/ 100381 h 113896"/>
                      <a:gd name="connsiteX13" fmla="*/ 140 w 220049"/>
                      <a:gd name="connsiteY13" fmla="*/ 100028 h 113896"/>
                      <a:gd name="connsiteX0" fmla="*/ 140 w 220049"/>
                      <a:gd name="connsiteY0" fmla="*/ 13868 h 113896"/>
                      <a:gd name="connsiteX1" fmla="*/ 0 w 220049"/>
                      <a:gd name="connsiteY1" fmla="*/ 13515 h 113896"/>
                      <a:gd name="connsiteX2" fmla="*/ 28839 w 220049"/>
                      <a:gd name="connsiteY2" fmla="*/ 4475 h 113896"/>
                      <a:gd name="connsiteX3" fmla="*/ 76515 w 220049"/>
                      <a:gd name="connsiteY3" fmla="*/ 0 h 113896"/>
                      <a:gd name="connsiteX4" fmla="*/ 112397 w 220049"/>
                      <a:gd name="connsiteY4" fmla="*/ 3368 h 113896"/>
                      <a:gd name="connsiteX5" fmla="*/ 136789 w 220049"/>
                      <a:gd name="connsiteY5" fmla="*/ 0 h 113896"/>
                      <a:gd name="connsiteX6" fmla="*/ 220049 w 220049"/>
                      <a:gd name="connsiteY6" fmla="*/ 56948 h 113896"/>
                      <a:gd name="connsiteX7" fmla="*/ 136789 w 220049"/>
                      <a:gd name="connsiteY7" fmla="*/ 113896 h 113896"/>
                      <a:gd name="connsiteX8" fmla="*/ 112397 w 220049"/>
                      <a:gd name="connsiteY8" fmla="*/ 110528 h 113896"/>
                      <a:gd name="connsiteX9" fmla="*/ 76515 w 220049"/>
                      <a:gd name="connsiteY9" fmla="*/ 113896 h 113896"/>
                      <a:gd name="connsiteX10" fmla="*/ 28839 w 220049"/>
                      <a:gd name="connsiteY10" fmla="*/ 109421 h 113896"/>
                      <a:gd name="connsiteX11" fmla="*/ 0 w 220049"/>
                      <a:gd name="connsiteY11" fmla="*/ 100381 h 113896"/>
                      <a:gd name="connsiteX12" fmla="*/ 140 w 220049"/>
                      <a:gd name="connsiteY12" fmla="*/ 100028 h 11389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220049" h="113896">
                        <a:moveTo>
                          <a:pt x="140" y="13868"/>
                        </a:moveTo>
                        <a:cubicBezTo>
                          <a:pt x="93" y="13750"/>
                          <a:pt x="47" y="13633"/>
                          <a:pt x="0" y="13515"/>
                        </a:cubicBezTo>
                        <a:lnTo>
                          <a:pt x="28839" y="4475"/>
                        </a:lnTo>
                        <a:cubicBezTo>
                          <a:pt x="43492" y="1594"/>
                          <a:pt x="59603" y="0"/>
                          <a:pt x="76515" y="0"/>
                        </a:cubicBezTo>
                        <a:lnTo>
                          <a:pt x="112397" y="3368"/>
                        </a:lnTo>
                        <a:lnTo>
                          <a:pt x="136789" y="0"/>
                        </a:lnTo>
                        <a:cubicBezTo>
                          <a:pt x="182772" y="0"/>
                          <a:pt x="220049" y="25496"/>
                          <a:pt x="220049" y="56948"/>
                        </a:cubicBezTo>
                        <a:cubicBezTo>
                          <a:pt x="220049" y="88400"/>
                          <a:pt x="182772" y="113896"/>
                          <a:pt x="136789" y="113896"/>
                        </a:cubicBezTo>
                        <a:lnTo>
                          <a:pt x="112397" y="110528"/>
                        </a:lnTo>
                        <a:lnTo>
                          <a:pt x="76515" y="113896"/>
                        </a:lnTo>
                        <a:cubicBezTo>
                          <a:pt x="59603" y="113896"/>
                          <a:pt x="43492" y="112303"/>
                          <a:pt x="28839" y="109421"/>
                        </a:cubicBezTo>
                        <a:lnTo>
                          <a:pt x="0" y="100381"/>
                        </a:lnTo>
                        <a:cubicBezTo>
                          <a:pt x="47" y="100263"/>
                          <a:pt x="93" y="100146"/>
                          <a:pt x="140" y="100028"/>
                        </a:cubicBezTo>
                      </a:path>
                    </a:pathLst>
                  </a:custGeom>
                  <a:solidFill>
                    <a:srgbClr val="FF9966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149" name="グループ化 148"/>
                <p:cNvGrpSpPr/>
                <p:nvPr/>
              </p:nvGrpSpPr>
              <p:grpSpPr>
                <a:xfrm>
                  <a:off x="3610719" y="4730385"/>
                  <a:ext cx="225746" cy="207853"/>
                  <a:chOff x="3610719" y="4730385"/>
                  <a:chExt cx="225746" cy="207853"/>
                </a:xfrm>
              </p:grpSpPr>
              <p:sp>
                <p:nvSpPr>
                  <p:cNvPr id="158" name="楕円 157"/>
                  <p:cNvSpPr/>
                  <p:nvPr/>
                </p:nvSpPr>
                <p:spPr bwMode="auto">
                  <a:xfrm>
                    <a:off x="3612465" y="4807645"/>
                    <a:ext cx="221352" cy="130593"/>
                  </a:xfrm>
                  <a:prstGeom prst="ellipse">
                    <a:avLst/>
                  </a:prstGeom>
                  <a:solidFill>
                    <a:schemeClr val="bg1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9" name="フリーフォーム 158"/>
                  <p:cNvSpPr/>
                  <p:nvPr/>
                </p:nvSpPr>
                <p:spPr bwMode="auto">
                  <a:xfrm>
                    <a:off x="3618912" y="4804956"/>
                    <a:ext cx="208458" cy="46457"/>
                  </a:xfrm>
                  <a:custGeom>
                    <a:avLst/>
                    <a:gdLst>
                      <a:gd name="connsiteX0" fmla="*/ 104229 w 208458"/>
                      <a:gd name="connsiteY0" fmla="*/ 0 h 46457"/>
                      <a:gd name="connsiteX1" fmla="*/ 206208 w 208458"/>
                      <a:gd name="connsiteY1" fmla="*/ 39881 h 46457"/>
                      <a:gd name="connsiteX2" fmla="*/ 208458 w 208458"/>
                      <a:gd name="connsiteY2" fmla="*/ 46457 h 46457"/>
                      <a:gd name="connsiteX3" fmla="*/ 163991 w 208458"/>
                      <a:gd name="connsiteY3" fmla="*/ 33707 h 46457"/>
                      <a:gd name="connsiteX4" fmla="*/ 104229 w 208458"/>
                      <a:gd name="connsiteY4" fmla="*/ 28575 h 46457"/>
                      <a:gd name="connsiteX5" fmla="*/ 44467 w 208458"/>
                      <a:gd name="connsiteY5" fmla="*/ 33707 h 46457"/>
                      <a:gd name="connsiteX6" fmla="*/ 0 w 208458"/>
                      <a:gd name="connsiteY6" fmla="*/ 46457 h 46457"/>
                      <a:gd name="connsiteX7" fmla="*/ 2251 w 208458"/>
                      <a:gd name="connsiteY7" fmla="*/ 39881 h 46457"/>
                      <a:gd name="connsiteX8" fmla="*/ 104229 w 208458"/>
                      <a:gd name="connsiteY8" fmla="*/ 0 h 464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08458" h="46457">
                        <a:moveTo>
                          <a:pt x="104229" y="0"/>
                        </a:moveTo>
                        <a:cubicBezTo>
                          <a:pt x="150073" y="0"/>
                          <a:pt x="189406" y="16444"/>
                          <a:pt x="206208" y="39881"/>
                        </a:cubicBezTo>
                        <a:lnTo>
                          <a:pt x="208458" y="46457"/>
                        </a:lnTo>
                        <a:lnTo>
                          <a:pt x="163991" y="33707"/>
                        </a:lnTo>
                        <a:cubicBezTo>
                          <a:pt x="145623" y="30402"/>
                          <a:pt x="125428" y="28575"/>
                          <a:pt x="104229" y="28575"/>
                        </a:cubicBezTo>
                        <a:cubicBezTo>
                          <a:pt x="83031" y="28575"/>
                          <a:pt x="62836" y="30402"/>
                          <a:pt x="44467" y="33707"/>
                        </a:cubicBezTo>
                        <a:lnTo>
                          <a:pt x="0" y="46457"/>
                        </a:lnTo>
                        <a:lnTo>
                          <a:pt x="2251" y="39881"/>
                        </a:lnTo>
                        <a:cubicBezTo>
                          <a:pt x="19052" y="16444"/>
                          <a:pt x="58385" y="0"/>
                          <a:pt x="104229" y="0"/>
                        </a:cubicBezTo>
                        <a:close/>
                      </a:path>
                    </a:pathLst>
                  </a:custGeom>
                  <a:solidFill>
                    <a:srgbClr val="FF9966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160" name="楕円 159"/>
                  <p:cNvSpPr/>
                  <p:nvPr/>
                </p:nvSpPr>
                <p:spPr bwMode="auto">
                  <a:xfrm>
                    <a:off x="3684430" y="4834891"/>
                    <a:ext cx="70848" cy="76102"/>
                  </a:xfrm>
                  <a:prstGeom prst="ellipse">
                    <a:avLst/>
                  </a:prstGeom>
                  <a:solidFill>
                    <a:schemeClr val="tx1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1" name="フリーフォーム 160"/>
                  <p:cNvSpPr/>
                  <p:nvPr/>
                </p:nvSpPr>
                <p:spPr bwMode="auto">
                  <a:xfrm>
                    <a:off x="3610719" y="4730385"/>
                    <a:ext cx="225746" cy="60390"/>
                  </a:xfrm>
                  <a:custGeom>
                    <a:avLst/>
                    <a:gdLst>
                      <a:gd name="connsiteX0" fmla="*/ 71050 w 225746"/>
                      <a:gd name="connsiteY0" fmla="*/ 0 h 60390"/>
                      <a:gd name="connsiteX1" fmla="*/ 225746 w 225746"/>
                      <a:gd name="connsiteY1" fmla="*/ 56449 h 60390"/>
                      <a:gd name="connsiteX2" fmla="*/ 219011 w 225746"/>
                      <a:gd name="connsiteY2" fmla="*/ 60390 h 60390"/>
                      <a:gd name="connsiteX3" fmla="*/ 0 w 225746"/>
                      <a:gd name="connsiteY3" fmla="*/ 41573 h 6039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25746" h="60390">
                        <a:moveTo>
                          <a:pt x="71050" y="0"/>
                        </a:moveTo>
                        <a:lnTo>
                          <a:pt x="225746" y="56449"/>
                        </a:lnTo>
                        <a:lnTo>
                          <a:pt x="219011" y="60390"/>
                        </a:lnTo>
                        <a:lnTo>
                          <a:pt x="0" y="41573"/>
                        </a:lnTo>
                        <a:close/>
                      </a:path>
                    </a:pathLst>
                  </a:custGeom>
                  <a:pattFill prst="dkHorz">
                    <a:fgClr>
                      <a:schemeClr val="bg1">
                        <a:lumMod val="50000"/>
                      </a:schemeClr>
                    </a:fgClr>
                    <a:bgClr>
                      <a:schemeClr val="bg1">
                        <a:lumMod val="85000"/>
                      </a:schemeClr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  <a:ex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</p:grpSp>
            <p:grpSp>
              <p:nvGrpSpPr>
                <p:cNvPr id="150" name="グループ化 149"/>
                <p:cNvGrpSpPr/>
                <p:nvPr/>
              </p:nvGrpSpPr>
              <p:grpSpPr>
                <a:xfrm flipH="1">
                  <a:off x="3975689" y="4730385"/>
                  <a:ext cx="225746" cy="207853"/>
                  <a:chOff x="3610719" y="4730385"/>
                  <a:chExt cx="225746" cy="207853"/>
                </a:xfrm>
              </p:grpSpPr>
              <p:sp>
                <p:nvSpPr>
                  <p:cNvPr id="154" name="楕円 153"/>
                  <p:cNvSpPr/>
                  <p:nvPr/>
                </p:nvSpPr>
                <p:spPr bwMode="auto">
                  <a:xfrm>
                    <a:off x="3612465" y="4807645"/>
                    <a:ext cx="221352" cy="130593"/>
                  </a:xfrm>
                  <a:prstGeom prst="ellipse">
                    <a:avLst/>
                  </a:prstGeom>
                  <a:solidFill>
                    <a:schemeClr val="bg1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5" name="フリーフォーム 154"/>
                  <p:cNvSpPr/>
                  <p:nvPr/>
                </p:nvSpPr>
                <p:spPr bwMode="auto">
                  <a:xfrm>
                    <a:off x="3618912" y="4804956"/>
                    <a:ext cx="208458" cy="46457"/>
                  </a:xfrm>
                  <a:custGeom>
                    <a:avLst/>
                    <a:gdLst>
                      <a:gd name="connsiteX0" fmla="*/ 104229 w 208458"/>
                      <a:gd name="connsiteY0" fmla="*/ 0 h 46457"/>
                      <a:gd name="connsiteX1" fmla="*/ 206208 w 208458"/>
                      <a:gd name="connsiteY1" fmla="*/ 39881 h 46457"/>
                      <a:gd name="connsiteX2" fmla="*/ 208458 w 208458"/>
                      <a:gd name="connsiteY2" fmla="*/ 46457 h 46457"/>
                      <a:gd name="connsiteX3" fmla="*/ 163991 w 208458"/>
                      <a:gd name="connsiteY3" fmla="*/ 33707 h 46457"/>
                      <a:gd name="connsiteX4" fmla="*/ 104229 w 208458"/>
                      <a:gd name="connsiteY4" fmla="*/ 28575 h 46457"/>
                      <a:gd name="connsiteX5" fmla="*/ 44467 w 208458"/>
                      <a:gd name="connsiteY5" fmla="*/ 33707 h 46457"/>
                      <a:gd name="connsiteX6" fmla="*/ 0 w 208458"/>
                      <a:gd name="connsiteY6" fmla="*/ 46457 h 46457"/>
                      <a:gd name="connsiteX7" fmla="*/ 2251 w 208458"/>
                      <a:gd name="connsiteY7" fmla="*/ 39881 h 46457"/>
                      <a:gd name="connsiteX8" fmla="*/ 104229 w 208458"/>
                      <a:gd name="connsiteY8" fmla="*/ 0 h 464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08458" h="46457">
                        <a:moveTo>
                          <a:pt x="104229" y="0"/>
                        </a:moveTo>
                        <a:cubicBezTo>
                          <a:pt x="150073" y="0"/>
                          <a:pt x="189406" y="16444"/>
                          <a:pt x="206208" y="39881"/>
                        </a:cubicBezTo>
                        <a:lnTo>
                          <a:pt x="208458" y="46457"/>
                        </a:lnTo>
                        <a:lnTo>
                          <a:pt x="163991" y="33707"/>
                        </a:lnTo>
                        <a:cubicBezTo>
                          <a:pt x="145623" y="30402"/>
                          <a:pt x="125428" y="28575"/>
                          <a:pt x="104229" y="28575"/>
                        </a:cubicBezTo>
                        <a:cubicBezTo>
                          <a:pt x="83031" y="28575"/>
                          <a:pt x="62836" y="30402"/>
                          <a:pt x="44467" y="33707"/>
                        </a:cubicBezTo>
                        <a:lnTo>
                          <a:pt x="0" y="46457"/>
                        </a:lnTo>
                        <a:lnTo>
                          <a:pt x="2251" y="39881"/>
                        </a:lnTo>
                        <a:cubicBezTo>
                          <a:pt x="19052" y="16444"/>
                          <a:pt x="58385" y="0"/>
                          <a:pt x="104229" y="0"/>
                        </a:cubicBezTo>
                        <a:close/>
                      </a:path>
                    </a:pathLst>
                  </a:custGeom>
                  <a:solidFill>
                    <a:srgbClr val="FF9966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156" name="楕円 155"/>
                  <p:cNvSpPr/>
                  <p:nvPr/>
                </p:nvSpPr>
                <p:spPr bwMode="auto">
                  <a:xfrm>
                    <a:off x="3684430" y="4834891"/>
                    <a:ext cx="70848" cy="76102"/>
                  </a:xfrm>
                  <a:prstGeom prst="ellipse">
                    <a:avLst/>
                  </a:prstGeom>
                  <a:solidFill>
                    <a:schemeClr val="tx1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7" name="フリーフォーム 156"/>
                  <p:cNvSpPr/>
                  <p:nvPr/>
                </p:nvSpPr>
                <p:spPr bwMode="auto">
                  <a:xfrm>
                    <a:off x="3610719" y="4730385"/>
                    <a:ext cx="225746" cy="60390"/>
                  </a:xfrm>
                  <a:custGeom>
                    <a:avLst/>
                    <a:gdLst>
                      <a:gd name="connsiteX0" fmla="*/ 71050 w 225746"/>
                      <a:gd name="connsiteY0" fmla="*/ 0 h 60390"/>
                      <a:gd name="connsiteX1" fmla="*/ 225746 w 225746"/>
                      <a:gd name="connsiteY1" fmla="*/ 56449 h 60390"/>
                      <a:gd name="connsiteX2" fmla="*/ 219011 w 225746"/>
                      <a:gd name="connsiteY2" fmla="*/ 60390 h 60390"/>
                      <a:gd name="connsiteX3" fmla="*/ 0 w 225746"/>
                      <a:gd name="connsiteY3" fmla="*/ 41573 h 6039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25746" h="60390">
                        <a:moveTo>
                          <a:pt x="71050" y="0"/>
                        </a:moveTo>
                        <a:lnTo>
                          <a:pt x="225746" y="56449"/>
                        </a:lnTo>
                        <a:lnTo>
                          <a:pt x="219011" y="60390"/>
                        </a:lnTo>
                        <a:lnTo>
                          <a:pt x="0" y="41573"/>
                        </a:lnTo>
                        <a:close/>
                      </a:path>
                    </a:pathLst>
                  </a:custGeom>
                  <a:pattFill prst="dkHorz">
                    <a:fgClr>
                      <a:schemeClr val="bg1">
                        <a:lumMod val="50000"/>
                      </a:schemeClr>
                    </a:fgClr>
                    <a:bgClr>
                      <a:schemeClr val="bg1">
                        <a:lumMod val="85000"/>
                      </a:schemeClr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  <a:ex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</p:grpSp>
            <p:grpSp>
              <p:nvGrpSpPr>
                <p:cNvPr id="151" name="グループ化 150"/>
                <p:cNvGrpSpPr/>
                <p:nvPr/>
              </p:nvGrpSpPr>
              <p:grpSpPr>
                <a:xfrm>
                  <a:off x="3808973" y="5135881"/>
                  <a:ext cx="189622" cy="85126"/>
                  <a:chOff x="4397498" y="5130165"/>
                  <a:chExt cx="412795" cy="118472"/>
                </a:xfrm>
              </p:grpSpPr>
              <p:sp>
                <p:nvSpPr>
                  <p:cNvPr id="152" name="フリーフォーム 151"/>
                  <p:cNvSpPr/>
                  <p:nvPr/>
                </p:nvSpPr>
                <p:spPr bwMode="auto">
                  <a:xfrm>
                    <a:off x="4397498" y="5130165"/>
                    <a:ext cx="412795" cy="118472"/>
                  </a:xfrm>
                  <a:custGeom>
                    <a:avLst/>
                    <a:gdLst>
                      <a:gd name="connsiteX0" fmla="*/ 206397 w 412795"/>
                      <a:gd name="connsiteY0" fmla="*/ 0 h 72086"/>
                      <a:gd name="connsiteX1" fmla="*/ 371176 w 412795"/>
                      <a:gd name="connsiteY1" fmla="*/ 18926 h 72086"/>
                      <a:gd name="connsiteX2" fmla="*/ 412795 w 412795"/>
                      <a:gd name="connsiteY2" fmla="*/ 36043 h 72086"/>
                      <a:gd name="connsiteX3" fmla="*/ 371176 w 412795"/>
                      <a:gd name="connsiteY3" fmla="*/ 53160 h 72086"/>
                      <a:gd name="connsiteX4" fmla="*/ 206397 w 412795"/>
                      <a:gd name="connsiteY4" fmla="*/ 72086 h 72086"/>
                      <a:gd name="connsiteX5" fmla="*/ 41619 w 412795"/>
                      <a:gd name="connsiteY5" fmla="*/ 53160 h 72086"/>
                      <a:gd name="connsiteX6" fmla="*/ 0 w 412795"/>
                      <a:gd name="connsiteY6" fmla="*/ 36043 h 72086"/>
                      <a:gd name="connsiteX7" fmla="*/ 41619 w 412795"/>
                      <a:gd name="connsiteY7" fmla="*/ 18926 h 72086"/>
                      <a:gd name="connsiteX8" fmla="*/ 206397 w 412795"/>
                      <a:gd name="connsiteY8" fmla="*/ 0 h 7208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12795" h="72086">
                        <a:moveTo>
                          <a:pt x="206397" y="0"/>
                        </a:moveTo>
                        <a:cubicBezTo>
                          <a:pt x="270747" y="0"/>
                          <a:pt x="329005" y="7233"/>
                          <a:pt x="371176" y="18926"/>
                        </a:cubicBezTo>
                        <a:lnTo>
                          <a:pt x="412795" y="36043"/>
                        </a:lnTo>
                        <a:lnTo>
                          <a:pt x="371176" y="53160"/>
                        </a:lnTo>
                        <a:cubicBezTo>
                          <a:pt x="329005" y="64854"/>
                          <a:pt x="270747" y="72086"/>
                          <a:pt x="206397" y="72086"/>
                        </a:cubicBezTo>
                        <a:cubicBezTo>
                          <a:pt x="142047" y="72086"/>
                          <a:pt x="83789" y="64854"/>
                          <a:pt x="41619" y="53160"/>
                        </a:cubicBezTo>
                        <a:lnTo>
                          <a:pt x="0" y="36043"/>
                        </a:lnTo>
                        <a:lnTo>
                          <a:pt x="41619" y="18926"/>
                        </a:lnTo>
                        <a:cubicBezTo>
                          <a:pt x="83789" y="7233"/>
                          <a:pt x="142047" y="0"/>
                          <a:pt x="206397" y="0"/>
                        </a:cubicBezTo>
                        <a:close/>
                      </a:path>
                    </a:pathLst>
                  </a:cu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3" name="フリーフォーム 152"/>
                  <p:cNvSpPr/>
                  <p:nvPr/>
                </p:nvSpPr>
                <p:spPr bwMode="auto">
                  <a:xfrm>
                    <a:off x="4397498" y="5166541"/>
                    <a:ext cx="412795" cy="45720"/>
                  </a:xfrm>
                  <a:custGeom>
                    <a:avLst/>
                    <a:gdLst>
                      <a:gd name="connsiteX0" fmla="*/ 206397 w 412795"/>
                      <a:gd name="connsiteY0" fmla="*/ 0 h 72086"/>
                      <a:gd name="connsiteX1" fmla="*/ 371176 w 412795"/>
                      <a:gd name="connsiteY1" fmla="*/ 18926 h 72086"/>
                      <a:gd name="connsiteX2" fmla="*/ 412795 w 412795"/>
                      <a:gd name="connsiteY2" fmla="*/ 36043 h 72086"/>
                      <a:gd name="connsiteX3" fmla="*/ 371176 w 412795"/>
                      <a:gd name="connsiteY3" fmla="*/ 53160 h 72086"/>
                      <a:gd name="connsiteX4" fmla="*/ 206397 w 412795"/>
                      <a:gd name="connsiteY4" fmla="*/ 72086 h 72086"/>
                      <a:gd name="connsiteX5" fmla="*/ 41619 w 412795"/>
                      <a:gd name="connsiteY5" fmla="*/ 53160 h 72086"/>
                      <a:gd name="connsiteX6" fmla="*/ 0 w 412795"/>
                      <a:gd name="connsiteY6" fmla="*/ 36043 h 72086"/>
                      <a:gd name="connsiteX7" fmla="*/ 41619 w 412795"/>
                      <a:gd name="connsiteY7" fmla="*/ 18926 h 72086"/>
                      <a:gd name="connsiteX8" fmla="*/ 206397 w 412795"/>
                      <a:gd name="connsiteY8" fmla="*/ 0 h 7208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12795" h="72086">
                        <a:moveTo>
                          <a:pt x="206397" y="0"/>
                        </a:moveTo>
                        <a:cubicBezTo>
                          <a:pt x="270747" y="0"/>
                          <a:pt x="329005" y="7233"/>
                          <a:pt x="371176" y="18926"/>
                        </a:cubicBezTo>
                        <a:lnTo>
                          <a:pt x="412795" y="36043"/>
                        </a:lnTo>
                        <a:lnTo>
                          <a:pt x="371176" y="53160"/>
                        </a:lnTo>
                        <a:cubicBezTo>
                          <a:pt x="329005" y="64854"/>
                          <a:pt x="270747" y="72086"/>
                          <a:pt x="206397" y="72086"/>
                        </a:cubicBezTo>
                        <a:cubicBezTo>
                          <a:pt x="142047" y="72086"/>
                          <a:pt x="83789" y="64854"/>
                          <a:pt x="41619" y="53160"/>
                        </a:cubicBezTo>
                        <a:lnTo>
                          <a:pt x="0" y="36043"/>
                        </a:lnTo>
                        <a:lnTo>
                          <a:pt x="41619" y="18926"/>
                        </a:lnTo>
                        <a:cubicBezTo>
                          <a:pt x="83789" y="7233"/>
                          <a:pt x="142047" y="0"/>
                          <a:pt x="206397" y="0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sp>
            <p:nvSpPr>
              <p:cNvPr id="134" name="片側の 2 つの角を丸めた四角形 544"/>
              <p:cNvSpPr/>
              <p:nvPr/>
            </p:nvSpPr>
            <p:spPr>
              <a:xfrm rot="7200000" flipH="1">
                <a:off x="3490880" y="1824724"/>
                <a:ext cx="230509" cy="549004"/>
              </a:xfrm>
              <a:custGeom>
                <a:avLst/>
                <a:gdLst>
                  <a:gd name="connsiteX0" fmla="*/ 114728 w 229456"/>
                  <a:gd name="connsiteY0" fmla="*/ 0 h 549004"/>
                  <a:gd name="connsiteX1" fmla="*/ 114728 w 229456"/>
                  <a:gd name="connsiteY1" fmla="*/ 0 h 549004"/>
                  <a:gd name="connsiteX2" fmla="*/ 229456 w 229456"/>
                  <a:gd name="connsiteY2" fmla="*/ 114728 h 549004"/>
                  <a:gd name="connsiteX3" fmla="*/ 229456 w 229456"/>
                  <a:gd name="connsiteY3" fmla="*/ 549004 h 549004"/>
                  <a:gd name="connsiteX4" fmla="*/ 229456 w 229456"/>
                  <a:gd name="connsiteY4" fmla="*/ 549004 h 549004"/>
                  <a:gd name="connsiteX5" fmla="*/ 0 w 229456"/>
                  <a:gd name="connsiteY5" fmla="*/ 549004 h 549004"/>
                  <a:gd name="connsiteX6" fmla="*/ 0 w 229456"/>
                  <a:gd name="connsiteY6" fmla="*/ 549004 h 549004"/>
                  <a:gd name="connsiteX7" fmla="*/ 0 w 229456"/>
                  <a:gd name="connsiteY7" fmla="*/ 114728 h 549004"/>
                  <a:gd name="connsiteX8" fmla="*/ 114728 w 229456"/>
                  <a:gd name="connsiteY8" fmla="*/ 0 h 549004"/>
                  <a:gd name="connsiteX0" fmla="*/ 115781 w 230509"/>
                  <a:gd name="connsiteY0" fmla="*/ 0 h 549004"/>
                  <a:gd name="connsiteX1" fmla="*/ 115781 w 230509"/>
                  <a:gd name="connsiteY1" fmla="*/ 0 h 549004"/>
                  <a:gd name="connsiteX2" fmla="*/ 230509 w 230509"/>
                  <a:gd name="connsiteY2" fmla="*/ 114728 h 549004"/>
                  <a:gd name="connsiteX3" fmla="*/ 230509 w 230509"/>
                  <a:gd name="connsiteY3" fmla="*/ 549004 h 549004"/>
                  <a:gd name="connsiteX4" fmla="*/ 230509 w 230509"/>
                  <a:gd name="connsiteY4" fmla="*/ 549004 h 549004"/>
                  <a:gd name="connsiteX5" fmla="*/ 1053 w 230509"/>
                  <a:gd name="connsiteY5" fmla="*/ 549004 h 549004"/>
                  <a:gd name="connsiteX6" fmla="*/ 1053 w 230509"/>
                  <a:gd name="connsiteY6" fmla="*/ 549004 h 549004"/>
                  <a:gd name="connsiteX7" fmla="*/ 0 w 230509"/>
                  <a:gd name="connsiteY7" fmla="*/ 344872 h 549004"/>
                  <a:gd name="connsiteX8" fmla="*/ 1053 w 230509"/>
                  <a:gd name="connsiteY8" fmla="*/ 114728 h 549004"/>
                  <a:gd name="connsiteX9" fmla="*/ 115781 w 230509"/>
                  <a:gd name="connsiteY9" fmla="*/ 0 h 549004"/>
                  <a:gd name="connsiteX0" fmla="*/ 1053 w 230509"/>
                  <a:gd name="connsiteY0" fmla="*/ 549004 h 640444"/>
                  <a:gd name="connsiteX1" fmla="*/ 0 w 230509"/>
                  <a:gd name="connsiteY1" fmla="*/ 344872 h 640444"/>
                  <a:gd name="connsiteX2" fmla="*/ 1053 w 230509"/>
                  <a:gd name="connsiteY2" fmla="*/ 114728 h 640444"/>
                  <a:gd name="connsiteX3" fmla="*/ 115781 w 230509"/>
                  <a:gd name="connsiteY3" fmla="*/ 0 h 640444"/>
                  <a:gd name="connsiteX4" fmla="*/ 115781 w 230509"/>
                  <a:gd name="connsiteY4" fmla="*/ 0 h 640444"/>
                  <a:gd name="connsiteX5" fmla="*/ 230509 w 230509"/>
                  <a:gd name="connsiteY5" fmla="*/ 114728 h 640444"/>
                  <a:gd name="connsiteX6" fmla="*/ 230509 w 230509"/>
                  <a:gd name="connsiteY6" fmla="*/ 549004 h 640444"/>
                  <a:gd name="connsiteX7" fmla="*/ 230509 w 230509"/>
                  <a:gd name="connsiteY7" fmla="*/ 549004 h 640444"/>
                  <a:gd name="connsiteX8" fmla="*/ 1053 w 230509"/>
                  <a:gd name="connsiteY8" fmla="*/ 549004 h 640444"/>
                  <a:gd name="connsiteX9" fmla="*/ 92493 w 230509"/>
                  <a:gd name="connsiteY9" fmla="*/ 640444 h 640444"/>
                  <a:gd name="connsiteX0" fmla="*/ 1053 w 230509"/>
                  <a:gd name="connsiteY0" fmla="*/ 549004 h 549004"/>
                  <a:gd name="connsiteX1" fmla="*/ 0 w 230509"/>
                  <a:gd name="connsiteY1" fmla="*/ 344872 h 549004"/>
                  <a:gd name="connsiteX2" fmla="*/ 1053 w 230509"/>
                  <a:gd name="connsiteY2" fmla="*/ 114728 h 549004"/>
                  <a:gd name="connsiteX3" fmla="*/ 115781 w 230509"/>
                  <a:gd name="connsiteY3" fmla="*/ 0 h 549004"/>
                  <a:gd name="connsiteX4" fmla="*/ 115781 w 230509"/>
                  <a:gd name="connsiteY4" fmla="*/ 0 h 549004"/>
                  <a:gd name="connsiteX5" fmla="*/ 230509 w 230509"/>
                  <a:gd name="connsiteY5" fmla="*/ 114728 h 549004"/>
                  <a:gd name="connsiteX6" fmla="*/ 230509 w 230509"/>
                  <a:gd name="connsiteY6" fmla="*/ 549004 h 549004"/>
                  <a:gd name="connsiteX7" fmla="*/ 230509 w 230509"/>
                  <a:gd name="connsiteY7" fmla="*/ 549004 h 549004"/>
                  <a:gd name="connsiteX8" fmla="*/ 1053 w 230509"/>
                  <a:gd name="connsiteY8" fmla="*/ 549004 h 549004"/>
                  <a:gd name="connsiteX0" fmla="*/ 1053 w 230509"/>
                  <a:gd name="connsiteY0" fmla="*/ 549004 h 549004"/>
                  <a:gd name="connsiteX1" fmla="*/ 0 w 230509"/>
                  <a:gd name="connsiteY1" fmla="*/ 344872 h 549004"/>
                  <a:gd name="connsiteX2" fmla="*/ 1053 w 230509"/>
                  <a:gd name="connsiteY2" fmla="*/ 114728 h 549004"/>
                  <a:gd name="connsiteX3" fmla="*/ 115781 w 230509"/>
                  <a:gd name="connsiteY3" fmla="*/ 0 h 549004"/>
                  <a:gd name="connsiteX4" fmla="*/ 115781 w 230509"/>
                  <a:gd name="connsiteY4" fmla="*/ 0 h 549004"/>
                  <a:gd name="connsiteX5" fmla="*/ 230509 w 230509"/>
                  <a:gd name="connsiteY5" fmla="*/ 114728 h 549004"/>
                  <a:gd name="connsiteX6" fmla="*/ 230509 w 230509"/>
                  <a:gd name="connsiteY6" fmla="*/ 549004 h 549004"/>
                  <a:gd name="connsiteX7" fmla="*/ 230509 w 230509"/>
                  <a:gd name="connsiteY7" fmla="*/ 549004 h 549004"/>
                  <a:gd name="connsiteX0" fmla="*/ 0 w 230509"/>
                  <a:gd name="connsiteY0" fmla="*/ 344872 h 549004"/>
                  <a:gd name="connsiteX1" fmla="*/ 1053 w 230509"/>
                  <a:gd name="connsiteY1" fmla="*/ 114728 h 549004"/>
                  <a:gd name="connsiteX2" fmla="*/ 115781 w 230509"/>
                  <a:gd name="connsiteY2" fmla="*/ 0 h 549004"/>
                  <a:gd name="connsiteX3" fmla="*/ 115781 w 230509"/>
                  <a:gd name="connsiteY3" fmla="*/ 0 h 549004"/>
                  <a:gd name="connsiteX4" fmla="*/ 230509 w 230509"/>
                  <a:gd name="connsiteY4" fmla="*/ 114728 h 549004"/>
                  <a:gd name="connsiteX5" fmla="*/ 230509 w 230509"/>
                  <a:gd name="connsiteY5" fmla="*/ 549004 h 549004"/>
                  <a:gd name="connsiteX6" fmla="*/ 230509 w 230509"/>
                  <a:gd name="connsiteY6" fmla="*/ 549004 h 5490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30509" h="549004">
                    <a:moveTo>
                      <a:pt x="0" y="344872"/>
                    </a:moveTo>
                    <a:lnTo>
                      <a:pt x="1053" y="114728"/>
                    </a:lnTo>
                    <a:cubicBezTo>
                      <a:pt x="1053" y="51365"/>
                      <a:pt x="52418" y="0"/>
                      <a:pt x="115781" y="0"/>
                    </a:cubicBezTo>
                    <a:lnTo>
                      <a:pt x="115781" y="0"/>
                    </a:lnTo>
                    <a:cubicBezTo>
                      <a:pt x="179144" y="0"/>
                      <a:pt x="230509" y="51365"/>
                      <a:pt x="230509" y="114728"/>
                    </a:cubicBezTo>
                    <a:lnTo>
                      <a:pt x="230509" y="549004"/>
                    </a:lnTo>
                    <a:lnTo>
                      <a:pt x="230509" y="549004"/>
                    </a:lnTo>
                  </a:path>
                </a:pathLst>
              </a:custGeom>
              <a:pattFill prst="dkVert">
                <a:fgClr>
                  <a:schemeClr val="bg2">
                    <a:lumMod val="50000"/>
                  </a:schemeClr>
                </a:fgClr>
                <a:bgClr>
                  <a:schemeClr val="bg1">
                    <a:lumMod val="50000"/>
                  </a:scheme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grpSp>
            <p:nvGrpSpPr>
              <p:cNvPr id="135" name="グループ化 134"/>
              <p:cNvGrpSpPr/>
              <p:nvPr/>
            </p:nvGrpSpPr>
            <p:grpSpPr>
              <a:xfrm rot="19320290">
                <a:off x="3526598" y="1609074"/>
                <a:ext cx="299859" cy="682763"/>
                <a:chOff x="3436157" y="3732876"/>
                <a:chExt cx="299859" cy="682763"/>
              </a:xfrm>
            </p:grpSpPr>
            <p:sp>
              <p:nvSpPr>
                <p:cNvPr id="136" name="台形 135"/>
                <p:cNvSpPr/>
                <p:nvPr/>
              </p:nvSpPr>
              <p:spPr>
                <a:xfrm rot="11700000" flipH="1">
                  <a:off x="3524574" y="3732876"/>
                  <a:ext cx="211442" cy="106629"/>
                </a:xfrm>
                <a:prstGeom prst="trapezoid">
                  <a:avLst>
                    <a:gd name="adj" fmla="val 13602"/>
                  </a:avLst>
                </a:prstGeom>
                <a:pattFill prst="dkVert">
                  <a:fgClr>
                    <a:srgbClr val="00B0F0"/>
                  </a:fgClr>
                  <a:bgClr>
                    <a:srgbClr val="9DC3E6"/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37" name="片側の 2 つの角を丸めた四角形 136"/>
                <p:cNvSpPr/>
                <p:nvPr/>
              </p:nvSpPr>
              <p:spPr>
                <a:xfrm rot="11656183" flipH="1">
                  <a:off x="3436157" y="3781662"/>
                  <a:ext cx="229456" cy="633977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pattFill prst="dkVert">
                  <a:fgClr>
                    <a:schemeClr val="bg2">
                      <a:lumMod val="50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</p:grpSp>
        </p:grpSp>
        <p:grpSp>
          <p:nvGrpSpPr>
            <p:cNvPr id="99" name="グループ化 98"/>
            <p:cNvGrpSpPr/>
            <p:nvPr/>
          </p:nvGrpSpPr>
          <p:grpSpPr>
            <a:xfrm>
              <a:off x="2246850" y="1418857"/>
              <a:ext cx="1740429" cy="1186089"/>
              <a:chOff x="2246850" y="1418857"/>
              <a:chExt cx="1740429" cy="1186089"/>
            </a:xfrm>
          </p:grpSpPr>
          <p:grpSp>
            <p:nvGrpSpPr>
              <p:cNvPr id="100" name="グループ化 99"/>
              <p:cNvGrpSpPr/>
              <p:nvPr/>
            </p:nvGrpSpPr>
            <p:grpSpPr>
              <a:xfrm>
                <a:off x="2267233" y="1418857"/>
                <a:ext cx="1710190" cy="1023359"/>
                <a:chOff x="3247060" y="2044370"/>
                <a:chExt cx="3366874" cy="2014700"/>
              </a:xfrm>
            </p:grpSpPr>
            <p:grpSp>
              <p:nvGrpSpPr>
                <p:cNvPr id="109" name="グループ化 108"/>
                <p:cNvGrpSpPr/>
                <p:nvPr/>
              </p:nvGrpSpPr>
              <p:grpSpPr>
                <a:xfrm>
                  <a:off x="4075146" y="2044370"/>
                  <a:ext cx="1475985" cy="725695"/>
                  <a:chOff x="3972067" y="1940388"/>
                  <a:chExt cx="1659717" cy="816030"/>
                </a:xfrm>
                <a:solidFill>
                  <a:schemeClr val="bg1">
                    <a:lumMod val="85000"/>
                  </a:schemeClr>
                </a:solidFill>
              </p:grpSpPr>
              <p:grpSp>
                <p:nvGrpSpPr>
                  <p:cNvPr id="113" name="グループ化 112"/>
                  <p:cNvGrpSpPr/>
                  <p:nvPr/>
                </p:nvGrpSpPr>
                <p:grpSpPr>
                  <a:xfrm>
                    <a:off x="3972067" y="1940388"/>
                    <a:ext cx="648248" cy="814645"/>
                    <a:chOff x="3117365" y="1223616"/>
                    <a:chExt cx="738068" cy="927521"/>
                  </a:xfrm>
                  <a:grpFill/>
                </p:grpSpPr>
                <p:sp>
                  <p:nvSpPr>
                    <p:cNvPr id="129" name="フリーフォーム 128"/>
                    <p:cNvSpPr/>
                    <p:nvPr/>
                  </p:nvSpPr>
                  <p:spPr bwMode="auto">
                    <a:xfrm>
                      <a:off x="3194021" y="1223616"/>
                      <a:ext cx="528516" cy="837614"/>
                    </a:xfrm>
                    <a:custGeom>
                      <a:avLst/>
                      <a:gdLst>
                        <a:gd name="connsiteX0" fmla="*/ 371255 w 528516"/>
                        <a:gd name="connsiteY0" fmla="*/ 1974 h 837614"/>
                        <a:gd name="connsiteX1" fmla="*/ 528516 w 528516"/>
                        <a:gd name="connsiteY1" fmla="*/ 27000 h 837614"/>
                        <a:gd name="connsiteX2" fmla="*/ 518860 w 528516"/>
                        <a:gd name="connsiteY2" fmla="*/ 69047 h 837614"/>
                        <a:gd name="connsiteX3" fmla="*/ 61428 w 528516"/>
                        <a:gd name="connsiteY3" fmla="*/ 398285 h 837614"/>
                        <a:gd name="connsiteX4" fmla="*/ 78967 w 528516"/>
                        <a:gd name="connsiteY4" fmla="*/ 792682 h 837614"/>
                        <a:gd name="connsiteX5" fmla="*/ 99554 w 528516"/>
                        <a:gd name="connsiteY5" fmla="*/ 837614 h 837614"/>
                        <a:gd name="connsiteX6" fmla="*/ 52899 w 528516"/>
                        <a:gd name="connsiteY6" fmla="*/ 837614 h 837614"/>
                        <a:gd name="connsiteX7" fmla="*/ 42409 w 528516"/>
                        <a:gd name="connsiteY7" fmla="*/ 816061 h 837614"/>
                        <a:gd name="connsiteX8" fmla="*/ 22428 w 528516"/>
                        <a:gd name="connsiteY8" fmla="*/ 379408 h 837614"/>
                        <a:gd name="connsiteX9" fmla="*/ 371255 w 528516"/>
                        <a:gd name="connsiteY9" fmla="*/ 1974 h 83761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528516" h="837614">
                          <a:moveTo>
                            <a:pt x="371255" y="1974"/>
                          </a:moveTo>
                          <a:cubicBezTo>
                            <a:pt x="422880" y="-4079"/>
                            <a:pt x="476174" y="3655"/>
                            <a:pt x="528516" y="27000"/>
                          </a:cubicBezTo>
                          <a:lnTo>
                            <a:pt x="518860" y="69047"/>
                          </a:lnTo>
                          <a:cubicBezTo>
                            <a:pt x="329434" y="-21128"/>
                            <a:pt x="125002" y="126012"/>
                            <a:pt x="61428" y="398285"/>
                          </a:cubicBezTo>
                          <a:cubicBezTo>
                            <a:pt x="30753" y="529657"/>
                            <a:pt x="37981" y="671198"/>
                            <a:pt x="78967" y="792682"/>
                          </a:cubicBezTo>
                          <a:lnTo>
                            <a:pt x="99554" y="837614"/>
                          </a:lnTo>
                          <a:lnTo>
                            <a:pt x="52899" y="837614"/>
                          </a:lnTo>
                          <a:lnTo>
                            <a:pt x="42409" y="816061"/>
                          </a:lnTo>
                          <a:cubicBezTo>
                            <a:pt x="-5443" y="682020"/>
                            <a:pt x="-13791" y="524736"/>
                            <a:pt x="22428" y="379408"/>
                          </a:cubicBezTo>
                          <a:cubicBezTo>
                            <a:pt x="76520" y="162364"/>
                            <a:pt x="216379" y="20131"/>
                            <a:pt x="371255" y="1974"/>
                          </a:cubicBezTo>
                          <a:close/>
                        </a:path>
                      </a:pathLst>
                    </a:custGeom>
                    <a:pattFill prst="wdDnDiag">
                      <a:fgClr>
                        <a:schemeClr val="accent3">
                          <a:lumMod val="95000"/>
                        </a:schemeClr>
                      </a:fgClr>
                      <a:bgClr>
                        <a:schemeClr val="bg2">
                          <a:lumMod val="60000"/>
                          <a:lumOff val="40000"/>
                        </a:schemeClr>
                      </a:bgClr>
                    </a:patt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30" name="片側の 2 つの角を丸めた四角形 129"/>
                    <p:cNvSpPr/>
                    <p:nvPr/>
                  </p:nvSpPr>
                  <p:spPr bwMode="auto">
                    <a:xfrm>
                      <a:off x="3117365" y="2021671"/>
                      <a:ext cx="291299" cy="129466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chemeClr val="bg1">
                        <a:lumMod val="65000"/>
                      </a:schemeClr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31" name="角丸四角形 130"/>
                    <p:cNvSpPr/>
                    <p:nvPr/>
                  </p:nvSpPr>
                  <p:spPr bwMode="auto">
                    <a:xfrm rot="850014">
                      <a:off x="3681389" y="1231187"/>
                      <a:ext cx="174044" cy="110768"/>
                    </a:xfrm>
                    <a:prstGeom prst="roundRect">
                      <a:avLst>
                        <a:gd name="adj" fmla="val 50000"/>
                      </a:avLst>
                    </a:prstGeom>
                    <a:pattFill prst="lgConfetti">
                      <a:fgClr>
                        <a:schemeClr val="tx1">
                          <a:lumMod val="75000"/>
                          <a:lumOff val="25000"/>
                        </a:schemeClr>
                      </a:fgClr>
                      <a:bgClr>
                        <a:schemeClr val="bg2">
                          <a:lumMod val="75000"/>
                        </a:schemeClr>
                      </a:bgClr>
                    </a:patt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114" name="グループ化 113"/>
                  <p:cNvGrpSpPr/>
                  <p:nvPr/>
                </p:nvGrpSpPr>
                <p:grpSpPr>
                  <a:xfrm>
                    <a:off x="5025290" y="2495284"/>
                    <a:ext cx="225025" cy="253239"/>
                    <a:chOff x="2207695" y="2573905"/>
                    <a:chExt cx="439898" cy="495054"/>
                  </a:xfrm>
                  <a:grpFill/>
                </p:grpSpPr>
                <p:sp>
                  <p:nvSpPr>
                    <p:cNvPr id="127" name="台形 126"/>
                    <p:cNvSpPr/>
                    <p:nvPr/>
                  </p:nvSpPr>
                  <p:spPr bwMode="auto">
                    <a:xfrm rot="10800000">
                      <a:off x="2207695" y="2573905"/>
                      <a:ext cx="439898" cy="495054"/>
                    </a:xfrm>
                    <a:prstGeom prst="trapezoid">
                      <a:avLst>
                        <a:gd name="adj" fmla="val 18071"/>
                      </a:avLst>
                    </a:prstGeom>
                    <a:solidFill>
                      <a:schemeClr val="accent5">
                        <a:lumMod val="90000"/>
                      </a:schemeClr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28" name="台形 127"/>
                    <p:cNvSpPr/>
                    <p:nvPr/>
                  </p:nvSpPr>
                  <p:spPr bwMode="auto">
                    <a:xfrm rot="10800000">
                      <a:off x="2252700" y="2712718"/>
                      <a:ext cx="347625" cy="329565"/>
                    </a:xfrm>
                    <a:prstGeom prst="trapezoid">
                      <a:avLst>
                        <a:gd name="adj" fmla="val 16915"/>
                      </a:avLst>
                    </a:prstGeom>
                    <a:solidFill>
                      <a:srgbClr val="00B0F0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115" name="グループ化 114"/>
                  <p:cNvGrpSpPr/>
                  <p:nvPr/>
                </p:nvGrpSpPr>
                <p:grpSpPr>
                  <a:xfrm>
                    <a:off x="4637229" y="2172370"/>
                    <a:ext cx="334186" cy="576153"/>
                    <a:chOff x="2728691" y="1434962"/>
                    <a:chExt cx="464297" cy="800471"/>
                  </a:xfrm>
                  <a:grpFill/>
                </p:grpSpPr>
                <p:sp>
                  <p:nvSpPr>
                    <p:cNvPr id="122" name="楕円 121"/>
                    <p:cNvSpPr/>
                    <p:nvPr/>
                  </p:nvSpPr>
                  <p:spPr bwMode="auto">
                    <a:xfrm>
                      <a:off x="2848327" y="1434962"/>
                      <a:ext cx="225024" cy="236028"/>
                    </a:xfrm>
                    <a:prstGeom prst="ellipse">
                      <a:avLst/>
                    </a:prstGeom>
                    <a:pattFill prst="openDmnd">
                      <a:fgClr>
                        <a:schemeClr val="tx1">
                          <a:lumMod val="85000"/>
                          <a:lumOff val="15000"/>
                        </a:schemeClr>
                      </a:fgClr>
                      <a:bgClr>
                        <a:schemeClr val="bg2">
                          <a:lumMod val="60000"/>
                          <a:lumOff val="40000"/>
                        </a:schemeClr>
                      </a:bgClr>
                    </a:patt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23" name="角丸四角形 122"/>
                    <p:cNvSpPr/>
                    <p:nvPr/>
                  </p:nvSpPr>
                  <p:spPr bwMode="auto">
                    <a:xfrm>
                      <a:off x="2934638" y="1497774"/>
                      <a:ext cx="52402" cy="654143"/>
                    </a:xfrm>
                    <a:prstGeom prst="roundRect">
                      <a:avLst>
                        <a:gd name="adj" fmla="val 50000"/>
                      </a:avLst>
                    </a:prstGeom>
                    <a:pattFill prst="dkHorz">
                      <a:fgClr>
                        <a:schemeClr val="bg1">
                          <a:lumMod val="85000"/>
                        </a:schemeClr>
                      </a:fgClr>
                      <a:bgClr>
                        <a:schemeClr val="accent3">
                          <a:lumMod val="65000"/>
                        </a:schemeClr>
                      </a:bgClr>
                    </a:patt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grpSp>
                  <p:nvGrpSpPr>
                    <p:cNvPr id="124" name="グループ化 123"/>
                    <p:cNvGrpSpPr/>
                    <p:nvPr/>
                  </p:nvGrpSpPr>
                  <p:grpSpPr>
                    <a:xfrm>
                      <a:off x="2728691" y="2132750"/>
                      <a:ext cx="464297" cy="102683"/>
                      <a:chOff x="5900186" y="2651761"/>
                      <a:chExt cx="461940" cy="102162"/>
                    </a:xfrm>
                    <a:grpFill/>
                  </p:grpSpPr>
                  <p:sp>
                    <p:nvSpPr>
                      <p:cNvPr id="125" name="片側の 2 つの角を丸めた四角形 124"/>
                      <p:cNvSpPr/>
                      <p:nvPr/>
                    </p:nvSpPr>
                    <p:spPr bwMode="auto">
                      <a:xfrm>
                        <a:off x="5949471" y="2651761"/>
                        <a:ext cx="363370" cy="82406"/>
                      </a:xfrm>
                      <a:prstGeom prst="round2SameRect">
                        <a:avLst>
                          <a:gd name="adj1" fmla="val 50000"/>
                          <a:gd name="adj2" fmla="val 0"/>
                        </a:avLst>
                      </a:prstGeom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n w="127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126" name="片側の 2 つの角を丸めた四角形 125"/>
                      <p:cNvSpPr/>
                      <p:nvPr/>
                    </p:nvSpPr>
                    <p:spPr bwMode="auto">
                      <a:xfrm>
                        <a:off x="5900186" y="2708204"/>
                        <a:ext cx="461940" cy="45719"/>
                      </a:xfrm>
                      <a:prstGeom prst="round2SameRect">
                        <a:avLst>
                          <a:gd name="adj1" fmla="val 50000"/>
                          <a:gd name="adj2" fmla="val 0"/>
                        </a:avLst>
                      </a:prstGeom>
                      <a:solidFill>
                        <a:schemeClr val="tx1"/>
                      </a:solidFill>
                      <a:ln w="127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</p:grpSp>
              <p:grpSp>
                <p:nvGrpSpPr>
                  <p:cNvPr id="116" name="グループ化 115"/>
                  <p:cNvGrpSpPr/>
                  <p:nvPr/>
                </p:nvGrpSpPr>
                <p:grpSpPr>
                  <a:xfrm flipH="1">
                    <a:off x="5164516" y="2231623"/>
                    <a:ext cx="467268" cy="522301"/>
                    <a:chOff x="3827875" y="1940823"/>
                    <a:chExt cx="959495" cy="813101"/>
                  </a:xfrm>
                  <a:grpFill/>
                </p:grpSpPr>
                <p:sp>
                  <p:nvSpPr>
                    <p:cNvPr id="119" name="フリーフォーム 118"/>
                    <p:cNvSpPr/>
                    <p:nvPr/>
                  </p:nvSpPr>
                  <p:spPr bwMode="auto">
                    <a:xfrm>
                      <a:off x="3962890" y="1940823"/>
                      <a:ext cx="644460" cy="716430"/>
                    </a:xfrm>
                    <a:custGeom>
                      <a:avLst/>
                      <a:gdLst>
                        <a:gd name="connsiteX0" fmla="*/ 390971 w 644460"/>
                        <a:gd name="connsiteY0" fmla="*/ 374 h 716430"/>
                        <a:gd name="connsiteX1" fmla="*/ 644460 w 644460"/>
                        <a:gd name="connsiteY1" fmla="*/ 109301 h 716430"/>
                        <a:gd name="connsiteX2" fmla="*/ 597918 w 644460"/>
                        <a:gd name="connsiteY2" fmla="*/ 197815 h 716430"/>
                        <a:gd name="connsiteX3" fmla="*/ 120940 w 644460"/>
                        <a:gd name="connsiteY3" fmla="*/ 378491 h 716430"/>
                        <a:gd name="connsiteX4" fmla="*/ 98561 w 644460"/>
                        <a:gd name="connsiteY4" fmla="*/ 630202 h 716430"/>
                        <a:gd name="connsiteX5" fmla="*/ 114687 w 644460"/>
                        <a:gd name="connsiteY5" fmla="*/ 716430 h 716430"/>
                        <a:gd name="connsiteX6" fmla="*/ 19275 w 644460"/>
                        <a:gd name="connsiteY6" fmla="*/ 716430 h 716430"/>
                        <a:gd name="connsiteX7" fmla="*/ 4276 w 644460"/>
                        <a:gd name="connsiteY7" fmla="*/ 646349 h 716430"/>
                        <a:gd name="connsiteX8" fmla="*/ 38487 w 644460"/>
                        <a:gd name="connsiteY8" fmla="*/ 324478 h 716430"/>
                        <a:gd name="connsiteX9" fmla="*/ 390971 w 644460"/>
                        <a:gd name="connsiteY9" fmla="*/ 374 h 71643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644460" h="716430">
                          <a:moveTo>
                            <a:pt x="390971" y="374"/>
                          </a:moveTo>
                          <a:cubicBezTo>
                            <a:pt x="478125" y="-4048"/>
                            <a:pt x="567366" y="30576"/>
                            <a:pt x="644460" y="109301"/>
                          </a:cubicBezTo>
                          <a:lnTo>
                            <a:pt x="597918" y="197815"/>
                          </a:lnTo>
                          <a:cubicBezTo>
                            <a:pt x="438450" y="5354"/>
                            <a:pt x="201856" y="94974"/>
                            <a:pt x="120940" y="378491"/>
                          </a:cubicBezTo>
                          <a:cubicBezTo>
                            <a:pt x="97901" y="459216"/>
                            <a:pt x="90739" y="546312"/>
                            <a:pt x="98561" y="630202"/>
                          </a:cubicBezTo>
                          <a:lnTo>
                            <a:pt x="114687" y="716430"/>
                          </a:lnTo>
                          <a:lnTo>
                            <a:pt x="19275" y="716430"/>
                          </a:lnTo>
                          <a:lnTo>
                            <a:pt x="4276" y="646349"/>
                          </a:lnTo>
                          <a:cubicBezTo>
                            <a:pt x="-7005" y="538930"/>
                            <a:pt x="3910" y="426985"/>
                            <a:pt x="38487" y="324478"/>
                          </a:cubicBezTo>
                          <a:cubicBezTo>
                            <a:pt x="106253" y="123580"/>
                            <a:pt x="245713" y="7745"/>
                            <a:pt x="390971" y="3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20" name="片側の 2 つの角を丸めた四角形 119"/>
                    <p:cNvSpPr/>
                    <p:nvPr/>
                  </p:nvSpPr>
                  <p:spPr bwMode="auto">
                    <a:xfrm>
                      <a:off x="3827875" y="2573904"/>
                      <a:ext cx="405045" cy="180020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chemeClr val="bg2">
                        <a:lumMod val="75000"/>
                      </a:schemeClr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21" name="角丸四角形 120"/>
                    <p:cNvSpPr/>
                    <p:nvPr/>
                  </p:nvSpPr>
                  <p:spPr bwMode="auto">
                    <a:xfrm rot="1800000">
                      <a:off x="4427330" y="1986236"/>
                      <a:ext cx="360040" cy="225025"/>
                    </a:xfrm>
                    <a:prstGeom prst="roundRect">
                      <a:avLst>
                        <a:gd name="adj" fmla="val 50000"/>
                      </a:avLst>
                    </a:prstGeom>
                    <a:pattFill prst="lgConfetti">
                      <a:fgClr>
                        <a:schemeClr val="tx1">
                          <a:lumMod val="95000"/>
                          <a:lumOff val="5000"/>
                        </a:schemeClr>
                      </a:fgClr>
                      <a:bgClr>
                        <a:schemeClr val="bg1">
                          <a:lumMod val="50000"/>
                        </a:schemeClr>
                      </a:bgClr>
                    </a:patt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117" name="角丸四角形 116"/>
                  <p:cNvSpPr/>
                  <p:nvPr/>
                </p:nvSpPr>
                <p:spPr bwMode="auto">
                  <a:xfrm>
                    <a:off x="4100416" y="2692296"/>
                    <a:ext cx="185755" cy="64122"/>
                  </a:xfrm>
                  <a:prstGeom prst="roundRect">
                    <a:avLst/>
                  </a:prstGeom>
                  <a:solidFill>
                    <a:srgbClr val="00B0F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8" name="角丸四角形 117"/>
                  <p:cNvSpPr/>
                  <p:nvPr/>
                </p:nvSpPr>
                <p:spPr bwMode="auto">
                  <a:xfrm>
                    <a:off x="4344256" y="2692296"/>
                    <a:ext cx="185755" cy="64122"/>
                  </a:xfrm>
                  <a:prstGeom prst="roundRect">
                    <a:avLst/>
                  </a:prstGeom>
                  <a:solidFill>
                    <a:schemeClr val="bg1">
                      <a:lumMod val="65000"/>
                    </a:schemeClr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10" name="正方形/長方形 72"/>
                <p:cNvSpPr/>
                <p:nvPr/>
              </p:nvSpPr>
              <p:spPr bwMode="auto">
                <a:xfrm>
                  <a:off x="3368755" y="2843935"/>
                  <a:ext cx="3123486" cy="1215135"/>
                </a:xfrm>
                <a:custGeom>
                  <a:avLst/>
                  <a:gdLst>
                    <a:gd name="connsiteX0" fmla="*/ 0 w 3123486"/>
                    <a:gd name="connsiteY0" fmla="*/ 0 h 1215135"/>
                    <a:gd name="connsiteX1" fmla="*/ 3123486 w 3123486"/>
                    <a:gd name="connsiteY1" fmla="*/ 0 h 1215135"/>
                    <a:gd name="connsiteX2" fmla="*/ 3123486 w 3123486"/>
                    <a:gd name="connsiteY2" fmla="*/ 1215135 h 1215135"/>
                    <a:gd name="connsiteX3" fmla="*/ 0 w 3123486"/>
                    <a:gd name="connsiteY3" fmla="*/ 1215135 h 1215135"/>
                    <a:gd name="connsiteX4" fmla="*/ 0 w 3123486"/>
                    <a:gd name="connsiteY4" fmla="*/ 0 h 1215135"/>
                    <a:gd name="connsiteX0" fmla="*/ 0 w 3123486"/>
                    <a:gd name="connsiteY0" fmla="*/ 0 h 1215135"/>
                    <a:gd name="connsiteX1" fmla="*/ 3123486 w 3123486"/>
                    <a:gd name="connsiteY1" fmla="*/ 0 h 1215135"/>
                    <a:gd name="connsiteX2" fmla="*/ 3123486 w 3123486"/>
                    <a:gd name="connsiteY2" fmla="*/ 1215135 h 1215135"/>
                    <a:gd name="connsiteX3" fmla="*/ 1629965 w 3123486"/>
                    <a:gd name="connsiteY3" fmla="*/ 1209905 h 1215135"/>
                    <a:gd name="connsiteX4" fmla="*/ 0 w 3123486"/>
                    <a:gd name="connsiteY4" fmla="*/ 1215135 h 1215135"/>
                    <a:gd name="connsiteX5" fmla="*/ 0 w 3123486"/>
                    <a:gd name="connsiteY5" fmla="*/ 0 h 1215135"/>
                    <a:gd name="connsiteX0" fmla="*/ 1629965 w 3123486"/>
                    <a:gd name="connsiteY0" fmla="*/ 1209905 h 1301345"/>
                    <a:gd name="connsiteX1" fmla="*/ 0 w 3123486"/>
                    <a:gd name="connsiteY1" fmla="*/ 1215135 h 1301345"/>
                    <a:gd name="connsiteX2" fmla="*/ 0 w 3123486"/>
                    <a:gd name="connsiteY2" fmla="*/ 0 h 1301345"/>
                    <a:gd name="connsiteX3" fmla="*/ 3123486 w 3123486"/>
                    <a:gd name="connsiteY3" fmla="*/ 0 h 1301345"/>
                    <a:gd name="connsiteX4" fmla="*/ 3123486 w 3123486"/>
                    <a:gd name="connsiteY4" fmla="*/ 1215135 h 1301345"/>
                    <a:gd name="connsiteX5" fmla="*/ 1721405 w 3123486"/>
                    <a:gd name="connsiteY5" fmla="*/ 1301345 h 1301345"/>
                    <a:gd name="connsiteX0" fmla="*/ 1629965 w 3123486"/>
                    <a:gd name="connsiteY0" fmla="*/ 1209905 h 1215135"/>
                    <a:gd name="connsiteX1" fmla="*/ 0 w 3123486"/>
                    <a:gd name="connsiteY1" fmla="*/ 1215135 h 1215135"/>
                    <a:gd name="connsiteX2" fmla="*/ 0 w 3123486"/>
                    <a:gd name="connsiteY2" fmla="*/ 0 h 1215135"/>
                    <a:gd name="connsiteX3" fmla="*/ 3123486 w 3123486"/>
                    <a:gd name="connsiteY3" fmla="*/ 0 h 1215135"/>
                    <a:gd name="connsiteX4" fmla="*/ 3123486 w 3123486"/>
                    <a:gd name="connsiteY4" fmla="*/ 1215135 h 1215135"/>
                    <a:gd name="connsiteX0" fmla="*/ 0 w 3123486"/>
                    <a:gd name="connsiteY0" fmla="*/ 1215135 h 1215135"/>
                    <a:gd name="connsiteX1" fmla="*/ 0 w 3123486"/>
                    <a:gd name="connsiteY1" fmla="*/ 0 h 1215135"/>
                    <a:gd name="connsiteX2" fmla="*/ 3123486 w 3123486"/>
                    <a:gd name="connsiteY2" fmla="*/ 0 h 1215135"/>
                    <a:gd name="connsiteX3" fmla="*/ 3123486 w 3123486"/>
                    <a:gd name="connsiteY3" fmla="*/ 1215135 h 12151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123486" h="1215135">
                      <a:moveTo>
                        <a:pt x="0" y="1215135"/>
                      </a:moveTo>
                      <a:lnTo>
                        <a:pt x="0" y="0"/>
                      </a:lnTo>
                      <a:lnTo>
                        <a:pt x="3123486" y="0"/>
                      </a:lnTo>
                      <a:lnTo>
                        <a:pt x="3123486" y="1215135"/>
                      </a:lnTo>
                    </a:path>
                  </a:pathLst>
                </a:custGeom>
                <a:solidFill>
                  <a:srgbClr val="99000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1" name="正方形/長方形 110"/>
                <p:cNvSpPr/>
                <p:nvPr/>
              </p:nvSpPr>
              <p:spPr bwMode="auto">
                <a:xfrm>
                  <a:off x="3368755" y="2821545"/>
                  <a:ext cx="3123486" cy="164065"/>
                </a:xfrm>
                <a:prstGeom prst="rect">
                  <a:avLst/>
                </a:prstGeom>
                <a:solidFill>
                  <a:schemeClr val="tx1">
                    <a:alpha val="50000"/>
                  </a:schemeClr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2" name="正方形/長方形 111"/>
                <p:cNvSpPr/>
                <p:nvPr/>
              </p:nvSpPr>
              <p:spPr bwMode="auto">
                <a:xfrm>
                  <a:off x="3247060" y="2753924"/>
                  <a:ext cx="3366874" cy="135015"/>
                </a:xfrm>
                <a:prstGeom prst="rect">
                  <a:avLst/>
                </a:prstGeom>
                <a:solidFill>
                  <a:srgbClr val="99000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01" name="グループ化 100"/>
              <p:cNvGrpSpPr/>
              <p:nvPr/>
            </p:nvGrpSpPr>
            <p:grpSpPr>
              <a:xfrm>
                <a:off x="2246850" y="1804501"/>
                <a:ext cx="1740429" cy="800445"/>
                <a:chOff x="6362969" y="3364528"/>
                <a:chExt cx="1740429" cy="800445"/>
              </a:xfrm>
            </p:grpSpPr>
            <p:sp>
              <p:nvSpPr>
                <p:cNvPr id="102" name="フリーフォーム 101"/>
                <p:cNvSpPr/>
                <p:nvPr/>
              </p:nvSpPr>
              <p:spPr bwMode="auto">
                <a:xfrm>
                  <a:off x="7035478" y="336452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rgbClr val="6699FF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3" name="フリーフォーム 102"/>
                <p:cNvSpPr/>
                <p:nvPr/>
              </p:nvSpPr>
              <p:spPr bwMode="auto">
                <a:xfrm>
                  <a:off x="7500298" y="336452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rgbClr val="6699FF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4" name="フリーフォーム 103"/>
                <p:cNvSpPr/>
                <p:nvPr/>
              </p:nvSpPr>
              <p:spPr bwMode="auto">
                <a:xfrm>
                  <a:off x="7267888" y="343310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chemeClr val="accent1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5" name="フリーフォーム 104"/>
                <p:cNvSpPr/>
                <p:nvPr/>
              </p:nvSpPr>
              <p:spPr bwMode="auto">
                <a:xfrm>
                  <a:off x="7713658" y="343310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chemeClr val="accent1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6" name="フリーフォーム 105"/>
                <p:cNvSpPr/>
                <p:nvPr/>
              </p:nvSpPr>
              <p:spPr bwMode="auto">
                <a:xfrm>
                  <a:off x="6587759" y="336452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rgbClr val="6699FF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7" name="フリーフォーム 106"/>
                <p:cNvSpPr/>
                <p:nvPr/>
              </p:nvSpPr>
              <p:spPr bwMode="auto">
                <a:xfrm>
                  <a:off x="6362969" y="345596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chemeClr val="accent1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8" name="フリーフォーム 107"/>
                <p:cNvSpPr/>
                <p:nvPr/>
              </p:nvSpPr>
              <p:spPr bwMode="auto">
                <a:xfrm>
                  <a:off x="6810688" y="345596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chemeClr val="accent1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210" name="グループ化 209"/>
          <p:cNvGrpSpPr/>
          <p:nvPr/>
        </p:nvGrpSpPr>
        <p:grpSpPr>
          <a:xfrm>
            <a:off x="4090277" y="875908"/>
            <a:ext cx="1740429" cy="1729038"/>
            <a:chOff x="4090277" y="875908"/>
            <a:chExt cx="1740429" cy="1729038"/>
          </a:xfrm>
        </p:grpSpPr>
        <p:grpSp>
          <p:nvGrpSpPr>
            <p:cNvPr id="211" name="グループ化 210"/>
            <p:cNvGrpSpPr/>
            <p:nvPr/>
          </p:nvGrpSpPr>
          <p:grpSpPr>
            <a:xfrm>
              <a:off x="4194180" y="875908"/>
              <a:ext cx="1516670" cy="1125814"/>
              <a:chOff x="4194180" y="875908"/>
              <a:chExt cx="1516670" cy="1125814"/>
            </a:xfrm>
          </p:grpSpPr>
          <p:sp>
            <p:nvSpPr>
              <p:cNvPr id="301" name="正方形/長方形 300"/>
              <p:cNvSpPr/>
              <p:nvPr/>
            </p:nvSpPr>
            <p:spPr bwMode="auto">
              <a:xfrm>
                <a:off x="4194180" y="875908"/>
                <a:ext cx="1516669" cy="1125814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02" name="グループ化 301"/>
              <p:cNvGrpSpPr/>
              <p:nvPr/>
            </p:nvGrpSpPr>
            <p:grpSpPr>
              <a:xfrm>
                <a:off x="4194181" y="875908"/>
                <a:ext cx="1516669" cy="1125813"/>
                <a:chOff x="2247610" y="2632365"/>
                <a:chExt cx="3240343" cy="1898170"/>
              </a:xfrm>
              <a:solidFill>
                <a:srgbClr val="FFC000"/>
              </a:solidFill>
            </p:grpSpPr>
            <p:sp>
              <p:nvSpPr>
                <p:cNvPr id="303" name="正方形/長方形 302"/>
                <p:cNvSpPr/>
                <p:nvPr/>
              </p:nvSpPr>
              <p:spPr bwMode="auto">
                <a:xfrm>
                  <a:off x="3174013" y="263236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4" name="正方形/長方形 303"/>
                <p:cNvSpPr/>
                <p:nvPr/>
              </p:nvSpPr>
              <p:spPr bwMode="auto">
                <a:xfrm>
                  <a:off x="2247610" y="263236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5" name="正方形/長方形 304"/>
                <p:cNvSpPr/>
                <p:nvPr/>
              </p:nvSpPr>
              <p:spPr bwMode="auto">
                <a:xfrm>
                  <a:off x="4099270" y="263236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6" name="正方形/長方形 305"/>
                <p:cNvSpPr/>
                <p:nvPr/>
              </p:nvSpPr>
              <p:spPr bwMode="auto">
                <a:xfrm>
                  <a:off x="3636293" y="290414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7" name="正方形/長方形 306"/>
                <p:cNvSpPr/>
                <p:nvPr/>
              </p:nvSpPr>
              <p:spPr bwMode="auto">
                <a:xfrm>
                  <a:off x="2709890" y="290414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8" name="正方形/長方形 307"/>
                <p:cNvSpPr/>
                <p:nvPr/>
              </p:nvSpPr>
              <p:spPr bwMode="auto">
                <a:xfrm>
                  <a:off x="4561550" y="290414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9" name="正方形/長方形 308"/>
                <p:cNvSpPr/>
                <p:nvPr/>
              </p:nvSpPr>
              <p:spPr bwMode="auto">
                <a:xfrm>
                  <a:off x="3174013" y="317592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0" name="正方形/長方形 309"/>
                <p:cNvSpPr/>
                <p:nvPr/>
              </p:nvSpPr>
              <p:spPr bwMode="auto">
                <a:xfrm>
                  <a:off x="2247610" y="317592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1" name="正方形/長方形 310"/>
                <p:cNvSpPr/>
                <p:nvPr/>
              </p:nvSpPr>
              <p:spPr bwMode="auto">
                <a:xfrm>
                  <a:off x="4099270" y="317592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2" name="正方形/長方形 311"/>
                <p:cNvSpPr/>
                <p:nvPr/>
              </p:nvSpPr>
              <p:spPr bwMode="auto">
                <a:xfrm>
                  <a:off x="3636293" y="344770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3" name="正方形/長方形 312"/>
                <p:cNvSpPr/>
                <p:nvPr/>
              </p:nvSpPr>
              <p:spPr bwMode="auto">
                <a:xfrm>
                  <a:off x="2709890" y="344770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4" name="正方形/長方形 313"/>
                <p:cNvSpPr/>
                <p:nvPr/>
              </p:nvSpPr>
              <p:spPr bwMode="auto">
                <a:xfrm>
                  <a:off x="4561550" y="344770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5" name="正方形/長方形 314"/>
                <p:cNvSpPr/>
                <p:nvPr/>
              </p:nvSpPr>
              <p:spPr bwMode="auto">
                <a:xfrm>
                  <a:off x="3174013" y="372456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6" name="正方形/長方形 315"/>
                <p:cNvSpPr/>
                <p:nvPr/>
              </p:nvSpPr>
              <p:spPr bwMode="auto">
                <a:xfrm>
                  <a:off x="2247610" y="372456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7" name="正方形/長方形 316"/>
                <p:cNvSpPr/>
                <p:nvPr/>
              </p:nvSpPr>
              <p:spPr bwMode="auto">
                <a:xfrm>
                  <a:off x="4099270" y="372456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8" name="正方形/長方形 317"/>
                <p:cNvSpPr/>
                <p:nvPr/>
              </p:nvSpPr>
              <p:spPr bwMode="auto">
                <a:xfrm>
                  <a:off x="3636293" y="399634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9" name="正方形/長方形 318"/>
                <p:cNvSpPr/>
                <p:nvPr/>
              </p:nvSpPr>
              <p:spPr bwMode="auto">
                <a:xfrm>
                  <a:off x="2709890" y="399634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0" name="正方形/長方形 319"/>
                <p:cNvSpPr/>
                <p:nvPr/>
              </p:nvSpPr>
              <p:spPr bwMode="auto">
                <a:xfrm>
                  <a:off x="4561550" y="399634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1" name="正方形/長方形 320"/>
                <p:cNvSpPr/>
                <p:nvPr/>
              </p:nvSpPr>
              <p:spPr bwMode="auto">
                <a:xfrm>
                  <a:off x="3174013" y="426050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2" name="正方形/長方形 321"/>
                <p:cNvSpPr/>
                <p:nvPr/>
              </p:nvSpPr>
              <p:spPr bwMode="auto">
                <a:xfrm>
                  <a:off x="2247610" y="426050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3" name="正方形/長方形 322"/>
                <p:cNvSpPr/>
                <p:nvPr/>
              </p:nvSpPr>
              <p:spPr bwMode="auto">
                <a:xfrm>
                  <a:off x="4099270" y="426050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4" name="正方形/長方形 323"/>
                <p:cNvSpPr/>
                <p:nvPr/>
              </p:nvSpPr>
              <p:spPr bwMode="auto">
                <a:xfrm>
                  <a:off x="5023830" y="263236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5" name="正方形/長方形 324"/>
                <p:cNvSpPr/>
                <p:nvPr/>
              </p:nvSpPr>
              <p:spPr bwMode="auto">
                <a:xfrm>
                  <a:off x="5023830" y="317592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6" name="正方形/長方形 325"/>
                <p:cNvSpPr/>
                <p:nvPr/>
              </p:nvSpPr>
              <p:spPr bwMode="auto">
                <a:xfrm>
                  <a:off x="5023830" y="372456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7" name="正方形/長方形 326"/>
                <p:cNvSpPr/>
                <p:nvPr/>
              </p:nvSpPr>
              <p:spPr bwMode="auto">
                <a:xfrm>
                  <a:off x="5023830" y="426050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212" name="グループ化 211"/>
            <p:cNvGrpSpPr/>
            <p:nvPr/>
          </p:nvGrpSpPr>
          <p:grpSpPr>
            <a:xfrm>
              <a:off x="4657487" y="1008299"/>
              <a:ext cx="723368" cy="861032"/>
              <a:chOff x="4485822" y="904369"/>
              <a:chExt cx="1302072" cy="1549867"/>
            </a:xfrm>
          </p:grpSpPr>
          <p:grpSp>
            <p:nvGrpSpPr>
              <p:cNvPr id="254" name="グループ化 253"/>
              <p:cNvGrpSpPr/>
              <p:nvPr/>
            </p:nvGrpSpPr>
            <p:grpSpPr>
              <a:xfrm rot="292266">
                <a:off x="5333189" y="1190647"/>
                <a:ext cx="262514" cy="550076"/>
                <a:chOff x="4894816" y="452354"/>
                <a:chExt cx="2804204" cy="5875979"/>
              </a:xfrm>
            </p:grpSpPr>
            <p:sp>
              <p:nvSpPr>
                <p:cNvPr id="291" name="角丸四角形 290"/>
                <p:cNvSpPr/>
                <p:nvPr/>
              </p:nvSpPr>
              <p:spPr bwMode="auto">
                <a:xfrm rot="15117051">
                  <a:off x="4002264" y="3207791"/>
                  <a:ext cx="2768438" cy="89786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/>
              </p:spPr>
              <p:txBody>
                <a:bodyPr wrap="square" rtlCol="0" anchor="ctr"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292" name="フリーフォーム 291"/>
                <p:cNvSpPr/>
                <p:nvPr/>
              </p:nvSpPr>
              <p:spPr bwMode="auto">
                <a:xfrm rot="15117051">
                  <a:off x="3941188" y="3399779"/>
                  <a:ext cx="2741582" cy="622121"/>
                </a:xfrm>
                <a:custGeom>
                  <a:avLst/>
                  <a:gdLst>
                    <a:gd name="connsiteX0" fmla="*/ 2725306 w 2760587"/>
                    <a:gd name="connsiteY0" fmla="*/ 623681 h 642744"/>
                    <a:gd name="connsiteX1" fmla="*/ 2714959 w 2760587"/>
                    <a:gd name="connsiteY1" fmla="*/ 642744 h 642744"/>
                    <a:gd name="connsiteX2" fmla="*/ 2722811 w 2760587"/>
                    <a:gd name="connsiteY2" fmla="*/ 564856 h 642744"/>
                    <a:gd name="connsiteX3" fmla="*/ 2722812 w 2760587"/>
                    <a:gd name="connsiteY3" fmla="*/ 564857 h 642744"/>
                    <a:gd name="connsiteX4" fmla="*/ 2273877 w 2760587"/>
                    <a:gd name="connsiteY4" fmla="*/ 115921 h 642744"/>
                    <a:gd name="connsiteX5" fmla="*/ 403308 w 2760587"/>
                    <a:gd name="connsiteY5" fmla="*/ 115921 h 642744"/>
                    <a:gd name="connsiteX6" fmla="*/ 31044 w 2760587"/>
                    <a:gd name="connsiteY6" fmla="*/ 313853 h 642744"/>
                    <a:gd name="connsiteX7" fmla="*/ 0 w 2760587"/>
                    <a:gd name="connsiteY7" fmla="*/ 371047 h 642744"/>
                    <a:gd name="connsiteX8" fmla="*/ 1269 w 2760587"/>
                    <a:gd name="connsiteY8" fmla="*/ 358459 h 642744"/>
                    <a:gd name="connsiteX9" fmla="*/ 441083 w 2760587"/>
                    <a:gd name="connsiteY9" fmla="*/ 0 h 642744"/>
                    <a:gd name="connsiteX10" fmla="*/ 2311652 w 2760587"/>
                    <a:gd name="connsiteY10" fmla="*/ 0 h 642744"/>
                    <a:gd name="connsiteX11" fmla="*/ 2760587 w 2760587"/>
                    <a:gd name="connsiteY11" fmla="*/ 448935 h 642744"/>
                    <a:gd name="connsiteX12" fmla="*/ 2760586 w 2760587"/>
                    <a:gd name="connsiteY12" fmla="*/ 448935 h 642744"/>
                    <a:gd name="connsiteX13" fmla="*/ 2725306 w 2760587"/>
                    <a:gd name="connsiteY13" fmla="*/ 623681 h 6427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2760587" h="642744">
                      <a:moveTo>
                        <a:pt x="2725306" y="623681"/>
                      </a:moveTo>
                      <a:lnTo>
                        <a:pt x="2714959" y="642744"/>
                      </a:lnTo>
                      <a:lnTo>
                        <a:pt x="2722811" y="564856"/>
                      </a:lnTo>
                      <a:lnTo>
                        <a:pt x="2722812" y="564857"/>
                      </a:lnTo>
                      <a:cubicBezTo>
                        <a:pt x="2722812" y="316916"/>
                        <a:pt x="2521817" y="115922"/>
                        <a:pt x="2273877" y="115921"/>
                      </a:cubicBezTo>
                      <a:lnTo>
                        <a:pt x="403308" y="115921"/>
                      </a:lnTo>
                      <a:cubicBezTo>
                        <a:pt x="248345" y="115921"/>
                        <a:pt x="111721" y="194435"/>
                        <a:pt x="31044" y="313853"/>
                      </a:cubicBezTo>
                      <a:lnTo>
                        <a:pt x="0" y="371047"/>
                      </a:lnTo>
                      <a:lnTo>
                        <a:pt x="1269" y="358459"/>
                      </a:lnTo>
                      <a:cubicBezTo>
                        <a:pt x="43130" y="153887"/>
                        <a:pt x="224136" y="0"/>
                        <a:pt x="441083" y="0"/>
                      </a:cubicBezTo>
                      <a:lnTo>
                        <a:pt x="2311652" y="0"/>
                      </a:lnTo>
                      <a:cubicBezTo>
                        <a:pt x="2559592" y="0"/>
                        <a:pt x="2760587" y="200995"/>
                        <a:pt x="2760587" y="448935"/>
                      </a:cubicBezTo>
                      <a:lnTo>
                        <a:pt x="2760586" y="448935"/>
                      </a:lnTo>
                      <a:cubicBezTo>
                        <a:pt x="2760586" y="510920"/>
                        <a:pt x="2748024" y="569971"/>
                        <a:pt x="2725306" y="623681"/>
                      </a:cubicBezTo>
                      <a:close/>
                    </a:path>
                  </a:pathLst>
                </a:cu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grpSp>
              <p:nvGrpSpPr>
                <p:cNvPr id="293" name="グループ化 292"/>
                <p:cNvGrpSpPr/>
                <p:nvPr/>
              </p:nvGrpSpPr>
              <p:grpSpPr>
                <a:xfrm>
                  <a:off x="4894816" y="1103854"/>
                  <a:ext cx="1669192" cy="2988330"/>
                  <a:chOff x="2105674" y="525248"/>
                  <a:chExt cx="1669192" cy="2988330"/>
                </a:xfrm>
              </p:grpSpPr>
              <p:sp>
                <p:nvSpPr>
                  <p:cNvPr id="299" name="フリーフォーム 298"/>
                  <p:cNvSpPr/>
                  <p:nvPr/>
                </p:nvSpPr>
                <p:spPr bwMode="auto">
                  <a:xfrm rot="14603525">
                    <a:off x="1450042" y="1188755"/>
                    <a:ext cx="2980455" cy="1669192"/>
                  </a:xfrm>
                  <a:custGeom>
                    <a:avLst/>
                    <a:gdLst>
                      <a:gd name="connsiteX0" fmla="*/ 798882 w 825245"/>
                      <a:gd name="connsiteY0" fmla="*/ 353213 h 506869"/>
                      <a:gd name="connsiteX1" fmla="*/ 825245 w 825245"/>
                      <a:gd name="connsiteY1" fmla="*/ 416859 h 506869"/>
                      <a:gd name="connsiteX2" fmla="*/ 735235 w 825245"/>
                      <a:gd name="connsiteY2" fmla="*/ 506869 h 506869"/>
                      <a:gd name="connsiteX3" fmla="*/ 421248 w 825245"/>
                      <a:gd name="connsiteY3" fmla="*/ 506869 h 506869"/>
                      <a:gd name="connsiteX4" fmla="*/ 386212 w 825245"/>
                      <a:gd name="connsiteY4" fmla="*/ 499795 h 506869"/>
                      <a:gd name="connsiteX5" fmla="*/ 385477 w 825245"/>
                      <a:gd name="connsiteY5" fmla="*/ 499300 h 506869"/>
                      <a:gd name="connsiteX6" fmla="*/ 381172 w 825245"/>
                      <a:gd name="connsiteY6" fmla="*/ 498462 h 506869"/>
                      <a:gd name="connsiteX7" fmla="*/ 351396 w 825245"/>
                      <a:gd name="connsiteY7" fmla="*/ 478689 h 506869"/>
                      <a:gd name="connsiteX8" fmla="*/ 26363 w 825245"/>
                      <a:gd name="connsiteY8" fmla="*/ 153657 h 506869"/>
                      <a:gd name="connsiteX9" fmla="*/ 26363 w 825245"/>
                      <a:gd name="connsiteY9" fmla="*/ 26363 h 506869"/>
                      <a:gd name="connsiteX10" fmla="*/ 153656 w 825245"/>
                      <a:gd name="connsiteY10" fmla="*/ 26363 h 506869"/>
                      <a:gd name="connsiteX11" fmla="*/ 454142 w 825245"/>
                      <a:gd name="connsiteY11" fmla="*/ 326849 h 506869"/>
                      <a:gd name="connsiteX12" fmla="*/ 735235 w 825245"/>
                      <a:gd name="connsiteY12" fmla="*/ 326849 h 506869"/>
                      <a:gd name="connsiteX13" fmla="*/ 798882 w 825245"/>
                      <a:gd name="connsiteY13" fmla="*/ 353213 h 5068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825245" h="506869">
                        <a:moveTo>
                          <a:pt x="798882" y="353213"/>
                        </a:moveTo>
                        <a:cubicBezTo>
                          <a:pt x="815170" y="369501"/>
                          <a:pt x="825245" y="392004"/>
                          <a:pt x="825245" y="416859"/>
                        </a:cubicBezTo>
                        <a:cubicBezTo>
                          <a:pt x="825245" y="466570"/>
                          <a:pt x="784946" y="506869"/>
                          <a:pt x="735235" y="506869"/>
                        </a:cubicBezTo>
                        <a:lnTo>
                          <a:pt x="421248" y="506869"/>
                        </a:lnTo>
                        <a:cubicBezTo>
                          <a:pt x="408820" y="506869"/>
                          <a:pt x="396981" y="504350"/>
                          <a:pt x="386212" y="499795"/>
                        </a:cubicBezTo>
                        <a:lnTo>
                          <a:pt x="385477" y="499300"/>
                        </a:lnTo>
                        <a:lnTo>
                          <a:pt x="381172" y="498462"/>
                        </a:lnTo>
                        <a:cubicBezTo>
                          <a:pt x="370336" y="494068"/>
                          <a:pt x="360183" y="487477"/>
                          <a:pt x="351396" y="478689"/>
                        </a:cubicBezTo>
                        <a:lnTo>
                          <a:pt x="26363" y="153657"/>
                        </a:lnTo>
                        <a:cubicBezTo>
                          <a:pt x="-8788" y="118506"/>
                          <a:pt x="-8788" y="61514"/>
                          <a:pt x="26363" y="26363"/>
                        </a:cubicBezTo>
                        <a:cubicBezTo>
                          <a:pt x="61514" y="-8788"/>
                          <a:pt x="118505" y="-8788"/>
                          <a:pt x="153656" y="26363"/>
                        </a:cubicBezTo>
                        <a:lnTo>
                          <a:pt x="454142" y="326849"/>
                        </a:lnTo>
                        <a:lnTo>
                          <a:pt x="735235" y="326849"/>
                        </a:lnTo>
                        <a:cubicBezTo>
                          <a:pt x="760090" y="326849"/>
                          <a:pt x="782593" y="336924"/>
                          <a:pt x="798882" y="353213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40000"/>
                      <a:lumOff val="6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  <a:ex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300" name="フリーフォーム 299"/>
                  <p:cNvSpPr/>
                  <p:nvPr/>
                </p:nvSpPr>
                <p:spPr bwMode="auto">
                  <a:xfrm rot="17105215">
                    <a:off x="1306817" y="1543522"/>
                    <a:ext cx="2928510" cy="891961"/>
                  </a:xfrm>
                  <a:custGeom>
                    <a:avLst/>
                    <a:gdLst>
                      <a:gd name="connsiteX0" fmla="*/ 2814373 w 2814373"/>
                      <a:gd name="connsiteY0" fmla="*/ 57218 h 940092"/>
                      <a:gd name="connsiteX1" fmla="*/ 2788645 w 2814373"/>
                      <a:gd name="connsiteY1" fmla="*/ 54817 h 940092"/>
                      <a:gd name="connsiteX2" fmla="*/ 2547991 w 2814373"/>
                      <a:gd name="connsiteY2" fmla="*/ 151894 h 940092"/>
                      <a:gd name="connsiteX3" fmla="*/ 1796453 w 2814373"/>
                      <a:gd name="connsiteY3" fmla="*/ 883805 h 940092"/>
                      <a:gd name="connsiteX4" fmla="*/ 189680 w 2814373"/>
                      <a:gd name="connsiteY4" fmla="*/ 883805 h 940092"/>
                      <a:gd name="connsiteX5" fmla="*/ 57207 w 2814373"/>
                      <a:gd name="connsiteY5" fmla="*/ 909852 h 940092"/>
                      <a:gd name="connsiteX6" fmla="*/ 0 w 2814373"/>
                      <a:gd name="connsiteY6" fmla="*/ 940092 h 940092"/>
                      <a:gd name="connsiteX7" fmla="*/ 15972 w 2814373"/>
                      <a:gd name="connsiteY7" fmla="*/ 910665 h 940092"/>
                      <a:gd name="connsiteX8" fmla="*/ 272647 w 2814373"/>
                      <a:gd name="connsiteY8" fmla="*/ 774193 h 940092"/>
                      <a:gd name="connsiteX9" fmla="*/ 1734026 w 2814373"/>
                      <a:gd name="connsiteY9" fmla="*/ 774192 h 940092"/>
                      <a:gd name="connsiteX10" fmla="*/ 2417559 w 2814373"/>
                      <a:gd name="connsiteY10" fmla="*/ 90660 h 940092"/>
                      <a:gd name="connsiteX11" fmla="*/ 2636437 w 2814373"/>
                      <a:gd name="connsiteY11" fmla="*/ 0 h 940092"/>
                      <a:gd name="connsiteX12" fmla="*/ 2806757 w 2814373"/>
                      <a:gd name="connsiteY12" fmla="*/ 50997 h 94009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2814373" h="940092">
                        <a:moveTo>
                          <a:pt x="2814373" y="57218"/>
                        </a:moveTo>
                        <a:lnTo>
                          <a:pt x="2788645" y="54817"/>
                        </a:lnTo>
                        <a:cubicBezTo>
                          <a:pt x="2701544" y="54817"/>
                          <a:pt x="2614447" y="87177"/>
                          <a:pt x="2547991" y="151894"/>
                        </a:cubicBezTo>
                        <a:lnTo>
                          <a:pt x="1796453" y="883805"/>
                        </a:lnTo>
                        <a:lnTo>
                          <a:pt x="189680" y="883805"/>
                        </a:lnTo>
                        <a:cubicBezTo>
                          <a:pt x="142690" y="883806"/>
                          <a:pt x="97924" y="893080"/>
                          <a:pt x="57207" y="909852"/>
                        </a:cubicBezTo>
                        <a:lnTo>
                          <a:pt x="0" y="940092"/>
                        </a:lnTo>
                        <a:lnTo>
                          <a:pt x="15972" y="910665"/>
                        </a:lnTo>
                        <a:cubicBezTo>
                          <a:pt x="71599" y="828328"/>
                          <a:pt x="165801" y="774193"/>
                          <a:pt x="272647" y="774193"/>
                        </a:cubicBezTo>
                        <a:lnTo>
                          <a:pt x="1734026" y="774192"/>
                        </a:lnTo>
                        <a:lnTo>
                          <a:pt x="2417559" y="90660"/>
                        </a:lnTo>
                        <a:cubicBezTo>
                          <a:pt x="2478002" y="30221"/>
                          <a:pt x="2557218" y="0"/>
                          <a:pt x="2636437" y="0"/>
                        </a:cubicBezTo>
                        <a:cubicBezTo>
                          <a:pt x="2695852" y="0"/>
                          <a:pt x="2755264" y="17000"/>
                          <a:pt x="2806757" y="50997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60000"/>
                      <a:lumOff val="4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</p:grpSp>
            <p:sp>
              <p:nvSpPr>
                <p:cNvPr id="294" name="フリーフォーム 293"/>
                <p:cNvSpPr/>
                <p:nvPr/>
              </p:nvSpPr>
              <p:spPr bwMode="auto">
                <a:xfrm rot="14603525">
                  <a:off x="4579736" y="1188755"/>
                  <a:ext cx="2980455" cy="1669192"/>
                </a:xfrm>
                <a:custGeom>
                  <a:avLst/>
                  <a:gdLst>
                    <a:gd name="connsiteX0" fmla="*/ 798882 w 825245"/>
                    <a:gd name="connsiteY0" fmla="*/ 353213 h 506869"/>
                    <a:gd name="connsiteX1" fmla="*/ 825245 w 825245"/>
                    <a:gd name="connsiteY1" fmla="*/ 416859 h 506869"/>
                    <a:gd name="connsiteX2" fmla="*/ 735235 w 825245"/>
                    <a:gd name="connsiteY2" fmla="*/ 506869 h 506869"/>
                    <a:gd name="connsiteX3" fmla="*/ 421248 w 825245"/>
                    <a:gd name="connsiteY3" fmla="*/ 506869 h 506869"/>
                    <a:gd name="connsiteX4" fmla="*/ 386212 w 825245"/>
                    <a:gd name="connsiteY4" fmla="*/ 499795 h 506869"/>
                    <a:gd name="connsiteX5" fmla="*/ 385477 w 825245"/>
                    <a:gd name="connsiteY5" fmla="*/ 499300 h 506869"/>
                    <a:gd name="connsiteX6" fmla="*/ 381172 w 825245"/>
                    <a:gd name="connsiteY6" fmla="*/ 498462 h 506869"/>
                    <a:gd name="connsiteX7" fmla="*/ 351396 w 825245"/>
                    <a:gd name="connsiteY7" fmla="*/ 478689 h 506869"/>
                    <a:gd name="connsiteX8" fmla="*/ 26363 w 825245"/>
                    <a:gd name="connsiteY8" fmla="*/ 153657 h 506869"/>
                    <a:gd name="connsiteX9" fmla="*/ 26363 w 825245"/>
                    <a:gd name="connsiteY9" fmla="*/ 26363 h 506869"/>
                    <a:gd name="connsiteX10" fmla="*/ 153656 w 825245"/>
                    <a:gd name="connsiteY10" fmla="*/ 26363 h 506869"/>
                    <a:gd name="connsiteX11" fmla="*/ 454142 w 825245"/>
                    <a:gd name="connsiteY11" fmla="*/ 326849 h 506869"/>
                    <a:gd name="connsiteX12" fmla="*/ 735235 w 825245"/>
                    <a:gd name="connsiteY12" fmla="*/ 326849 h 506869"/>
                    <a:gd name="connsiteX13" fmla="*/ 798882 w 825245"/>
                    <a:gd name="connsiteY13" fmla="*/ 353213 h 5068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825245" h="506869">
                      <a:moveTo>
                        <a:pt x="798882" y="353213"/>
                      </a:moveTo>
                      <a:cubicBezTo>
                        <a:pt x="815170" y="369501"/>
                        <a:pt x="825245" y="392004"/>
                        <a:pt x="825245" y="416859"/>
                      </a:cubicBezTo>
                      <a:cubicBezTo>
                        <a:pt x="825245" y="466570"/>
                        <a:pt x="784946" y="506869"/>
                        <a:pt x="735235" y="506869"/>
                      </a:cubicBezTo>
                      <a:lnTo>
                        <a:pt x="421248" y="506869"/>
                      </a:lnTo>
                      <a:cubicBezTo>
                        <a:pt x="408820" y="506869"/>
                        <a:pt x="396981" y="504350"/>
                        <a:pt x="386212" y="499795"/>
                      </a:cubicBezTo>
                      <a:lnTo>
                        <a:pt x="385477" y="499300"/>
                      </a:lnTo>
                      <a:lnTo>
                        <a:pt x="381172" y="498462"/>
                      </a:lnTo>
                      <a:cubicBezTo>
                        <a:pt x="370336" y="494068"/>
                        <a:pt x="360183" y="487477"/>
                        <a:pt x="351396" y="478689"/>
                      </a:cubicBezTo>
                      <a:lnTo>
                        <a:pt x="26363" y="153657"/>
                      </a:lnTo>
                      <a:cubicBezTo>
                        <a:pt x="-8788" y="118506"/>
                        <a:pt x="-8788" y="61514"/>
                        <a:pt x="26363" y="26363"/>
                      </a:cubicBezTo>
                      <a:cubicBezTo>
                        <a:pt x="61514" y="-8788"/>
                        <a:pt x="118505" y="-8788"/>
                        <a:pt x="153656" y="26363"/>
                      </a:cubicBezTo>
                      <a:lnTo>
                        <a:pt x="454142" y="326849"/>
                      </a:lnTo>
                      <a:lnTo>
                        <a:pt x="735235" y="326849"/>
                      </a:lnTo>
                      <a:cubicBezTo>
                        <a:pt x="760090" y="326849"/>
                        <a:pt x="782593" y="336924"/>
                        <a:pt x="798882" y="353213"/>
                      </a:cubicBezTo>
                      <a:close/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/>
              </p:spPr>
              <p:txBody>
                <a:bodyPr wrap="square" rtlCol="0" anchor="ctr"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295" name="フリーフォーム 294"/>
                <p:cNvSpPr/>
                <p:nvPr/>
              </p:nvSpPr>
              <p:spPr bwMode="auto">
                <a:xfrm rot="17105215">
                  <a:off x="4436511" y="1543522"/>
                  <a:ext cx="2928510" cy="891961"/>
                </a:xfrm>
                <a:custGeom>
                  <a:avLst/>
                  <a:gdLst>
                    <a:gd name="connsiteX0" fmla="*/ 2814373 w 2814373"/>
                    <a:gd name="connsiteY0" fmla="*/ 57218 h 940092"/>
                    <a:gd name="connsiteX1" fmla="*/ 2788645 w 2814373"/>
                    <a:gd name="connsiteY1" fmla="*/ 54817 h 940092"/>
                    <a:gd name="connsiteX2" fmla="*/ 2547991 w 2814373"/>
                    <a:gd name="connsiteY2" fmla="*/ 151894 h 940092"/>
                    <a:gd name="connsiteX3" fmla="*/ 1796453 w 2814373"/>
                    <a:gd name="connsiteY3" fmla="*/ 883805 h 940092"/>
                    <a:gd name="connsiteX4" fmla="*/ 189680 w 2814373"/>
                    <a:gd name="connsiteY4" fmla="*/ 883805 h 940092"/>
                    <a:gd name="connsiteX5" fmla="*/ 57207 w 2814373"/>
                    <a:gd name="connsiteY5" fmla="*/ 909852 h 940092"/>
                    <a:gd name="connsiteX6" fmla="*/ 0 w 2814373"/>
                    <a:gd name="connsiteY6" fmla="*/ 940092 h 940092"/>
                    <a:gd name="connsiteX7" fmla="*/ 15972 w 2814373"/>
                    <a:gd name="connsiteY7" fmla="*/ 910665 h 940092"/>
                    <a:gd name="connsiteX8" fmla="*/ 272647 w 2814373"/>
                    <a:gd name="connsiteY8" fmla="*/ 774193 h 940092"/>
                    <a:gd name="connsiteX9" fmla="*/ 1734026 w 2814373"/>
                    <a:gd name="connsiteY9" fmla="*/ 774192 h 940092"/>
                    <a:gd name="connsiteX10" fmla="*/ 2417559 w 2814373"/>
                    <a:gd name="connsiteY10" fmla="*/ 90660 h 940092"/>
                    <a:gd name="connsiteX11" fmla="*/ 2636437 w 2814373"/>
                    <a:gd name="connsiteY11" fmla="*/ 0 h 940092"/>
                    <a:gd name="connsiteX12" fmla="*/ 2806757 w 2814373"/>
                    <a:gd name="connsiteY12" fmla="*/ 50997 h 9400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2814373" h="940092">
                      <a:moveTo>
                        <a:pt x="2814373" y="57218"/>
                      </a:moveTo>
                      <a:lnTo>
                        <a:pt x="2788645" y="54817"/>
                      </a:lnTo>
                      <a:cubicBezTo>
                        <a:pt x="2701544" y="54817"/>
                        <a:pt x="2614447" y="87177"/>
                        <a:pt x="2547991" y="151894"/>
                      </a:cubicBezTo>
                      <a:lnTo>
                        <a:pt x="1796453" y="883805"/>
                      </a:lnTo>
                      <a:lnTo>
                        <a:pt x="189680" y="883805"/>
                      </a:lnTo>
                      <a:cubicBezTo>
                        <a:pt x="142690" y="883806"/>
                        <a:pt x="97924" y="893080"/>
                        <a:pt x="57207" y="909852"/>
                      </a:cubicBezTo>
                      <a:lnTo>
                        <a:pt x="0" y="940092"/>
                      </a:lnTo>
                      <a:lnTo>
                        <a:pt x="15972" y="910665"/>
                      </a:lnTo>
                      <a:cubicBezTo>
                        <a:pt x="71599" y="828328"/>
                        <a:pt x="165801" y="774193"/>
                        <a:pt x="272647" y="774193"/>
                      </a:cubicBezTo>
                      <a:lnTo>
                        <a:pt x="1734026" y="774192"/>
                      </a:lnTo>
                      <a:lnTo>
                        <a:pt x="2417559" y="90660"/>
                      </a:lnTo>
                      <a:cubicBezTo>
                        <a:pt x="2478002" y="30221"/>
                        <a:pt x="2557218" y="0"/>
                        <a:pt x="2636437" y="0"/>
                      </a:cubicBezTo>
                      <a:cubicBezTo>
                        <a:pt x="2695852" y="0"/>
                        <a:pt x="2755264" y="17000"/>
                        <a:pt x="2806757" y="50997"/>
                      </a:cubicBezTo>
                      <a:close/>
                    </a:path>
                  </a:pathLst>
                </a:cu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296" name="フリーフォーム 295"/>
                <p:cNvSpPr/>
                <p:nvPr/>
              </p:nvSpPr>
              <p:spPr bwMode="auto">
                <a:xfrm rot="17303525">
                  <a:off x="5011386" y="1247153"/>
                  <a:ext cx="2982868" cy="1393270"/>
                </a:xfrm>
                <a:custGeom>
                  <a:avLst/>
                  <a:gdLst>
                    <a:gd name="connsiteX0" fmla="*/ 777371 w 867381"/>
                    <a:gd name="connsiteY0" fmla="*/ 0 h 405146"/>
                    <a:gd name="connsiteX1" fmla="*/ 841018 w 867381"/>
                    <a:gd name="connsiteY1" fmla="*/ 26363 h 405146"/>
                    <a:gd name="connsiteX2" fmla="*/ 841018 w 867381"/>
                    <a:gd name="connsiteY2" fmla="*/ 153656 h 405146"/>
                    <a:gd name="connsiteX3" fmla="*/ 618995 w 867381"/>
                    <a:gd name="connsiteY3" fmla="*/ 375679 h 405146"/>
                    <a:gd name="connsiteX4" fmla="*/ 589219 w 867381"/>
                    <a:gd name="connsiteY4" fmla="*/ 395451 h 405146"/>
                    <a:gd name="connsiteX5" fmla="*/ 588349 w 867381"/>
                    <a:gd name="connsiteY5" fmla="*/ 395621 h 405146"/>
                    <a:gd name="connsiteX6" fmla="*/ 584712 w 867381"/>
                    <a:gd name="connsiteY6" fmla="*/ 398073 h 405146"/>
                    <a:gd name="connsiteX7" fmla="*/ 549676 w 867381"/>
                    <a:gd name="connsiteY7" fmla="*/ 405146 h 405146"/>
                    <a:gd name="connsiteX8" fmla="*/ 90010 w 867381"/>
                    <a:gd name="connsiteY8" fmla="*/ 405146 h 405146"/>
                    <a:gd name="connsiteX9" fmla="*/ 0 w 867381"/>
                    <a:gd name="connsiteY9" fmla="*/ 315136 h 405146"/>
                    <a:gd name="connsiteX10" fmla="*/ 90010 w 867381"/>
                    <a:gd name="connsiteY10" fmla="*/ 225126 h 405146"/>
                    <a:gd name="connsiteX11" fmla="*/ 514961 w 867381"/>
                    <a:gd name="connsiteY11" fmla="*/ 225126 h 405146"/>
                    <a:gd name="connsiteX12" fmla="*/ 713724 w 867381"/>
                    <a:gd name="connsiteY12" fmla="*/ 26363 h 405146"/>
                    <a:gd name="connsiteX13" fmla="*/ 777371 w 867381"/>
                    <a:gd name="connsiteY13" fmla="*/ 0 h 4051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867381" h="405146">
                      <a:moveTo>
                        <a:pt x="777371" y="0"/>
                      </a:moveTo>
                      <a:cubicBezTo>
                        <a:pt x="800407" y="0"/>
                        <a:pt x="823442" y="8788"/>
                        <a:pt x="841018" y="26363"/>
                      </a:cubicBezTo>
                      <a:cubicBezTo>
                        <a:pt x="876169" y="61514"/>
                        <a:pt x="876169" y="118505"/>
                        <a:pt x="841018" y="153656"/>
                      </a:cubicBezTo>
                      <a:lnTo>
                        <a:pt x="618995" y="375679"/>
                      </a:lnTo>
                      <a:cubicBezTo>
                        <a:pt x="610207" y="384467"/>
                        <a:pt x="600055" y="391057"/>
                        <a:pt x="589219" y="395451"/>
                      </a:cubicBezTo>
                      <a:lnTo>
                        <a:pt x="588349" y="395621"/>
                      </a:lnTo>
                      <a:lnTo>
                        <a:pt x="584712" y="398073"/>
                      </a:lnTo>
                      <a:cubicBezTo>
                        <a:pt x="573943" y="402627"/>
                        <a:pt x="562104" y="405146"/>
                        <a:pt x="549676" y="405146"/>
                      </a:cubicBezTo>
                      <a:lnTo>
                        <a:pt x="90010" y="405146"/>
                      </a:lnTo>
                      <a:cubicBezTo>
                        <a:pt x="40299" y="405146"/>
                        <a:pt x="0" y="364847"/>
                        <a:pt x="0" y="315136"/>
                      </a:cubicBezTo>
                      <a:cubicBezTo>
                        <a:pt x="0" y="265425"/>
                        <a:pt x="40299" y="225126"/>
                        <a:pt x="90010" y="225126"/>
                      </a:cubicBezTo>
                      <a:lnTo>
                        <a:pt x="514961" y="225126"/>
                      </a:lnTo>
                      <a:lnTo>
                        <a:pt x="713724" y="26363"/>
                      </a:lnTo>
                      <a:cubicBezTo>
                        <a:pt x="731300" y="8788"/>
                        <a:pt x="754335" y="0"/>
                        <a:pt x="777371" y="0"/>
                      </a:cubicBezTo>
                      <a:close/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/>
              </p:spPr>
              <p:txBody>
                <a:bodyPr wrap="square" rtlCol="0" anchor="ctr"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297" name="フリーフォーム 296"/>
                <p:cNvSpPr/>
                <p:nvPr/>
              </p:nvSpPr>
              <p:spPr bwMode="auto">
                <a:xfrm rot="17303525">
                  <a:off x="4929454" y="1447997"/>
                  <a:ext cx="2814373" cy="940092"/>
                </a:xfrm>
                <a:custGeom>
                  <a:avLst/>
                  <a:gdLst>
                    <a:gd name="connsiteX0" fmla="*/ 2814373 w 2814373"/>
                    <a:gd name="connsiteY0" fmla="*/ 57218 h 940092"/>
                    <a:gd name="connsiteX1" fmla="*/ 2788645 w 2814373"/>
                    <a:gd name="connsiteY1" fmla="*/ 54817 h 940092"/>
                    <a:gd name="connsiteX2" fmla="*/ 2547991 w 2814373"/>
                    <a:gd name="connsiteY2" fmla="*/ 151894 h 940092"/>
                    <a:gd name="connsiteX3" fmla="*/ 1796453 w 2814373"/>
                    <a:gd name="connsiteY3" fmla="*/ 883805 h 940092"/>
                    <a:gd name="connsiteX4" fmla="*/ 189680 w 2814373"/>
                    <a:gd name="connsiteY4" fmla="*/ 883805 h 940092"/>
                    <a:gd name="connsiteX5" fmla="*/ 57207 w 2814373"/>
                    <a:gd name="connsiteY5" fmla="*/ 909852 h 940092"/>
                    <a:gd name="connsiteX6" fmla="*/ 0 w 2814373"/>
                    <a:gd name="connsiteY6" fmla="*/ 940092 h 940092"/>
                    <a:gd name="connsiteX7" fmla="*/ 15972 w 2814373"/>
                    <a:gd name="connsiteY7" fmla="*/ 910665 h 940092"/>
                    <a:gd name="connsiteX8" fmla="*/ 272647 w 2814373"/>
                    <a:gd name="connsiteY8" fmla="*/ 774193 h 940092"/>
                    <a:gd name="connsiteX9" fmla="*/ 1734026 w 2814373"/>
                    <a:gd name="connsiteY9" fmla="*/ 774192 h 940092"/>
                    <a:gd name="connsiteX10" fmla="*/ 2417559 w 2814373"/>
                    <a:gd name="connsiteY10" fmla="*/ 90660 h 940092"/>
                    <a:gd name="connsiteX11" fmla="*/ 2636437 w 2814373"/>
                    <a:gd name="connsiteY11" fmla="*/ 0 h 940092"/>
                    <a:gd name="connsiteX12" fmla="*/ 2806757 w 2814373"/>
                    <a:gd name="connsiteY12" fmla="*/ 50997 h 9400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2814373" h="940092">
                      <a:moveTo>
                        <a:pt x="2814373" y="57218"/>
                      </a:moveTo>
                      <a:lnTo>
                        <a:pt x="2788645" y="54817"/>
                      </a:lnTo>
                      <a:cubicBezTo>
                        <a:pt x="2701544" y="54817"/>
                        <a:pt x="2614447" y="87177"/>
                        <a:pt x="2547991" y="151894"/>
                      </a:cubicBezTo>
                      <a:lnTo>
                        <a:pt x="1796453" y="883805"/>
                      </a:lnTo>
                      <a:lnTo>
                        <a:pt x="189680" y="883805"/>
                      </a:lnTo>
                      <a:cubicBezTo>
                        <a:pt x="142690" y="883806"/>
                        <a:pt x="97924" y="893080"/>
                        <a:pt x="57207" y="909852"/>
                      </a:cubicBezTo>
                      <a:lnTo>
                        <a:pt x="0" y="940092"/>
                      </a:lnTo>
                      <a:lnTo>
                        <a:pt x="15972" y="910665"/>
                      </a:lnTo>
                      <a:cubicBezTo>
                        <a:pt x="71599" y="828328"/>
                        <a:pt x="165801" y="774193"/>
                        <a:pt x="272647" y="774193"/>
                      </a:cubicBezTo>
                      <a:lnTo>
                        <a:pt x="1734026" y="774192"/>
                      </a:lnTo>
                      <a:lnTo>
                        <a:pt x="2417559" y="90660"/>
                      </a:lnTo>
                      <a:cubicBezTo>
                        <a:pt x="2478002" y="30221"/>
                        <a:pt x="2557218" y="0"/>
                        <a:pt x="2636437" y="0"/>
                      </a:cubicBezTo>
                      <a:cubicBezTo>
                        <a:pt x="2695852" y="0"/>
                        <a:pt x="2755264" y="17000"/>
                        <a:pt x="2806757" y="50997"/>
                      </a:cubicBezTo>
                      <a:close/>
                    </a:path>
                  </a:pathLst>
                </a:cu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298" name="フリーフォーム 297"/>
                <p:cNvSpPr/>
                <p:nvPr/>
              </p:nvSpPr>
              <p:spPr bwMode="auto">
                <a:xfrm rot="17303525">
                  <a:off x="3680847" y="2310159"/>
                  <a:ext cx="5801414" cy="2234933"/>
                </a:xfrm>
                <a:custGeom>
                  <a:avLst/>
                  <a:gdLst>
                    <a:gd name="connsiteX0" fmla="*/ 354612 w 1653327"/>
                    <a:gd name="connsiteY0" fmla="*/ 0 h 691784"/>
                    <a:gd name="connsiteX1" fmla="*/ 864794 w 1653327"/>
                    <a:gd name="connsiteY1" fmla="*/ 0 h 691784"/>
                    <a:gd name="connsiteX2" fmla="*/ 1096839 w 1653327"/>
                    <a:gd name="connsiteY2" fmla="*/ 232045 h 691784"/>
                    <a:gd name="connsiteX3" fmla="*/ 1086336 w 1653327"/>
                    <a:gd name="connsiteY3" fmla="*/ 284070 h 691784"/>
                    <a:gd name="connsiteX4" fmla="*/ 1348884 w 1653327"/>
                    <a:gd name="connsiteY4" fmla="*/ 284070 h 691784"/>
                    <a:gd name="connsiteX5" fmla="*/ 1517753 w 1653327"/>
                    <a:gd name="connsiteY5" fmla="*/ 115201 h 691784"/>
                    <a:gd name="connsiteX6" fmla="*/ 1630067 w 1653327"/>
                    <a:gd name="connsiteY6" fmla="*/ 115201 h 691784"/>
                    <a:gd name="connsiteX7" fmla="*/ 1630066 w 1653327"/>
                    <a:gd name="connsiteY7" fmla="*/ 115201 h 691784"/>
                    <a:gd name="connsiteX8" fmla="*/ 1630066 w 1653327"/>
                    <a:gd name="connsiteY8" fmla="*/ 227515 h 691784"/>
                    <a:gd name="connsiteX9" fmla="*/ 1415468 w 1653327"/>
                    <a:gd name="connsiteY9" fmla="*/ 442112 h 691784"/>
                    <a:gd name="connsiteX10" fmla="*/ 1359311 w 1653327"/>
                    <a:gd name="connsiteY10" fmla="*/ 465373 h 691784"/>
                    <a:gd name="connsiteX11" fmla="*/ 1352721 w 1653327"/>
                    <a:gd name="connsiteY11" fmla="*/ 464090 h 691784"/>
                    <a:gd name="connsiteX12" fmla="*/ 893972 w 1653327"/>
                    <a:gd name="connsiteY12" fmla="*/ 464090 h 691784"/>
                    <a:gd name="connsiteX13" fmla="*/ 884255 w 1653327"/>
                    <a:gd name="connsiteY13" fmla="*/ 462128 h 691784"/>
                    <a:gd name="connsiteX14" fmla="*/ 864794 w 1653327"/>
                    <a:gd name="connsiteY14" fmla="*/ 464090 h 691784"/>
                    <a:gd name="connsiteX15" fmla="*/ 632351 w 1653327"/>
                    <a:gd name="connsiteY15" fmla="*/ 464090 h 691784"/>
                    <a:gd name="connsiteX16" fmla="*/ 575427 w 1653327"/>
                    <a:gd name="connsiteY16" fmla="*/ 691784 h 691784"/>
                    <a:gd name="connsiteX17" fmla="*/ 0 w 1653327"/>
                    <a:gd name="connsiteY17" fmla="*/ 691784 h 691784"/>
                    <a:gd name="connsiteX18" fmla="*/ 125759 w 1653327"/>
                    <a:gd name="connsiteY18" fmla="*/ 188750 h 691784"/>
                    <a:gd name="connsiteX19" fmla="*/ 131308 w 1653327"/>
                    <a:gd name="connsiteY19" fmla="*/ 188750 h 691784"/>
                    <a:gd name="connsiteX20" fmla="*/ 140802 w 1653327"/>
                    <a:gd name="connsiteY20" fmla="*/ 141723 h 691784"/>
                    <a:gd name="connsiteX21" fmla="*/ 354612 w 1653327"/>
                    <a:gd name="connsiteY21" fmla="*/ 0 h 691784"/>
                    <a:gd name="connsiteX0" fmla="*/ 354612 w 1653327"/>
                    <a:gd name="connsiteY0" fmla="*/ 0 h 691784"/>
                    <a:gd name="connsiteX1" fmla="*/ 864794 w 1653327"/>
                    <a:gd name="connsiteY1" fmla="*/ 0 h 691784"/>
                    <a:gd name="connsiteX2" fmla="*/ 1096839 w 1653327"/>
                    <a:gd name="connsiteY2" fmla="*/ 232045 h 691784"/>
                    <a:gd name="connsiteX3" fmla="*/ 1086336 w 1653327"/>
                    <a:gd name="connsiteY3" fmla="*/ 284070 h 691784"/>
                    <a:gd name="connsiteX4" fmla="*/ 1348884 w 1653327"/>
                    <a:gd name="connsiteY4" fmla="*/ 284070 h 691784"/>
                    <a:gd name="connsiteX5" fmla="*/ 1517753 w 1653327"/>
                    <a:gd name="connsiteY5" fmla="*/ 115201 h 691784"/>
                    <a:gd name="connsiteX6" fmla="*/ 1630067 w 1653327"/>
                    <a:gd name="connsiteY6" fmla="*/ 115201 h 691784"/>
                    <a:gd name="connsiteX7" fmla="*/ 1630066 w 1653327"/>
                    <a:gd name="connsiteY7" fmla="*/ 115201 h 691784"/>
                    <a:gd name="connsiteX8" fmla="*/ 1630066 w 1653327"/>
                    <a:gd name="connsiteY8" fmla="*/ 227515 h 691784"/>
                    <a:gd name="connsiteX9" fmla="*/ 1415468 w 1653327"/>
                    <a:gd name="connsiteY9" fmla="*/ 442112 h 691784"/>
                    <a:gd name="connsiteX10" fmla="*/ 1359311 w 1653327"/>
                    <a:gd name="connsiteY10" fmla="*/ 465373 h 691784"/>
                    <a:gd name="connsiteX11" fmla="*/ 1352721 w 1653327"/>
                    <a:gd name="connsiteY11" fmla="*/ 464090 h 691784"/>
                    <a:gd name="connsiteX12" fmla="*/ 893972 w 1653327"/>
                    <a:gd name="connsiteY12" fmla="*/ 464090 h 691784"/>
                    <a:gd name="connsiteX13" fmla="*/ 884255 w 1653327"/>
                    <a:gd name="connsiteY13" fmla="*/ 462128 h 691784"/>
                    <a:gd name="connsiteX14" fmla="*/ 864794 w 1653327"/>
                    <a:gd name="connsiteY14" fmla="*/ 464090 h 691784"/>
                    <a:gd name="connsiteX15" fmla="*/ 632351 w 1653327"/>
                    <a:gd name="connsiteY15" fmla="*/ 464090 h 691784"/>
                    <a:gd name="connsiteX16" fmla="*/ 575427 w 1653327"/>
                    <a:gd name="connsiteY16" fmla="*/ 691784 h 691784"/>
                    <a:gd name="connsiteX17" fmla="*/ 0 w 1653327"/>
                    <a:gd name="connsiteY17" fmla="*/ 691784 h 691784"/>
                    <a:gd name="connsiteX18" fmla="*/ 125759 w 1653327"/>
                    <a:gd name="connsiteY18" fmla="*/ 188750 h 691784"/>
                    <a:gd name="connsiteX19" fmla="*/ 140802 w 1653327"/>
                    <a:gd name="connsiteY19" fmla="*/ 141723 h 691784"/>
                    <a:gd name="connsiteX20" fmla="*/ 354612 w 1653327"/>
                    <a:gd name="connsiteY20" fmla="*/ 0 h 691784"/>
                    <a:gd name="connsiteX0" fmla="*/ 354612 w 1653327"/>
                    <a:gd name="connsiteY0" fmla="*/ 0 h 691784"/>
                    <a:gd name="connsiteX1" fmla="*/ 864794 w 1653327"/>
                    <a:gd name="connsiteY1" fmla="*/ 0 h 691784"/>
                    <a:gd name="connsiteX2" fmla="*/ 1096839 w 1653327"/>
                    <a:gd name="connsiteY2" fmla="*/ 232045 h 691784"/>
                    <a:gd name="connsiteX3" fmla="*/ 1348884 w 1653327"/>
                    <a:gd name="connsiteY3" fmla="*/ 284070 h 691784"/>
                    <a:gd name="connsiteX4" fmla="*/ 1517753 w 1653327"/>
                    <a:gd name="connsiteY4" fmla="*/ 115201 h 691784"/>
                    <a:gd name="connsiteX5" fmla="*/ 1630067 w 1653327"/>
                    <a:gd name="connsiteY5" fmla="*/ 115201 h 691784"/>
                    <a:gd name="connsiteX6" fmla="*/ 1630066 w 1653327"/>
                    <a:gd name="connsiteY6" fmla="*/ 115201 h 691784"/>
                    <a:gd name="connsiteX7" fmla="*/ 1630066 w 1653327"/>
                    <a:gd name="connsiteY7" fmla="*/ 227515 h 691784"/>
                    <a:gd name="connsiteX8" fmla="*/ 1415468 w 1653327"/>
                    <a:gd name="connsiteY8" fmla="*/ 442112 h 691784"/>
                    <a:gd name="connsiteX9" fmla="*/ 1359311 w 1653327"/>
                    <a:gd name="connsiteY9" fmla="*/ 465373 h 691784"/>
                    <a:gd name="connsiteX10" fmla="*/ 1352721 w 1653327"/>
                    <a:gd name="connsiteY10" fmla="*/ 464090 h 691784"/>
                    <a:gd name="connsiteX11" fmla="*/ 893972 w 1653327"/>
                    <a:gd name="connsiteY11" fmla="*/ 464090 h 691784"/>
                    <a:gd name="connsiteX12" fmla="*/ 884255 w 1653327"/>
                    <a:gd name="connsiteY12" fmla="*/ 462128 h 691784"/>
                    <a:gd name="connsiteX13" fmla="*/ 864794 w 1653327"/>
                    <a:gd name="connsiteY13" fmla="*/ 464090 h 691784"/>
                    <a:gd name="connsiteX14" fmla="*/ 632351 w 1653327"/>
                    <a:gd name="connsiteY14" fmla="*/ 464090 h 691784"/>
                    <a:gd name="connsiteX15" fmla="*/ 575427 w 1653327"/>
                    <a:gd name="connsiteY15" fmla="*/ 691784 h 691784"/>
                    <a:gd name="connsiteX16" fmla="*/ 0 w 1653327"/>
                    <a:gd name="connsiteY16" fmla="*/ 691784 h 691784"/>
                    <a:gd name="connsiteX17" fmla="*/ 125759 w 1653327"/>
                    <a:gd name="connsiteY17" fmla="*/ 188750 h 691784"/>
                    <a:gd name="connsiteX18" fmla="*/ 140802 w 1653327"/>
                    <a:gd name="connsiteY18" fmla="*/ 141723 h 691784"/>
                    <a:gd name="connsiteX19" fmla="*/ 354612 w 1653327"/>
                    <a:gd name="connsiteY19" fmla="*/ 0 h 691784"/>
                    <a:gd name="connsiteX0" fmla="*/ 354612 w 1653327"/>
                    <a:gd name="connsiteY0" fmla="*/ 0 h 691784"/>
                    <a:gd name="connsiteX1" fmla="*/ 864794 w 1653327"/>
                    <a:gd name="connsiteY1" fmla="*/ 0 h 691784"/>
                    <a:gd name="connsiteX2" fmla="*/ 1096839 w 1653327"/>
                    <a:gd name="connsiteY2" fmla="*/ 232045 h 691784"/>
                    <a:gd name="connsiteX3" fmla="*/ 1348884 w 1653327"/>
                    <a:gd name="connsiteY3" fmla="*/ 284070 h 691784"/>
                    <a:gd name="connsiteX4" fmla="*/ 1517753 w 1653327"/>
                    <a:gd name="connsiteY4" fmla="*/ 115201 h 691784"/>
                    <a:gd name="connsiteX5" fmla="*/ 1630067 w 1653327"/>
                    <a:gd name="connsiteY5" fmla="*/ 115201 h 691784"/>
                    <a:gd name="connsiteX6" fmla="*/ 1630066 w 1653327"/>
                    <a:gd name="connsiteY6" fmla="*/ 115201 h 691784"/>
                    <a:gd name="connsiteX7" fmla="*/ 1630066 w 1653327"/>
                    <a:gd name="connsiteY7" fmla="*/ 227515 h 691784"/>
                    <a:gd name="connsiteX8" fmla="*/ 1415468 w 1653327"/>
                    <a:gd name="connsiteY8" fmla="*/ 442112 h 691784"/>
                    <a:gd name="connsiteX9" fmla="*/ 1359311 w 1653327"/>
                    <a:gd name="connsiteY9" fmla="*/ 465373 h 691784"/>
                    <a:gd name="connsiteX10" fmla="*/ 1352721 w 1653327"/>
                    <a:gd name="connsiteY10" fmla="*/ 464090 h 691784"/>
                    <a:gd name="connsiteX11" fmla="*/ 893972 w 1653327"/>
                    <a:gd name="connsiteY11" fmla="*/ 464090 h 691784"/>
                    <a:gd name="connsiteX12" fmla="*/ 864794 w 1653327"/>
                    <a:gd name="connsiteY12" fmla="*/ 464090 h 691784"/>
                    <a:gd name="connsiteX13" fmla="*/ 632351 w 1653327"/>
                    <a:gd name="connsiteY13" fmla="*/ 464090 h 691784"/>
                    <a:gd name="connsiteX14" fmla="*/ 575427 w 1653327"/>
                    <a:gd name="connsiteY14" fmla="*/ 691784 h 691784"/>
                    <a:gd name="connsiteX15" fmla="*/ 0 w 1653327"/>
                    <a:gd name="connsiteY15" fmla="*/ 691784 h 691784"/>
                    <a:gd name="connsiteX16" fmla="*/ 125759 w 1653327"/>
                    <a:gd name="connsiteY16" fmla="*/ 188750 h 691784"/>
                    <a:gd name="connsiteX17" fmla="*/ 140802 w 1653327"/>
                    <a:gd name="connsiteY17" fmla="*/ 141723 h 691784"/>
                    <a:gd name="connsiteX18" fmla="*/ 354612 w 1653327"/>
                    <a:gd name="connsiteY18" fmla="*/ 0 h 691784"/>
                    <a:gd name="connsiteX0" fmla="*/ 354612 w 1653327"/>
                    <a:gd name="connsiteY0" fmla="*/ 0 h 691784"/>
                    <a:gd name="connsiteX1" fmla="*/ 864794 w 1653327"/>
                    <a:gd name="connsiteY1" fmla="*/ 0 h 691784"/>
                    <a:gd name="connsiteX2" fmla="*/ 1096839 w 1653327"/>
                    <a:gd name="connsiteY2" fmla="*/ 232045 h 691784"/>
                    <a:gd name="connsiteX3" fmla="*/ 1348884 w 1653327"/>
                    <a:gd name="connsiteY3" fmla="*/ 284070 h 691784"/>
                    <a:gd name="connsiteX4" fmla="*/ 1517753 w 1653327"/>
                    <a:gd name="connsiteY4" fmla="*/ 115201 h 691784"/>
                    <a:gd name="connsiteX5" fmla="*/ 1630067 w 1653327"/>
                    <a:gd name="connsiteY5" fmla="*/ 115201 h 691784"/>
                    <a:gd name="connsiteX6" fmla="*/ 1630066 w 1653327"/>
                    <a:gd name="connsiteY6" fmla="*/ 115201 h 691784"/>
                    <a:gd name="connsiteX7" fmla="*/ 1630066 w 1653327"/>
                    <a:gd name="connsiteY7" fmla="*/ 227515 h 691784"/>
                    <a:gd name="connsiteX8" fmla="*/ 1415468 w 1653327"/>
                    <a:gd name="connsiteY8" fmla="*/ 442112 h 691784"/>
                    <a:gd name="connsiteX9" fmla="*/ 1359311 w 1653327"/>
                    <a:gd name="connsiteY9" fmla="*/ 465373 h 691784"/>
                    <a:gd name="connsiteX10" fmla="*/ 1352721 w 1653327"/>
                    <a:gd name="connsiteY10" fmla="*/ 464090 h 691784"/>
                    <a:gd name="connsiteX11" fmla="*/ 864794 w 1653327"/>
                    <a:gd name="connsiteY11" fmla="*/ 464090 h 691784"/>
                    <a:gd name="connsiteX12" fmla="*/ 632351 w 1653327"/>
                    <a:gd name="connsiteY12" fmla="*/ 464090 h 691784"/>
                    <a:gd name="connsiteX13" fmla="*/ 575427 w 1653327"/>
                    <a:gd name="connsiteY13" fmla="*/ 691784 h 691784"/>
                    <a:gd name="connsiteX14" fmla="*/ 0 w 1653327"/>
                    <a:gd name="connsiteY14" fmla="*/ 691784 h 691784"/>
                    <a:gd name="connsiteX15" fmla="*/ 125759 w 1653327"/>
                    <a:gd name="connsiteY15" fmla="*/ 188750 h 691784"/>
                    <a:gd name="connsiteX16" fmla="*/ 140802 w 1653327"/>
                    <a:gd name="connsiteY16" fmla="*/ 141723 h 691784"/>
                    <a:gd name="connsiteX17" fmla="*/ 354612 w 1653327"/>
                    <a:gd name="connsiteY17" fmla="*/ 0 h 691784"/>
                    <a:gd name="connsiteX0" fmla="*/ 354612 w 1653327"/>
                    <a:gd name="connsiteY0" fmla="*/ 0 h 691784"/>
                    <a:gd name="connsiteX1" fmla="*/ 864794 w 1653327"/>
                    <a:gd name="connsiteY1" fmla="*/ 0 h 691784"/>
                    <a:gd name="connsiteX2" fmla="*/ 1096839 w 1653327"/>
                    <a:gd name="connsiteY2" fmla="*/ 232045 h 691784"/>
                    <a:gd name="connsiteX3" fmla="*/ 1348884 w 1653327"/>
                    <a:gd name="connsiteY3" fmla="*/ 284070 h 691784"/>
                    <a:gd name="connsiteX4" fmla="*/ 1517753 w 1653327"/>
                    <a:gd name="connsiteY4" fmla="*/ 115201 h 691784"/>
                    <a:gd name="connsiteX5" fmla="*/ 1630067 w 1653327"/>
                    <a:gd name="connsiteY5" fmla="*/ 115201 h 691784"/>
                    <a:gd name="connsiteX6" fmla="*/ 1630066 w 1653327"/>
                    <a:gd name="connsiteY6" fmla="*/ 115201 h 691784"/>
                    <a:gd name="connsiteX7" fmla="*/ 1630066 w 1653327"/>
                    <a:gd name="connsiteY7" fmla="*/ 227515 h 691784"/>
                    <a:gd name="connsiteX8" fmla="*/ 1415468 w 1653327"/>
                    <a:gd name="connsiteY8" fmla="*/ 442112 h 691784"/>
                    <a:gd name="connsiteX9" fmla="*/ 1359311 w 1653327"/>
                    <a:gd name="connsiteY9" fmla="*/ 465373 h 691784"/>
                    <a:gd name="connsiteX10" fmla="*/ 1352721 w 1653327"/>
                    <a:gd name="connsiteY10" fmla="*/ 464090 h 691784"/>
                    <a:gd name="connsiteX11" fmla="*/ 864794 w 1653327"/>
                    <a:gd name="connsiteY11" fmla="*/ 471710 h 691784"/>
                    <a:gd name="connsiteX12" fmla="*/ 632351 w 1653327"/>
                    <a:gd name="connsiteY12" fmla="*/ 464090 h 691784"/>
                    <a:gd name="connsiteX13" fmla="*/ 575427 w 1653327"/>
                    <a:gd name="connsiteY13" fmla="*/ 691784 h 691784"/>
                    <a:gd name="connsiteX14" fmla="*/ 0 w 1653327"/>
                    <a:gd name="connsiteY14" fmla="*/ 691784 h 691784"/>
                    <a:gd name="connsiteX15" fmla="*/ 125759 w 1653327"/>
                    <a:gd name="connsiteY15" fmla="*/ 188750 h 691784"/>
                    <a:gd name="connsiteX16" fmla="*/ 140802 w 1653327"/>
                    <a:gd name="connsiteY16" fmla="*/ 141723 h 691784"/>
                    <a:gd name="connsiteX17" fmla="*/ 354612 w 1653327"/>
                    <a:gd name="connsiteY17" fmla="*/ 0 h 691784"/>
                    <a:gd name="connsiteX0" fmla="*/ 354612 w 1653327"/>
                    <a:gd name="connsiteY0" fmla="*/ 0 h 691784"/>
                    <a:gd name="connsiteX1" fmla="*/ 864794 w 1653327"/>
                    <a:gd name="connsiteY1" fmla="*/ 0 h 691784"/>
                    <a:gd name="connsiteX2" fmla="*/ 1096839 w 1653327"/>
                    <a:gd name="connsiteY2" fmla="*/ 232045 h 691784"/>
                    <a:gd name="connsiteX3" fmla="*/ 1348884 w 1653327"/>
                    <a:gd name="connsiteY3" fmla="*/ 284070 h 691784"/>
                    <a:gd name="connsiteX4" fmla="*/ 1517753 w 1653327"/>
                    <a:gd name="connsiteY4" fmla="*/ 115201 h 691784"/>
                    <a:gd name="connsiteX5" fmla="*/ 1630067 w 1653327"/>
                    <a:gd name="connsiteY5" fmla="*/ 115201 h 691784"/>
                    <a:gd name="connsiteX6" fmla="*/ 1630066 w 1653327"/>
                    <a:gd name="connsiteY6" fmla="*/ 115201 h 691784"/>
                    <a:gd name="connsiteX7" fmla="*/ 1630066 w 1653327"/>
                    <a:gd name="connsiteY7" fmla="*/ 227515 h 691784"/>
                    <a:gd name="connsiteX8" fmla="*/ 1415468 w 1653327"/>
                    <a:gd name="connsiteY8" fmla="*/ 442112 h 691784"/>
                    <a:gd name="connsiteX9" fmla="*/ 1359311 w 1653327"/>
                    <a:gd name="connsiteY9" fmla="*/ 465373 h 691784"/>
                    <a:gd name="connsiteX10" fmla="*/ 1352721 w 1653327"/>
                    <a:gd name="connsiteY10" fmla="*/ 464090 h 691784"/>
                    <a:gd name="connsiteX11" fmla="*/ 632351 w 1653327"/>
                    <a:gd name="connsiteY11" fmla="*/ 464090 h 691784"/>
                    <a:gd name="connsiteX12" fmla="*/ 575427 w 1653327"/>
                    <a:gd name="connsiteY12" fmla="*/ 691784 h 691784"/>
                    <a:gd name="connsiteX13" fmla="*/ 0 w 1653327"/>
                    <a:gd name="connsiteY13" fmla="*/ 691784 h 691784"/>
                    <a:gd name="connsiteX14" fmla="*/ 125759 w 1653327"/>
                    <a:gd name="connsiteY14" fmla="*/ 188750 h 691784"/>
                    <a:gd name="connsiteX15" fmla="*/ 140802 w 1653327"/>
                    <a:gd name="connsiteY15" fmla="*/ 141723 h 691784"/>
                    <a:gd name="connsiteX16" fmla="*/ 354612 w 1653327"/>
                    <a:gd name="connsiteY16" fmla="*/ 0 h 691784"/>
                    <a:gd name="connsiteX0" fmla="*/ 301995 w 1600710"/>
                    <a:gd name="connsiteY0" fmla="*/ 0 h 691784"/>
                    <a:gd name="connsiteX1" fmla="*/ 812177 w 1600710"/>
                    <a:gd name="connsiteY1" fmla="*/ 0 h 691784"/>
                    <a:gd name="connsiteX2" fmla="*/ 1044222 w 1600710"/>
                    <a:gd name="connsiteY2" fmla="*/ 232045 h 691784"/>
                    <a:gd name="connsiteX3" fmla="*/ 1296267 w 1600710"/>
                    <a:gd name="connsiteY3" fmla="*/ 284070 h 691784"/>
                    <a:gd name="connsiteX4" fmla="*/ 1465136 w 1600710"/>
                    <a:gd name="connsiteY4" fmla="*/ 115201 h 691784"/>
                    <a:gd name="connsiteX5" fmla="*/ 1577450 w 1600710"/>
                    <a:gd name="connsiteY5" fmla="*/ 115201 h 691784"/>
                    <a:gd name="connsiteX6" fmla="*/ 1577449 w 1600710"/>
                    <a:gd name="connsiteY6" fmla="*/ 115201 h 691784"/>
                    <a:gd name="connsiteX7" fmla="*/ 1577449 w 1600710"/>
                    <a:gd name="connsiteY7" fmla="*/ 227515 h 691784"/>
                    <a:gd name="connsiteX8" fmla="*/ 1362851 w 1600710"/>
                    <a:gd name="connsiteY8" fmla="*/ 442112 h 691784"/>
                    <a:gd name="connsiteX9" fmla="*/ 1306694 w 1600710"/>
                    <a:gd name="connsiteY9" fmla="*/ 465373 h 691784"/>
                    <a:gd name="connsiteX10" fmla="*/ 1300104 w 1600710"/>
                    <a:gd name="connsiteY10" fmla="*/ 464090 h 691784"/>
                    <a:gd name="connsiteX11" fmla="*/ 579734 w 1600710"/>
                    <a:gd name="connsiteY11" fmla="*/ 464090 h 691784"/>
                    <a:gd name="connsiteX12" fmla="*/ 522810 w 1600710"/>
                    <a:gd name="connsiteY12" fmla="*/ 691784 h 691784"/>
                    <a:gd name="connsiteX13" fmla="*/ 0 w 1600710"/>
                    <a:gd name="connsiteY13" fmla="*/ 325990 h 691784"/>
                    <a:gd name="connsiteX14" fmla="*/ 73142 w 1600710"/>
                    <a:gd name="connsiteY14" fmla="*/ 188750 h 691784"/>
                    <a:gd name="connsiteX15" fmla="*/ 88185 w 1600710"/>
                    <a:gd name="connsiteY15" fmla="*/ 141723 h 691784"/>
                    <a:gd name="connsiteX16" fmla="*/ 301995 w 1600710"/>
                    <a:gd name="connsiteY16" fmla="*/ 0 h 691784"/>
                    <a:gd name="connsiteX0" fmla="*/ 301995 w 1600710"/>
                    <a:gd name="connsiteY0" fmla="*/ 0 h 628565"/>
                    <a:gd name="connsiteX1" fmla="*/ 812177 w 1600710"/>
                    <a:gd name="connsiteY1" fmla="*/ 0 h 628565"/>
                    <a:gd name="connsiteX2" fmla="*/ 1044222 w 1600710"/>
                    <a:gd name="connsiteY2" fmla="*/ 232045 h 628565"/>
                    <a:gd name="connsiteX3" fmla="*/ 1296267 w 1600710"/>
                    <a:gd name="connsiteY3" fmla="*/ 284070 h 628565"/>
                    <a:gd name="connsiteX4" fmla="*/ 1465136 w 1600710"/>
                    <a:gd name="connsiteY4" fmla="*/ 115201 h 628565"/>
                    <a:gd name="connsiteX5" fmla="*/ 1577450 w 1600710"/>
                    <a:gd name="connsiteY5" fmla="*/ 115201 h 628565"/>
                    <a:gd name="connsiteX6" fmla="*/ 1577449 w 1600710"/>
                    <a:gd name="connsiteY6" fmla="*/ 115201 h 628565"/>
                    <a:gd name="connsiteX7" fmla="*/ 1577449 w 1600710"/>
                    <a:gd name="connsiteY7" fmla="*/ 227515 h 628565"/>
                    <a:gd name="connsiteX8" fmla="*/ 1362851 w 1600710"/>
                    <a:gd name="connsiteY8" fmla="*/ 442112 h 628565"/>
                    <a:gd name="connsiteX9" fmla="*/ 1306694 w 1600710"/>
                    <a:gd name="connsiteY9" fmla="*/ 465373 h 628565"/>
                    <a:gd name="connsiteX10" fmla="*/ 1300104 w 1600710"/>
                    <a:gd name="connsiteY10" fmla="*/ 464090 h 628565"/>
                    <a:gd name="connsiteX11" fmla="*/ 579734 w 1600710"/>
                    <a:gd name="connsiteY11" fmla="*/ 464090 h 628565"/>
                    <a:gd name="connsiteX12" fmla="*/ 491964 w 1600710"/>
                    <a:gd name="connsiteY12" fmla="*/ 628565 h 628565"/>
                    <a:gd name="connsiteX13" fmla="*/ 0 w 1600710"/>
                    <a:gd name="connsiteY13" fmla="*/ 325990 h 628565"/>
                    <a:gd name="connsiteX14" fmla="*/ 73142 w 1600710"/>
                    <a:gd name="connsiteY14" fmla="*/ 188750 h 628565"/>
                    <a:gd name="connsiteX15" fmla="*/ 88185 w 1600710"/>
                    <a:gd name="connsiteY15" fmla="*/ 141723 h 628565"/>
                    <a:gd name="connsiteX16" fmla="*/ 301995 w 1600710"/>
                    <a:gd name="connsiteY16" fmla="*/ 0 h 628565"/>
                    <a:gd name="connsiteX0" fmla="*/ 301995 w 1600710"/>
                    <a:gd name="connsiteY0" fmla="*/ 0 h 680710"/>
                    <a:gd name="connsiteX1" fmla="*/ 812177 w 1600710"/>
                    <a:gd name="connsiteY1" fmla="*/ 0 h 680710"/>
                    <a:gd name="connsiteX2" fmla="*/ 1044222 w 1600710"/>
                    <a:gd name="connsiteY2" fmla="*/ 232045 h 680710"/>
                    <a:gd name="connsiteX3" fmla="*/ 1296267 w 1600710"/>
                    <a:gd name="connsiteY3" fmla="*/ 284070 h 680710"/>
                    <a:gd name="connsiteX4" fmla="*/ 1465136 w 1600710"/>
                    <a:gd name="connsiteY4" fmla="*/ 115201 h 680710"/>
                    <a:gd name="connsiteX5" fmla="*/ 1577450 w 1600710"/>
                    <a:gd name="connsiteY5" fmla="*/ 115201 h 680710"/>
                    <a:gd name="connsiteX6" fmla="*/ 1577449 w 1600710"/>
                    <a:gd name="connsiteY6" fmla="*/ 115201 h 680710"/>
                    <a:gd name="connsiteX7" fmla="*/ 1577449 w 1600710"/>
                    <a:gd name="connsiteY7" fmla="*/ 227515 h 680710"/>
                    <a:gd name="connsiteX8" fmla="*/ 1362851 w 1600710"/>
                    <a:gd name="connsiteY8" fmla="*/ 442112 h 680710"/>
                    <a:gd name="connsiteX9" fmla="*/ 1306694 w 1600710"/>
                    <a:gd name="connsiteY9" fmla="*/ 465373 h 680710"/>
                    <a:gd name="connsiteX10" fmla="*/ 1300104 w 1600710"/>
                    <a:gd name="connsiteY10" fmla="*/ 464090 h 680710"/>
                    <a:gd name="connsiteX11" fmla="*/ 579734 w 1600710"/>
                    <a:gd name="connsiteY11" fmla="*/ 464090 h 680710"/>
                    <a:gd name="connsiteX12" fmla="*/ 463657 w 1600710"/>
                    <a:gd name="connsiteY12" fmla="*/ 680710 h 680710"/>
                    <a:gd name="connsiteX13" fmla="*/ 0 w 1600710"/>
                    <a:gd name="connsiteY13" fmla="*/ 325990 h 680710"/>
                    <a:gd name="connsiteX14" fmla="*/ 73142 w 1600710"/>
                    <a:gd name="connsiteY14" fmla="*/ 188750 h 680710"/>
                    <a:gd name="connsiteX15" fmla="*/ 88185 w 1600710"/>
                    <a:gd name="connsiteY15" fmla="*/ 141723 h 680710"/>
                    <a:gd name="connsiteX16" fmla="*/ 301995 w 1600710"/>
                    <a:gd name="connsiteY16" fmla="*/ 0 h 680710"/>
                    <a:gd name="connsiteX0" fmla="*/ 348017 w 1646732"/>
                    <a:gd name="connsiteY0" fmla="*/ 0 h 680710"/>
                    <a:gd name="connsiteX1" fmla="*/ 858199 w 1646732"/>
                    <a:gd name="connsiteY1" fmla="*/ 0 h 680710"/>
                    <a:gd name="connsiteX2" fmla="*/ 1090244 w 1646732"/>
                    <a:gd name="connsiteY2" fmla="*/ 232045 h 680710"/>
                    <a:gd name="connsiteX3" fmla="*/ 1342289 w 1646732"/>
                    <a:gd name="connsiteY3" fmla="*/ 284070 h 680710"/>
                    <a:gd name="connsiteX4" fmla="*/ 1511158 w 1646732"/>
                    <a:gd name="connsiteY4" fmla="*/ 115201 h 680710"/>
                    <a:gd name="connsiteX5" fmla="*/ 1623472 w 1646732"/>
                    <a:gd name="connsiteY5" fmla="*/ 115201 h 680710"/>
                    <a:gd name="connsiteX6" fmla="*/ 1623471 w 1646732"/>
                    <a:gd name="connsiteY6" fmla="*/ 115201 h 680710"/>
                    <a:gd name="connsiteX7" fmla="*/ 1623471 w 1646732"/>
                    <a:gd name="connsiteY7" fmla="*/ 227515 h 680710"/>
                    <a:gd name="connsiteX8" fmla="*/ 1408873 w 1646732"/>
                    <a:gd name="connsiteY8" fmla="*/ 442112 h 680710"/>
                    <a:gd name="connsiteX9" fmla="*/ 1352716 w 1646732"/>
                    <a:gd name="connsiteY9" fmla="*/ 465373 h 680710"/>
                    <a:gd name="connsiteX10" fmla="*/ 1346126 w 1646732"/>
                    <a:gd name="connsiteY10" fmla="*/ 464090 h 680710"/>
                    <a:gd name="connsiteX11" fmla="*/ 625756 w 1646732"/>
                    <a:gd name="connsiteY11" fmla="*/ 464090 h 680710"/>
                    <a:gd name="connsiteX12" fmla="*/ 509679 w 1646732"/>
                    <a:gd name="connsiteY12" fmla="*/ 680710 h 680710"/>
                    <a:gd name="connsiteX13" fmla="*/ -1 w 1646732"/>
                    <a:gd name="connsiteY13" fmla="*/ 399671 h 680710"/>
                    <a:gd name="connsiteX14" fmla="*/ 119164 w 1646732"/>
                    <a:gd name="connsiteY14" fmla="*/ 188750 h 680710"/>
                    <a:gd name="connsiteX15" fmla="*/ 134207 w 1646732"/>
                    <a:gd name="connsiteY15" fmla="*/ 141723 h 680710"/>
                    <a:gd name="connsiteX16" fmla="*/ 348017 w 1646732"/>
                    <a:gd name="connsiteY16" fmla="*/ 0 h 680710"/>
                    <a:gd name="connsiteX0" fmla="*/ 348017 w 1646732"/>
                    <a:gd name="connsiteY0" fmla="*/ 0 h 680710"/>
                    <a:gd name="connsiteX1" fmla="*/ 1090244 w 1646732"/>
                    <a:gd name="connsiteY1" fmla="*/ 232045 h 680710"/>
                    <a:gd name="connsiteX2" fmla="*/ 1342289 w 1646732"/>
                    <a:gd name="connsiteY2" fmla="*/ 284070 h 680710"/>
                    <a:gd name="connsiteX3" fmla="*/ 1511158 w 1646732"/>
                    <a:gd name="connsiteY3" fmla="*/ 115201 h 680710"/>
                    <a:gd name="connsiteX4" fmla="*/ 1623472 w 1646732"/>
                    <a:gd name="connsiteY4" fmla="*/ 115201 h 680710"/>
                    <a:gd name="connsiteX5" fmla="*/ 1623471 w 1646732"/>
                    <a:gd name="connsiteY5" fmla="*/ 115201 h 680710"/>
                    <a:gd name="connsiteX6" fmla="*/ 1623471 w 1646732"/>
                    <a:gd name="connsiteY6" fmla="*/ 227515 h 680710"/>
                    <a:gd name="connsiteX7" fmla="*/ 1408873 w 1646732"/>
                    <a:gd name="connsiteY7" fmla="*/ 442112 h 680710"/>
                    <a:gd name="connsiteX8" fmla="*/ 1352716 w 1646732"/>
                    <a:gd name="connsiteY8" fmla="*/ 465373 h 680710"/>
                    <a:gd name="connsiteX9" fmla="*/ 1346126 w 1646732"/>
                    <a:gd name="connsiteY9" fmla="*/ 464090 h 680710"/>
                    <a:gd name="connsiteX10" fmla="*/ 625756 w 1646732"/>
                    <a:gd name="connsiteY10" fmla="*/ 464090 h 680710"/>
                    <a:gd name="connsiteX11" fmla="*/ 509679 w 1646732"/>
                    <a:gd name="connsiteY11" fmla="*/ 680710 h 680710"/>
                    <a:gd name="connsiteX12" fmla="*/ -1 w 1646732"/>
                    <a:gd name="connsiteY12" fmla="*/ 399671 h 680710"/>
                    <a:gd name="connsiteX13" fmla="*/ 119164 w 1646732"/>
                    <a:gd name="connsiteY13" fmla="*/ 188750 h 680710"/>
                    <a:gd name="connsiteX14" fmla="*/ 134207 w 1646732"/>
                    <a:gd name="connsiteY14" fmla="*/ 141723 h 680710"/>
                    <a:gd name="connsiteX15" fmla="*/ 348017 w 1646732"/>
                    <a:gd name="connsiteY15" fmla="*/ 0 h 680710"/>
                    <a:gd name="connsiteX0" fmla="*/ 348017 w 1646732"/>
                    <a:gd name="connsiteY0" fmla="*/ 12804 h 693514"/>
                    <a:gd name="connsiteX1" fmla="*/ 1090244 w 1646732"/>
                    <a:gd name="connsiteY1" fmla="*/ 244849 h 693514"/>
                    <a:gd name="connsiteX2" fmla="*/ 1342289 w 1646732"/>
                    <a:gd name="connsiteY2" fmla="*/ 296874 h 693514"/>
                    <a:gd name="connsiteX3" fmla="*/ 1511158 w 1646732"/>
                    <a:gd name="connsiteY3" fmla="*/ 128005 h 693514"/>
                    <a:gd name="connsiteX4" fmla="*/ 1623472 w 1646732"/>
                    <a:gd name="connsiteY4" fmla="*/ 128005 h 693514"/>
                    <a:gd name="connsiteX5" fmla="*/ 1623471 w 1646732"/>
                    <a:gd name="connsiteY5" fmla="*/ 128005 h 693514"/>
                    <a:gd name="connsiteX6" fmla="*/ 1623471 w 1646732"/>
                    <a:gd name="connsiteY6" fmla="*/ 240319 h 693514"/>
                    <a:gd name="connsiteX7" fmla="*/ 1408873 w 1646732"/>
                    <a:gd name="connsiteY7" fmla="*/ 454916 h 693514"/>
                    <a:gd name="connsiteX8" fmla="*/ 1352716 w 1646732"/>
                    <a:gd name="connsiteY8" fmla="*/ 478177 h 693514"/>
                    <a:gd name="connsiteX9" fmla="*/ 1346126 w 1646732"/>
                    <a:gd name="connsiteY9" fmla="*/ 476894 h 693514"/>
                    <a:gd name="connsiteX10" fmla="*/ 625756 w 1646732"/>
                    <a:gd name="connsiteY10" fmla="*/ 476894 h 693514"/>
                    <a:gd name="connsiteX11" fmla="*/ 509679 w 1646732"/>
                    <a:gd name="connsiteY11" fmla="*/ 693514 h 693514"/>
                    <a:gd name="connsiteX12" fmla="*/ -1 w 1646732"/>
                    <a:gd name="connsiteY12" fmla="*/ 412475 h 693514"/>
                    <a:gd name="connsiteX13" fmla="*/ 119164 w 1646732"/>
                    <a:gd name="connsiteY13" fmla="*/ 201554 h 693514"/>
                    <a:gd name="connsiteX14" fmla="*/ 134207 w 1646732"/>
                    <a:gd name="connsiteY14" fmla="*/ 154527 h 693514"/>
                    <a:gd name="connsiteX15" fmla="*/ 348017 w 1646732"/>
                    <a:gd name="connsiteY15" fmla="*/ 12804 h 693514"/>
                    <a:gd name="connsiteX0" fmla="*/ 348017 w 1646732"/>
                    <a:gd name="connsiteY0" fmla="*/ 12804 h 693514"/>
                    <a:gd name="connsiteX1" fmla="*/ 1090244 w 1646732"/>
                    <a:gd name="connsiteY1" fmla="*/ 244849 h 693514"/>
                    <a:gd name="connsiteX2" fmla="*/ 1342289 w 1646732"/>
                    <a:gd name="connsiteY2" fmla="*/ 296874 h 693514"/>
                    <a:gd name="connsiteX3" fmla="*/ 1511158 w 1646732"/>
                    <a:gd name="connsiteY3" fmla="*/ 128005 h 693514"/>
                    <a:gd name="connsiteX4" fmla="*/ 1623472 w 1646732"/>
                    <a:gd name="connsiteY4" fmla="*/ 128005 h 693514"/>
                    <a:gd name="connsiteX5" fmla="*/ 1623471 w 1646732"/>
                    <a:gd name="connsiteY5" fmla="*/ 128005 h 693514"/>
                    <a:gd name="connsiteX6" fmla="*/ 1623471 w 1646732"/>
                    <a:gd name="connsiteY6" fmla="*/ 240319 h 693514"/>
                    <a:gd name="connsiteX7" fmla="*/ 1408873 w 1646732"/>
                    <a:gd name="connsiteY7" fmla="*/ 454916 h 693514"/>
                    <a:gd name="connsiteX8" fmla="*/ 1352716 w 1646732"/>
                    <a:gd name="connsiteY8" fmla="*/ 478177 h 693514"/>
                    <a:gd name="connsiteX9" fmla="*/ 1346126 w 1646732"/>
                    <a:gd name="connsiteY9" fmla="*/ 476894 h 693514"/>
                    <a:gd name="connsiteX10" fmla="*/ 625756 w 1646732"/>
                    <a:gd name="connsiteY10" fmla="*/ 476894 h 693514"/>
                    <a:gd name="connsiteX11" fmla="*/ 509679 w 1646732"/>
                    <a:gd name="connsiteY11" fmla="*/ 693514 h 693514"/>
                    <a:gd name="connsiteX12" fmla="*/ -1 w 1646732"/>
                    <a:gd name="connsiteY12" fmla="*/ 412475 h 693514"/>
                    <a:gd name="connsiteX13" fmla="*/ 134207 w 1646732"/>
                    <a:gd name="connsiteY13" fmla="*/ 154527 h 693514"/>
                    <a:gd name="connsiteX14" fmla="*/ 348017 w 1646732"/>
                    <a:gd name="connsiteY14" fmla="*/ 12804 h 693514"/>
                    <a:gd name="connsiteX0" fmla="*/ 348017 w 1646732"/>
                    <a:gd name="connsiteY0" fmla="*/ 12804 h 693514"/>
                    <a:gd name="connsiteX1" fmla="*/ 1090244 w 1646732"/>
                    <a:gd name="connsiteY1" fmla="*/ 244849 h 693514"/>
                    <a:gd name="connsiteX2" fmla="*/ 1342289 w 1646732"/>
                    <a:gd name="connsiteY2" fmla="*/ 296874 h 693514"/>
                    <a:gd name="connsiteX3" fmla="*/ 1511158 w 1646732"/>
                    <a:gd name="connsiteY3" fmla="*/ 128005 h 693514"/>
                    <a:gd name="connsiteX4" fmla="*/ 1623472 w 1646732"/>
                    <a:gd name="connsiteY4" fmla="*/ 128005 h 693514"/>
                    <a:gd name="connsiteX5" fmla="*/ 1623471 w 1646732"/>
                    <a:gd name="connsiteY5" fmla="*/ 128005 h 693514"/>
                    <a:gd name="connsiteX6" fmla="*/ 1623471 w 1646732"/>
                    <a:gd name="connsiteY6" fmla="*/ 240319 h 693514"/>
                    <a:gd name="connsiteX7" fmla="*/ 1408873 w 1646732"/>
                    <a:gd name="connsiteY7" fmla="*/ 454916 h 693514"/>
                    <a:gd name="connsiteX8" fmla="*/ 1352716 w 1646732"/>
                    <a:gd name="connsiteY8" fmla="*/ 478177 h 693514"/>
                    <a:gd name="connsiteX9" fmla="*/ 1346126 w 1646732"/>
                    <a:gd name="connsiteY9" fmla="*/ 476894 h 693514"/>
                    <a:gd name="connsiteX10" fmla="*/ 625756 w 1646732"/>
                    <a:gd name="connsiteY10" fmla="*/ 476894 h 693514"/>
                    <a:gd name="connsiteX11" fmla="*/ 509679 w 1646732"/>
                    <a:gd name="connsiteY11" fmla="*/ 693514 h 693514"/>
                    <a:gd name="connsiteX12" fmla="*/ -1 w 1646732"/>
                    <a:gd name="connsiteY12" fmla="*/ 412475 h 693514"/>
                    <a:gd name="connsiteX13" fmla="*/ 348017 w 1646732"/>
                    <a:gd name="connsiteY13" fmla="*/ 12804 h 693514"/>
                    <a:gd name="connsiteX0" fmla="*/ 348017 w 1646732"/>
                    <a:gd name="connsiteY0" fmla="*/ 12804 h 693514"/>
                    <a:gd name="connsiteX1" fmla="*/ 1090244 w 1646732"/>
                    <a:gd name="connsiteY1" fmla="*/ 244849 h 693514"/>
                    <a:gd name="connsiteX2" fmla="*/ 1342289 w 1646732"/>
                    <a:gd name="connsiteY2" fmla="*/ 296874 h 693514"/>
                    <a:gd name="connsiteX3" fmla="*/ 1511158 w 1646732"/>
                    <a:gd name="connsiteY3" fmla="*/ 128005 h 693514"/>
                    <a:gd name="connsiteX4" fmla="*/ 1623472 w 1646732"/>
                    <a:gd name="connsiteY4" fmla="*/ 128005 h 693514"/>
                    <a:gd name="connsiteX5" fmla="*/ 1623471 w 1646732"/>
                    <a:gd name="connsiteY5" fmla="*/ 128005 h 693514"/>
                    <a:gd name="connsiteX6" fmla="*/ 1623471 w 1646732"/>
                    <a:gd name="connsiteY6" fmla="*/ 240319 h 693514"/>
                    <a:gd name="connsiteX7" fmla="*/ 1408873 w 1646732"/>
                    <a:gd name="connsiteY7" fmla="*/ 454916 h 693514"/>
                    <a:gd name="connsiteX8" fmla="*/ 1352716 w 1646732"/>
                    <a:gd name="connsiteY8" fmla="*/ 478177 h 693514"/>
                    <a:gd name="connsiteX9" fmla="*/ 1346126 w 1646732"/>
                    <a:gd name="connsiteY9" fmla="*/ 476894 h 693514"/>
                    <a:gd name="connsiteX10" fmla="*/ 625756 w 1646732"/>
                    <a:gd name="connsiteY10" fmla="*/ 476894 h 693514"/>
                    <a:gd name="connsiteX11" fmla="*/ 509679 w 1646732"/>
                    <a:gd name="connsiteY11" fmla="*/ 693514 h 693514"/>
                    <a:gd name="connsiteX12" fmla="*/ -1 w 1646732"/>
                    <a:gd name="connsiteY12" fmla="*/ 412475 h 693514"/>
                    <a:gd name="connsiteX13" fmla="*/ 348017 w 1646732"/>
                    <a:gd name="connsiteY13" fmla="*/ 12804 h 693514"/>
                    <a:gd name="connsiteX0" fmla="*/ 348017 w 1646732"/>
                    <a:gd name="connsiteY0" fmla="*/ 12804 h 634704"/>
                    <a:gd name="connsiteX1" fmla="*/ 1090244 w 1646732"/>
                    <a:gd name="connsiteY1" fmla="*/ 244849 h 634704"/>
                    <a:gd name="connsiteX2" fmla="*/ 1342289 w 1646732"/>
                    <a:gd name="connsiteY2" fmla="*/ 296874 h 634704"/>
                    <a:gd name="connsiteX3" fmla="*/ 1511158 w 1646732"/>
                    <a:gd name="connsiteY3" fmla="*/ 128005 h 634704"/>
                    <a:gd name="connsiteX4" fmla="*/ 1623472 w 1646732"/>
                    <a:gd name="connsiteY4" fmla="*/ 128005 h 634704"/>
                    <a:gd name="connsiteX5" fmla="*/ 1623471 w 1646732"/>
                    <a:gd name="connsiteY5" fmla="*/ 128005 h 634704"/>
                    <a:gd name="connsiteX6" fmla="*/ 1623471 w 1646732"/>
                    <a:gd name="connsiteY6" fmla="*/ 240319 h 634704"/>
                    <a:gd name="connsiteX7" fmla="*/ 1408873 w 1646732"/>
                    <a:gd name="connsiteY7" fmla="*/ 454916 h 634704"/>
                    <a:gd name="connsiteX8" fmla="*/ 1352716 w 1646732"/>
                    <a:gd name="connsiteY8" fmla="*/ 478177 h 634704"/>
                    <a:gd name="connsiteX9" fmla="*/ 1346126 w 1646732"/>
                    <a:gd name="connsiteY9" fmla="*/ 476894 h 634704"/>
                    <a:gd name="connsiteX10" fmla="*/ 625756 w 1646732"/>
                    <a:gd name="connsiteY10" fmla="*/ 476894 h 634704"/>
                    <a:gd name="connsiteX11" fmla="*/ 281871 w 1646732"/>
                    <a:gd name="connsiteY11" fmla="*/ 634705 h 634704"/>
                    <a:gd name="connsiteX12" fmla="*/ -1 w 1646732"/>
                    <a:gd name="connsiteY12" fmla="*/ 412475 h 634704"/>
                    <a:gd name="connsiteX13" fmla="*/ 348017 w 1646732"/>
                    <a:gd name="connsiteY13" fmla="*/ 12804 h 634704"/>
                    <a:gd name="connsiteX0" fmla="*/ 388271 w 1686986"/>
                    <a:gd name="connsiteY0" fmla="*/ 12804 h 634704"/>
                    <a:gd name="connsiteX1" fmla="*/ 1130498 w 1686986"/>
                    <a:gd name="connsiteY1" fmla="*/ 244849 h 634704"/>
                    <a:gd name="connsiteX2" fmla="*/ 1382543 w 1686986"/>
                    <a:gd name="connsiteY2" fmla="*/ 296874 h 634704"/>
                    <a:gd name="connsiteX3" fmla="*/ 1551412 w 1686986"/>
                    <a:gd name="connsiteY3" fmla="*/ 128005 h 634704"/>
                    <a:gd name="connsiteX4" fmla="*/ 1663726 w 1686986"/>
                    <a:gd name="connsiteY4" fmla="*/ 128005 h 634704"/>
                    <a:gd name="connsiteX5" fmla="*/ 1663725 w 1686986"/>
                    <a:gd name="connsiteY5" fmla="*/ 128005 h 634704"/>
                    <a:gd name="connsiteX6" fmla="*/ 1663725 w 1686986"/>
                    <a:gd name="connsiteY6" fmla="*/ 240319 h 634704"/>
                    <a:gd name="connsiteX7" fmla="*/ 1449127 w 1686986"/>
                    <a:gd name="connsiteY7" fmla="*/ 454916 h 634704"/>
                    <a:gd name="connsiteX8" fmla="*/ 1392970 w 1686986"/>
                    <a:gd name="connsiteY8" fmla="*/ 478177 h 634704"/>
                    <a:gd name="connsiteX9" fmla="*/ 1386380 w 1686986"/>
                    <a:gd name="connsiteY9" fmla="*/ 476894 h 634704"/>
                    <a:gd name="connsiteX10" fmla="*/ 666010 w 1686986"/>
                    <a:gd name="connsiteY10" fmla="*/ 476894 h 634704"/>
                    <a:gd name="connsiteX11" fmla="*/ 322125 w 1686986"/>
                    <a:gd name="connsiteY11" fmla="*/ 634705 h 634704"/>
                    <a:gd name="connsiteX12" fmla="*/ 0 w 1686986"/>
                    <a:gd name="connsiteY12" fmla="*/ 331068 h 634704"/>
                    <a:gd name="connsiteX13" fmla="*/ 388271 w 1686986"/>
                    <a:gd name="connsiteY13" fmla="*/ 12804 h 634704"/>
                    <a:gd name="connsiteX0" fmla="*/ 388271 w 1686986"/>
                    <a:gd name="connsiteY0" fmla="*/ 2330 h 624230"/>
                    <a:gd name="connsiteX1" fmla="*/ 1130498 w 1686986"/>
                    <a:gd name="connsiteY1" fmla="*/ 234375 h 624230"/>
                    <a:gd name="connsiteX2" fmla="*/ 1382543 w 1686986"/>
                    <a:gd name="connsiteY2" fmla="*/ 286400 h 624230"/>
                    <a:gd name="connsiteX3" fmla="*/ 1551412 w 1686986"/>
                    <a:gd name="connsiteY3" fmla="*/ 117531 h 624230"/>
                    <a:gd name="connsiteX4" fmla="*/ 1663726 w 1686986"/>
                    <a:gd name="connsiteY4" fmla="*/ 117531 h 624230"/>
                    <a:gd name="connsiteX5" fmla="*/ 1663725 w 1686986"/>
                    <a:gd name="connsiteY5" fmla="*/ 117531 h 624230"/>
                    <a:gd name="connsiteX6" fmla="*/ 1663725 w 1686986"/>
                    <a:gd name="connsiteY6" fmla="*/ 229845 h 624230"/>
                    <a:gd name="connsiteX7" fmla="*/ 1449127 w 1686986"/>
                    <a:gd name="connsiteY7" fmla="*/ 444442 h 624230"/>
                    <a:gd name="connsiteX8" fmla="*/ 1392970 w 1686986"/>
                    <a:gd name="connsiteY8" fmla="*/ 467703 h 624230"/>
                    <a:gd name="connsiteX9" fmla="*/ 1386380 w 1686986"/>
                    <a:gd name="connsiteY9" fmla="*/ 466420 h 624230"/>
                    <a:gd name="connsiteX10" fmla="*/ 666010 w 1686986"/>
                    <a:gd name="connsiteY10" fmla="*/ 466420 h 624230"/>
                    <a:gd name="connsiteX11" fmla="*/ 322125 w 1686986"/>
                    <a:gd name="connsiteY11" fmla="*/ 624231 h 624230"/>
                    <a:gd name="connsiteX12" fmla="*/ 0 w 1686986"/>
                    <a:gd name="connsiteY12" fmla="*/ 320594 h 624230"/>
                    <a:gd name="connsiteX13" fmla="*/ 388271 w 1686986"/>
                    <a:gd name="connsiteY13" fmla="*/ 2330 h 624230"/>
                    <a:gd name="connsiteX0" fmla="*/ 388271 w 1686986"/>
                    <a:gd name="connsiteY0" fmla="*/ 27992 h 649893"/>
                    <a:gd name="connsiteX1" fmla="*/ 1130498 w 1686986"/>
                    <a:gd name="connsiteY1" fmla="*/ 260037 h 649893"/>
                    <a:gd name="connsiteX2" fmla="*/ 1382543 w 1686986"/>
                    <a:gd name="connsiteY2" fmla="*/ 312062 h 649893"/>
                    <a:gd name="connsiteX3" fmla="*/ 1551412 w 1686986"/>
                    <a:gd name="connsiteY3" fmla="*/ 143193 h 649893"/>
                    <a:gd name="connsiteX4" fmla="*/ 1663726 w 1686986"/>
                    <a:gd name="connsiteY4" fmla="*/ 143193 h 649893"/>
                    <a:gd name="connsiteX5" fmla="*/ 1663725 w 1686986"/>
                    <a:gd name="connsiteY5" fmla="*/ 143193 h 649893"/>
                    <a:gd name="connsiteX6" fmla="*/ 1663725 w 1686986"/>
                    <a:gd name="connsiteY6" fmla="*/ 255507 h 649893"/>
                    <a:gd name="connsiteX7" fmla="*/ 1449127 w 1686986"/>
                    <a:gd name="connsiteY7" fmla="*/ 470104 h 649893"/>
                    <a:gd name="connsiteX8" fmla="*/ 1392970 w 1686986"/>
                    <a:gd name="connsiteY8" fmla="*/ 493365 h 649893"/>
                    <a:gd name="connsiteX9" fmla="*/ 1386380 w 1686986"/>
                    <a:gd name="connsiteY9" fmla="*/ 492082 h 649893"/>
                    <a:gd name="connsiteX10" fmla="*/ 666010 w 1686986"/>
                    <a:gd name="connsiteY10" fmla="*/ 492082 h 649893"/>
                    <a:gd name="connsiteX11" fmla="*/ 322125 w 1686986"/>
                    <a:gd name="connsiteY11" fmla="*/ 649893 h 649893"/>
                    <a:gd name="connsiteX12" fmla="*/ 0 w 1686986"/>
                    <a:gd name="connsiteY12" fmla="*/ 346256 h 649893"/>
                    <a:gd name="connsiteX13" fmla="*/ 388271 w 1686986"/>
                    <a:gd name="connsiteY13" fmla="*/ 27992 h 649893"/>
                    <a:gd name="connsiteX0" fmla="*/ 388271 w 1686986"/>
                    <a:gd name="connsiteY0" fmla="*/ 27992 h 649893"/>
                    <a:gd name="connsiteX1" fmla="*/ 1130498 w 1686986"/>
                    <a:gd name="connsiteY1" fmla="*/ 260037 h 649893"/>
                    <a:gd name="connsiteX2" fmla="*/ 1382543 w 1686986"/>
                    <a:gd name="connsiteY2" fmla="*/ 312062 h 649893"/>
                    <a:gd name="connsiteX3" fmla="*/ 1551412 w 1686986"/>
                    <a:gd name="connsiteY3" fmla="*/ 143193 h 649893"/>
                    <a:gd name="connsiteX4" fmla="*/ 1663726 w 1686986"/>
                    <a:gd name="connsiteY4" fmla="*/ 143193 h 649893"/>
                    <a:gd name="connsiteX5" fmla="*/ 1663725 w 1686986"/>
                    <a:gd name="connsiteY5" fmla="*/ 143193 h 649893"/>
                    <a:gd name="connsiteX6" fmla="*/ 1663725 w 1686986"/>
                    <a:gd name="connsiteY6" fmla="*/ 255507 h 649893"/>
                    <a:gd name="connsiteX7" fmla="*/ 1449127 w 1686986"/>
                    <a:gd name="connsiteY7" fmla="*/ 470104 h 649893"/>
                    <a:gd name="connsiteX8" fmla="*/ 1392970 w 1686986"/>
                    <a:gd name="connsiteY8" fmla="*/ 493365 h 649893"/>
                    <a:gd name="connsiteX9" fmla="*/ 1386380 w 1686986"/>
                    <a:gd name="connsiteY9" fmla="*/ 492082 h 649893"/>
                    <a:gd name="connsiteX10" fmla="*/ 666010 w 1686986"/>
                    <a:gd name="connsiteY10" fmla="*/ 492082 h 649893"/>
                    <a:gd name="connsiteX11" fmla="*/ 322125 w 1686986"/>
                    <a:gd name="connsiteY11" fmla="*/ 649893 h 649893"/>
                    <a:gd name="connsiteX12" fmla="*/ 0 w 1686986"/>
                    <a:gd name="connsiteY12" fmla="*/ 346256 h 649893"/>
                    <a:gd name="connsiteX13" fmla="*/ 388271 w 1686986"/>
                    <a:gd name="connsiteY13" fmla="*/ 27992 h 6498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686986" h="649893">
                      <a:moveTo>
                        <a:pt x="388271" y="27992"/>
                      </a:moveTo>
                      <a:cubicBezTo>
                        <a:pt x="818598" y="-86607"/>
                        <a:pt x="883089" y="182689"/>
                        <a:pt x="1130498" y="260037"/>
                      </a:cubicBezTo>
                      <a:lnTo>
                        <a:pt x="1382543" y="312062"/>
                      </a:lnTo>
                      <a:lnTo>
                        <a:pt x="1551412" y="143193"/>
                      </a:lnTo>
                      <a:cubicBezTo>
                        <a:pt x="1582426" y="112178"/>
                        <a:pt x="1632711" y="112178"/>
                        <a:pt x="1663726" y="143193"/>
                      </a:cubicBezTo>
                      <a:lnTo>
                        <a:pt x="1663725" y="143193"/>
                      </a:lnTo>
                      <a:cubicBezTo>
                        <a:pt x="1694740" y="174208"/>
                        <a:pt x="1694740" y="224493"/>
                        <a:pt x="1663725" y="255507"/>
                      </a:cubicBezTo>
                      <a:lnTo>
                        <a:pt x="1449127" y="470104"/>
                      </a:lnTo>
                      <a:cubicBezTo>
                        <a:pt x="1433620" y="485611"/>
                        <a:pt x="1413295" y="493365"/>
                        <a:pt x="1392970" y="493365"/>
                      </a:cubicBezTo>
                      <a:lnTo>
                        <a:pt x="1386380" y="492082"/>
                      </a:lnTo>
                      <a:lnTo>
                        <a:pt x="666010" y="492082"/>
                      </a:lnTo>
                      <a:lnTo>
                        <a:pt x="322125" y="649893"/>
                      </a:lnTo>
                      <a:lnTo>
                        <a:pt x="0" y="346256"/>
                      </a:lnTo>
                      <a:cubicBezTo>
                        <a:pt x="116006" y="213032"/>
                        <a:pt x="178979" y="79157"/>
                        <a:pt x="388271" y="27992"/>
                      </a:cubicBezTo>
                      <a:close/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/>
              </p:spPr>
              <p:txBody>
                <a:bodyPr wrap="square" rtlCol="0" anchor="ctr"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</p:grpSp>
          <p:sp>
            <p:nvSpPr>
              <p:cNvPr id="255" name="フリーフォーム 254"/>
              <p:cNvSpPr/>
              <p:nvPr/>
            </p:nvSpPr>
            <p:spPr bwMode="auto">
              <a:xfrm flipH="1">
                <a:off x="4485822" y="1967776"/>
                <a:ext cx="108169" cy="486460"/>
              </a:xfrm>
              <a:custGeom>
                <a:avLst/>
                <a:gdLst>
                  <a:gd name="connsiteX0" fmla="*/ 0 w 123821"/>
                  <a:gd name="connsiteY0" fmla="*/ 0 h 464215"/>
                  <a:gd name="connsiteX1" fmla="*/ 28442 w 123821"/>
                  <a:gd name="connsiteY1" fmla="*/ 0 h 464215"/>
                  <a:gd name="connsiteX2" fmla="*/ 123821 w 123821"/>
                  <a:gd name="connsiteY2" fmla="*/ 464215 h 464215"/>
                  <a:gd name="connsiteX3" fmla="*/ 0 w 123821"/>
                  <a:gd name="connsiteY3" fmla="*/ 464215 h 4642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3821" h="464215">
                    <a:moveTo>
                      <a:pt x="0" y="0"/>
                    </a:moveTo>
                    <a:lnTo>
                      <a:pt x="28442" y="0"/>
                    </a:lnTo>
                    <a:lnTo>
                      <a:pt x="123821" y="464215"/>
                    </a:lnTo>
                    <a:lnTo>
                      <a:pt x="0" y="464215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grpSp>
            <p:nvGrpSpPr>
              <p:cNvPr id="256" name="グループ化 255"/>
              <p:cNvGrpSpPr/>
              <p:nvPr/>
            </p:nvGrpSpPr>
            <p:grpSpPr>
              <a:xfrm>
                <a:off x="4552905" y="904369"/>
                <a:ext cx="842822" cy="1549812"/>
                <a:chOff x="4769543" y="4456556"/>
                <a:chExt cx="842822" cy="1549812"/>
              </a:xfrm>
            </p:grpSpPr>
            <p:sp>
              <p:nvSpPr>
                <p:cNvPr id="260" name="角丸四角形 259"/>
                <p:cNvSpPr/>
                <p:nvPr/>
              </p:nvSpPr>
              <p:spPr bwMode="auto">
                <a:xfrm>
                  <a:off x="4803020" y="4456556"/>
                  <a:ext cx="779112" cy="674441"/>
                </a:xfrm>
                <a:prstGeom prst="roundRect">
                  <a:avLst>
                    <a:gd name="adj" fmla="val 44532"/>
                  </a:avLst>
                </a:prstGeom>
                <a:solidFill>
                  <a:schemeClr val="bg1">
                    <a:lumMod val="5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261" name="フリーフォーム 260"/>
                <p:cNvSpPr/>
                <p:nvPr/>
              </p:nvSpPr>
              <p:spPr>
                <a:xfrm>
                  <a:off x="4871867" y="5239329"/>
                  <a:ext cx="638175" cy="579713"/>
                </a:xfrm>
                <a:custGeom>
                  <a:avLst/>
                  <a:gdLst>
                    <a:gd name="connsiteX0" fmla="*/ 250427 w 638175"/>
                    <a:gd name="connsiteY0" fmla="*/ 0 h 579713"/>
                    <a:gd name="connsiteX1" fmla="*/ 387747 w 638175"/>
                    <a:gd name="connsiteY1" fmla="*/ 0 h 579713"/>
                    <a:gd name="connsiteX2" fmla="*/ 425519 w 638175"/>
                    <a:gd name="connsiteY2" fmla="*/ 151088 h 579713"/>
                    <a:gd name="connsiteX3" fmla="*/ 566736 w 638175"/>
                    <a:gd name="connsiteY3" fmla="*/ 151088 h 579713"/>
                    <a:gd name="connsiteX4" fmla="*/ 638175 w 638175"/>
                    <a:gd name="connsiteY4" fmla="*/ 222527 h 579713"/>
                    <a:gd name="connsiteX5" fmla="*/ 638175 w 638175"/>
                    <a:gd name="connsiteY5" fmla="*/ 508274 h 579713"/>
                    <a:gd name="connsiteX6" fmla="*/ 566736 w 638175"/>
                    <a:gd name="connsiteY6" fmla="*/ 579713 h 579713"/>
                    <a:gd name="connsiteX7" fmla="*/ 71439 w 638175"/>
                    <a:gd name="connsiteY7" fmla="*/ 579713 h 579713"/>
                    <a:gd name="connsiteX8" fmla="*/ 0 w 638175"/>
                    <a:gd name="connsiteY8" fmla="*/ 508274 h 579713"/>
                    <a:gd name="connsiteX9" fmla="*/ 0 w 638175"/>
                    <a:gd name="connsiteY9" fmla="*/ 222527 h 579713"/>
                    <a:gd name="connsiteX10" fmla="*/ 71439 w 638175"/>
                    <a:gd name="connsiteY10" fmla="*/ 151088 h 579713"/>
                    <a:gd name="connsiteX11" fmla="*/ 212655 w 638175"/>
                    <a:gd name="connsiteY11" fmla="*/ 151088 h 5797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38175" h="579713">
                      <a:moveTo>
                        <a:pt x="250427" y="0"/>
                      </a:moveTo>
                      <a:lnTo>
                        <a:pt x="387747" y="0"/>
                      </a:lnTo>
                      <a:lnTo>
                        <a:pt x="425519" y="151088"/>
                      </a:lnTo>
                      <a:lnTo>
                        <a:pt x="566736" y="151088"/>
                      </a:lnTo>
                      <a:cubicBezTo>
                        <a:pt x="606191" y="151088"/>
                        <a:pt x="638175" y="183072"/>
                        <a:pt x="638175" y="222527"/>
                      </a:cubicBezTo>
                      <a:lnTo>
                        <a:pt x="638175" y="508274"/>
                      </a:lnTo>
                      <a:cubicBezTo>
                        <a:pt x="638175" y="547729"/>
                        <a:pt x="606191" y="579713"/>
                        <a:pt x="566736" y="579713"/>
                      </a:cubicBezTo>
                      <a:lnTo>
                        <a:pt x="71439" y="579713"/>
                      </a:lnTo>
                      <a:cubicBezTo>
                        <a:pt x="31984" y="579713"/>
                        <a:pt x="0" y="547729"/>
                        <a:pt x="0" y="508274"/>
                      </a:cubicBezTo>
                      <a:lnTo>
                        <a:pt x="0" y="222527"/>
                      </a:lnTo>
                      <a:cubicBezTo>
                        <a:pt x="0" y="183072"/>
                        <a:pt x="31984" y="151088"/>
                        <a:pt x="71439" y="151088"/>
                      </a:cubicBezTo>
                      <a:lnTo>
                        <a:pt x="212655" y="151088"/>
                      </a:lnTo>
                      <a:close/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62" name="台形 261"/>
                <p:cNvSpPr/>
                <p:nvPr/>
              </p:nvSpPr>
              <p:spPr>
                <a:xfrm rot="10800000">
                  <a:off x="5010795" y="5424577"/>
                  <a:ext cx="360318" cy="271728"/>
                </a:xfrm>
                <a:prstGeom prst="trapezoid">
                  <a:avLst>
                    <a:gd name="adj" fmla="val 46326"/>
                  </a:avLst>
                </a:prstGeom>
                <a:solidFill>
                  <a:srgbClr val="E7E6E6">
                    <a:lumMod val="1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grpSp>
              <p:nvGrpSpPr>
                <p:cNvPr id="263" name="グループ化 262"/>
                <p:cNvGrpSpPr/>
                <p:nvPr/>
              </p:nvGrpSpPr>
              <p:grpSpPr>
                <a:xfrm rot="20700000">
                  <a:off x="4769543" y="4807355"/>
                  <a:ext cx="157293" cy="225307"/>
                  <a:chOff x="354807" y="2970062"/>
                  <a:chExt cx="200025" cy="257174"/>
                </a:xfrm>
                <a:solidFill>
                  <a:srgbClr val="ED7D31">
                    <a:lumMod val="40000"/>
                    <a:lumOff val="60000"/>
                  </a:srgbClr>
                </a:solidFill>
              </p:grpSpPr>
              <p:sp>
                <p:nvSpPr>
                  <p:cNvPr id="289" name="円/楕円 760"/>
                  <p:cNvSpPr/>
                  <p:nvPr/>
                </p:nvSpPr>
                <p:spPr>
                  <a:xfrm>
                    <a:off x="354807" y="2970062"/>
                    <a:ext cx="200025" cy="257174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290" name="円/楕円 761"/>
                  <p:cNvSpPr/>
                  <p:nvPr/>
                </p:nvSpPr>
                <p:spPr>
                  <a:xfrm>
                    <a:off x="390731" y="3016250"/>
                    <a:ext cx="128178" cy="164798"/>
                  </a:xfrm>
                  <a:prstGeom prst="ellipse">
                    <a:avLst/>
                  </a:prstGeom>
                  <a:solidFill>
                    <a:srgbClr val="ED7D31">
                      <a:lumMod val="60000"/>
                      <a:lumOff val="4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264" name="グループ化 263"/>
                <p:cNvGrpSpPr/>
                <p:nvPr/>
              </p:nvGrpSpPr>
              <p:grpSpPr>
                <a:xfrm rot="900000" flipH="1">
                  <a:off x="5455072" y="4807356"/>
                  <a:ext cx="157293" cy="225307"/>
                  <a:chOff x="354807" y="2970062"/>
                  <a:chExt cx="200025" cy="257174"/>
                </a:xfrm>
                <a:solidFill>
                  <a:srgbClr val="ED7D31">
                    <a:lumMod val="40000"/>
                    <a:lumOff val="60000"/>
                  </a:srgbClr>
                </a:solidFill>
              </p:grpSpPr>
              <p:sp>
                <p:nvSpPr>
                  <p:cNvPr id="287" name="円/楕円 758"/>
                  <p:cNvSpPr/>
                  <p:nvPr/>
                </p:nvSpPr>
                <p:spPr>
                  <a:xfrm>
                    <a:off x="354807" y="2970062"/>
                    <a:ext cx="200025" cy="257174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288" name="円/楕円 759"/>
                  <p:cNvSpPr/>
                  <p:nvPr/>
                </p:nvSpPr>
                <p:spPr>
                  <a:xfrm>
                    <a:off x="390731" y="3016250"/>
                    <a:ext cx="128178" cy="164798"/>
                  </a:xfrm>
                  <a:prstGeom prst="ellipse">
                    <a:avLst/>
                  </a:prstGeom>
                  <a:solidFill>
                    <a:srgbClr val="ED7D31">
                      <a:lumMod val="60000"/>
                      <a:lumOff val="4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265" name="片側の 2 つの角を丸めた四角形 264"/>
                <p:cNvSpPr/>
                <p:nvPr/>
              </p:nvSpPr>
              <p:spPr bwMode="auto">
                <a:xfrm>
                  <a:off x="5322234" y="5632003"/>
                  <a:ext cx="197166" cy="194206"/>
                </a:xfrm>
                <a:prstGeom prst="round2SameRect">
                  <a:avLst>
                    <a:gd name="adj1" fmla="val 0"/>
                    <a:gd name="adj2" fmla="val 27784"/>
                  </a:avLst>
                </a:prstGeom>
                <a:solidFill>
                  <a:srgbClr val="00B0F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266" name="角丸四角形 265"/>
                <p:cNvSpPr/>
                <p:nvPr/>
              </p:nvSpPr>
              <p:spPr bwMode="auto">
                <a:xfrm>
                  <a:off x="4847196" y="4520219"/>
                  <a:ext cx="696792" cy="780860"/>
                </a:xfrm>
                <a:prstGeom prst="roundRect">
                  <a:avLst>
                    <a:gd name="adj" fmla="val 44532"/>
                  </a:avLst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267" name="楕円 266"/>
                <p:cNvSpPr/>
                <p:nvPr/>
              </p:nvSpPr>
              <p:spPr bwMode="auto">
                <a:xfrm>
                  <a:off x="4970344" y="4897739"/>
                  <a:ext cx="80899" cy="80899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8" name="月 267"/>
                <p:cNvSpPr/>
                <p:nvPr/>
              </p:nvSpPr>
              <p:spPr bwMode="auto">
                <a:xfrm rot="5400000">
                  <a:off x="4987934" y="4732414"/>
                  <a:ext cx="45720" cy="215868"/>
                </a:xfrm>
                <a:prstGeom prst="moon">
                  <a:avLst>
                    <a:gd name="adj" fmla="val 75966"/>
                  </a:avLst>
                </a:prstGeom>
                <a:solidFill>
                  <a:schemeClr val="bg1">
                    <a:lumMod val="50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69" name="楕円 268"/>
                <p:cNvSpPr/>
                <p:nvPr/>
              </p:nvSpPr>
              <p:spPr bwMode="auto">
                <a:xfrm>
                  <a:off x="5333828" y="4897739"/>
                  <a:ext cx="80899" cy="80899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0" name="月 269"/>
                <p:cNvSpPr/>
                <p:nvPr/>
              </p:nvSpPr>
              <p:spPr bwMode="auto">
                <a:xfrm rot="5400000">
                  <a:off x="5351418" y="4732414"/>
                  <a:ext cx="45720" cy="215868"/>
                </a:xfrm>
                <a:prstGeom prst="moon">
                  <a:avLst>
                    <a:gd name="adj" fmla="val 75966"/>
                  </a:avLst>
                </a:prstGeom>
                <a:solidFill>
                  <a:schemeClr val="bg1">
                    <a:lumMod val="50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71" name="月 270"/>
                <p:cNvSpPr/>
                <p:nvPr/>
              </p:nvSpPr>
              <p:spPr bwMode="auto">
                <a:xfrm rot="16200000" flipH="1">
                  <a:off x="5172732" y="5073332"/>
                  <a:ext cx="45719" cy="182109"/>
                </a:xfrm>
                <a:prstGeom prst="moon">
                  <a:avLst>
                    <a:gd name="adj" fmla="val 87500"/>
                  </a:avLst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72" name="フリーフォーム 271"/>
                <p:cNvSpPr/>
                <p:nvPr/>
              </p:nvSpPr>
              <p:spPr bwMode="auto">
                <a:xfrm rot="2700000">
                  <a:off x="5013783" y="5048227"/>
                  <a:ext cx="45719" cy="147631"/>
                </a:xfrm>
                <a:custGeom>
                  <a:avLst/>
                  <a:gdLst>
                    <a:gd name="connsiteX0" fmla="*/ 74533 w 74533"/>
                    <a:gd name="connsiteY0" fmla="*/ 0 h 201299"/>
                    <a:gd name="connsiteX1" fmla="*/ 46863 w 74533"/>
                    <a:gd name="connsiteY1" fmla="*/ 37173 h 201299"/>
                    <a:gd name="connsiteX2" fmla="*/ 32715 w 74533"/>
                    <a:gd name="connsiteY2" fmla="*/ 100651 h 201299"/>
                    <a:gd name="connsiteX3" fmla="*/ 46863 w 74533"/>
                    <a:gd name="connsiteY3" fmla="*/ 164130 h 201299"/>
                    <a:gd name="connsiteX4" fmla="*/ 74530 w 74533"/>
                    <a:gd name="connsiteY4" fmla="*/ 201299 h 201299"/>
                    <a:gd name="connsiteX5" fmla="*/ 47807 w 74533"/>
                    <a:gd name="connsiteY5" fmla="*/ 187709 h 201299"/>
                    <a:gd name="connsiteX6" fmla="*/ 0 w 74533"/>
                    <a:gd name="connsiteY6" fmla="*/ 100650 h 201299"/>
                    <a:gd name="connsiteX7" fmla="*/ 47807 w 74533"/>
                    <a:gd name="connsiteY7" fmla="*/ 13591 h 2012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74533" h="201299">
                      <a:moveTo>
                        <a:pt x="74533" y="0"/>
                      </a:moveTo>
                      <a:lnTo>
                        <a:pt x="46863" y="37173"/>
                      </a:lnTo>
                      <a:cubicBezTo>
                        <a:pt x="37753" y="56684"/>
                        <a:pt x="32715" y="78135"/>
                        <a:pt x="32715" y="100651"/>
                      </a:cubicBezTo>
                      <a:cubicBezTo>
                        <a:pt x="32715" y="123168"/>
                        <a:pt x="37753" y="144619"/>
                        <a:pt x="46863" y="164130"/>
                      </a:cubicBezTo>
                      <a:lnTo>
                        <a:pt x="74530" y="201299"/>
                      </a:lnTo>
                      <a:lnTo>
                        <a:pt x="47807" y="187709"/>
                      </a:lnTo>
                      <a:cubicBezTo>
                        <a:pt x="18270" y="165429"/>
                        <a:pt x="0" y="134649"/>
                        <a:pt x="0" y="100650"/>
                      </a:cubicBezTo>
                      <a:cubicBezTo>
                        <a:pt x="0" y="66652"/>
                        <a:pt x="18270" y="35872"/>
                        <a:pt x="47807" y="13591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73" name="フリーフォーム 272"/>
                <p:cNvSpPr/>
                <p:nvPr/>
              </p:nvSpPr>
              <p:spPr bwMode="auto">
                <a:xfrm rot="18900000" flipH="1">
                  <a:off x="5332835" y="5043484"/>
                  <a:ext cx="45719" cy="147631"/>
                </a:xfrm>
                <a:custGeom>
                  <a:avLst/>
                  <a:gdLst>
                    <a:gd name="connsiteX0" fmla="*/ 74533 w 74533"/>
                    <a:gd name="connsiteY0" fmla="*/ 0 h 201299"/>
                    <a:gd name="connsiteX1" fmla="*/ 46863 w 74533"/>
                    <a:gd name="connsiteY1" fmla="*/ 37173 h 201299"/>
                    <a:gd name="connsiteX2" fmla="*/ 32715 w 74533"/>
                    <a:gd name="connsiteY2" fmla="*/ 100651 h 201299"/>
                    <a:gd name="connsiteX3" fmla="*/ 46863 w 74533"/>
                    <a:gd name="connsiteY3" fmla="*/ 164130 h 201299"/>
                    <a:gd name="connsiteX4" fmla="*/ 74530 w 74533"/>
                    <a:gd name="connsiteY4" fmla="*/ 201299 h 201299"/>
                    <a:gd name="connsiteX5" fmla="*/ 47807 w 74533"/>
                    <a:gd name="connsiteY5" fmla="*/ 187709 h 201299"/>
                    <a:gd name="connsiteX6" fmla="*/ 0 w 74533"/>
                    <a:gd name="connsiteY6" fmla="*/ 100650 h 201299"/>
                    <a:gd name="connsiteX7" fmla="*/ 47807 w 74533"/>
                    <a:gd name="connsiteY7" fmla="*/ 13591 h 2012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74533" h="201299">
                      <a:moveTo>
                        <a:pt x="74533" y="0"/>
                      </a:moveTo>
                      <a:lnTo>
                        <a:pt x="46863" y="37173"/>
                      </a:lnTo>
                      <a:cubicBezTo>
                        <a:pt x="37753" y="56684"/>
                        <a:pt x="32715" y="78135"/>
                        <a:pt x="32715" y="100651"/>
                      </a:cubicBezTo>
                      <a:cubicBezTo>
                        <a:pt x="32715" y="123168"/>
                        <a:pt x="37753" y="144619"/>
                        <a:pt x="46863" y="164130"/>
                      </a:cubicBezTo>
                      <a:lnTo>
                        <a:pt x="74530" y="201299"/>
                      </a:lnTo>
                      <a:lnTo>
                        <a:pt x="47807" y="187709"/>
                      </a:lnTo>
                      <a:cubicBezTo>
                        <a:pt x="18270" y="165429"/>
                        <a:pt x="0" y="134649"/>
                        <a:pt x="0" y="100650"/>
                      </a:cubicBezTo>
                      <a:cubicBezTo>
                        <a:pt x="0" y="66652"/>
                        <a:pt x="18270" y="35872"/>
                        <a:pt x="47807" y="13591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74" name="フリーフォーム 273"/>
                <p:cNvSpPr/>
                <p:nvPr/>
              </p:nvSpPr>
              <p:spPr bwMode="auto">
                <a:xfrm>
                  <a:off x="4870827" y="4901172"/>
                  <a:ext cx="83089" cy="29465"/>
                </a:xfrm>
                <a:custGeom>
                  <a:avLst/>
                  <a:gdLst>
                    <a:gd name="connsiteX0" fmla="*/ 42497 w 83089"/>
                    <a:gd name="connsiteY0" fmla="*/ 0 h 29465"/>
                    <a:gd name="connsiteX1" fmla="*/ 81397 w 83089"/>
                    <a:gd name="connsiteY1" fmla="*/ 11848 h 29465"/>
                    <a:gd name="connsiteX2" fmla="*/ 83089 w 83089"/>
                    <a:gd name="connsiteY2" fmla="*/ 13694 h 29465"/>
                    <a:gd name="connsiteX3" fmla="*/ 79491 w 83089"/>
                    <a:gd name="connsiteY3" fmla="*/ 17618 h 29465"/>
                    <a:gd name="connsiteX4" fmla="*/ 40592 w 83089"/>
                    <a:gd name="connsiteY4" fmla="*/ 29465 h 29465"/>
                    <a:gd name="connsiteX5" fmla="*/ 1693 w 83089"/>
                    <a:gd name="connsiteY5" fmla="*/ 17618 h 29465"/>
                    <a:gd name="connsiteX6" fmla="*/ 0 w 83089"/>
                    <a:gd name="connsiteY6" fmla="*/ 15772 h 29465"/>
                    <a:gd name="connsiteX7" fmla="*/ 3598 w 83089"/>
                    <a:gd name="connsiteY7" fmla="*/ 11848 h 29465"/>
                    <a:gd name="connsiteX8" fmla="*/ 42497 w 83089"/>
                    <a:gd name="connsiteY8" fmla="*/ 0 h 294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83089" h="29465">
                      <a:moveTo>
                        <a:pt x="42497" y="0"/>
                      </a:moveTo>
                      <a:cubicBezTo>
                        <a:pt x="57688" y="0"/>
                        <a:pt x="71441" y="4528"/>
                        <a:pt x="81397" y="11848"/>
                      </a:cubicBezTo>
                      <a:lnTo>
                        <a:pt x="83089" y="13694"/>
                      </a:lnTo>
                      <a:lnTo>
                        <a:pt x="79491" y="17618"/>
                      </a:lnTo>
                      <a:cubicBezTo>
                        <a:pt x="69536" y="24938"/>
                        <a:pt x="55783" y="29465"/>
                        <a:pt x="40592" y="29465"/>
                      </a:cubicBezTo>
                      <a:cubicBezTo>
                        <a:pt x="25401" y="29465"/>
                        <a:pt x="11648" y="24938"/>
                        <a:pt x="1693" y="17618"/>
                      </a:cubicBezTo>
                      <a:lnTo>
                        <a:pt x="0" y="15772"/>
                      </a:lnTo>
                      <a:lnTo>
                        <a:pt x="3598" y="11848"/>
                      </a:lnTo>
                      <a:cubicBezTo>
                        <a:pt x="13553" y="4528"/>
                        <a:pt x="27306" y="0"/>
                        <a:pt x="42497" y="0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75" name="フリーフォーム 274"/>
                <p:cNvSpPr/>
                <p:nvPr/>
              </p:nvSpPr>
              <p:spPr bwMode="auto">
                <a:xfrm>
                  <a:off x="4870827" y="4944987"/>
                  <a:ext cx="83089" cy="29465"/>
                </a:xfrm>
                <a:custGeom>
                  <a:avLst/>
                  <a:gdLst>
                    <a:gd name="connsiteX0" fmla="*/ 42497 w 83089"/>
                    <a:gd name="connsiteY0" fmla="*/ 0 h 29465"/>
                    <a:gd name="connsiteX1" fmla="*/ 81397 w 83089"/>
                    <a:gd name="connsiteY1" fmla="*/ 11848 h 29465"/>
                    <a:gd name="connsiteX2" fmla="*/ 83089 w 83089"/>
                    <a:gd name="connsiteY2" fmla="*/ 13694 h 29465"/>
                    <a:gd name="connsiteX3" fmla="*/ 79491 w 83089"/>
                    <a:gd name="connsiteY3" fmla="*/ 17618 h 29465"/>
                    <a:gd name="connsiteX4" fmla="*/ 40592 w 83089"/>
                    <a:gd name="connsiteY4" fmla="*/ 29465 h 29465"/>
                    <a:gd name="connsiteX5" fmla="*/ 1693 w 83089"/>
                    <a:gd name="connsiteY5" fmla="*/ 17618 h 29465"/>
                    <a:gd name="connsiteX6" fmla="*/ 0 w 83089"/>
                    <a:gd name="connsiteY6" fmla="*/ 15772 h 29465"/>
                    <a:gd name="connsiteX7" fmla="*/ 3598 w 83089"/>
                    <a:gd name="connsiteY7" fmla="*/ 11848 h 29465"/>
                    <a:gd name="connsiteX8" fmla="*/ 42497 w 83089"/>
                    <a:gd name="connsiteY8" fmla="*/ 0 h 294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83089" h="29465">
                      <a:moveTo>
                        <a:pt x="42497" y="0"/>
                      </a:moveTo>
                      <a:cubicBezTo>
                        <a:pt x="57688" y="0"/>
                        <a:pt x="71441" y="4528"/>
                        <a:pt x="81397" y="11848"/>
                      </a:cubicBezTo>
                      <a:lnTo>
                        <a:pt x="83089" y="13694"/>
                      </a:lnTo>
                      <a:lnTo>
                        <a:pt x="79491" y="17618"/>
                      </a:lnTo>
                      <a:cubicBezTo>
                        <a:pt x="69536" y="24938"/>
                        <a:pt x="55783" y="29465"/>
                        <a:pt x="40592" y="29465"/>
                      </a:cubicBezTo>
                      <a:cubicBezTo>
                        <a:pt x="25401" y="29465"/>
                        <a:pt x="11648" y="24938"/>
                        <a:pt x="1693" y="17618"/>
                      </a:cubicBezTo>
                      <a:lnTo>
                        <a:pt x="0" y="15772"/>
                      </a:lnTo>
                      <a:lnTo>
                        <a:pt x="3598" y="11848"/>
                      </a:lnTo>
                      <a:cubicBezTo>
                        <a:pt x="13553" y="4528"/>
                        <a:pt x="27306" y="0"/>
                        <a:pt x="42497" y="0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76" name="フリーフォーム 275"/>
                <p:cNvSpPr/>
                <p:nvPr/>
              </p:nvSpPr>
              <p:spPr bwMode="auto">
                <a:xfrm>
                  <a:off x="5436612" y="4901172"/>
                  <a:ext cx="83089" cy="29465"/>
                </a:xfrm>
                <a:custGeom>
                  <a:avLst/>
                  <a:gdLst>
                    <a:gd name="connsiteX0" fmla="*/ 42497 w 83089"/>
                    <a:gd name="connsiteY0" fmla="*/ 0 h 29465"/>
                    <a:gd name="connsiteX1" fmla="*/ 81397 w 83089"/>
                    <a:gd name="connsiteY1" fmla="*/ 11848 h 29465"/>
                    <a:gd name="connsiteX2" fmla="*/ 83089 w 83089"/>
                    <a:gd name="connsiteY2" fmla="*/ 13694 h 29465"/>
                    <a:gd name="connsiteX3" fmla="*/ 79491 w 83089"/>
                    <a:gd name="connsiteY3" fmla="*/ 17618 h 29465"/>
                    <a:gd name="connsiteX4" fmla="*/ 40592 w 83089"/>
                    <a:gd name="connsiteY4" fmla="*/ 29465 h 29465"/>
                    <a:gd name="connsiteX5" fmla="*/ 1693 w 83089"/>
                    <a:gd name="connsiteY5" fmla="*/ 17618 h 29465"/>
                    <a:gd name="connsiteX6" fmla="*/ 0 w 83089"/>
                    <a:gd name="connsiteY6" fmla="*/ 15772 h 29465"/>
                    <a:gd name="connsiteX7" fmla="*/ 3598 w 83089"/>
                    <a:gd name="connsiteY7" fmla="*/ 11848 h 29465"/>
                    <a:gd name="connsiteX8" fmla="*/ 42497 w 83089"/>
                    <a:gd name="connsiteY8" fmla="*/ 0 h 294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83089" h="29465">
                      <a:moveTo>
                        <a:pt x="42497" y="0"/>
                      </a:moveTo>
                      <a:cubicBezTo>
                        <a:pt x="57688" y="0"/>
                        <a:pt x="71441" y="4528"/>
                        <a:pt x="81397" y="11848"/>
                      </a:cubicBezTo>
                      <a:lnTo>
                        <a:pt x="83089" y="13694"/>
                      </a:lnTo>
                      <a:lnTo>
                        <a:pt x="79491" y="17618"/>
                      </a:lnTo>
                      <a:cubicBezTo>
                        <a:pt x="69536" y="24938"/>
                        <a:pt x="55783" y="29465"/>
                        <a:pt x="40592" y="29465"/>
                      </a:cubicBezTo>
                      <a:cubicBezTo>
                        <a:pt x="25401" y="29465"/>
                        <a:pt x="11648" y="24938"/>
                        <a:pt x="1693" y="17618"/>
                      </a:cubicBezTo>
                      <a:lnTo>
                        <a:pt x="0" y="15772"/>
                      </a:lnTo>
                      <a:lnTo>
                        <a:pt x="3598" y="11848"/>
                      </a:lnTo>
                      <a:cubicBezTo>
                        <a:pt x="13553" y="4528"/>
                        <a:pt x="27306" y="0"/>
                        <a:pt x="42497" y="0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77" name="フリーフォーム 276"/>
                <p:cNvSpPr/>
                <p:nvPr/>
              </p:nvSpPr>
              <p:spPr bwMode="auto">
                <a:xfrm>
                  <a:off x="5436612" y="4944987"/>
                  <a:ext cx="83089" cy="29465"/>
                </a:xfrm>
                <a:custGeom>
                  <a:avLst/>
                  <a:gdLst>
                    <a:gd name="connsiteX0" fmla="*/ 42497 w 83089"/>
                    <a:gd name="connsiteY0" fmla="*/ 0 h 29465"/>
                    <a:gd name="connsiteX1" fmla="*/ 81397 w 83089"/>
                    <a:gd name="connsiteY1" fmla="*/ 11848 h 29465"/>
                    <a:gd name="connsiteX2" fmla="*/ 83089 w 83089"/>
                    <a:gd name="connsiteY2" fmla="*/ 13694 h 29465"/>
                    <a:gd name="connsiteX3" fmla="*/ 79491 w 83089"/>
                    <a:gd name="connsiteY3" fmla="*/ 17618 h 29465"/>
                    <a:gd name="connsiteX4" fmla="*/ 40592 w 83089"/>
                    <a:gd name="connsiteY4" fmla="*/ 29465 h 29465"/>
                    <a:gd name="connsiteX5" fmla="*/ 1693 w 83089"/>
                    <a:gd name="connsiteY5" fmla="*/ 17618 h 29465"/>
                    <a:gd name="connsiteX6" fmla="*/ 0 w 83089"/>
                    <a:gd name="connsiteY6" fmla="*/ 15772 h 29465"/>
                    <a:gd name="connsiteX7" fmla="*/ 3598 w 83089"/>
                    <a:gd name="connsiteY7" fmla="*/ 11848 h 29465"/>
                    <a:gd name="connsiteX8" fmla="*/ 42497 w 83089"/>
                    <a:gd name="connsiteY8" fmla="*/ 0 h 294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83089" h="29465">
                      <a:moveTo>
                        <a:pt x="42497" y="0"/>
                      </a:moveTo>
                      <a:cubicBezTo>
                        <a:pt x="57688" y="0"/>
                        <a:pt x="71441" y="4528"/>
                        <a:pt x="81397" y="11848"/>
                      </a:cubicBezTo>
                      <a:lnTo>
                        <a:pt x="83089" y="13694"/>
                      </a:lnTo>
                      <a:lnTo>
                        <a:pt x="79491" y="17618"/>
                      </a:lnTo>
                      <a:cubicBezTo>
                        <a:pt x="69536" y="24938"/>
                        <a:pt x="55783" y="29465"/>
                        <a:pt x="40592" y="29465"/>
                      </a:cubicBezTo>
                      <a:cubicBezTo>
                        <a:pt x="25401" y="29465"/>
                        <a:pt x="11648" y="24938"/>
                        <a:pt x="1693" y="17618"/>
                      </a:cubicBezTo>
                      <a:lnTo>
                        <a:pt x="0" y="15772"/>
                      </a:lnTo>
                      <a:lnTo>
                        <a:pt x="3598" y="11848"/>
                      </a:lnTo>
                      <a:cubicBezTo>
                        <a:pt x="13553" y="4528"/>
                        <a:pt x="27306" y="0"/>
                        <a:pt x="42497" y="0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78" name="楕円 277"/>
                <p:cNvSpPr/>
                <p:nvPr/>
              </p:nvSpPr>
              <p:spPr bwMode="auto">
                <a:xfrm>
                  <a:off x="5123582" y="4991100"/>
                  <a:ext cx="132314" cy="68442"/>
                </a:xfrm>
                <a:prstGeom prst="ellipse">
                  <a:avLst/>
                </a:prstGeom>
                <a:solidFill>
                  <a:srgbClr val="FF9966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9" name="台形 278"/>
                <p:cNvSpPr/>
                <p:nvPr/>
              </p:nvSpPr>
              <p:spPr>
                <a:xfrm rot="10800000" flipV="1">
                  <a:off x="5118546" y="5482650"/>
                  <a:ext cx="148236" cy="498032"/>
                </a:xfrm>
                <a:prstGeom prst="trapezoid">
                  <a:avLst>
                    <a:gd name="adj" fmla="val 32110"/>
                  </a:avLst>
                </a:prstGeom>
                <a:solidFill>
                  <a:srgbClr val="C00000">
                    <a:alpha val="98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80" name="台形 279"/>
                <p:cNvSpPr/>
                <p:nvPr/>
              </p:nvSpPr>
              <p:spPr>
                <a:xfrm rot="10800000">
                  <a:off x="5118546" y="5381976"/>
                  <a:ext cx="148236" cy="111366"/>
                </a:xfrm>
                <a:prstGeom prst="trapezoid">
                  <a:avLst>
                    <a:gd name="adj" fmla="val 40678"/>
                  </a:avLst>
                </a:prstGeom>
                <a:solidFill>
                  <a:srgbClr val="C00000">
                    <a:alpha val="98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81" name="平行四辺形 280"/>
                <p:cNvSpPr/>
                <p:nvPr/>
              </p:nvSpPr>
              <p:spPr>
                <a:xfrm>
                  <a:off x="5015506" y="5373280"/>
                  <a:ext cx="180181" cy="100671"/>
                </a:xfrm>
                <a:prstGeom prst="parallelogram">
                  <a:avLst>
                    <a:gd name="adj" fmla="val 45656"/>
                  </a:avLst>
                </a:prstGeom>
                <a:pattFill prst="openDmnd">
                  <a:fgClr>
                    <a:schemeClr val="tx1"/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82" name="平行四辺形 281"/>
                <p:cNvSpPr/>
                <p:nvPr/>
              </p:nvSpPr>
              <p:spPr>
                <a:xfrm flipH="1">
                  <a:off x="5195486" y="5373280"/>
                  <a:ext cx="180181" cy="100671"/>
                </a:xfrm>
                <a:prstGeom prst="parallelogram">
                  <a:avLst>
                    <a:gd name="adj" fmla="val 45656"/>
                  </a:avLst>
                </a:prstGeom>
                <a:pattFill prst="openDmnd">
                  <a:fgClr>
                    <a:schemeClr val="tx1"/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83" name="フリーフォーム 282"/>
                <p:cNvSpPr/>
                <p:nvPr/>
              </p:nvSpPr>
              <p:spPr>
                <a:xfrm>
                  <a:off x="4790904" y="5390418"/>
                  <a:ext cx="800100" cy="615950"/>
                </a:xfrm>
                <a:custGeom>
                  <a:avLst/>
                  <a:gdLst>
                    <a:gd name="connsiteX0" fmla="*/ 102660 w 800100"/>
                    <a:gd name="connsiteY0" fmla="*/ 0 h 615950"/>
                    <a:gd name="connsiteX1" fmla="*/ 190228 w 800100"/>
                    <a:gd name="connsiteY1" fmla="*/ 0 h 615950"/>
                    <a:gd name="connsiteX2" fmla="*/ 403225 w 800100"/>
                    <a:gd name="connsiteY2" fmla="*/ 581023 h 615950"/>
                    <a:gd name="connsiteX3" fmla="*/ 616222 w 800100"/>
                    <a:gd name="connsiteY3" fmla="*/ 0 h 615950"/>
                    <a:gd name="connsiteX4" fmla="*/ 697440 w 800100"/>
                    <a:gd name="connsiteY4" fmla="*/ 0 h 615950"/>
                    <a:gd name="connsiteX5" fmla="*/ 800100 w 800100"/>
                    <a:gd name="connsiteY5" fmla="*/ 102660 h 615950"/>
                    <a:gd name="connsiteX6" fmla="*/ 800100 w 800100"/>
                    <a:gd name="connsiteY6" fmla="*/ 615950 h 615950"/>
                    <a:gd name="connsiteX7" fmla="*/ 0 w 800100"/>
                    <a:gd name="connsiteY7" fmla="*/ 615950 h 615950"/>
                    <a:gd name="connsiteX8" fmla="*/ 0 w 800100"/>
                    <a:gd name="connsiteY8" fmla="*/ 102660 h 615950"/>
                    <a:gd name="connsiteX9" fmla="*/ 102660 w 800100"/>
                    <a:gd name="connsiteY9" fmla="*/ 0 h 615950"/>
                    <a:gd name="connsiteX0" fmla="*/ 102660 w 800100"/>
                    <a:gd name="connsiteY0" fmla="*/ 0 h 615950"/>
                    <a:gd name="connsiteX1" fmla="*/ 190228 w 800100"/>
                    <a:gd name="connsiteY1" fmla="*/ 0 h 615950"/>
                    <a:gd name="connsiteX2" fmla="*/ 403225 w 800100"/>
                    <a:gd name="connsiteY2" fmla="*/ 400048 h 615950"/>
                    <a:gd name="connsiteX3" fmla="*/ 616222 w 800100"/>
                    <a:gd name="connsiteY3" fmla="*/ 0 h 615950"/>
                    <a:gd name="connsiteX4" fmla="*/ 697440 w 800100"/>
                    <a:gd name="connsiteY4" fmla="*/ 0 h 615950"/>
                    <a:gd name="connsiteX5" fmla="*/ 800100 w 800100"/>
                    <a:gd name="connsiteY5" fmla="*/ 102660 h 615950"/>
                    <a:gd name="connsiteX6" fmla="*/ 800100 w 800100"/>
                    <a:gd name="connsiteY6" fmla="*/ 615950 h 615950"/>
                    <a:gd name="connsiteX7" fmla="*/ 0 w 800100"/>
                    <a:gd name="connsiteY7" fmla="*/ 615950 h 615950"/>
                    <a:gd name="connsiteX8" fmla="*/ 0 w 800100"/>
                    <a:gd name="connsiteY8" fmla="*/ 102660 h 615950"/>
                    <a:gd name="connsiteX9" fmla="*/ 102660 w 800100"/>
                    <a:gd name="connsiteY9" fmla="*/ 0 h 615950"/>
                    <a:gd name="connsiteX0" fmla="*/ 102660 w 800100"/>
                    <a:gd name="connsiteY0" fmla="*/ 0 h 615950"/>
                    <a:gd name="connsiteX1" fmla="*/ 222613 w 800100"/>
                    <a:gd name="connsiteY1" fmla="*/ 0 h 615950"/>
                    <a:gd name="connsiteX2" fmla="*/ 403225 w 800100"/>
                    <a:gd name="connsiteY2" fmla="*/ 400048 h 615950"/>
                    <a:gd name="connsiteX3" fmla="*/ 616222 w 800100"/>
                    <a:gd name="connsiteY3" fmla="*/ 0 h 615950"/>
                    <a:gd name="connsiteX4" fmla="*/ 697440 w 800100"/>
                    <a:gd name="connsiteY4" fmla="*/ 0 h 615950"/>
                    <a:gd name="connsiteX5" fmla="*/ 800100 w 800100"/>
                    <a:gd name="connsiteY5" fmla="*/ 102660 h 615950"/>
                    <a:gd name="connsiteX6" fmla="*/ 800100 w 800100"/>
                    <a:gd name="connsiteY6" fmla="*/ 615950 h 615950"/>
                    <a:gd name="connsiteX7" fmla="*/ 0 w 800100"/>
                    <a:gd name="connsiteY7" fmla="*/ 615950 h 615950"/>
                    <a:gd name="connsiteX8" fmla="*/ 0 w 800100"/>
                    <a:gd name="connsiteY8" fmla="*/ 102660 h 615950"/>
                    <a:gd name="connsiteX9" fmla="*/ 102660 w 800100"/>
                    <a:gd name="connsiteY9" fmla="*/ 0 h 615950"/>
                    <a:gd name="connsiteX0" fmla="*/ 102660 w 800100"/>
                    <a:gd name="connsiteY0" fmla="*/ 0 h 615950"/>
                    <a:gd name="connsiteX1" fmla="*/ 222613 w 800100"/>
                    <a:gd name="connsiteY1" fmla="*/ 0 h 615950"/>
                    <a:gd name="connsiteX2" fmla="*/ 403225 w 800100"/>
                    <a:gd name="connsiteY2" fmla="*/ 400048 h 615950"/>
                    <a:gd name="connsiteX3" fmla="*/ 553357 w 800100"/>
                    <a:gd name="connsiteY3" fmla="*/ 0 h 615950"/>
                    <a:gd name="connsiteX4" fmla="*/ 697440 w 800100"/>
                    <a:gd name="connsiteY4" fmla="*/ 0 h 615950"/>
                    <a:gd name="connsiteX5" fmla="*/ 800100 w 800100"/>
                    <a:gd name="connsiteY5" fmla="*/ 102660 h 615950"/>
                    <a:gd name="connsiteX6" fmla="*/ 800100 w 800100"/>
                    <a:gd name="connsiteY6" fmla="*/ 615950 h 615950"/>
                    <a:gd name="connsiteX7" fmla="*/ 0 w 800100"/>
                    <a:gd name="connsiteY7" fmla="*/ 615950 h 615950"/>
                    <a:gd name="connsiteX8" fmla="*/ 0 w 800100"/>
                    <a:gd name="connsiteY8" fmla="*/ 102660 h 615950"/>
                    <a:gd name="connsiteX9" fmla="*/ 102660 w 800100"/>
                    <a:gd name="connsiteY9" fmla="*/ 0 h 615950"/>
                    <a:gd name="connsiteX0" fmla="*/ 102660 w 800100"/>
                    <a:gd name="connsiteY0" fmla="*/ 0 h 615950"/>
                    <a:gd name="connsiteX1" fmla="*/ 237853 w 800100"/>
                    <a:gd name="connsiteY1" fmla="*/ 0 h 615950"/>
                    <a:gd name="connsiteX2" fmla="*/ 403225 w 800100"/>
                    <a:gd name="connsiteY2" fmla="*/ 400048 h 615950"/>
                    <a:gd name="connsiteX3" fmla="*/ 553357 w 800100"/>
                    <a:gd name="connsiteY3" fmla="*/ 0 h 615950"/>
                    <a:gd name="connsiteX4" fmla="*/ 697440 w 800100"/>
                    <a:gd name="connsiteY4" fmla="*/ 0 h 615950"/>
                    <a:gd name="connsiteX5" fmla="*/ 800100 w 800100"/>
                    <a:gd name="connsiteY5" fmla="*/ 102660 h 615950"/>
                    <a:gd name="connsiteX6" fmla="*/ 800100 w 800100"/>
                    <a:gd name="connsiteY6" fmla="*/ 615950 h 615950"/>
                    <a:gd name="connsiteX7" fmla="*/ 0 w 800100"/>
                    <a:gd name="connsiteY7" fmla="*/ 615950 h 615950"/>
                    <a:gd name="connsiteX8" fmla="*/ 0 w 800100"/>
                    <a:gd name="connsiteY8" fmla="*/ 102660 h 615950"/>
                    <a:gd name="connsiteX9" fmla="*/ 102660 w 800100"/>
                    <a:gd name="connsiteY9" fmla="*/ 0 h 615950"/>
                    <a:gd name="connsiteX0" fmla="*/ 102660 w 800100"/>
                    <a:gd name="connsiteY0" fmla="*/ 0 h 615950"/>
                    <a:gd name="connsiteX1" fmla="*/ 237853 w 800100"/>
                    <a:gd name="connsiteY1" fmla="*/ 0 h 615950"/>
                    <a:gd name="connsiteX2" fmla="*/ 399415 w 800100"/>
                    <a:gd name="connsiteY2" fmla="*/ 272413 h 615950"/>
                    <a:gd name="connsiteX3" fmla="*/ 553357 w 800100"/>
                    <a:gd name="connsiteY3" fmla="*/ 0 h 615950"/>
                    <a:gd name="connsiteX4" fmla="*/ 697440 w 800100"/>
                    <a:gd name="connsiteY4" fmla="*/ 0 h 615950"/>
                    <a:gd name="connsiteX5" fmla="*/ 800100 w 800100"/>
                    <a:gd name="connsiteY5" fmla="*/ 102660 h 615950"/>
                    <a:gd name="connsiteX6" fmla="*/ 800100 w 800100"/>
                    <a:gd name="connsiteY6" fmla="*/ 615950 h 615950"/>
                    <a:gd name="connsiteX7" fmla="*/ 0 w 800100"/>
                    <a:gd name="connsiteY7" fmla="*/ 615950 h 615950"/>
                    <a:gd name="connsiteX8" fmla="*/ 0 w 800100"/>
                    <a:gd name="connsiteY8" fmla="*/ 102660 h 615950"/>
                    <a:gd name="connsiteX9" fmla="*/ 102660 w 800100"/>
                    <a:gd name="connsiteY9" fmla="*/ 0 h 615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800100" h="615950">
                      <a:moveTo>
                        <a:pt x="102660" y="0"/>
                      </a:moveTo>
                      <a:lnTo>
                        <a:pt x="237853" y="0"/>
                      </a:lnTo>
                      <a:lnTo>
                        <a:pt x="399415" y="272413"/>
                      </a:lnTo>
                      <a:lnTo>
                        <a:pt x="553357" y="0"/>
                      </a:lnTo>
                      <a:lnTo>
                        <a:pt x="697440" y="0"/>
                      </a:lnTo>
                      <a:cubicBezTo>
                        <a:pt x="754138" y="0"/>
                        <a:pt x="800100" y="45962"/>
                        <a:pt x="800100" y="102660"/>
                      </a:cubicBezTo>
                      <a:lnTo>
                        <a:pt x="800100" y="615950"/>
                      </a:lnTo>
                      <a:lnTo>
                        <a:pt x="0" y="615950"/>
                      </a:lnTo>
                      <a:lnTo>
                        <a:pt x="0" y="102660"/>
                      </a:lnTo>
                      <a:cubicBezTo>
                        <a:pt x="0" y="45962"/>
                        <a:pt x="45962" y="0"/>
                        <a:pt x="102660" y="0"/>
                      </a:cubicBezTo>
                      <a:close/>
                    </a:path>
                  </a:pathLst>
                </a:custGeom>
                <a:solidFill>
                  <a:schemeClr val="accent1">
                    <a:lumMod val="75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84" name="フリーフォーム 283"/>
                <p:cNvSpPr/>
                <p:nvPr/>
              </p:nvSpPr>
              <p:spPr>
                <a:xfrm flipH="1">
                  <a:off x="5001436" y="5372909"/>
                  <a:ext cx="379036" cy="294108"/>
                </a:xfrm>
                <a:custGeom>
                  <a:avLst/>
                  <a:gdLst>
                    <a:gd name="connsiteX0" fmla="*/ 461165 w 607215"/>
                    <a:gd name="connsiteY0" fmla="*/ 0 h 393700"/>
                    <a:gd name="connsiteX1" fmla="*/ 303608 w 607215"/>
                    <a:gd name="connsiteY1" fmla="*/ 342757 h 393700"/>
                    <a:gd name="connsiteX2" fmla="*/ 146050 w 607215"/>
                    <a:gd name="connsiteY2" fmla="*/ 0 h 393700"/>
                    <a:gd name="connsiteX3" fmla="*/ 44450 w 607215"/>
                    <a:gd name="connsiteY3" fmla="*/ 3175 h 393700"/>
                    <a:gd name="connsiteX4" fmla="*/ 0 w 607215"/>
                    <a:gd name="connsiteY4" fmla="*/ 136525 h 393700"/>
                    <a:gd name="connsiteX5" fmla="*/ 139700 w 607215"/>
                    <a:gd name="connsiteY5" fmla="*/ 174625 h 393700"/>
                    <a:gd name="connsiteX6" fmla="*/ 60325 w 607215"/>
                    <a:gd name="connsiteY6" fmla="*/ 234950 h 393700"/>
                    <a:gd name="connsiteX7" fmla="*/ 290252 w 607215"/>
                    <a:gd name="connsiteY7" fmla="*/ 371811 h 393700"/>
                    <a:gd name="connsiteX8" fmla="*/ 280190 w 607215"/>
                    <a:gd name="connsiteY8" fmla="*/ 393700 h 393700"/>
                    <a:gd name="connsiteX9" fmla="*/ 303608 w 607215"/>
                    <a:gd name="connsiteY9" fmla="*/ 379761 h 393700"/>
                    <a:gd name="connsiteX10" fmla="*/ 327025 w 607215"/>
                    <a:gd name="connsiteY10" fmla="*/ 393700 h 393700"/>
                    <a:gd name="connsiteX11" fmla="*/ 316963 w 607215"/>
                    <a:gd name="connsiteY11" fmla="*/ 371811 h 393700"/>
                    <a:gd name="connsiteX12" fmla="*/ 546890 w 607215"/>
                    <a:gd name="connsiteY12" fmla="*/ 234950 h 393700"/>
                    <a:gd name="connsiteX13" fmla="*/ 467515 w 607215"/>
                    <a:gd name="connsiteY13" fmla="*/ 174625 h 393700"/>
                    <a:gd name="connsiteX14" fmla="*/ 607215 w 607215"/>
                    <a:gd name="connsiteY14" fmla="*/ 136525 h 393700"/>
                    <a:gd name="connsiteX15" fmla="*/ 562765 w 607215"/>
                    <a:gd name="connsiteY15" fmla="*/ 3175 h 393700"/>
                    <a:gd name="connsiteX0" fmla="*/ 461165 w 607215"/>
                    <a:gd name="connsiteY0" fmla="*/ 0 h 393700"/>
                    <a:gd name="connsiteX1" fmla="*/ 303608 w 607215"/>
                    <a:gd name="connsiteY1" fmla="*/ 342757 h 393700"/>
                    <a:gd name="connsiteX2" fmla="*/ 146050 w 607215"/>
                    <a:gd name="connsiteY2" fmla="*/ 0 h 393700"/>
                    <a:gd name="connsiteX3" fmla="*/ 44450 w 607215"/>
                    <a:gd name="connsiteY3" fmla="*/ 3175 h 393700"/>
                    <a:gd name="connsiteX4" fmla="*/ 0 w 607215"/>
                    <a:gd name="connsiteY4" fmla="*/ 136525 h 393700"/>
                    <a:gd name="connsiteX5" fmla="*/ 139700 w 607215"/>
                    <a:gd name="connsiteY5" fmla="*/ 174625 h 393700"/>
                    <a:gd name="connsiteX6" fmla="*/ 60325 w 607215"/>
                    <a:gd name="connsiteY6" fmla="*/ 234950 h 393700"/>
                    <a:gd name="connsiteX7" fmla="*/ 290252 w 607215"/>
                    <a:gd name="connsiteY7" fmla="*/ 371811 h 393700"/>
                    <a:gd name="connsiteX8" fmla="*/ 280190 w 607215"/>
                    <a:gd name="connsiteY8" fmla="*/ 393700 h 393700"/>
                    <a:gd name="connsiteX9" fmla="*/ 303608 w 607215"/>
                    <a:gd name="connsiteY9" fmla="*/ 379761 h 393700"/>
                    <a:gd name="connsiteX10" fmla="*/ 316963 w 607215"/>
                    <a:gd name="connsiteY10" fmla="*/ 371811 h 393700"/>
                    <a:gd name="connsiteX11" fmla="*/ 546890 w 607215"/>
                    <a:gd name="connsiteY11" fmla="*/ 234950 h 393700"/>
                    <a:gd name="connsiteX12" fmla="*/ 467515 w 607215"/>
                    <a:gd name="connsiteY12" fmla="*/ 174625 h 393700"/>
                    <a:gd name="connsiteX13" fmla="*/ 607215 w 607215"/>
                    <a:gd name="connsiteY13" fmla="*/ 136525 h 393700"/>
                    <a:gd name="connsiteX14" fmla="*/ 562765 w 607215"/>
                    <a:gd name="connsiteY14" fmla="*/ 3175 h 393700"/>
                    <a:gd name="connsiteX15" fmla="*/ 461165 w 607215"/>
                    <a:gd name="connsiteY15" fmla="*/ 0 h 393700"/>
                    <a:gd name="connsiteX0" fmla="*/ 461165 w 607215"/>
                    <a:gd name="connsiteY0" fmla="*/ 0 h 379761"/>
                    <a:gd name="connsiteX1" fmla="*/ 303608 w 607215"/>
                    <a:gd name="connsiteY1" fmla="*/ 342757 h 379761"/>
                    <a:gd name="connsiteX2" fmla="*/ 146050 w 607215"/>
                    <a:gd name="connsiteY2" fmla="*/ 0 h 379761"/>
                    <a:gd name="connsiteX3" fmla="*/ 44450 w 607215"/>
                    <a:gd name="connsiteY3" fmla="*/ 3175 h 379761"/>
                    <a:gd name="connsiteX4" fmla="*/ 0 w 607215"/>
                    <a:gd name="connsiteY4" fmla="*/ 136525 h 379761"/>
                    <a:gd name="connsiteX5" fmla="*/ 139700 w 607215"/>
                    <a:gd name="connsiteY5" fmla="*/ 174625 h 379761"/>
                    <a:gd name="connsiteX6" fmla="*/ 60325 w 607215"/>
                    <a:gd name="connsiteY6" fmla="*/ 234950 h 379761"/>
                    <a:gd name="connsiteX7" fmla="*/ 290252 w 607215"/>
                    <a:gd name="connsiteY7" fmla="*/ 371811 h 379761"/>
                    <a:gd name="connsiteX8" fmla="*/ 303608 w 607215"/>
                    <a:gd name="connsiteY8" fmla="*/ 379761 h 379761"/>
                    <a:gd name="connsiteX9" fmla="*/ 316963 w 607215"/>
                    <a:gd name="connsiteY9" fmla="*/ 371811 h 379761"/>
                    <a:gd name="connsiteX10" fmla="*/ 546890 w 607215"/>
                    <a:gd name="connsiteY10" fmla="*/ 234950 h 379761"/>
                    <a:gd name="connsiteX11" fmla="*/ 467515 w 607215"/>
                    <a:gd name="connsiteY11" fmla="*/ 174625 h 379761"/>
                    <a:gd name="connsiteX12" fmla="*/ 607215 w 607215"/>
                    <a:gd name="connsiteY12" fmla="*/ 136525 h 379761"/>
                    <a:gd name="connsiteX13" fmla="*/ 562765 w 607215"/>
                    <a:gd name="connsiteY13" fmla="*/ 3175 h 379761"/>
                    <a:gd name="connsiteX14" fmla="*/ 461165 w 607215"/>
                    <a:gd name="connsiteY14" fmla="*/ 0 h 379761"/>
                    <a:gd name="connsiteX0" fmla="*/ 461165 w 607215"/>
                    <a:gd name="connsiteY0" fmla="*/ 0 h 379761"/>
                    <a:gd name="connsiteX1" fmla="*/ 303608 w 607215"/>
                    <a:gd name="connsiteY1" fmla="*/ 342757 h 379761"/>
                    <a:gd name="connsiteX2" fmla="*/ 146050 w 607215"/>
                    <a:gd name="connsiteY2" fmla="*/ 0 h 379761"/>
                    <a:gd name="connsiteX3" fmla="*/ 44450 w 607215"/>
                    <a:gd name="connsiteY3" fmla="*/ 3175 h 379761"/>
                    <a:gd name="connsiteX4" fmla="*/ 0 w 607215"/>
                    <a:gd name="connsiteY4" fmla="*/ 136525 h 379761"/>
                    <a:gd name="connsiteX5" fmla="*/ 139700 w 607215"/>
                    <a:gd name="connsiteY5" fmla="*/ 174625 h 379761"/>
                    <a:gd name="connsiteX6" fmla="*/ 60325 w 607215"/>
                    <a:gd name="connsiteY6" fmla="*/ 234950 h 379761"/>
                    <a:gd name="connsiteX7" fmla="*/ 290252 w 607215"/>
                    <a:gd name="connsiteY7" fmla="*/ 371811 h 379761"/>
                    <a:gd name="connsiteX8" fmla="*/ 303608 w 607215"/>
                    <a:gd name="connsiteY8" fmla="*/ 379761 h 379761"/>
                    <a:gd name="connsiteX9" fmla="*/ 546890 w 607215"/>
                    <a:gd name="connsiteY9" fmla="*/ 234950 h 379761"/>
                    <a:gd name="connsiteX10" fmla="*/ 467515 w 607215"/>
                    <a:gd name="connsiteY10" fmla="*/ 174625 h 379761"/>
                    <a:gd name="connsiteX11" fmla="*/ 607215 w 607215"/>
                    <a:gd name="connsiteY11" fmla="*/ 136525 h 379761"/>
                    <a:gd name="connsiteX12" fmla="*/ 562765 w 607215"/>
                    <a:gd name="connsiteY12" fmla="*/ 3175 h 379761"/>
                    <a:gd name="connsiteX13" fmla="*/ 461165 w 607215"/>
                    <a:gd name="connsiteY13" fmla="*/ 0 h 379761"/>
                    <a:gd name="connsiteX0" fmla="*/ 461165 w 607215"/>
                    <a:gd name="connsiteY0" fmla="*/ 0 h 379761"/>
                    <a:gd name="connsiteX1" fmla="*/ 303608 w 607215"/>
                    <a:gd name="connsiteY1" fmla="*/ 342757 h 379761"/>
                    <a:gd name="connsiteX2" fmla="*/ 146050 w 607215"/>
                    <a:gd name="connsiteY2" fmla="*/ 0 h 379761"/>
                    <a:gd name="connsiteX3" fmla="*/ 44450 w 607215"/>
                    <a:gd name="connsiteY3" fmla="*/ 3175 h 379761"/>
                    <a:gd name="connsiteX4" fmla="*/ 0 w 607215"/>
                    <a:gd name="connsiteY4" fmla="*/ 136525 h 379761"/>
                    <a:gd name="connsiteX5" fmla="*/ 139700 w 607215"/>
                    <a:gd name="connsiteY5" fmla="*/ 174625 h 379761"/>
                    <a:gd name="connsiteX6" fmla="*/ 60325 w 607215"/>
                    <a:gd name="connsiteY6" fmla="*/ 234950 h 379761"/>
                    <a:gd name="connsiteX7" fmla="*/ 303608 w 607215"/>
                    <a:gd name="connsiteY7" fmla="*/ 379761 h 379761"/>
                    <a:gd name="connsiteX8" fmla="*/ 546890 w 607215"/>
                    <a:gd name="connsiteY8" fmla="*/ 234950 h 379761"/>
                    <a:gd name="connsiteX9" fmla="*/ 467515 w 607215"/>
                    <a:gd name="connsiteY9" fmla="*/ 174625 h 379761"/>
                    <a:gd name="connsiteX10" fmla="*/ 607215 w 607215"/>
                    <a:gd name="connsiteY10" fmla="*/ 136525 h 379761"/>
                    <a:gd name="connsiteX11" fmla="*/ 562765 w 607215"/>
                    <a:gd name="connsiteY11" fmla="*/ 3175 h 379761"/>
                    <a:gd name="connsiteX12" fmla="*/ 461165 w 607215"/>
                    <a:gd name="connsiteY12" fmla="*/ 0 h 3797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607215" h="379761">
                      <a:moveTo>
                        <a:pt x="461165" y="0"/>
                      </a:moveTo>
                      <a:lnTo>
                        <a:pt x="303608" y="342757"/>
                      </a:lnTo>
                      <a:lnTo>
                        <a:pt x="146050" y="0"/>
                      </a:lnTo>
                      <a:lnTo>
                        <a:pt x="44450" y="3175"/>
                      </a:lnTo>
                      <a:lnTo>
                        <a:pt x="0" y="136525"/>
                      </a:lnTo>
                      <a:lnTo>
                        <a:pt x="139700" y="174625"/>
                      </a:lnTo>
                      <a:lnTo>
                        <a:pt x="60325" y="234950"/>
                      </a:lnTo>
                      <a:lnTo>
                        <a:pt x="303608" y="379761"/>
                      </a:lnTo>
                      <a:lnTo>
                        <a:pt x="546890" y="234950"/>
                      </a:lnTo>
                      <a:lnTo>
                        <a:pt x="467515" y="174625"/>
                      </a:lnTo>
                      <a:lnTo>
                        <a:pt x="607215" y="136525"/>
                      </a:lnTo>
                      <a:lnTo>
                        <a:pt x="562765" y="3175"/>
                      </a:lnTo>
                      <a:lnTo>
                        <a:pt x="461165" y="0"/>
                      </a:lnTo>
                      <a:close/>
                    </a:path>
                  </a:pathLst>
                </a:custGeom>
                <a:solidFill>
                  <a:schemeClr val="accent1">
                    <a:lumMod val="5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85" name="楕円 284"/>
                <p:cNvSpPr/>
                <p:nvPr/>
              </p:nvSpPr>
              <p:spPr bwMode="auto">
                <a:xfrm>
                  <a:off x="5157282" y="5741711"/>
                  <a:ext cx="65150" cy="65150"/>
                </a:xfrm>
                <a:prstGeom prst="ellipse">
                  <a:avLst/>
                </a:prstGeom>
                <a:solidFill>
                  <a:schemeClr val="tx1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6" name="楕円 285"/>
                <p:cNvSpPr/>
                <p:nvPr/>
              </p:nvSpPr>
              <p:spPr bwMode="auto">
                <a:xfrm>
                  <a:off x="5157282" y="5890301"/>
                  <a:ext cx="65150" cy="65150"/>
                </a:xfrm>
                <a:prstGeom prst="ellipse">
                  <a:avLst/>
                </a:prstGeom>
                <a:solidFill>
                  <a:schemeClr val="tx1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57" name="片側の 2 つの角を丸めた四角形 544"/>
              <p:cNvSpPr/>
              <p:nvPr/>
            </p:nvSpPr>
            <p:spPr>
              <a:xfrm rot="7200000" flipH="1">
                <a:off x="5393468" y="1829942"/>
                <a:ext cx="239847" cy="549004"/>
              </a:xfrm>
              <a:custGeom>
                <a:avLst/>
                <a:gdLst>
                  <a:gd name="connsiteX0" fmla="*/ 114728 w 229456"/>
                  <a:gd name="connsiteY0" fmla="*/ 0 h 549004"/>
                  <a:gd name="connsiteX1" fmla="*/ 114728 w 229456"/>
                  <a:gd name="connsiteY1" fmla="*/ 0 h 549004"/>
                  <a:gd name="connsiteX2" fmla="*/ 229456 w 229456"/>
                  <a:gd name="connsiteY2" fmla="*/ 114728 h 549004"/>
                  <a:gd name="connsiteX3" fmla="*/ 229456 w 229456"/>
                  <a:gd name="connsiteY3" fmla="*/ 549004 h 549004"/>
                  <a:gd name="connsiteX4" fmla="*/ 229456 w 229456"/>
                  <a:gd name="connsiteY4" fmla="*/ 549004 h 549004"/>
                  <a:gd name="connsiteX5" fmla="*/ 0 w 229456"/>
                  <a:gd name="connsiteY5" fmla="*/ 549004 h 549004"/>
                  <a:gd name="connsiteX6" fmla="*/ 0 w 229456"/>
                  <a:gd name="connsiteY6" fmla="*/ 549004 h 549004"/>
                  <a:gd name="connsiteX7" fmla="*/ 0 w 229456"/>
                  <a:gd name="connsiteY7" fmla="*/ 114728 h 549004"/>
                  <a:gd name="connsiteX8" fmla="*/ 114728 w 229456"/>
                  <a:gd name="connsiteY8" fmla="*/ 0 h 549004"/>
                  <a:gd name="connsiteX0" fmla="*/ 115781 w 230509"/>
                  <a:gd name="connsiteY0" fmla="*/ 0 h 549004"/>
                  <a:gd name="connsiteX1" fmla="*/ 115781 w 230509"/>
                  <a:gd name="connsiteY1" fmla="*/ 0 h 549004"/>
                  <a:gd name="connsiteX2" fmla="*/ 230509 w 230509"/>
                  <a:gd name="connsiteY2" fmla="*/ 114728 h 549004"/>
                  <a:gd name="connsiteX3" fmla="*/ 230509 w 230509"/>
                  <a:gd name="connsiteY3" fmla="*/ 549004 h 549004"/>
                  <a:gd name="connsiteX4" fmla="*/ 230509 w 230509"/>
                  <a:gd name="connsiteY4" fmla="*/ 549004 h 549004"/>
                  <a:gd name="connsiteX5" fmla="*/ 1053 w 230509"/>
                  <a:gd name="connsiteY5" fmla="*/ 549004 h 549004"/>
                  <a:gd name="connsiteX6" fmla="*/ 1053 w 230509"/>
                  <a:gd name="connsiteY6" fmla="*/ 549004 h 549004"/>
                  <a:gd name="connsiteX7" fmla="*/ 0 w 230509"/>
                  <a:gd name="connsiteY7" fmla="*/ 344872 h 549004"/>
                  <a:gd name="connsiteX8" fmla="*/ 1053 w 230509"/>
                  <a:gd name="connsiteY8" fmla="*/ 114728 h 549004"/>
                  <a:gd name="connsiteX9" fmla="*/ 115781 w 230509"/>
                  <a:gd name="connsiteY9" fmla="*/ 0 h 549004"/>
                  <a:gd name="connsiteX0" fmla="*/ 1053 w 230509"/>
                  <a:gd name="connsiteY0" fmla="*/ 549004 h 640444"/>
                  <a:gd name="connsiteX1" fmla="*/ 0 w 230509"/>
                  <a:gd name="connsiteY1" fmla="*/ 344872 h 640444"/>
                  <a:gd name="connsiteX2" fmla="*/ 1053 w 230509"/>
                  <a:gd name="connsiteY2" fmla="*/ 114728 h 640444"/>
                  <a:gd name="connsiteX3" fmla="*/ 115781 w 230509"/>
                  <a:gd name="connsiteY3" fmla="*/ 0 h 640444"/>
                  <a:gd name="connsiteX4" fmla="*/ 115781 w 230509"/>
                  <a:gd name="connsiteY4" fmla="*/ 0 h 640444"/>
                  <a:gd name="connsiteX5" fmla="*/ 230509 w 230509"/>
                  <a:gd name="connsiteY5" fmla="*/ 114728 h 640444"/>
                  <a:gd name="connsiteX6" fmla="*/ 230509 w 230509"/>
                  <a:gd name="connsiteY6" fmla="*/ 549004 h 640444"/>
                  <a:gd name="connsiteX7" fmla="*/ 230509 w 230509"/>
                  <a:gd name="connsiteY7" fmla="*/ 549004 h 640444"/>
                  <a:gd name="connsiteX8" fmla="*/ 1053 w 230509"/>
                  <a:gd name="connsiteY8" fmla="*/ 549004 h 640444"/>
                  <a:gd name="connsiteX9" fmla="*/ 92493 w 230509"/>
                  <a:gd name="connsiteY9" fmla="*/ 640444 h 640444"/>
                  <a:gd name="connsiteX0" fmla="*/ 1053 w 230509"/>
                  <a:gd name="connsiteY0" fmla="*/ 549004 h 549004"/>
                  <a:gd name="connsiteX1" fmla="*/ 0 w 230509"/>
                  <a:gd name="connsiteY1" fmla="*/ 344872 h 549004"/>
                  <a:gd name="connsiteX2" fmla="*/ 1053 w 230509"/>
                  <a:gd name="connsiteY2" fmla="*/ 114728 h 549004"/>
                  <a:gd name="connsiteX3" fmla="*/ 115781 w 230509"/>
                  <a:gd name="connsiteY3" fmla="*/ 0 h 549004"/>
                  <a:gd name="connsiteX4" fmla="*/ 115781 w 230509"/>
                  <a:gd name="connsiteY4" fmla="*/ 0 h 549004"/>
                  <a:gd name="connsiteX5" fmla="*/ 230509 w 230509"/>
                  <a:gd name="connsiteY5" fmla="*/ 114728 h 549004"/>
                  <a:gd name="connsiteX6" fmla="*/ 230509 w 230509"/>
                  <a:gd name="connsiteY6" fmla="*/ 549004 h 549004"/>
                  <a:gd name="connsiteX7" fmla="*/ 230509 w 230509"/>
                  <a:gd name="connsiteY7" fmla="*/ 549004 h 549004"/>
                  <a:gd name="connsiteX8" fmla="*/ 1053 w 230509"/>
                  <a:gd name="connsiteY8" fmla="*/ 549004 h 549004"/>
                  <a:gd name="connsiteX0" fmla="*/ 1053 w 230509"/>
                  <a:gd name="connsiteY0" fmla="*/ 549004 h 549004"/>
                  <a:gd name="connsiteX1" fmla="*/ 0 w 230509"/>
                  <a:gd name="connsiteY1" fmla="*/ 344872 h 549004"/>
                  <a:gd name="connsiteX2" fmla="*/ 1053 w 230509"/>
                  <a:gd name="connsiteY2" fmla="*/ 114728 h 549004"/>
                  <a:gd name="connsiteX3" fmla="*/ 115781 w 230509"/>
                  <a:gd name="connsiteY3" fmla="*/ 0 h 549004"/>
                  <a:gd name="connsiteX4" fmla="*/ 115781 w 230509"/>
                  <a:gd name="connsiteY4" fmla="*/ 0 h 549004"/>
                  <a:gd name="connsiteX5" fmla="*/ 230509 w 230509"/>
                  <a:gd name="connsiteY5" fmla="*/ 114728 h 549004"/>
                  <a:gd name="connsiteX6" fmla="*/ 230509 w 230509"/>
                  <a:gd name="connsiteY6" fmla="*/ 549004 h 549004"/>
                  <a:gd name="connsiteX7" fmla="*/ 230509 w 230509"/>
                  <a:gd name="connsiteY7" fmla="*/ 549004 h 549004"/>
                  <a:gd name="connsiteX0" fmla="*/ 0 w 230509"/>
                  <a:gd name="connsiteY0" fmla="*/ 344872 h 549004"/>
                  <a:gd name="connsiteX1" fmla="*/ 1053 w 230509"/>
                  <a:gd name="connsiteY1" fmla="*/ 114728 h 549004"/>
                  <a:gd name="connsiteX2" fmla="*/ 115781 w 230509"/>
                  <a:gd name="connsiteY2" fmla="*/ 0 h 549004"/>
                  <a:gd name="connsiteX3" fmla="*/ 115781 w 230509"/>
                  <a:gd name="connsiteY3" fmla="*/ 0 h 549004"/>
                  <a:gd name="connsiteX4" fmla="*/ 230509 w 230509"/>
                  <a:gd name="connsiteY4" fmla="*/ 114728 h 549004"/>
                  <a:gd name="connsiteX5" fmla="*/ 230509 w 230509"/>
                  <a:gd name="connsiteY5" fmla="*/ 549004 h 549004"/>
                  <a:gd name="connsiteX6" fmla="*/ 230509 w 230509"/>
                  <a:gd name="connsiteY6" fmla="*/ 549004 h 549004"/>
                  <a:gd name="connsiteX0" fmla="*/ 0 w 239847"/>
                  <a:gd name="connsiteY0" fmla="*/ 372476 h 549004"/>
                  <a:gd name="connsiteX1" fmla="*/ 10391 w 239847"/>
                  <a:gd name="connsiteY1" fmla="*/ 114728 h 549004"/>
                  <a:gd name="connsiteX2" fmla="*/ 125119 w 239847"/>
                  <a:gd name="connsiteY2" fmla="*/ 0 h 549004"/>
                  <a:gd name="connsiteX3" fmla="*/ 125119 w 239847"/>
                  <a:gd name="connsiteY3" fmla="*/ 0 h 549004"/>
                  <a:gd name="connsiteX4" fmla="*/ 239847 w 239847"/>
                  <a:gd name="connsiteY4" fmla="*/ 114728 h 549004"/>
                  <a:gd name="connsiteX5" fmla="*/ 239847 w 239847"/>
                  <a:gd name="connsiteY5" fmla="*/ 549004 h 549004"/>
                  <a:gd name="connsiteX6" fmla="*/ 239847 w 239847"/>
                  <a:gd name="connsiteY6" fmla="*/ 549004 h 5490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39847" h="549004">
                    <a:moveTo>
                      <a:pt x="0" y="372476"/>
                    </a:moveTo>
                    <a:lnTo>
                      <a:pt x="10391" y="114728"/>
                    </a:lnTo>
                    <a:cubicBezTo>
                      <a:pt x="10391" y="51365"/>
                      <a:pt x="61756" y="0"/>
                      <a:pt x="125119" y="0"/>
                    </a:cubicBezTo>
                    <a:lnTo>
                      <a:pt x="125119" y="0"/>
                    </a:lnTo>
                    <a:cubicBezTo>
                      <a:pt x="188482" y="0"/>
                      <a:pt x="239847" y="51365"/>
                      <a:pt x="239847" y="114728"/>
                    </a:cubicBezTo>
                    <a:lnTo>
                      <a:pt x="239847" y="549004"/>
                    </a:lnTo>
                    <a:lnTo>
                      <a:pt x="239847" y="549004"/>
                    </a:lnTo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58" name="台形 257"/>
              <p:cNvSpPr/>
              <p:nvPr/>
            </p:nvSpPr>
            <p:spPr>
              <a:xfrm rot="9420290" flipH="1">
                <a:off x="5337905" y="1644087"/>
                <a:ext cx="211442" cy="106629"/>
              </a:xfrm>
              <a:prstGeom prst="trapezoid">
                <a:avLst>
                  <a:gd name="adj" fmla="val 13602"/>
                </a:avLst>
              </a:prstGeom>
              <a:pattFill prst="openDmnd">
                <a:fgClr>
                  <a:schemeClr val="tx1"/>
                </a:fgClr>
                <a:bgClr>
                  <a:schemeClr val="tx1">
                    <a:lumMod val="75000"/>
                    <a:lumOff val="25000"/>
                  </a:scheme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59" name="片側の 2 つの角を丸めた四角形 258"/>
              <p:cNvSpPr/>
              <p:nvPr/>
            </p:nvSpPr>
            <p:spPr>
              <a:xfrm rot="9376473" flipH="1">
                <a:off x="5458667" y="1675535"/>
                <a:ext cx="229456" cy="633977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accent1">
                  <a:lumMod val="75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</p:grpSp>
        <p:grpSp>
          <p:nvGrpSpPr>
            <p:cNvPr id="213" name="グループ化 212"/>
            <p:cNvGrpSpPr/>
            <p:nvPr/>
          </p:nvGrpSpPr>
          <p:grpSpPr>
            <a:xfrm>
              <a:off x="4090277" y="1403775"/>
              <a:ext cx="1740429" cy="1201171"/>
              <a:chOff x="4090277" y="1403775"/>
              <a:chExt cx="1740429" cy="1201171"/>
            </a:xfrm>
          </p:grpSpPr>
          <p:grpSp>
            <p:nvGrpSpPr>
              <p:cNvPr id="214" name="グループ化 213"/>
              <p:cNvGrpSpPr/>
              <p:nvPr/>
            </p:nvGrpSpPr>
            <p:grpSpPr>
              <a:xfrm>
                <a:off x="4119150" y="1403775"/>
                <a:ext cx="1710190" cy="1038441"/>
                <a:chOff x="3247060" y="2014678"/>
                <a:chExt cx="3366874" cy="2044392"/>
              </a:xfrm>
            </p:grpSpPr>
            <p:grpSp>
              <p:nvGrpSpPr>
                <p:cNvPr id="223" name="グループ化 222"/>
                <p:cNvGrpSpPr/>
                <p:nvPr/>
              </p:nvGrpSpPr>
              <p:grpSpPr>
                <a:xfrm>
                  <a:off x="3959190" y="2014678"/>
                  <a:ext cx="1728197" cy="756024"/>
                  <a:chOff x="3841676" y="1906999"/>
                  <a:chExt cx="1943325" cy="850134"/>
                </a:xfrm>
                <a:solidFill>
                  <a:schemeClr val="bg1">
                    <a:lumMod val="85000"/>
                  </a:schemeClr>
                </a:solidFill>
              </p:grpSpPr>
              <p:grpSp>
                <p:nvGrpSpPr>
                  <p:cNvPr id="227" name="グループ化 226"/>
                  <p:cNvGrpSpPr/>
                  <p:nvPr/>
                </p:nvGrpSpPr>
                <p:grpSpPr>
                  <a:xfrm>
                    <a:off x="3972067" y="1940388"/>
                    <a:ext cx="648248" cy="814645"/>
                    <a:chOff x="3117365" y="1223616"/>
                    <a:chExt cx="738068" cy="927521"/>
                  </a:xfrm>
                  <a:grpFill/>
                </p:grpSpPr>
                <p:sp>
                  <p:nvSpPr>
                    <p:cNvPr id="251" name="フリーフォーム 250"/>
                    <p:cNvSpPr/>
                    <p:nvPr/>
                  </p:nvSpPr>
                  <p:spPr bwMode="auto">
                    <a:xfrm>
                      <a:off x="3194021" y="1223616"/>
                      <a:ext cx="528516" cy="837614"/>
                    </a:xfrm>
                    <a:custGeom>
                      <a:avLst/>
                      <a:gdLst>
                        <a:gd name="connsiteX0" fmla="*/ 371255 w 528516"/>
                        <a:gd name="connsiteY0" fmla="*/ 1974 h 837614"/>
                        <a:gd name="connsiteX1" fmla="*/ 528516 w 528516"/>
                        <a:gd name="connsiteY1" fmla="*/ 27000 h 837614"/>
                        <a:gd name="connsiteX2" fmla="*/ 518860 w 528516"/>
                        <a:gd name="connsiteY2" fmla="*/ 69047 h 837614"/>
                        <a:gd name="connsiteX3" fmla="*/ 61428 w 528516"/>
                        <a:gd name="connsiteY3" fmla="*/ 398285 h 837614"/>
                        <a:gd name="connsiteX4" fmla="*/ 78967 w 528516"/>
                        <a:gd name="connsiteY4" fmla="*/ 792682 h 837614"/>
                        <a:gd name="connsiteX5" fmla="*/ 99554 w 528516"/>
                        <a:gd name="connsiteY5" fmla="*/ 837614 h 837614"/>
                        <a:gd name="connsiteX6" fmla="*/ 52899 w 528516"/>
                        <a:gd name="connsiteY6" fmla="*/ 837614 h 837614"/>
                        <a:gd name="connsiteX7" fmla="*/ 42409 w 528516"/>
                        <a:gd name="connsiteY7" fmla="*/ 816061 h 837614"/>
                        <a:gd name="connsiteX8" fmla="*/ 22428 w 528516"/>
                        <a:gd name="connsiteY8" fmla="*/ 379408 h 837614"/>
                        <a:gd name="connsiteX9" fmla="*/ 371255 w 528516"/>
                        <a:gd name="connsiteY9" fmla="*/ 1974 h 83761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528516" h="837614">
                          <a:moveTo>
                            <a:pt x="371255" y="1974"/>
                          </a:moveTo>
                          <a:cubicBezTo>
                            <a:pt x="422880" y="-4079"/>
                            <a:pt x="476174" y="3655"/>
                            <a:pt x="528516" y="27000"/>
                          </a:cubicBezTo>
                          <a:lnTo>
                            <a:pt x="518860" y="69047"/>
                          </a:lnTo>
                          <a:cubicBezTo>
                            <a:pt x="329434" y="-21128"/>
                            <a:pt x="125002" y="126012"/>
                            <a:pt x="61428" y="398285"/>
                          </a:cubicBezTo>
                          <a:cubicBezTo>
                            <a:pt x="30753" y="529657"/>
                            <a:pt x="37981" y="671198"/>
                            <a:pt x="78967" y="792682"/>
                          </a:cubicBezTo>
                          <a:lnTo>
                            <a:pt x="99554" y="837614"/>
                          </a:lnTo>
                          <a:lnTo>
                            <a:pt x="52899" y="837614"/>
                          </a:lnTo>
                          <a:lnTo>
                            <a:pt x="42409" y="816061"/>
                          </a:lnTo>
                          <a:cubicBezTo>
                            <a:pt x="-5443" y="682020"/>
                            <a:pt x="-13791" y="524736"/>
                            <a:pt x="22428" y="379408"/>
                          </a:cubicBezTo>
                          <a:cubicBezTo>
                            <a:pt x="76520" y="162364"/>
                            <a:pt x="216379" y="20131"/>
                            <a:pt x="371255" y="1974"/>
                          </a:cubicBezTo>
                          <a:close/>
                        </a:path>
                      </a:pathLst>
                    </a:custGeom>
                    <a:pattFill prst="wdDnDiag">
                      <a:fgClr>
                        <a:schemeClr val="accent3">
                          <a:lumMod val="95000"/>
                        </a:schemeClr>
                      </a:fgClr>
                      <a:bgClr>
                        <a:schemeClr val="bg2">
                          <a:lumMod val="60000"/>
                          <a:lumOff val="40000"/>
                        </a:schemeClr>
                      </a:bgClr>
                    </a:patt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52" name="片側の 2 つの角を丸めた四角形 251"/>
                    <p:cNvSpPr/>
                    <p:nvPr/>
                  </p:nvSpPr>
                  <p:spPr bwMode="auto">
                    <a:xfrm>
                      <a:off x="3117365" y="2021671"/>
                      <a:ext cx="291299" cy="129466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chemeClr val="bg1">
                        <a:lumMod val="65000"/>
                      </a:schemeClr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53" name="角丸四角形 252"/>
                    <p:cNvSpPr/>
                    <p:nvPr/>
                  </p:nvSpPr>
                  <p:spPr bwMode="auto">
                    <a:xfrm rot="850014">
                      <a:off x="3681389" y="1231187"/>
                      <a:ext cx="174044" cy="110768"/>
                    </a:xfrm>
                    <a:prstGeom prst="roundRect">
                      <a:avLst>
                        <a:gd name="adj" fmla="val 50000"/>
                      </a:avLst>
                    </a:prstGeom>
                    <a:pattFill prst="lgConfetti">
                      <a:fgClr>
                        <a:schemeClr val="tx1">
                          <a:lumMod val="75000"/>
                          <a:lumOff val="25000"/>
                        </a:schemeClr>
                      </a:fgClr>
                      <a:bgClr>
                        <a:schemeClr val="bg2">
                          <a:lumMod val="75000"/>
                        </a:schemeClr>
                      </a:bgClr>
                    </a:patt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228" name="グループ化 227"/>
                  <p:cNvGrpSpPr/>
                  <p:nvPr/>
                </p:nvGrpSpPr>
                <p:grpSpPr>
                  <a:xfrm>
                    <a:off x="5025290" y="2495284"/>
                    <a:ext cx="225025" cy="253239"/>
                    <a:chOff x="2207695" y="2573905"/>
                    <a:chExt cx="439898" cy="495054"/>
                  </a:xfrm>
                  <a:grpFill/>
                </p:grpSpPr>
                <p:sp>
                  <p:nvSpPr>
                    <p:cNvPr id="249" name="台形 248"/>
                    <p:cNvSpPr/>
                    <p:nvPr/>
                  </p:nvSpPr>
                  <p:spPr bwMode="auto">
                    <a:xfrm rot="10800000">
                      <a:off x="2207695" y="2573905"/>
                      <a:ext cx="439898" cy="495054"/>
                    </a:xfrm>
                    <a:prstGeom prst="trapezoid">
                      <a:avLst>
                        <a:gd name="adj" fmla="val 18071"/>
                      </a:avLst>
                    </a:prstGeom>
                    <a:solidFill>
                      <a:schemeClr val="accent5">
                        <a:lumMod val="90000"/>
                      </a:schemeClr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50" name="台形 249"/>
                    <p:cNvSpPr/>
                    <p:nvPr/>
                  </p:nvSpPr>
                  <p:spPr bwMode="auto">
                    <a:xfrm rot="10800000">
                      <a:off x="2252700" y="2712718"/>
                      <a:ext cx="347625" cy="329565"/>
                    </a:xfrm>
                    <a:prstGeom prst="trapezoid">
                      <a:avLst>
                        <a:gd name="adj" fmla="val 16915"/>
                      </a:avLst>
                    </a:prstGeom>
                    <a:solidFill>
                      <a:srgbClr val="00B0F0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229" name="グループ化 228"/>
                  <p:cNvGrpSpPr/>
                  <p:nvPr/>
                </p:nvGrpSpPr>
                <p:grpSpPr>
                  <a:xfrm>
                    <a:off x="3841676" y="2172370"/>
                    <a:ext cx="690046" cy="584763"/>
                    <a:chOff x="4197784" y="1940823"/>
                    <a:chExt cx="959495" cy="813101"/>
                  </a:xfrm>
                  <a:grpFill/>
                </p:grpSpPr>
                <p:sp>
                  <p:nvSpPr>
                    <p:cNvPr id="246" name="フリーフォーム 245"/>
                    <p:cNvSpPr/>
                    <p:nvPr/>
                  </p:nvSpPr>
                  <p:spPr bwMode="auto">
                    <a:xfrm>
                      <a:off x="4332798" y="1940823"/>
                      <a:ext cx="644461" cy="716430"/>
                    </a:xfrm>
                    <a:custGeom>
                      <a:avLst/>
                      <a:gdLst>
                        <a:gd name="connsiteX0" fmla="*/ 390971 w 644460"/>
                        <a:gd name="connsiteY0" fmla="*/ 374 h 716430"/>
                        <a:gd name="connsiteX1" fmla="*/ 644460 w 644460"/>
                        <a:gd name="connsiteY1" fmla="*/ 109301 h 716430"/>
                        <a:gd name="connsiteX2" fmla="*/ 597918 w 644460"/>
                        <a:gd name="connsiteY2" fmla="*/ 197815 h 716430"/>
                        <a:gd name="connsiteX3" fmla="*/ 120940 w 644460"/>
                        <a:gd name="connsiteY3" fmla="*/ 378491 h 716430"/>
                        <a:gd name="connsiteX4" fmla="*/ 98561 w 644460"/>
                        <a:gd name="connsiteY4" fmla="*/ 630202 h 716430"/>
                        <a:gd name="connsiteX5" fmla="*/ 114687 w 644460"/>
                        <a:gd name="connsiteY5" fmla="*/ 716430 h 716430"/>
                        <a:gd name="connsiteX6" fmla="*/ 19275 w 644460"/>
                        <a:gd name="connsiteY6" fmla="*/ 716430 h 716430"/>
                        <a:gd name="connsiteX7" fmla="*/ 4276 w 644460"/>
                        <a:gd name="connsiteY7" fmla="*/ 646349 h 716430"/>
                        <a:gd name="connsiteX8" fmla="*/ 38487 w 644460"/>
                        <a:gd name="connsiteY8" fmla="*/ 324478 h 716430"/>
                        <a:gd name="connsiteX9" fmla="*/ 390971 w 644460"/>
                        <a:gd name="connsiteY9" fmla="*/ 374 h 71643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644460" h="716430">
                          <a:moveTo>
                            <a:pt x="390971" y="374"/>
                          </a:moveTo>
                          <a:cubicBezTo>
                            <a:pt x="478125" y="-4048"/>
                            <a:pt x="567366" y="30576"/>
                            <a:pt x="644460" y="109301"/>
                          </a:cubicBezTo>
                          <a:lnTo>
                            <a:pt x="597918" y="197815"/>
                          </a:lnTo>
                          <a:cubicBezTo>
                            <a:pt x="438450" y="5354"/>
                            <a:pt x="201856" y="94974"/>
                            <a:pt x="120940" y="378491"/>
                          </a:cubicBezTo>
                          <a:cubicBezTo>
                            <a:pt x="97901" y="459216"/>
                            <a:pt x="90739" y="546312"/>
                            <a:pt x="98561" y="630202"/>
                          </a:cubicBezTo>
                          <a:lnTo>
                            <a:pt x="114687" y="716430"/>
                          </a:lnTo>
                          <a:lnTo>
                            <a:pt x="19275" y="716430"/>
                          </a:lnTo>
                          <a:lnTo>
                            <a:pt x="4276" y="646349"/>
                          </a:lnTo>
                          <a:cubicBezTo>
                            <a:pt x="-7005" y="538930"/>
                            <a:pt x="3910" y="426985"/>
                            <a:pt x="38487" y="324478"/>
                          </a:cubicBezTo>
                          <a:cubicBezTo>
                            <a:pt x="106253" y="123580"/>
                            <a:pt x="245713" y="7745"/>
                            <a:pt x="390971" y="374"/>
                          </a:cubicBezTo>
                          <a:close/>
                        </a:path>
                      </a:pathLst>
                    </a:custGeom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>
                          <a:lumMod val="65000"/>
                        </a:schemeClr>
                      </a:bgClr>
                    </a:patt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47" name="片側の 2 つの角を丸めた四角形 246"/>
                    <p:cNvSpPr/>
                    <p:nvPr/>
                  </p:nvSpPr>
                  <p:spPr bwMode="auto">
                    <a:xfrm>
                      <a:off x="4197784" y="2573904"/>
                      <a:ext cx="405044" cy="180020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chemeClr val="tx1">
                        <a:lumMod val="95000"/>
                        <a:lumOff val="5000"/>
                      </a:schemeClr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48" name="角丸四角形 247"/>
                    <p:cNvSpPr/>
                    <p:nvPr/>
                  </p:nvSpPr>
                  <p:spPr bwMode="auto">
                    <a:xfrm rot="1800000">
                      <a:off x="4797239" y="1986236"/>
                      <a:ext cx="360040" cy="225024"/>
                    </a:xfrm>
                    <a:prstGeom prst="roundRect">
                      <a:avLst>
                        <a:gd name="adj" fmla="val 50000"/>
                      </a:avLst>
                    </a:prstGeom>
                    <a:pattFill prst="openDmnd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>
                          <a:lumMod val="50000"/>
                        </a:schemeClr>
                      </a:bgClr>
                    </a:patt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230" name="グループ化 229"/>
                  <p:cNvGrpSpPr/>
                  <p:nvPr/>
                </p:nvGrpSpPr>
                <p:grpSpPr>
                  <a:xfrm>
                    <a:off x="5043010" y="1906999"/>
                    <a:ext cx="741991" cy="846924"/>
                    <a:chOff x="5623902" y="1911299"/>
                    <a:chExt cx="738224" cy="842624"/>
                  </a:xfrm>
                  <a:grpFill/>
                </p:grpSpPr>
                <p:sp>
                  <p:nvSpPr>
                    <p:cNvPr id="242" name="フリーフォーム 241"/>
                    <p:cNvSpPr/>
                    <p:nvPr/>
                  </p:nvSpPr>
                  <p:spPr bwMode="auto">
                    <a:xfrm flipH="1">
                      <a:off x="5763090" y="1940823"/>
                      <a:ext cx="410563" cy="716282"/>
                    </a:xfrm>
                    <a:custGeom>
                      <a:avLst/>
                      <a:gdLst>
                        <a:gd name="connsiteX0" fmla="*/ 410563 w 410563"/>
                        <a:gd name="connsiteY0" fmla="*/ 52 h 716282"/>
                        <a:gd name="connsiteX1" fmla="*/ 409922 w 410563"/>
                        <a:gd name="connsiteY1" fmla="*/ 65596 h 716282"/>
                        <a:gd name="connsiteX2" fmla="*/ 86231 w 410563"/>
                        <a:gd name="connsiteY2" fmla="*/ 392969 h 716282"/>
                        <a:gd name="connsiteX3" fmla="*/ 74810 w 410563"/>
                        <a:gd name="connsiteY3" fmla="*/ 680232 h 716282"/>
                        <a:gd name="connsiteX4" fmla="*/ 83276 w 410563"/>
                        <a:gd name="connsiteY4" fmla="*/ 716282 h 716282"/>
                        <a:gd name="connsiteX5" fmla="*/ 15973 w 410563"/>
                        <a:gd name="connsiteY5" fmla="*/ 716282 h 716282"/>
                        <a:gd name="connsiteX6" fmla="*/ 12097 w 410563"/>
                        <a:gd name="connsiteY6" fmla="*/ 701389 h 716282"/>
                        <a:gd name="connsiteX7" fmla="*/ 27173 w 410563"/>
                        <a:gd name="connsiteY7" fmla="*/ 361201 h 716282"/>
                        <a:gd name="connsiteX8" fmla="*/ 410563 w 410563"/>
                        <a:gd name="connsiteY8" fmla="*/ 52 h 71628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410563" h="716282">
                          <a:moveTo>
                            <a:pt x="410563" y="52"/>
                          </a:moveTo>
                          <a:cubicBezTo>
                            <a:pt x="410349" y="21900"/>
                            <a:pt x="410136" y="43748"/>
                            <a:pt x="409922" y="65596"/>
                          </a:cubicBezTo>
                          <a:cubicBezTo>
                            <a:pt x="265649" y="62550"/>
                            <a:pt x="135827" y="193849"/>
                            <a:pt x="86231" y="392969"/>
                          </a:cubicBezTo>
                          <a:cubicBezTo>
                            <a:pt x="63143" y="485664"/>
                            <a:pt x="59449" y="585598"/>
                            <a:pt x="74810" y="680232"/>
                          </a:cubicBezTo>
                          <a:lnTo>
                            <a:pt x="83276" y="716282"/>
                          </a:lnTo>
                          <a:lnTo>
                            <a:pt x="15973" y="716282"/>
                          </a:lnTo>
                          <a:lnTo>
                            <a:pt x="12097" y="701389"/>
                          </a:lnTo>
                          <a:cubicBezTo>
                            <a:pt x="-7990" y="589438"/>
                            <a:pt x="-3126" y="470590"/>
                            <a:pt x="27173" y="361201"/>
                          </a:cubicBezTo>
                          <a:cubicBezTo>
                            <a:pt x="88187" y="140917"/>
                            <a:pt x="241142" y="-3165"/>
                            <a:pt x="410563" y="52"/>
                          </a:cubicBezTo>
                          <a:close/>
                        </a:path>
                      </a:pathLst>
                    </a:custGeom>
                    <a:pattFill prst="wdUpDiag">
                      <a:fgClr>
                        <a:schemeClr val="bg2">
                          <a:lumMod val="50000"/>
                        </a:schemeClr>
                      </a:fgClr>
                      <a:bgClr>
                        <a:schemeClr val="bg2">
                          <a:lumMod val="60000"/>
                          <a:lumOff val="40000"/>
                        </a:schemeClr>
                      </a:bgClr>
                    </a:patt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43" name="片側の 2 つの角を丸めた四角形 242"/>
                    <p:cNvSpPr/>
                    <p:nvPr/>
                  </p:nvSpPr>
                  <p:spPr bwMode="auto">
                    <a:xfrm>
                      <a:off x="5949471" y="2651761"/>
                      <a:ext cx="363370" cy="82406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chemeClr val="bg2">
                        <a:lumMod val="50000"/>
                      </a:schemeClr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44" name="片側の 2 つの角を丸めた四角形 243"/>
                    <p:cNvSpPr/>
                    <p:nvPr/>
                  </p:nvSpPr>
                  <p:spPr bwMode="auto">
                    <a:xfrm>
                      <a:off x="5900186" y="2708204"/>
                      <a:ext cx="461940" cy="45719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chemeClr val="bg2">
                        <a:lumMod val="50000"/>
                      </a:schemeClr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45" name="角丸四角形 244"/>
                    <p:cNvSpPr/>
                    <p:nvPr/>
                  </p:nvSpPr>
                  <p:spPr bwMode="auto">
                    <a:xfrm>
                      <a:off x="5623902" y="1911299"/>
                      <a:ext cx="192086" cy="131294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0070C0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231" name="グループ化 230"/>
                  <p:cNvGrpSpPr/>
                  <p:nvPr/>
                </p:nvGrpSpPr>
                <p:grpSpPr>
                  <a:xfrm>
                    <a:off x="4637229" y="2172370"/>
                    <a:ext cx="334186" cy="576153"/>
                    <a:chOff x="2728691" y="1434962"/>
                    <a:chExt cx="464297" cy="800471"/>
                  </a:xfrm>
                  <a:grpFill/>
                </p:grpSpPr>
                <p:sp>
                  <p:nvSpPr>
                    <p:cNvPr id="237" name="楕円 236"/>
                    <p:cNvSpPr/>
                    <p:nvPr/>
                  </p:nvSpPr>
                  <p:spPr bwMode="auto">
                    <a:xfrm>
                      <a:off x="2848327" y="1434962"/>
                      <a:ext cx="225024" cy="236028"/>
                    </a:xfrm>
                    <a:prstGeom prst="ellipse">
                      <a:avLst/>
                    </a:prstGeom>
                    <a:pattFill prst="openDmnd">
                      <a:fgClr>
                        <a:schemeClr val="tx1">
                          <a:lumMod val="85000"/>
                          <a:lumOff val="15000"/>
                        </a:schemeClr>
                      </a:fgClr>
                      <a:bgClr>
                        <a:schemeClr val="bg2">
                          <a:lumMod val="60000"/>
                          <a:lumOff val="40000"/>
                        </a:schemeClr>
                      </a:bgClr>
                    </a:patt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38" name="角丸四角形 237"/>
                    <p:cNvSpPr/>
                    <p:nvPr/>
                  </p:nvSpPr>
                  <p:spPr bwMode="auto">
                    <a:xfrm>
                      <a:off x="2934638" y="1497774"/>
                      <a:ext cx="52402" cy="654143"/>
                    </a:xfrm>
                    <a:prstGeom prst="roundRect">
                      <a:avLst>
                        <a:gd name="adj" fmla="val 50000"/>
                      </a:avLst>
                    </a:prstGeom>
                    <a:pattFill prst="dkHorz">
                      <a:fgClr>
                        <a:schemeClr val="bg1">
                          <a:lumMod val="85000"/>
                        </a:schemeClr>
                      </a:fgClr>
                      <a:bgClr>
                        <a:schemeClr val="accent3">
                          <a:lumMod val="65000"/>
                        </a:schemeClr>
                      </a:bgClr>
                    </a:patt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grpSp>
                  <p:nvGrpSpPr>
                    <p:cNvPr id="239" name="グループ化 238"/>
                    <p:cNvGrpSpPr/>
                    <p:nvPr/>
                  </p:nvGrpSpPr>
                  <p:grpSpPr>
                    <a:xfrm>
                      <a:off x="2728691" y="2132750"/>
                      <a:ext cx="464297" cy="102683"/>
                      <a:chOff x="5900186" y="2651761"/>
                      <a:chExt cx="461940" cy="102162"/>
                    </a:xfrm>
                    <a:grpFill/>
                  </p:grpSpPr>
                  <p:sp>
                    <p:nvSpPr>
                      <p:cNvPr id="240" name="片側の 2 つの角を丸めた四角形 239"/>
                      <p:cNvSpPr/>
                      <p:nvPr/>
                    </p:nvSpPr>
                    <p:spPr bwMode="auto">
                      <a:xfrm>
                        <a:off x="5949471" y="2651761"/>
                        <a:ext cx="363370" cy="82406"/>
                      </a:xfrm>
                      <a:prstGeom prst="round2SameRect">
                        <a:avLst>
                          <a:gd name="adj1" fmla="val 50000"/>
                          <a:gd name="adj2" fmla="val 0"/>
                        </a:avLst>
                      </a:prstGeom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n w="127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241" name="片側の 2 つの角を丸めた四角形 240"/>
                      <p:cNvSpPr/>
                      <p:nvPr/>
                    </p:nvSpPr>
                    <p:spPr bwMode="auto">
                      <a:xfrm>
                        <a:off x="5900186" y="2708204"/>
                        <a:ext cx="461940" cy="45719"/>
                      </a:xfrm>
                      <a:prstGeom prst="round2SameRect">
                        <a:avLst>
                          <a:gd name="adj1" fmla="val 50000"/>
                          <a:gd name="adj2" fmla="val 0"/>
                        </a:avLst>
                      </a:prstGeom>
                      <a:solidFill>
                        <a:schemeClr val="tx1"/>
                      </a:solidFill>
                      <a:ln w="127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</p:grpSp>
              <p:grpSp>
                <p:nvGrpSpPr>
                  <p:cNvPr id="232" name="グループ化 231"/>
                  <p:cNvGrpSpPr/>
                  <p:nvPr/>
                </p:nvGrpSpPr>
                <p:grpSpPr>
                  <a:xfrm flipH="1">
                    <a:off x="5164516" y="2231623"/>
                    <a:ext cx="467268" cy="522301"/>
                    <a:chOff x="3827875" y="1940823"/>
                    <a:chExt cx="959495" cy="813101"/>
                  </a:xfrm>
                  <a:grpFill/>
                </p:grpSpPr>
                <p:sp>
                  <p:nvSpPr>
                    <p:cNvPr id="234" name="フリーフォーム 233"/>
                    <p:cNvSpPr/>
                    <p:nvPr/>
                  </p:nvSpPr>
                  <p:spPr bwMode="auto">
                    <a:xfrm>
                      <a:off x="3962890" y="1940823"/>
                      <a:ext cx="644460" cy="716430"/>
                    </a:xfrm>
                    <a:custGeom>
                      <a:avLst/>
                      <a:gdLst>
                        <a:gd name="connsiteX0" fmla="*/ 390971 w 644460"/>
                        <a:gd name="connsiteY0" fmla="*/ 374 h 716430"/>
                        <a:gd name="connsiteX1" fmla="*/ 644460 w 644460"/>
                        <a:gd name="connsiteY1" fmla="*/ 109301 h 716430"/>
                        <a:gd name="connsiteX2" fmla="*/ 597918 w 644460"/>
                        <a:gd name="connsiteY2" fmla="*/ 197815 h 716430"/>
                        <a:gd name="connsiteX3" fmla="*/ 120940 w 644460"/>
                        <a:gd name="connsiteY3" fmla="*/ 378491 h 716430"/>
                        <a:gd name="connsiteX4" fmla="*/ 98561 w 644460"/>
                        <a:gd name="connsiteY4" fmla="*/ 630202 h 716430"/>
                        <a:gd name="connsiteX5" fmla="*/ 114687 w 644460"/>
                        <a:gd name="connsiteY5" fmla="*/ 716430 h 716430"/>
                        <a:gd name="connsiteX6" fmla="*/ 19275 w 644460"/>
                        <a:gd name="connsiteY6" fmla="*/ 716430 h 716430"/>
                        <a:gd name="connsiteX7" fmla="*/ 4276 w 644460"/>
                        <a:gd name="connsiteY7" fmla="*/ 646349 h 716430"/>
                        <a:gd name="connsiteX8" fmla="*/ 38487 w 644460"/>
                        <a:gd name="connsiteY8" fmla="*/ 324478 h 716430"/>
                        <a:gd name="connsiteX9" fmla="*/ 390971 w 644460"/>
                        <a:gd name="connsiteY9" fmla="*/ 374 h 71643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644460" h="716430">
                          <a:moveTo>
                            <a:pt x="390971" y="374"/>
                          </a:moveTo>
                          <a:cubicBezTo>
                            <a:pt x="478125" y="-4048"/>
                            <a:pt x="567366" y="30576"/>
                            <a:pt x="644460" y="109301"/>
                          </a:cubicBezTo>
                          <a:lnTo>
                            <a:pt x="597918" y="197815"/>
                          </a:lnTo>
                          <a:cubicBezTo>
                            <a:pt x="438450" y="5354"/>
                            <a:pt x="201856" y="94974"/>
                            <a:pt x="120940" y="378491"/>
                          </a:cubicBezTo>
                          <a:cubicBezTo>
                            <a:pt x="97901" y="459216"/>
                            <a:pt x="90739" y="546312"/>
                            <a:pt x="98561" y="630202"/>
                          </a:cubicBezTo>
                          <a:lnTo>
                            <a:pt x="114687" y="716430"/>
                          </a:lnTo>
                          <a:lnTo>
                            <a:pt x="19275" y="716430"/>
                          </a:lnTo>
                          <a:lnTo>
                            <a:pt x="4276" y="646349"/>
                          </a:lnTo>
                          <a:cubicBezTo>
                            <a:pt x="-7005" y="538930"/>
                            <a:pt x="3910" y="426985"/>
                            <a:pt x="38487" y="324478"/>
                          </a:cubicBezTo>
                          <a:cubicBezTo>
                            <a:pt x="106253" y="123580"/>
                            <a:pt x="245713" y="7745"/>
                            <a:pt x="390971" y="3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35" name="片側の 2 つの角を丸めた四角形 234"/>
                    <p:cNvSpPr/>
                    <p:nvPr/>
                  </p:nvSpPr>
                  <p:spPr bwMode="auto">
                    <a:xfrm>
                      <a:off x="3827875" y="2573904"/>
                      <a:ext cx="405045" cy="180020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chemeClr val="bg2">
                        <a:lumMod val="75000"/>
                      </a:schemeClr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36" name="角丸四角形 235"/>
                    <p:cNvSpPr/>
                    <p:nvPr/>
                  </p:nvSpPr>
                  <p:spPr bwMode="auto">
                    <a:xfrm rot="1800000">
                      <a:off x="4427330" y="1986236"/>
                      <a:ext cx="360040" cy="225025"/>
                    </a:xfrm>
                    <a:prstGeom prst="roundRect">
                      <a:avLst>
                        <a:gd name="adj" fmla="val 50000"/>
                      </a:avLst>
                    </a:prstGeom>
                    <a:pattFill prst="lgConfetti">
                      <a:fgClr>
                        <a:schemeClr val="tx1">
                          <a:lumMod val="95000"/>
                          <a:lumOff val="5000"/>
                        </a:schemeClr>
                      </a:fgClr>
                      <a:bgClr>
                        <a:schemeClr val="bg1">
                          <a:lumMod val="50000"/>
                        </a:schemeClr>
                      </a:bgClr>
                    </a:patt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233" name="角丸四角形 232"/>
                  <p:cNvSpPr/>
                  <p:nvPr/>
                </p:nvSpPr>
                <p:spPr bwMode="auto">
                  <a:xfrm>
                    <a:off x="4344256" y="2692296"/>
                    <a:ext cx="185755" cy="64122"/>
                  </a:xfrm>
                  <a:prstGeom prst="roundRect">
                    <a:avLst/>
                  </a:prstGeom>
                  <a:solidFill>
                    <a:schemeClr val="bg1">
                      <a:lumMod val="65000"/>
                    </a:schemeClr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24" name="正方形/長方形 72"/>
                <p:cNvSpPr/>
                <p:nvPr/>
              </p:nvSpPr>
              <p:spPr bwMode="auto">
                <a:xfrm>
                  <a:off x="3368755" y="2843935"/>
                  <a:ext cx="3123486" cy="1215135"/>
                </a:xfrm>
                <a:custGeom>
                  <a:avLst/>
                  <a:gdLst>
                    <a:gd name="connsiteX0" fmla="*/ 0 w 3123486"/>
                    <a:gd name="connsiteY0" fmla="*/ 0 h 1215135"/>
                    <a:gd name="connsiteX1" fmla="*/ 3123486 w 3123486"/>
                    <a:gd name="connsiteY1" fmla="*/ 0 h 1215135"/>
                    <a:gd name="connsiteX2" fmla="*/ 3123486 w 3123486"/>
                    <a:gd name="connsiteY2" fmla="*/ 1215135 h 1215135"/>
                    <a:gd name="connsiteX3" fmla="*/ 0 w 3123486"/>
                    <a:gd name="connsiteY3" fmla="*/ 1215135 h 1215135"/>
                    <a:gd name="connsiteX4" fmla="*/ 0 w 3123486"/>
                    <a:gd name="connsiteY4" fmla="*/ 0 h 1215135"/>
                    <a:gd name="connsiteX0" fmla="*/ 0 w 3123486"/>
                    <a:gd name="connsiteY0" fmla="*/ 0 h 1215135"/>
                    <a:gd name="connsiteX1" fmla="*/ 3123486 w 3123486"/>
                    <a:gd name="connsiteY1" fmla="*/ 0 h 1215135"/>
                    <a:gd name="connsiteX2" fmla="*/ 3123486 w 3123486"/>
                    <a:gd name="connsiteY2" fmla="*/ 1215135 h 1215135"/>
                    <a:gd name="connsiteX3" fmla="*/ 1629965 w 3123486"/>
                    <a:gd name="connsiteY3" fmla="*/ 1209905 h 1215135"/>
                    <a:gd name="connsiteX4" fmla="*/ 0 w 3123486"/>
                    <a:gd name="connsiteY4" fmla="*/ 1215135 h 1215135"/>
                    <a:gd name="connsiteX5" fmla="*/ 0 w 3123486"/>
                    <a:gd name="connsiteY5" fmla="*/ 0 h 1215135"/>
                    <a:gd name="connsiteX0" fmla="*/ 1629965 w 3123486"/>
                    <a:gd name="connsiteY0" fmla="*/ 1209905 h 1301345"/>
                    <a:gd name="connsiteX1" fmla="*/ 0 w 3123486"/>
                    <a:gd name="connsiteY1" fmla="*/ 1215135 h 1301345"/>
                    <a:gd name="connsiteX2" fmla="*/ 0 w 3123486"/>
                    <a:gd name="connsiteY2" fmla="*/ 0 h 1301345"/>
                    <a:gd name="connsiteX3" fmla="*/ 3123486 w 3123486"/>
                    <a:gd name="connsiteY3" fmla="*/ 0 h 1301345"/>
                    <a:gd name="connsiteX4" fmla="*/ 3123486 w 3123486"/>
                    <a:gd name="connsiteY4" fmla="*/ 1215135 h 1301345"/>
                    <a:gd name="connsiteX5" fmla="*/ 1721405 w 3123486"/>
                    <a:gd name="connsiteY5" fmla="*/ 1301345 h 1301345"/>
                    <a:gd name="connsiteX0" fmla="*/ 1629965 w 3123486"/>
                    <a:gd name="connsiteY0" fmla="*/ 1209905 h 1215135"/>
                    <a:gd name="connsiteX1" fmla="*/ 0 w 3123486"/>
                    <a:gd name="connsiteY1" fmla="*/ 1215135 h 1215135"/>
                    <a:gd name="connsiteX2" fmla="*/ 0 w 3123486"/>
                    <a:gd name="connsiteY2" fmla="*/ 0 h 1215135"/>
                    <a:gd name="connsiteX3" fmla="*/ 3123486 w 3123486"/>
                    <a:gd name="connsiteY3" fmla="*/ 0 h 1215135"/>
                    <a:gd name="connsiteX4" fmla="*/ 3123486 w 3123486"/>
                    <a:gd name="connsiteY4" fmla="*/ 1215135 h 1215135"/>
                    <a:gd name="connsiteX0" fmla="*/ 0 w 3123486"/>
                    <a:gd name="connsiteY0" fmla="*/ 1215135 h 1215135"/>
                    <a:gd name="connsiteX1" fmla="*/ 0 w 3123486"/>
                    <a:gd name="connsiteY1" fmla="*/ 0 h 1215135"/>
                    <a:gd name="connsiteX2" fmla="*/ 3123486 w 3123486"/>
                    <a:gd name="connsiteY2" fmla="*/ 0 h 1215135"/>
                    <a:gd name="connsiteX3" fmla="*/ 3123486 w 3123486"/>
                    <a:gd name="connsiteY3" fmla="*/ 1215135 h 12151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123486" h="1215135">
                      <a:moveTo>
                        <a:pt x="0" y="1215135"/>
                      </a:moveTo>
                      <a:lnTo>
                        <a:pt x="0" y="0"/>
                      </a:lnTo>
                      <a:lnTo>
                        <a:pt x="3123486" y="0"/>
                      </a:lnTo>
                      <a:lnTo>
                        <a:pt x="3123486" y="1215135"/>
                      </a:lnTo>
                    </a:path>
                  </a:pathLst>
                </a:custGeom>
                <a:pattFill prst="dkVert">
                  <a:fgClr>
                    <a:schemeClr val="bg1">
                      <a:lumMod val="85000"/>
                    </a:schemeClr>
                  </a:fgClr>
                  <a:bgClr>
                    <a:schemeClr val="bg1">
                      <a:lumMod val="75000"/>
                    </a:schemeClr>
                  </a:bgClr>
                </a:patt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5" name="正方形/長方形 224"/>
                <p:cNvSpPr/>
                <p:nvPr/>
              </p:nvSpPr>
              <p:spPr bwMode="auto">
                <a:xfrm>
                  <a:off x="3368755" y="2821545"/>
                  <a:ext cx="3123486" cy="164065"/>
                </a:xfrm>
                <a:prstGeom prst="rect">
                  <a:avLst/>
                </a:prstGeom>
                <a:solidFill>
                  <a:schemeClr val="tx1">
                    <a:alpha val="50000"/>
                  </a:schemeClr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6" name="正方形/長方形 225"/>
                <p:cNvSpPr/>
                <p:nvPr/>
              </p:nvSpPr>
              <p:spPr bwMode="auto">
                <a:xfrm>
                  <a:off x="3247060" y="2753924"/>
                  <a:ext cx="3366874" cy="135015"/>
                </a:xfrm>
                <a:prstGeom prst="rect">
                  <a:avLst/>
                </a:prstGeom>
                <a:solidFill>
                  <a:schemeClr val="tx1">
                    <a:lumMod val="95000"/>
                    <a:lumOff val="5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15" name="グループ化 214"/>
              <p:cNvGrpSpPr/>
              <p:nvPr/>
            </p:nvGrpSpPr>
            <p:grpSpPr>
              <a:xfrm>
                <a:off x="4090277" y="1804501"/>
                <a:ext cx="1740429" cy="800445"/>
                <a:chOff x="6362969" y="3364528"/>
                <a:chExt cx="1740429" cy="800445"/>
              </a:xfrm>
            </p:grpSpPr>
            <p:sp>
              <p:nvSpPr>
                <p:cNvPr id="216" name="フリーフォーム 215"/>
                <p:cNvSpPr/>
                <p:nvPr/>
              </p:nvSpPr>
              <p:spPr bwMode="auto">
                <a:xfrm>
                  <a:off x="7035478" y="336452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rgbClr val="6699FF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7" name="フリーフォーム 216"/>
                <p:cNvSpPr/>
                <p:nvPr/>
              </p:nvSpPr>
              <p:spPr bwMode="auto">
                <a:xfrm>
                  <a:off x="7500298" y="336452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rgbClr val="6699FF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8" name="フリーフォーム 217"/>
                <p:cNvSpPr/>
                <p:nvPr/>
              </p:nvSpPr>
              <p:spPr bwMode="auto">
                <a:xfrm>
                  <a:off x="7267888" y="343310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chemeClr val="accent1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9" name="フリーフォーム 218"/>
                <p:cNvSpPr/>
                <p:nvPr/>
              </p:nvSpPr>
              <p:spPr bwMode="auto">
                <a:xfrm>
                  <a:off x="7713658" y="343310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chemeClr val="accent1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0" name="フリーフォーム 219"/>
                <p:cNvSpPr/>
                <p:nvPr/>
              </p:nvSpPr>
              <p:spPr bwMode="auto">
                <a:xfrm>
                  <a:off x="6587759" y="336452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rgbClr val="6699FF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1" name="フリーフォーム 220"/>
                <p:cNvSpPr/>
                <p:nvPr/>
              </p:nvSpPr>
              <p:spPr bwMode="auto">
                <a:xfrm>
                  <a:off x="6362969" y="345596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chemeClr val="accent1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2" name="フリーフォーム 221"/>
                <p:cNvSpPr/>
                <p:nvPr/>
              </p:nvSpPr>
              <p:spPr bwMode="auto">
                <a:xfrm>
                  <a:off x="6810688" y="345596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chemeClr val="accent1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328" name="グループ化 327"/>
          <p:cNvGrpSpPr/>
          <p:nvPr/>
        </p:nvGrpSpPr>
        <p:grpSpPr>
          <a:xfrm>
            <a:off x="5950226" y="875908"/>
            <a:ext cx="1740429" cy="1729038"/>
            <a:chOff x="5950226" y="875908"/>
            <a:chExt cx="1740429" cy="1729038"/>
          </a:xfrm>
        </p:grpSpPr>
        <p:grpSp>
          <p:nvGrpSpPr>
            <p:cNvPr id="329" name="グループ化 328"/>
            <p:cNvGrpSpPr/>
            <p:nvPr/>
          </p:nvGrpSpPr>
          <p:grpSpPr>
            <a:xfrm>
              <a:off x="6067970" y="875908"/>
              <a:ext cx="1516670" cy="1125814"/>
              <a:chOff x="6067970" y="875908"/>
              <a:chExt cx="1516670" cy="1125814"/>
            </a:xfrm>
          </p:grpSpPr>
          <p:sp>
            <p:nvSpPr>
              <p:cNvPr id="430" name="正方形/長方形 429"/>
              <p:cNvSpPr/>
              <p:nvPr/>
            </p:nvSpPr>
            <p:spPr bwMode="auto">
              <a:xfrm>
                <a:off x="6067970" y="875908"/>
                <a:ext cx="1516669" cy="1125814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431" name="グループ化 430"/>
              <p:cNvGrpSpPr/>
              <p:nvPr/>
            </p:nvGrpSpPr>
            <p:grpSpPr>
              <a:xfrm>
                <a:off x="6067971" y="875908"/>
                <a:ext cx="1516669" cy="1125813"/>
                <a:chOff x="2247610" y="2632365"/>
                <a:chExt cx="3240343" cy="1898170"/>
              </a:xfrm>
              <a:solidFill>
                <a:schemeClr val="bg1">
                  <a:lumMod val="65000"/>
                </a:schemeClr>
              </a:solidFill>
            </p:grpSpPr>
            <p:sp>
              <p:nvSpPr>
                <p:cNvPr id="432" name="正方形/長方形 431"/>
                <p:cNvSpPr/>
                <p:nvPr/>
              </p:nvSpPr>
              <p:spPr bwMode="auto">
                <a:xfrm>
                  <a:off x="3174013" y="263236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3" name="正方形/長方形 432"/>
                <p:cNvSpPr/>
                <p:nvPr/>
              </p:nvSpPr>
              <p:spPr bwMode="auto">
                <a:xfrm>
                  <a:off x="2247610" y="263236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4" name="正方形/長方形 433"/>
                <p:cNvSpPr/>
                <p:nvPr/>
              </p:nvSpPr>
              <p:spPr bwMode="auto">
                <a:xfrm>
                  <a:off x="4099270" y="263236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5" name="正方形/長方形 434"/>
                <p:cNvSpPr/>
                <p:nvPr/>
              </p:nvSpPr>
              <p:spPr bwMode="auto">
                <a:xfrm>
                  <a:off x="3636293" y="290414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6" name="正方形/長方形 435"/>
                <p:cNvSpPr/>
                <p:nvPr/>
              </p:nvSpPr>
              <p:spPr bwMode="auto">
                <a:xfrm>
                  <a:off x="2709890" y="290414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7" name="正方形/長方形 436"/>
                <p:cNvSpPr/>
                <p:nvPr/>
              </p:nvSpPr>
              <p:spPr bwMode="auto">
                <a:xfrm>
                  <a:off x="4561550" y="290414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8" name="正方形/長方形 437"/>
                <p:cNvSpPr/>
                <p:nvPr/>
              </p:nvSpPr>
              <p:spPr bwMode="auto">
                <a:xfrm>
                  <a:off x="3174013" y="317592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9" name="正方形/長方形 438"/>
                <p:cNvSpPr/>
                <p:nvPr/>
              </p:nvSpPr>
              <p:spPr bwMode="auto">
                <a:xfrm>
                  <a:off x="2247610" y="317592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0" name="正方形/長方形 439"/>
                <p:cNvSpPr/>
                <p:nvPr/>
              </p:nvSpPr>
              <p:spPr bwMode="auto">
                <a:xfrm>
                  <a:off x="4099270" y="317592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1" name="正方形/長方形 440"/>
                <p:cNvSpPr/>
                <p:nvPr/>
              </p:nvSpPr>
              <p:spPr bwMode="auto">
                <a:xfrm>
                  <a:off x="3636293" y="344770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2" name="正方形/長方形 441"/>
                <p:cNvSpPr/>
                <p:nvPr/>
              </p:nvSpPr>
              <p:spPr bwMode="auto">
                <a:xfrm>
                  <a:off x="2709890" y="344770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3" name="正方形/長方形 442"/>
                <p:cNvSpPr/>
                <p:nvPr/>
              </p:nvSpPr>
              <p:spPr bwMode="auto">
                <a:xfrm>
                  <a:off x="4561550" y="344770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4" name="正方形/長方形 443"/>
                <p:cNvSpPr/>
                <p:nvPr/>
              </p:nvSpPr>
              <p:spPr bwMode="auto">
                <a:xfrm>
                  <a:off x="3174013" y="372456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5" name="正方形/長方形 444"/>
                <p:cNvSpPr/>
                <p:nvPr/>
              </p:nvSpPr>
              <p:spPr bwMode="auto">
                <a:xfrm>
                  <a:off x="2247610" y="372456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6" name="正方形/長方形 445"/>
                <p:cNvSpPr/>
                <p:nvPr/>
              </p:nvSpPr>
              <p:spPr bwMode="auto">
                <a:xfrm>
                  <a:off x="4099270" y="372456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7" name="正方形/長方形 446"/>
                <p:cNvSpPr/>
                <p:nvPr/>
              </p:nvSpPr>
              <p:spPr bwMode="auto">
                <a:xfrm>
                  <a:off x="3636293" y="399634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8" name="正方形/長方形 447"/>
                <p:cNvSpPr/>
                <p:nvPr/>
              </p:nvSpPr>
              <p:spPr bwMode="auto">
                <a:xfrm>
                  <a:off x="2709890" y="399634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9" name="正方形/長方形 448"/>
                <p:cNvSpPr/>
                <p:nvPr/>
              </p:nvSpPr>
              <p:spPr bwMode="auto">
                <a:xfrm>
                  <a:off x="4561550" y="399634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0" name="正方形/長方形 449"/>
                <p:cNvSpPr/>
                <p:nvPr/>
              </p:nvSpPr>
              <p:spPr bwMode="auto">
                <a:xfrm>
                  <a:off x="3174013" y="426050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1" name="正方形/長方形 450"/>
                <p:cNvSpPr/>
                <p:nvPr/>
              </p:nvSpPr>
              <p:spPr bwMode="auto">
                <a:xfrm>
                  <a:off x="2247610" y="426050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2" name="正方形/長方形 451"/>
                <p:cNvSpPr/>
                <p:nvPr/>
              </p:nvSpPr>
              <p:spPr bwMode="auto">
                <a:xfrm>
                  <a:off x="4099270" y="426050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3" name="正方形/長方形 452"/>
                <p:cNvSpPr/>
                <p:nvPr/>
              </p:nvSpPr>
              <p:spPr bwMode="auto">
                <a:xfrm>
                  <a:off x="5023830" y="263236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4" name="正方形/長方形 453"/>
                <p:cNvSpPr/>
                <p:nvPr/>
              </p:nvSpPr>
              <p:spPr bwMode="auto">
                <a:xfrm>
                  <a:off x="5023830" y="317592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5" name="正方形/長方形 454"/>
                <p:cNvSpPr/>
                <p:nvPr/>
              </p:nvSpPr>
              <p:spPr bwMode="auto">
                <a:xfrm>
                  <a:off x="5023830" y="372456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6" name="正方形/長方形 455"/>
                <p:cNvSpPr/>
                <p:nvPr/>
              </p:nvSpPr>
              <p:spPr bwMode="auto">
                <a:xfrm>
                  <a:off x="5023830" y="426050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330" name="グループ化 329"/>
            <p:cNvGrpSpPr/>
            <p:nvPr/>
          </p:nvGrpSpPr>
          <p:grpSpPr>
            <a:xfrm>
              <a:off x="6536310" y="1021298"/>
              <a:ext cx="698035" cy="839242"/>
              <a:chOff x="6375412" y="938793"/>
              <a:chExt cx="1256472" cy="1510645"/>
            </a:xfrm>
          </p:grpSpPr>
          <p:grpSp>
            <p:nvGrpSpPr>
              <p:cNvPr id="385" name="グループ化 384"/>
              <p:cNvGrpSpPr/>
              <p:nvPr/>
            </p:nvGrpSpPr>
            <p:grpSpPr>
              <a:xfrm rot="451446">
                <a:off x="7178160" y="1183370"/>
                <a:ext cx="245973" cy="515416"/>
                <a:chOff x="1404856" y="452354"/>
                <a:chExt cx="2804204" cy="5875979"/>
              </a:xfrm>
            </p:grpSpPr>
            <p:sp>
              <p:nvSpPr>
                <p:cNvPr id="420" name="角丸四角形 419"/>
                <p:cNvSpPr/>
                <p:nvPr/>
              </p:nvSpPr>
              <p:spPr bwMode="auto">
                <a:xfrm rot="15117051">
                  <a:off x="512304" y="3207791"/>
                  <a:ext cx="2768438" cy="89786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21" name="フリーフォーム 420"/>
                <p:cNvSpPr/>
                <p:nvPr/>
              </p:nvSpPr>
              <p:spPr bwMode="auto">
                <a:xfrm rot="14603525">
                  <a:off x="749224" y="1767361"/>
                  <a:ext cx="2980455" cy="1669192"/>
                </a:xfrm>
                <a:custGeom>
                  <a:avLst/>
                  <a:gdLst>
                    <a:gd name="connsiteX0" fmla="*/ 798882 w 825245"/>
                    <a:gd name="connsiteY0" fmla="*/ 353213 h 506869"/>
                    <a:gd name="connsiteX1" fmla="*/ 825245 w 825245"/>
                    <a:gd name="connsiteY1" fmla="*/ 416859 h 506869"/>
                    <a:gd name="connsiteX2" fmla="*/ 735235 w 825245"/>
                    <a:gd name="connsiteY2" fmla="*/ 506869 h 506869"/>
                    <a:gd name="connsiteX3" fmla="*/ 421248 w 825245"/>
                    <a:gd name="connsiteY3" fmla="*/ 506869 h 506869"/>
                    <a:gd name="connsiteX4" fmla="*/ 386212 w 825245"/>
                    <a:gd name="connsiteY4" fmla="*/ 499795 h 506869"/>
                    <a:gd name="connsiteX5" fmla="*/ 385477 w 825245"/>
                    <a:gd name="connsiteY5" fmla="*/ 499300 h 506869"/>
                    <a:gd name="connsiteX6" fmla="*/ 381172 w 825245"/>
                    <a:gd name="connsiteY6" fmla="*/ 498462 h 506869"/>
                    <a:gd name="connsiteX7" fmla="*/ 351396 w 825245"/>
                    <a:gd name="connsiteY7" fmla="*/ 478689 h 506869"/>
                    <a:gd name="connsiteX8" fmla="*/ 26363 w 825245"/>
                    <a:gd name="connsiteY8" fmla="*/ 153657 h 506869"/>
                    <a:gd name="connsiteX9" fmla="*/ 26363 w 825245"/>
                    <a:gd name="connsiteY9" fmla="*/ 26363 h 506869"/>
                    <a:gd name="connsiteX10" fmla="*/ 153656 w 825245"/>
                    <a:gd name="connsiteY10" fmla="*/ 26363 h 506869"/>
                    <a:gd name="connsiteX11" fmla="*/ 454142 w 825245"/>
                    <a:gd name="connsiteY11" fmla="*/ 326849 h 506869"/>
                    <a:gd name="connsiteX12" fmla="*/ 735235 w 825245"/>
                    <a:gd name="connsiteY12" fmla="*/ 326849 h 506869"/>
                    <a:gd name="connsiteX13" fmla="*/ 798882 w 825245"/>
                    <a:gd name="connsiteY13" fmla="*/ 353213 h 5068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825245" h="506869">
                      <a:moveTo>
                        <a:pt x="798882" y="353213"/>
                      </a:moveTo>
                      <a:cubicBezTo>
                        <a:pt x="815170" y="369501"/>
                        <a:pt x="825245" y="392004"/>
                        <a:pt x="825245" y="416859"/>
                      </a:cubicBezTo>
                      <a:cubicBezTo>
                        <a:pt x="825245" y="466570"/>
                        <a:pt x="784946" y="506869"/>
                        <a:pt x="735235" y="506869"/>
                      </a:cubicBezTo>
                      <a:lnTo>
                        <a:pt x="421248" y="506869"/>
                      </a:lnTo>
                      <a:cubicBezTo>
                        <a:pt x="408820" y="506869"/>
                        <a:pt x="396981" y="504350"/>
                        <a:pt x="386212" y="499795"/>
                      </a:cubicBezTo>
                      <a:lnTo>
                        <a:pt x="385477" y="499300"/>
                      </a:lnTo>
                      <a:lnTo>
                        <a:pt x="381172" y="498462"/>
                      </a:lnTo>
                      <a:cubicBezTo>
                        <a:pt x="370336" y="494068"/>
                        <a:pt x="360183" y="487477"/>
                        <a:pt x="351396" y="478689"/>
                      </a:cubicBezTo>
                      <a:lnTo>
                        <a:pt x="26363" y="153657"/>
                      </a:lnTo>
                      <a:cubicBezTo>
                        <a:pt x="-8788" y="118506"/>
                        <a:pt x="-8788" y="61514"/>
                        <a:pt x="26363" y="26363"/>
                      </a:cubicBezTo>
                      <a:cubicBezTo>
                        <a:pt x="61514" y="-8788"/>
                        <a:pt x="118505" y="-8788"/>
                        <a:pt x="153656" y="26363"/>
                      </a:cubicBezTo>
                      <a:lnTo>
                        <a:pt x="454142" y="326849"/>
                      </a:lnTo>
                      <a:lnTo>
                        <a:pt x="735235" y="326849"/>
                      </a:lnTo>
                      <a:cubicBezTo>
                        <a:pt x="760090" y="326849"/>
                        <a:pt x="782593" y="336924"/>
                        <a:pt x="798882" y="353213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422" name="グループ化 421"/>
                <p:cNvGrpSpPr/>
                <p:nvPr/>
              </p:nvGrpSpPr>
              <p:grpSpPr>
                <a:xfrm>
                  <a:off x="1510958" y="452354"/>
                  <a:ext cx="2698102" cy="5875979"/>
                  <a:chOff x="1510958" y="452354"/>
                  <a:chExt cx="2698102" cy="5875979"/>
                </a:xfrm>
              </p:grpSpPr>
              <p:sp>
                <p:nvSpPr>
                  <p:cNvPr id="423" name="フリーフォーム 422"/>
                  <p:cNvSpPr/>
                  <p:nvPr/>
                </p:nvSpPr>
                <p:spPr bwMode="auto">
                  <a:xfrm rot="15117051">
                    <a:off x="451228" y="3399779"/>
                    <a:ext cx="2741582" cy="622121"/>
                  </a:xfrm>
                  <a:custGeom>
                    <a:avLst/>
                    <a:gdLst>
                      <a:gd name="connsiteX0" fmla="*/ 2725306 w 2760587"/>
                      <a:gd name="connsiteY0" fmla="*/ 623681 h 642744"/>
                      <a:gd name="connsiteX1" fmla="*/ 2714959 w 2760587"/>
                      <a:gd name="connsiteY1" fmla="*/ 642744 h 642744"/>
                      <a:gd name="connsiteX2" fmla="*/ 2722811 w 2760587"/>
                      <a:gd name="connsiteY2" fmla="*/ 564856 h 642744"/>
                      <a:gd name="connsiteX3" fmla="*/ 2722812 w 2760587"/>
                      <a:gd name="connsiteY3" fmla="*/ 564857 h 642744"/>
                      <a:gd name="connsiteX4" fmla="*/ 2273877 w 2760587"/>
                      <a:gd name="connsiteY4" fmla="*/ 115921 h 642744"/>
                      <a:gd name="connsiteX5" fmla="*/ 403308 w 2760587"/>
                      <a:gd name="connsiteY5" fmla="*/ 115921 h 642744"/>
                      <a:gd name="connsiteX6" fmla="*/ 31044 w 2760587"/>
                      <a:gd name="connsiteY6" fmla="*/ 313853 h 642744"/>
                      <a:gd name="connsiteX7" fmla="*/ 0 w 2760587"/>
                      <a:gd name="connsiteY7" fmla="*/ 371047 h 642744"/>
                      <a:gd name="connsiteX8" fmla="*/ 1269 w 2760587"/>
                      <a:gd name="connsiteY8" fmla="*/ 358459 h 642744"/>
                      <a:gd name="connsiteX9" fmla="*/ 441083 w 2760587"/>
                      <a:gd name="connsiteY9" fmla="*/ 0 h 642744"/>
                      <a:gd name="connsiteX10" fmla="*/ 2311652 w 2760587"/>
                      <a:gd name="connsiteY10" fmla="*/ 0 h 642744"/>
                      <a:gd name="connsiteX11" fmla="*/ 2760587 w 2760587"/>
                      <a:gd name="connsiteY11" fmla="*/ 448935 h 642744"/>
                      <a:gd name="connsiteX12" fmla="*/ 2760586 w 2760587"/>
                      <a:gd name="connsiteY12" fmla="*/ 448935 h 642744"/>
                      <a:gd name="connsiteX13" fmla="*/ 2725306 w 2760587"/>
                      <a:gd name="connsiteY13" fmla="*/ 623681 h 64274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2760587" h="642744">
                        <a:moveTo>
                          <a:pt x="2725306" y="623681"/>
                        </a:moveTo>
                        <a:lnTo>
                          <a:pt x="2714959" y="642744"/>
                        </a:lnTo>
                        <a:lnTo>
                          <a:pt x="2722811" y="564856"/>
                        </a:lnTo>
                        <a:lnTo>
                          <a:pt x="2722812" y="564857"/>
                        </a:lnTo>
                        <a:cubicBezTo>
                          <a:pt x="2722812" y="316916"/>
                          <a:pt x="2521817" y="115922"/>
                          <a:pt x="2273877" y="115921"/>
                        </a:cubicBezTo>
                        <a:lnTo>
                          <a:pt x="403308" y="115921"/>
                        </a:lnTo>
                        <a:cubicBezTo>
                          <a:pt x="248345" y="115921"/>
                          <a:pt x="111721" y="194435"/>
                          <a:pt x="31044" y="313853"/>
                        </a:cubicBezTo>
                        <a:lnTo>
                          <a:pt x="0" y="371047"/>
                        </a:lnTo>
                        <a:lnTo>
                          <a:pt x="1269" y="358459"/>
                        </a:lnTo>
                        <a:cubicBezTo>
                          <a:pt x="43130" y="153887"/>
                          <a:pt x="224136" y="0"/>
                          <a:pt x="441083" y="0"/>
                        </a:cubicBezTo>
                        <a:lnTo>
                          <a:pt x="2311652" y="0"/>
                        </a:lnTo>
                        <a:cubicBezTo>
                          <a:pt x="2559592" y="0"/>
                          <a:pt x="2760587" y="200995"/>
                          <a:pt x="2760587" y="448935"/>
                        </a:cubicBezTo>
                        <a:lnTo>
                          <a:pt x="2760586" y="448935"/>
                        </a:lnTo>
                        <a:cubicBezTo>
                          <a:pt x="2760586" y="510920"/>
                          <a:pt x="2748024" y="569971"/>
                          <a:pt x="2725306" y="623681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60000"/>
                      <a:lumOff val="4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424" name="フリーフォーム 423"/>
                  <p:cNvSpPr/>
                  <p:nvPr/>
                </p:nvSpPr>
                <p:spPr bwMode="auto">
                  <a:xfrm rot="17105215">
                    <a:off x="605999" y="2122128"/>
                    <a:ext cx="2928510" cy="891961"/>
                  </a:xfrm>
                  <a:custGeom>
                    <a:avLst/>
                    <a:gdLst>
                      <a:gd name="connsiteX0" fmla="*/ 2814373 w 2814373"/>
                      <a:gd name="connsiteY0" fmla="*/ 57218 h 940092"/>
                      <a:gd name="connsiteX1" fmla="*/ 2788645 w 2814373"/>
                      <a:gd name="connsiteY1" fmla="*/ 54817 h 940092"/>
                      <a:gd name="connsiteX2" fmla="*/ 2547991 w 2814373"/>
                      <a:gd name="connsiteY2" fmla="*/ 151894 h 940092"/>
                      <a:gd name="connsiteX3" fmla="*/ 1796453 w 2814373"/>
                      <a:gd name="connsiteY3" fmla="*/ 883805 h 940092"/>
                      <a:gd name="connsiteX4" fmla="*/ 189680 w 2814373"/>
                      <a:gd name="connsiteY4" fmla="*/ 883805 h 940092"/>
                      <a:gd name="connsiteX5" fmla="*/ 57207 w 2814373"/>
                      <a:gd name="connsiteY5" fmla="*/ 909852 h 940092"/>
                      <a:gd name="connsiteX6" fmla="*/ 0 w 2814373"/>
                      <a:gd name="connsiteY6" fmla="*/ 940092 h 940092"/>
                      <a:gd name="connsiteX7" fmla="*/ 15972 w 2814373"/>
                      <a:gd name="connsiteY7" fmla="*/ 910665 h 940092"/>
                      <a:gd name="connsiteX8" fmla="*/ 272647 w 2814373"/>
                      <a:gd name="connsiteY8" fmla="*/ 774193 h 940092"/>
                      <a:gd name="connsiteX9" fmla="*/ 1734026 w 2814373"/>
                      <a:gd name="connsiteY9" fmla="*/ 774192 h 940092"/>
                      <a:gd name="connsiteX10" fmla="*/ 2417559 w 2814373"/>
                      <a:gd name="connsiteY10" fmla="*/ 90660 h 940092"/>
                      <a:gd name="connsiteX11" fmla="*/ 2636437 w 2814373"/>
                      <a:gd name="connsiteY11" fmla="*/ 0 h 940092"/>
                      <a:gd name="connsiteX12" fmla="*/ 2806757 w 2814373"/>
                      <a:gd name="connsiteY12" fmla="*/ 50997 h 94009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2814373" h="940092">
                        <a:moveTo>
                          <a:pt x="2814373" y="57218"/>
                        </a:moveTo>
                        <a:lnTo>
                          <a:pt x="2788645" y="54817"/>
                        </a:lnTo>
                        <a:cubicBezTo>
                          <a:pt x="2701544" y="54817"/>
                          <a:pt x="2614447" y="87177"/>
                          <a:pt x="2547991" y="151894"/>
                        </a:cubicBezTo>
                        <a:lnTo>
                          <a:pt x="1796453" y="883805"/>
                        </a:lnTo>
                        <a:lnTo>
                          <a:pt x="189680" y="883805"/>
                        </a:lnTo>
                        <a:cubicBezTo>
                          <a:pt x="142690" y="883806"/>
                          <a:pt x="97924" y="893080"/>
                          <a:pt x="57207" y="909852"/>
                        </a:cubicBezTo>
                        <a:lnTo>
                          <a:pt x="0" y="940092"/>
                        </a:lnTo>
                        <a:lnTo>
                          <a:pt x="15972" y="910665"/>
                        </a:lnTo>
                        <a:cubicBezTo>
                          <a:pt x="71599" y="828328"/>
                          <a:pt x="165801" y="774193"/>
                          <a:pt x="272647" y="774193"/>
                        </a:cubicBezTo>
                        <a:lnTo>
                          <a:pt x="1734026" y="774192"/>
                        </a:lnTo>
                        <a:lnTo>
                          <a:pt x="2417559" y="90660"/>
                        </a:lnTo>
                        <a:cubicBezTo>
                          <a:pt x="2478002" y="30221"/>
                          <a:pt x="2557218" y="0"/>
                          <a:pt x="2636437" y="0"/>
                        </a:cubicBezTo>
                        <a:cubicBezTo>
                          <a:pt x="2695852" y="0"/>
                          <a:pt x="2755264" y="17000"/>
                          <a:pt x="2806757" y="50997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60000"/>
                      <a:lumOff val="4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425" name="フリーフォーム 424"/>
                  <p:cNvSpPr/>
                  <p:nvPr/>
                </p:nvSpPr>
                <p:spPr bwMode="auto">
                  <a:xfrm rot="14603525">
                    <a:off x="1089776" y="1188755"/>
                    <a:ext cx="2980455" cy="1669192"/>
                  </a:xfrm>
                  <a:custGeom>
                    <a:avLst/>
                    <a:gdLst>
                      <a:gd name="connsiteX0" fmla="*/ 798882 w 825245"/>
                      <a:gd name="connsiteY0" fmla="*/ 353213 h 506869"/>
                      <a:gd name="connsiteX1" fmla="*/ 825245 w 825245"/>
                      <a:gd name="connsiteY1" fmla="*/ 416859 h 506869"/>
                      <a:gd name="connsiteX2" fmla="*/ 735235 w 825245"/>
                      <a:gd name="connsiteY2" fmla="*/ 506869 h 506869"/>
                      <a:gd name="connsiteX3" fmla="*/ 421248 w 825245"/>
                      <a:gd name="connsiteY3" fmla="*/ 506869 h 506869"/>
                      <a:gd name="connsiteX4" fmla="*/ 386212 w 825245"/>
                      <a:gd name="connsiteY4" fmla="*/ 499795 h 506869"/>
                      <a:gd name="connsiteX5" fmla="*/ 385477 w 825245"/>
                      <a:gd name="connsiteY5" fmla="*/ 499300 h 506869"/>
                      <a:gd name="connsiteX6" fmla="*/ 381172 w 825245"/>
                      <a:gd name="connsiteY6" fmla="*/ 498462 h 506869"/>
                      <a:gd name="connsiteX7" fmla="*/ 351396 w 825245"/>
                      <a:gd name="connsiteY7" fmla="*/ 478689 h 506869"/>
                      <a:gd name="connsiteX8" fmla="*/ 26363 w 825245"/>
                      <a:gd name="connsiteY8" fmla="*/ 153657 h 506869"/>
                      <a:gd name="connsiteX9" fmla="*/ 26363 w 825245"/>
                      <a:gd name="connsiteY9" fmla="*/ 26363 h 506869"/>
                      <a:gd name="connsiteX10" fmla="*/ 153656 w 825245"/>
                      <a:gd name="connsiteY10" fmla="*/ 26363 h 506869"/>
                      <a:gd name="connsiteX11" fmla="*/ 454142 w 825245"/>
                      <a:gd name="connsiteY11" fmla="*/ 326849 h 506869"/>
                      <a:gd name="connsiteX12" fmla="*/ 735235 w 825245"/>
                      <a:gd name="connsiteY12" fmla="*/ 326849 h 506869"/>
                      <a:gd name="connsiteX13" fmla="*/ 798882 w 825245"/>
                      <a:gd name="connsiteY13" fmla="*/ 353213 h 5068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825245" h="506869">
                        <a:moveTo>
                          <a:pt x="798882" y="353213"/>
                        </a:moveTo>
                        <a:cubicBezTo>
                          <a:pt x="815170" y="369501"/>
                          <a:pt x="825245" y="392004"/>
                          <a:pt x="825245" y="416859"/>
                        </a:cubicBezTo>
                        <a:cubicBezTo>
                          <a:pt x="825245" y="466570"/>
                          <a:pt x="784946" y="506869"/>
                          <a:pt x="735235" y="506869"/>
                        </a:cubicBezTo>
                        <a:lnTo>
                          <a:pt x="421248" y="506869"/>
                        </a:lnTo>
                        <a:cubicBezTo>
                          <a:pt x="408820" y="506869"/>
                          <a:pt x="396981" y="504350"/>
                          <a:pt x="386212" y="499795"/>
                        </a:cubicBezTo>
                        <a:lnTo>
                          <a:pt x="385477" y="499300"/>
                        </a:lnTo>
                        <a:lnTo>
                          <a:pt x="381172" y="498462"/>
                        </a:lnTo>
                        <a:cubicBezTo>
                          <a:pt x="370336" y="494068"/>
                          <a:pt x="360183" y="487477"/>
                          <a:pt x="351396" y="478689"/>
                        </a:cubicBezTo>
                        <a:lnTo>
                          <a:pt x="26363" y="153657"/>
                        </a:lnTo>
                        <a:cubicBezTo>
                          <a:pt x="-8788" y="118506"/>
                          <a:pt x="-8788" y="61514"/>
                          <a:pt x="26363" y="26363"/>
                        </a:cubicBezTo>
                        <a:cubicBezTo>
                          <a:pt x="61514" y="-8788"/>
                          <a:pt x="118505" y="-8788"/>
                          <a:pt x="153656" y="26363"/>
                        </a:cubicBezTo>
                        <a:lnTo>
                          <a:pt x="454142" y="326849"/>
                        </a:lnTo>
                        <a:lnTo>
                          <a:pt x="735235" y="326849"/>
                        </a:lnTo>
                        <a:cubicBezTo>
                          <a:pt x="760090" y="326849"/>
                          <a:pt x="782593" y="336924"/>
                          <a:pt x="798882" y="353213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26" name="フリーフォーム 425"/>
                  <p:cNvSpPr/>
                  <p:nvPr/>
                </p:nvSpPr>
                <p:spPr bwMode="auto">
                  <a:xfrm rot="17105215">
                    <a:off x="946551" y="1543522"/>
                    <a:ext cx="2928510" cy="891961"/>
                  </a:xfrm>
                  <a:custGeom>
                    <a:avLst/>
                    <a:gdLst>
                      <a:gd name="connsiteX0" fmla="*/ 2814373 w 2814373"/>
                      <a:gd name="connsiteY0" fmla="*/ 57218 h 940092"/>
                      <a:gd name="connsiteX1" fmla="*/ 2788645 w 2814373"/>
                      <a:gd name="connsiteY1" fmla="*/ 54817 h 940092"/>
                      <a:gd name="connsiteX2" fmla="*/ 2547991 w 2814373"/>
                      <a:gd name="connsiteY2" fmla="*/ 151894 h 940092"/>
                      <a:gd name="connsiteX3" fmla="*/ 1796453 w 2814373"/>
                      <a:gd name="connsiteY3" fmla="*/ 883805 h 940092"/>
                      <a:gd name="connsiteX4" fmla="*/ 189680 w 2814373"/>
                      <a:gd name="connsiteY4" fmla="*/ 883805 h 940092"/>
                      <a:gd name="connsiteX5" fmla="*/ 57207 w 2814373"/>
                      <a:gd name="connsiteY5" fmla="*/ 909852 h 940092"/>
                      <a:gd name="connsiteX6" fmla="*/ 0 w 2814373"/>
                      <a:gd name="connsiteY6" fmla="*/ 940092 h 940092"/>
                      <a:gd name="connsiteX7" fmla="*/ 15972 w 2814373"/>
                      <a:gd name="connsiteY7" fmla="*/ 910665 h 940092"/>
                      <a:gd name="connsiteX8" fmla="*/ 272647 w 2814373"/>
                      <a:gd name="connsiteY8" fmla="*/ 774193 h 940092"/>
                      <a:gd name="connsiteX9" fmla="*/ 1734026 w 2814373"/>
                      <a:gd name="connsiteY9" fmla="*/ 774192 h 940092"/>
                      <a:gd name="connsiteX10" fmla="*/ 2417559 w 2814373"/>
                      <a:gd name="connsiteY10" fmla="*/ 90660 h 940092"/>
                      <a:gd name="connsiteX11" fmla="*/ 2636437 w 2814373"/>
                      <a:gd name="connsiteY11" fmla="*/ 0 h 940092"/>
                      <a:gd name="connsiteX12" fmla="*/ 2806757 w 2814373"/>
                      <a:gd name="connsiteY12" fmla="*/ 50997 h 94009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2814373" h="940092">
                        <a:moveTo>
                          <a:pt x="2814373" y="57218"/>
                        </a:moveTo>
                        <a:lnTo>
                          <a:pt x="2788645" y="54817"/>
                        </a:lnTo>
                        <a:cubicBezTo>
                          <a:pt x="2701544" y="54817"/>
                          <a:pt x="2614447" y="87177"/>
                          <a:pt x="2547991" y="151894"/>
                        </a:cubicBezTo>
                        <a:lnTo>
                          <a:pt x="1796453" y="883805"/>
                        </a:lnTo>
                        <a:lnTo>
                          <a:pt x="189680" y="883805"/>
                        </a:lnTo>
                        <a:cubicBezTo>
                          <a:pt x="142690" y="883806"/>
                          <a:pt x="97924" y="893080"/>
                          <a:pt x="57207" y="909852"/>
                        </a:cubicBezTo>
                        <a:lnTo>
                          <a:pt x="0" y="940092"/>
                        </a:lnTo>
                        <a:lnTo>
                          <a:pt x="15972" y="910665"/>
                        </a:lnTo>
                        <a:cubicBezTo>
                          <a:pt x="71599" y="828328"/>
                          <a:pt x="165801" y="774193"/>
                          <a:pt x="272647" y="774193"/>
                        </a:cubicBezTo>
                        <a:lnTo>
                          <a:pt x="1734026" y="774192"/>
                        </a:lnTo>
                        <a:lnTo>
                          <a:pt x="2417559" y="90660"/>
                        </a:lnTo>
                        <a:cubicBezTo>
                          <a:pt x="2478002" y="30221"/>
                          <a:pt x="2557218" y="0"/>
                          <a:pt x="2636437" y="0"/>
                        </a:cubicBezTo>
                        <a:cubicBezTo>
                          <a:pt x="2695852" y="0"/>
                          <a:pt x="2755264" y="17000"/>
                          <a:pt x="2806757" y="50997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60000"/>
                      <a:lumOff val="4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427" name="フリーフォーム 426"/>
                  <p:cNvSpPr/>
                  <p:nvPr/>
                </p:nvSpPr>
                <p:spPr bwMode="auto">
                  <a:xfrm rot="17303525">
                    <a:off x="1521426" y="1247153"/>
                    <a:ext cx="2982868" cy="1393270"/>
                  </a:xfrm>
                  <a:custGeom>
                    <a:avLst/>
                    <a:gdLst>
                      <a:gd name="connsiteX0" fmla="*/ 777371 w 867381"/>
                      <a:gd name="connsiteY0" fmla="*/ 0 h 405146"/>
                      <a:gd name="connsiteX1" fmla="*/ 841018 w 867381"/>
                      <a:gd name="connsiteY1" fmla="*/ 26363 h 405146"/>
                      <a:gd name="connsiteX2" fmla="*/ 841018 w 867381"/>
                      <a:gd name="connsiteY2" fmla="*/ 153656 h 405146"/>
                      <a:gd name="connsiteX3" fmla="*/ 618995 w 867381"/>
                      <a:gd name="connsiteY3" fmla="*/ 375679 h 405146"/>
                      <a:gd name="connsiteX4" fmla="*/ 589219 w 867381"/>
                      <a:gd name="connsiteY4" fmla="*/ 395451 h 405146"/>
                      <a:gd name="connsiteX5" fmla="*/ 588349 w 867381"/>
                      <a:gd name="connsiteY5" fmla="*/ 395621 h 405146"/>
                      <a:gd name="connsiteX6" fmla="*/ 584712 w 867381"/>
                      <a:gd name="connsiteY6" fmla="*/ 398073 h 405146"/>
                      <a:gd name="connsiteX7" fmla="*/ 549676 w 867381"/>
                      <a:gd name="connsiteY7" fmla="*/ 405146 h 405146"/>
                      <a:gd name="connsiteX8" fmla="*/ 90010 w 867381"/>
                      <a:gd name="connsiteY8" fmla="*/ 405146 h 405146"/>
                      <a:gd name="connsiteX9" fmla="*/ 0 w 867381"/>
                      <a:gd name="connsiteY9" fmla="*/ 315136 h 405146"/>
                      <a:gd name="connsiteX10" fmla="*/ 90010 w 867381"/>
                      <a:gd name="connsiteY10" fmla="*/ 225126 h 405146"/>
                      <a:gd name="connsiteX11" fmla="*/ 514961 w 867381"/>
                      <a:gd name="connsiteY11" fmla="*/ 225126 h 405146"/>
                      <a:gd name="connsiteX12" fmla="*/ 713724 w 867381"/>
                      <a:gd name="connsiteY12" fmla="*/ 26363 h 405146"/>
                      <a:gd name="connsiteX13" fmla="*/ 777371 w 867381"/>
                      <a:gd name="connsiteY13" fmla="*/ 0 h 4051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867381" h="405146">
                        <a:moveTo>
                          <a:pt x="777371" y="0"/>
                        </a:moveTo>
                        <a:cubicBezTo>
                          <a:pt x="800407" y="0"/>
                          <a:pt x="823442" y="8788"/>
                          <a:pt x="841018" y="26363"/>
                        </a:cubicBezTo>
                        <a:cubicBezTo>
                          <a:pt x="876169" y="61514"/>
                          <a:pt x="876169" y="118505"/>
                          <a:pt x="841018" y="153656"/>
                        </a:cubicBezTo>
                        <a:lnTo>
                          <a:pt x="618995" y="375679"/>
                        </a:lnTo>
                        <a:cubicBezTo>
                          <a:pt x="610207" y="384467"/>
                          <a:pt x="600055" y="391057"/>
                          <a:pt x="589219" y="395451"/>
                        </a:cubicBezTo>
                        <a:lnTo>
                          <a:pt x="588349" y="395621"/>
                        </a:lnTo>
                        <a:lnTo>
                          <a:pt x="584712" y="398073"/>
                        </a:lnTo>
                        <a:cubicBezTo>
                          <a:pt x="573943" y="402627"/>
                          <a:pt x="562104" y="405146"/>
                          <a:pt x="549676" y="405146"/>
                        </a:cubicBezTo>
                        <a:lnTo>
                          <a:pt x="90010" y="405146"/>
                        </a:lnTo>
                        <a:cubicBezTo>
                          <a:pt x="40299" y="405146"/>
                          <a:pt x="0" y="364847"/>
                          <a:pt x="0" y="315136"/>
                        </a:cubicBezTo>
                        <a:cubicBezTo>
                          <a:pt x="0" y="265425"/>
                          <a:pt x="40299" y="225126"/>
                          <a:pt x="90010" y="225126"/>
                        </a:cubicBezTo>
                        <a:lnTo>
                          <a:pt x="514961" y="225126"/>
                        </a:lnTo>
                        <a:lnTo>
                          <a:pt x="713724" y="26363"/>
                        </a:lnTo>
                        <a:cubicBezTo>
                          <a:pt x="731300" y="8788"/>
                          <a:pt x="754335" y="0"/>
                          <a:pt x="777371" y="0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28" name="フリーフォーム 427"/>
                  <p:cNvSpPr/>
                  <p:nvPr/>
                </p:nvSpPr>
                <p:spPr bwMode="auto">
                  <a:xfrm rot="17303525">
                    <a:off x="1439494" y="1447997"/>
                    <a:ext cx="2814373" cy="940092"/>
                  </a:xfrm>
                  <a:custGeom>
                    <a:avLst/>
                    <a:gdLst>
                      <a:gd name="connsiteX0" fmla="*/ 2814373 w 2814373"/>
                      <a:gd name="connsiteY0" fmla="*/ 57218 h 940092"/>
                      <a:gd name="connsiteX1" fmla="*/ 2788645 w 2814373"/>
                      <a:gd name="connsiteY1" fmla="*/ 54817 h 940092"/>
                      <a:gd name="connsiteX2" fmla="*/ 2547991 w 2814373"/>
                      <a:gd name="connsiteY2" fmla="*/ 151894 h 940092"/>
                      <a:gd name="connsiteX3" fmla="*/ 1796453 w 2814373"/>
                      <a:gd name="connsiteY3" fmla="*/ 883805 h 940092"/>
                      <a:gd name="connsiteX4" fmla="*/ 189680 w 2814373"/>
                      <a:gd name="connsiteY4" fmla="*/ 883805 h 940092"/>
                      <a:gd name="connsiteX5" fmla="*/ 57207 w 2814373"/>
                      <a:gd name="connsiteY5" fmla="*/ 909852 h 940092"/>
                      <a:gd name="connsiteX6" fmla="*/ 0 w 2814373"/>
                      <a:gd name="connsiteY6" fmla="*/ 940092 h 940092"/>
                      <a:gd name="connsiteX7" fmla="*/ 15972 w 2814373"/>
                      <a:gd name="connsiteY7" fmla="*/ 910665 h 940092"/>
                      <a:gd name="connsiteX8" fmla="*/ 272647 w 2814373"/>
                      <a:gd name="connsiteY8" fmla="*/ 774193 h 940092"/>
                      <a:gd name="connsiteX9" fmla="*/ 1734026 w 2814373"/>
                      <a:gd name="connsiteY9" fmla="*/ 774192 h 940092"/>
                      <a:gd name="connsiteX10" fmla="*/ 2417559 w 2814373"/>
                      <a:gd name="connsiteY10" fmla="*/ 90660 h 940092"/>
                      <a:gd name="connsiteX11" fmla="*/ 2636437 w 2814373"/>
                      <a:gd name="connsiteY11" fmla="*/ 0 h 940092"/>
                      <a:gd name="connsiteX12" fmla="*/ 2806757 w 2814373"/>
                      <a:gd name="connsiteY12" fmla="*/ 50997 h 94009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2814373" h="940092">
                        <a:moveTo>
                          <a:pt x="2814373" y="57218"/>
                        </a:moveTo>
                        <a:lnTo>
                          <a:pt x="2788645" y="54817"/>
                        </a:lnTo>
                        <a:cubicBezTo>
                          <a:pt x="2701544" y="54817"/>
                          <a:pt x="2614447" y="87177"/>
                          <a:pt x="2547991" y="151894"/>
                        </a:cubicBezTo>
                        <a:lnTo>
                          <a:pt x="1796453" y="883805"/>
                        </a:lnTo>
                        <a:lnTo>
                          <a:pt x="189680" y="883805"/>
                        </a:lnTo>
                        <a:cubicBezTo>
                          <a:pt x="142690" y="883806"/>
                          <a:pt x="97924" y="893080"/>
                          <a:pt x="57207" y="909852"/>
                        </a:cubicBezTo>
                        <a:lnTo>
                          <a:pt x="0" y="940092"/>
                        </a:lnTo>
                        <a:lnTo>
                          <a:pt x="15972" y="910665"/>
                        </a:lnTo>
                        <a:cubicBezTo>
                          <a:pt x="71599" y="828328"/>
                          <a:pt x="165801" y="774193"/>
                          <a:pt x="272647" y="774193"/>
                        </a:cubicBezTo>
                        <a:lnTo>
                          <a:pt x="1734026" y="774192"/>
                        </a:lnTo>
                        <a:lnTo>
                          <a:pt x="2417559" y="90660"/>
                        </a:lnTo>
                        <a:cubicBezTo>
                          <a:pt x="2478002" y="30221"/>
                          <a:pt x="2557218" y="0"/>
                          <a:pt x="2636437" y="0"/>
                        </a:cubicBezTo>
                        <a:cubicBezTo>
                          <a:pt x="2695852" y="0"/>
                          <a:pt x="2755264" y="17000"/>
                          <a:pt x="2806757" y="50997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60000"/>
                      <a:lumOff val="4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429" name="フリーフォーム 428"/>
                  <p:cNvSpPr/>
                  <p:nvPr/>
                </p:nvSpPr>
                <p:spPr bwMode="auto">
                  <a:xfrm rot="17303525">
                    <a:off x="190887" y="2310159"/>
                    <a:ext cx="5801414" cy="2234933"/>
                  </a:xfrm>
                  <a:custGeom>
                    <a:avLst/>
                    <a:gdLst>
                      <a:gd name="connsiteX0" fmla="*/ 354612 w 1653327"/>
                      <a:gd name="connsiteY0" fmla="*/ 0 h 691784"/>
                      <a:gd name="connsiteX1" fmla="*/ 864794 w 1653327"/>
                      <a:gd name="connsiteY1" fmla="*/ 0 h 691784"/>
                      <a:gd name="connsiteX2" fmla="*/ 1096839 w 1653327"/>
                      <a:gd name="connsiteY2" fmla="*/ 232045 h 691784"/>
                      <a:gd name="connsiteX3" fmla="*/ 1086336 w 1653327"/>
                      <a:gd name="connsiteY3" fmla="*/ 284070 h 691784"/>
                      <a:gd name="connsiteX4" fmla="*/ 1348884 w 1653327"/>
                      <a:gd name="connsiteY4" fmla="*/ 284070 h 691784"/>
                      <a:gd name="connsiteX5" fmla="*/ 1517753 w 1653327"/>
                      <a:gd name="connsiteY5" fmla="*/ 115201 h 691784"/>
                      <a:gd name="connsiteX6" fmla="*/ 1630067 w 1653327"/>
                      <a:gd name="connsiteY6" fmla="*/ 115201 h 691784"/>
                      <a:gd name="connsiteX7" fmla="*/ 1630066 w 1653327"/>
                      <a:gd name="connsiteY7" fmla="*/ 115201 h 691784"/>
                      <a:gd name="connsiteX8" fmla="*/ 1630066 w 1653327"/>
                      <a:gd name="connsiteY8" fmla="*/ 227515 h 691784"/>
                      <a:gd name="connsiteX9" fmla="*/ 1415468 w 1653327"/>
                      <a:gd name="connsiteY9" fmla="*/ 442112 h 691784"/>
                      <a:gd name="connsiteX10" fmla="*/ 1359311 w 1653327"/>
                      <a:gd name="connsiteY10" fmla="*/ 465373 h 691784"/>
                      <a:gd name="connsiteX11" fmla="*/ 1352721 w 1653327"/>
                      <a:gd name="connsiteY11" fmla="*/ 464090 h 691784"/>
                      <a:gd name="connsiteX12" fmla="*/ 893972 w 1653327"/>
                      <a:gd name="connsiteY12" fmla="*/ 464090 h 691784"/>
                      <a:gd name="connsiteX13" fmla="*/ 884255 w 1653327"/>
                      <a:gd name="connsiteY13" fmla="*/ 462128 h 691784"/>
                      <a:gd name="connsiteX14" fmla="*/ 864794 w 1653327"/>
                      <a:gd name="connsiteY14" fmla="*/ 464090 h 691784"/>
                      <a:gd name="connsiteX15" fmla="*/ 632351 w 1653327"/>
                      <a:gd name="connsiteY15" fmla="*/ 464090 h 691784"/>
                      <a:gd name="connsiteX16" fmla="*/ 575427 w 1653327"/>
                      <a:gd name="connsiteY16" fmla="*/ 691784 h 691784"/>
                      <a:gd name="connsiteX17" fmla="*/ 0 w 1653327"/>
                      <a:gd name="connsiteY17" fmla="*/ 691784 h 691784"/>
                      <a:gd name="connsiteX18" fmla="*/ 125759 w 1653327"/>
                      <a:gd name="connsiteY18" fmla="*/ 188750 h 691784"/>
                      <a:gd name="connsiteX19" fmla="*/ 131308 w 1653327"/>
                      <a:gd name="connsiteY19" fmla="*/ 188750 h 691784"/>
                      <a:gd name="connsiteX20" fmla="*/ 140802 w 1653327"/>
                      <a:gd name="connsiteY20" fmla="*/ 141723 h 691784"/>
                      <a:gd name="connsiteX21" fmla="*/ 354612 w 1653327"/>
                      <a:gd name="connsiteY21" fmla="*/ 0 h 691784"/>
                      <a:gd name="connsiteX0" fmla="*/ 354612 w 1653327"/>
                      <a:gd name="connsiteY0" fmla="*/ 0 h 691784"/>
                      <a:gd name="connsiteX1" fmla="*/ 864794 w 1653327"/>
                      <a:gd name="connsiteY1" fmla="*/ 0 h 691784"/>
                      <a:gd name="connsiteX2" fmla="*/ 1096839 w 1653327"/>
                      <a:gd name="connsiteY2" fmla="*/ 232045 h 691784"/>
                      <a:gd name="connsiteX3" fmla="*/ 1086336 w 1653327"/>
                      <a:gd name="connsiteY3" fmla="*/ 284070 h 691784"/>
                      <a:gd name="connsiteX4" fmla="*/ 1348884 w 1653327"/>
                      <a:gd name="connsiteY4" fmla="*/ 284070 h 691784"/>
                      <a:gd name="connsiteX5" fmla="*/ 1517753 w 1653327"/>
                      <a:gd name="connsiteY5" fmla="*/ 115201 h 691784"/>
                      <a:gd name="connsiteX6" fmla="*/ 1630067 w 1653327"/>
                      <a:gd name="connsiteY6" fmla="*/ 115201 h 691784"/>
                      <a:gd name="connsiteX7" fmla="*/ 1630066 w 1653327"/>
                      <a:gd name="connsiteY7" fmla="*/ 115201 h 691784"/>
                      <a:gd name="connsiteX8" fmla="*/ 1630066 w 1653327"/>
                      <a:gd name="connsiteY8" fmla="*/ 227515 h 691784"/>
                      <a:gd name="connsiteX9" fmla="*/ 1415468 w 1653327"/>
                      <a:gd name="connsiteY9" fmla="*/ 442112 h 691784"/>
                      <a:gd name="connsiteX10" fmla="*/ 1359311 w 1653327"/>
                      <a:gd name="connsiteY10" fmla="*/ 465373 h 691784"/>
                      <a:gd name="connsiteX11" fmla="*/ 1352721 w 1653327"/>
                      <a:gd name="connsiteY11" fmla="*/ 464090 h 691784"/>
                      <a:gd name="connsiteX12" fmla="*/ 893972 w 1653327"/>
                      <a:gd name="connsiteY12" fmla="*/ 464090 h 691784"/>
                      <a:gd name="connsiteX13" fmla="*/ 884255 w 1653327"/>
                      <a:gd name="connsiteY13" fmla="*/ 462128 h 691784"/>
                      <a:gd name="connsiteX14" fmla="*/ 864794 w 1653327"/>
                      <a:gd name="connsiteY14" fmla="*/ 464090 h 691784"/>
                      <a:gd name="connsiteX15" fmla="*/ 632351 w 1653327"/>
                      <a:gd name="connsiteY15" fmla="*/ 464090 h 691784"/>
                      <a:gd name="connsiteX16" fmla="*/ 575427 w 1653327"/>
                      <a:gd name="connsiteY16" fmla="*/ 691784 h 691784"/>
                      <a:gd name="connsiteX17" fmla="*/ 0 w 1653327"/>
                      <a:gd name="connsiteY17" fmla="*/ 691784 h 691784"/>
                      <a:gd name="connsiteX18" fmla="*/ 125759 w 1653327"/>
                      <a:gd name="connsiteY18" fmla="*/ 188750 h 691784"/>
                      <a:gd name="connsiteX19" fmla="*/ 140802 w 1653327"/>
                      <a:gd name="connsiteY19" fmla="*/ 141723 h 691784"/>
                      <a:gd name="connsiteX20" fmla="*/ 354612 w 1653327"/>
                      <a:gd name="connsiteY20" fmla="*/ 0 h 691784"/>
                      <a:gd name="connsiteX0" fmla="*/ 354612 w 1653327"/>
                      <a:gd name="connsiteY0" fmla="*/ 0 h 691784"/>
                      <a:gd name="connsiteX1" fmla="*/ 864794 w 1653327"/>
                      <a:gd name="connsiteY1" fmla="*/ 0 h 691784"/>
                      <a:gd name="connsiteX2" fmla="*/ 1096839 w 1653327"/>
                      <a:gd name="connsiteY2" fmla="*/ 232045 h 691784"/>
                      <a:gd name="connsiteX3" fmla="*/ 1348884 w 1653327"/>
                      <a:gd name="connsiteY3" fmla="*/ 284070 h 691784"/>
                      <a:gd name="connsiteX4" fmla="*/ 1517753 w 1653327"/>
                      <a:gd name="connsiteY4" fmla="*/ 115201 h 691784"/>
                      <a:gd name="connsiteX5" fmla="*/ 1630067 w 1653327"/>
                      <a:gd name="connsiteY5" fmla="*/ 115201 h 691784"/>
                      <a:gd name="connsiteX6" fmla="*/ 1630066 w 1653327"/>
                      <a:gd name="connsiteY6" fmla="*/ 115201 h 691784"/>
                      <a:gd name="connsiteX7" fmla="*/ 1630066 w 1653327"/>
                      <a:gd name="connsiteY7" fmla="*/ 227515 h 691784"/>
                      <a:gd name="connsiteX8" fmla="*/ 1415468 w 1653327"/>
                      <a:gd name="connsiteY8" fmla="*/ 442112 h 691784"/>
                      <a:gd name="connsiteX9" fmla="*/ 1359311 w 1653327"/>
                      <a:gd name="connsiteY9" fmla="*/ 465373 h 691784"/>
                      <a:gd name="connsiteX10" fmla="*/ 1352721 w 1653327"/>
                      <a:gd name="connsiteY10" fmla="*/ 464090 h 691784"/>
                      <a:gd name="connsiteX11" fmla="*/ 893972 w 1653327"/>
                      <a:gd name="connsiteY11" fmla="*/ 464090 h 691784"/>
                      <a:gd name="connsiteX12" fmla="*/ 884255 w 1653327"/>
                      <a:gd name="connsiteY12" fmla="*/ 462128 h 691784"/>
                      <a:gd name="connsiteX13" fmla="*/ 864794 w 1653327"/>
                      <a:gd name="connsiteY13" fmla="*/ 464090 h 691784"/>
                      <a:gd name="connsiteX14" fmla="*/ 632351 w 1653327"/>
                      <a:gd name="connsiteY14" fmla="*/ 464090 h 691784"/>
                      <a:gd name="connsiteX15" fmla="*/ 575427 w 1653327"/>
                      <a:gd name="connsiteY15" fmla="*/ 691784 h 691784"/>
                      <a:gd name="connsiteX16" fmla="*/ 0 w 1653327"/>
                      <a:gd name="connsiteY16" fmla="*/ 691784 h 691784"/>
                      <a:gd name="connsiteX17" fmla="*/ 125759 w 1653327"/>
                      <a:gd name="connsiteY17" fmla="*/ 188750 h 691784"/>
                      <a:gd name="connsiteX18" fmla="*/ 140802 w 1653327"/>
                      <a:gd name="connsiteY18" fmla="*/ 141723 h 691784"/>
                      <a:gd name="connsiteX19" fmla="*/ 354612 w 1653327"/>
                      <a:gd name="connsiteY19" fmla="*/ 0 h 691784"/>
                      <a:gd name="connsiteX0" fmla="*/ 354612 w 1653327"/>
                      <a:gd name="connsiteY0" fmla="*/ 0 h 691784"/>
                      <a:gd name="connsiteX1" fmla="*/ 864794 w 1653327"/>
                      <a:gd name="connsiteY1" fmla="*/ 0 h 691784"/>
                      <a:gd name="connsiteX2" fmla="*/ 1096839 w 1653327"/>
                      <a:gd name="connsiteY2" fmla="*/ 232045 h 691784"/>
                      <a:gd name="connsiteX3" fmla="*/ 1348884 w 1653327"/>
                      <a:gd name="connsiteY3" fmla="*/ 284070 h 691784"/>
                      <a:gd name="connsiteX4" fmla="*/ 1517753 w 1653327"/>
                      <a:gd name="connsiteY4" fmla="*/ 115201 h 691784"/>
                      <a:gd name="connsiteX5" fmla="*/ 1630067 w 1653327"/>
                      <a:gd name="connsiteY5" fmla="*/ 115201 h 691784"/>
                      <a:gd name="connsiteX6" fmla="*/ 1630066 w 1653327"/>
                      <a:gd name="connsiteY6" fmla="*/ 115201 h 691784"/>
                      <a:gd name="connsiteX7" fmla="*/ 1630066 w 1653327"/>
                      <a:gd name="connsiteY7" fmla="*/ 227515 h 691784"/>
                      <a:gd name="connsiteX8" fmla="*/ 1415468 w 1653327"/>
                      <a:gd name="connsiteY8" fmla="*/ 442112 h 691784"/>
                      <a:gd name="connsiteX9" fmla="*/ 1359311 w 1653327"/>
                      <a:gd name="connsiteY9" fmla="*/ 465373 h 691784"/>
                      <a:gd name="connsiteX10" fmla="*/ 1352721 w 1653327"/>
                      <a:gd name="connsiteY10" fmla="*/ 464090 h 691784"/>
                      <a:gd name="connsiteX11" fmla="*/ 893972 w 1653327"/>
                      <a:gd name="connsiteY11" fmla="*/ 464090 h 691784"/>
                      <a:gd name="connsiteX12" fmla="*/ 864794 w 1653327"/>
                      <a:gd name="connsiteY12" fmla="*/ 464090 h 691784"/>
                      <a:gd name="connsiteX13" fmla="*/ 632351 w 1653327"/>
                      <a:gd name="connsiteY13" fmla="*/ 464090 h 691784"/>
                      <a:gd name="connsiteX14" fmla="*/ 575427 w 1653327"/>
                      <a:gd name="connsiteY14" fmla="*/ 691784 h 691784"/>
                      <a:gd name="connsiteX15" fmla="*/ 0 w 1653327"/>
                      <a:gd name="connsiteY15" fmla="*/ 691784 h 691784"/>
                      <a:gd name="connsiteX16" fmla="*/ 125759 w 1653327"/>
                      <a:gd name="connsiteY16" fmla="*/ 188750 h 691784"/>
                      <a:gd name="connsiteX17" fmla="*/ 140802 w 1653327"/>
                      <a:gd name="connsiteY17" fmla="*/ 141723 h 691784"/>
                      <a:gd name="connsiteX18" fmla="*/ 354612 w 1653327"/>
                      <a:gd name="connsiteY18" fmla="*/ 0 h 691784"/>
                      <a:gd name="connsiteX0" fmla="*/ 354612 w 1653327"/>
                      <a:gd name="connsiteY0" fmla="*/ 0 h 691784"/>
                      <a:gd name="connsiteX1" fmla="*/ 864794 w 1653327"/>
                      <a:gd name="connsiteY1" fmla="*/ 0 h 691784"/>
                      <a:gd name="connsiteX2" fmla="*/ 1096839 w 1653327"/>
                      <a:gd name="connsiteY2" fmla="*/ 232045 h 691784"/>
                      <a:gd name="connsiteX3" fmla="*/ 1348884 w 1653327"/>
                      <a:gd name="connsiteY3" fmla="*/ 284070 h 691784"/>
                      <a:gd name="connsiteX4" fmla="*/ 1517753 w 1653327"/>
                      <a:gd name="connsiteY4" fmla="*/ 115201 h 691784"/>
                      <a:gd name="connsiteX5" fmla="*/ 1630067 w 1653327"/>
                      <a:gd name="connsiteY5" fmla="*/ 115201 h 691784"/>
                      <a:gd name="connsiteX6" fmla="*/ 1630066 w 1653327"/>
                      <a:gd name="connsiteY6" fmla="*/ 115201 h 691784"/>
                      <a:gd name="connsiteX7" fmla="*/ 1630066 w 1653327"/>
                      <a:gd name="connsiteY7" fmla="*/ 227515 h 691784"/>
                      <a:gd name="connsiteX8" fmla="*/ 1415468 w 1653327"/>
                      <a:gd name="connsiteY8" fmla="*/ 442112 h 691784"/>
                      <a:gd name="connsiteX9" fmla="*/ 1359311 w 1653327"/>
                      <a:gd name="connsiteY9" fmla="*/ 465373 h 691784"/>
                      <a:gd name="connsiteX10" fmla="*/ 1352721 w 1653327"/>
                      <a:gd name="connsiteY10" fmla="*/ 464090 h 691784"/>
                      <a:gd name="connsiteX11" fmla="*/ 864794 w 1653327"/>
                      <a:gd name="connsiteY11" fmla="*/ 464090 h 691784"/>
                      <a:gd name="connsiteX12" fmla="*/ 632351 w 1653327"/>
                      <a:gd name="connsiteY12" fmla="*/ 464090 h 691784"/>
                      <a:gd name="connsiteX13" fmla="*/ 575427 w 1653327"/>
                      <a:gd name="connsiteY13" fmla="*/ 691784 h 691784"/>
                      <a:gd name="connsiteX14" fmla="*/ 0 w 1653327"/>
                      <a:gd name="connsiteY14" fmla="*/ 691784 h 691784"/>
                      <a:gd name="connsiteX15" fmla="*/ 125759 w 1653327"/>
                      <a:gd name="connsiteY15" fmla="*/ 188750 h 691784"/>
                      <a:gd name="connsiteX16" fmla="*/ 140802 w 1653327"/>
                      <a:gd name="connsiteY16" fmla="*/ 141723 h 691784"/>
                      <a:gd name="connsiteX17" fmla="*/ 354612 w 1653327"/>
                      <a:gd name="connsiteY17" fmla="*/ 0 h 691784"/>
                      <a:gd name="connsiteX0" fmla="*/ 354612 w 1653327"/>
                      <a:gd name="connsiteY0" fmla="*/ 0 h 691784"/>
                      <a:gd name="connsiteX1" fmla="*/ 864794 w 1653327"/>
                      <a:gd name="connsiteY1" fmla="*/ 0 h 691784"/>
                      <a:gd name="connsiteX2" fmla="*/ 1096839 w 1653327"/>
                      <a:gd name="connsiteY2" fmla="*/ 232045 h 691784"/>
                      <a:gd name="connsiteX3" fmla="*/ 1348884 w 1653327"/>
                      <a:gd name="connsiteY3" fmla="*/ 284070 h 691784"/>
                      <a:gd name="connsiteX4" fmla="*/ 1517753 w 1653327"/>
                      <a:gd name="connsiteY4" fmla="*/ 115201 h 691784"/>
                      <a:gd name="connsiteX5" fmla="*/ 1630067 w 1653327"/>
                      <a:gd name="connsiteY5" fmla="*/ 115201 h 691784"/>
                      <a:gd name="connsiteX6" fmla="*/ 1630066 w 1653327"/>
                      <a:gd name="connsiteY6" fmla="*/ 115201 h 691784"/>
                      <a:gd name="connsiteX7" fmla="*/ 1630066 w 1653327"/>
                      <a:gd name="connsiteY7" fmla="*/ 227515 h 691784"/>
                      <a:gd name="connsiteX8" fmla="*/ 1415468 w 1653327"/>
                      <a:gd name="connsiteY8" fmla="*/ 442112 h 691784"/>
                      <a:gd name="connsiteX9" fmla="*/ 1359311 w 1653327"/>
                      <a:gd name="connsiteY9" fmla="*/ 465373 h 691784"/>
                      <a:gd name="connsiteX10" fmla="*/ 1352721 w 1653327"/>
                      <a:gd name="connsiteY10" fmla="*/ 464090 h 691784"/>
                      <a:gd name="connsiteX11" fmla="*/ 864794 w 1653327"/>
                      <a:gd name="connsiteY11" fmla="*/ 471710 h 691784"/>
                      <a:gd name="connsiteX12" fmla="*/ 632351 w 1653327"/>
                      <a:gd name="connsiteY12" fmla="*/ 464090 h 691784"/>
                      <a:gd name="connsiteX13" fmla="*/ 575427 w 1653327"/>
                      <a:gd name="connsiteY13" fmla="*/ 691784 h 691784"/>
                      <a:gd name="connsiteX14" fmla="*/ 0 w 1653327"/>
                      <a:gd name="connsiteY14" fmla="*/ 691784 h 691784"/>
                      <a:gd name="connsiteX15" fmla="*/ 125759 w 1653327"/>
                      <a:gd name="connsiteY15" fmla="*/ 188750 h 691784"/>
                      <a:gd name="connsiteX16" fmla="*/ 140802 w 1653327"/>
                      <a:gd name="connsiteY16" fmla="*/ 141723 h 691784"/>
                      <a:gd name="connsiteX17" fmla="*/ 354612 w 1653327"/>
                      <a:gd name="connsiteY17" fmla="*/ 0 h 691784"/>
                      <a:gd name="connsiteX0" fmla="*/ 354612 w 1653327"/>
                      <a:gd name="connsiteY0" fmla="*/ 0 h 691784"/>
                      <a:gd name="connsiteX1" fmla="*/ 864794 w 1653327"/>
                      <a:gd name="connsiteY1" fmla="*/ 0 h 691784"/>
                      <a:gd name="connsiteX2" fmla="*/ 1096839 w 1653327"/>
                      <a:gd name="connsiteY2" fmla="*/ 232045 h 691784"/>
                      <a:gd name="connsiteX3" fmla="*/ 1348884 w 1653327"/>
                      <a:gd name="connsiteY3" fmla="*/ 284070 h 691784"/>
                      <a:gd name="connsiteX4" fmla="*/ 1517753 w 1653327"/>
                      <a:gd name="connsiteY4" fmla="*/ 115201 h 691784"/>
                      <a:gd name="connsiteX5" fmla="*/ 1630067 w 1653327"/>
                      <a:gd name="connsiteY5" fmla="*/ 115201 h 691784"/>
                      <a:gd name="connsiteX6" fmla="*/ 1630066 w 1653327"/>
                      <a:gd name="connsiteY6" fmla="*/ 115201 h 691784"/>
                      <a:gd name="connsiteX7" fmla="*/ 1630066 w 1653327"/>
                      <a:gd name="connsiteY7" fmla="*/ 227515 h 691784"/>
                      <a:gd name="connsiteX8" fmla="*/ 1415468 w 1653327"/>
                      <a:gd name="connsiteY8" fmla="*/ 442112 h 691784"/>
                      <a:gd name="connsiteX9" fmla="*/ 1359311 w 1653327"/>
                      <a:gd name="connsiteY9" fmla="*/ 465373 h 691784"/>
                      <a:gd name="connsiteX10" fmla="*/ 1352721 w 1653327"/>
                      <a:gd name="connsiteY10" fmla="*/ 464090 h 691784"/>
                      <a:gd name="connsiteX11" fmla="*/ 632351 w 1653327"/>
                      <a:gd name="connsiteY11" fmla="*/ 464090 h 691784"/>
                      <a:gd name="connsiteX12" fmla="*/ 575427 w 1653327"/>
                      <a:gd name="connsiteY12" fmla="*/ 691784 h 691784"/>
                      <a:gd name="connsiteX13" fmla="*/ 0 w 1653327"/>
                      <a:gd name="connsiteY13" fmla="*/ 691784 h 691784"/>
                      <a:gd name="connsiteX14" fmla="*/ 125759 w 1653327"/>
                      <a:gd name="connsiteY14" fmla="*/ 188750 h 691784"/>
                      <a:gd name="connsiteX15" fmla="*/ 140802 w 1653327"/>
                      <a:gd name="connsiteY15" fmla="*/ 141723 h 691784"/>
                      <a:gd name="connsiteX16" fmla="*/ 354612 w 1653327"/>
                      <a:gd name="connsiteY16" fmla="*/ 0 h 691784"/>
                      <a:gd name="connsiteX0" fmla="*/ 301995 w 1600710"/>
                      <a:gd name="connsiteY0" fmla="*/ 0 h 691784"/>
                      <a:gd name="connsiteX1" fmla="*/ 812177 w 1600710"/>
                      <a:gd name="connsiteY1" fmla="*/ 0 h 691784"/>
                      <a:gd name="connsiteX2" fmla="*/ 1044222 w 1600710"/>
                      <a:gd name="connsiteY2" fmla="*/ 232045 h 691784"/>
                      <a:gd name="connsiteX3" fmla="*/ 1296267 w 1600710"/>
                      <a:gd name="connsiteY3" fmla="*/ 284070 h 691784"/>
                      <a:gd name="connsiteX4" fmla="*/ 1465136 w 1600710"/>
                      <a:gd name="connsiteY4" fmla="*/ 115201 h 691784"/>
                      <a:gd name="connsiteX5" fmla="*/ 1577450 w 1600710"/>
                      <a:gd name="connsiteY5" fmla="*/ 115201 h 691784"/>
                      <a:gd name="connsiteX6" fmla="*/ 1577449 w 1600710"/>
                      <a:gd name="connsiteY6" fmla="*/ 115201 h 691784"/>
                      <a:gd name="connsiteX7" fmla="*/ 1577449 w 1600710"/>
                      <a:gd name="connsiteY7" fmla="*/ 227515 h 691784"/>
                      <a:gd name="connsiteX8" fmla="*/ 1362851 w 1600710"/>
                      <a:gd name="connsiteY8" fmla="*/ 442112 h 691784"/>
                      <a:gd name="connsiteX9" fmla="*/ 1306694 w 1600710"/>
                      <a:gd name="connsiteY9" fmla="*/ 465373 h 691784"/>
                      <a:gd name="connsiteX10" fmla="*/ 1300104 w 1600710"/>
                      <a:gd name="connsiteY10" fmla="*/ 464090 h 691784"/>
                      <a:gd name="connsiteX11" fmla="*/ 579734 w 1600710"/>
                      <a:gd name="connsiteY11" fmla="*/ 464090 h 691784"/>
                      <a:gd name="connsiteX12" fmla="*/ 522810 w 1600710"/>
                      <a:gd name="connsiteY12" fmla="*/ 691784 h 691784"/>
                      <a:gd name="connsiteX13" fmla="*/ 0 w 1600710"/>
                      <a:gd name="connsiteY13" fmla="*/ 325990 h 691784"/>
                      <a:gd name="connsiteX14" fmla="*/ 73142 w 1600710"/>
                      <a:gd name="connsiteY14" fmla="*/ 188750 h 691784"/>
                      <a:gd name="connsiteX15" fmla="*/ 88185 w 1600710"/>
                      <a:gd name="connsiteY15" fmla="*/ 141723 h 691784"/>
                      <a:gd name="connsiteX16" fmla="*/ 301995 w 1600710"/>
                      <a:gd name="connsiteY16" fmla="*/ 0 h 691784"/>
                      <a:gd name="connsiteX0" fmla="*/ 301995 w 1600710"/>
                      <a:gd name="connsiteY0" fmla="*/ 0 h 628565"/>
                      <a:gd name="connsiteX1" fmla="*/ 812177 w 1600710"/>
                      <a:gd name="connsiteY1" fmla="*/ 0 h 628565"/>
                      <a:gd name="connsiteX2" fmla="*/ 1044222 w 1600710"/>
                      <a:gd name="connsiteY2" fmla="*/ 232045 h 628565"/>
                      <a:gd name="connsiteX3" fmla="*/ 1296267 w 1600710"/>
                      <a:gd name="connsiteY3" fmla="*/ 284070 h 628565"/>
                      <a:gd name="connsiteX4" fmla="*/ 1465136 w 1600710"/>
                      <a:gd name="connsiteY4" fmla="*/ 115201 h 628565"/>
                      <a:gd name="connsiteX5" fmla="*/ 1577450 w 1600710"/>
                      <a:gd name="connsiteY5" fmla="*/ 115201 h 628565"/>
                      <a:gd name="connsiteX6" fmla="*/ 1577449 w 1600710"/>
                      <a:gd name="connsiteY6" fmla="*/ 115201 h 628565"/>
                      <a:gd name="connsiteX7" fmla="*/ 1577449 w 1600710"/>
                      <a:gd name="connsiteY7" fmla="*/ 227515 h 628565"/>
                      <a:gd name="connsiteX8" fmla="*/ 1362851 w 1600710"/>
                      <a:gd name="connsiteY8" fmla="*/ 442112 h 628565"/>
                      <a:gd name="connsiteX9" fmla="*/ 1306694 w 1600710"/>
                      <a:gd name="connsiteY9" fmla="*/ 465373 h 628565"/>
                      <a:gd name="connsiteX10" fmla="*/ 1300104 w 1600710"/>
                      <a:gd name="connsiteY10" fmla="*/ 464090 h 628565"/>
                      <a:gd name="connsiteX11" fmla="*/ 579734 w 1600710"/>
                      <a:gd name="connsiteY11" fmla="*/ 464090 h 628565"/>
                      <a:gd name="connsiteX12" fmla="*/ 491964 w 1600710"/>
                      <a:gd name="connsiteY12" fmla="*/ 628565 h 628565"/>
                      <a:gd name="connsiteX13" fmla="*/ 0 w 1600710"/>
                      <a:gd name="connsiteY13" fmla="*/ 325990 h 628565"/>
                      <a:gd name="connsiteX14" fmla="*/ 73142 w 1600710"/>
                      <a:gd name="connsiteY14" fmla="*/ 188750 h 628565"/>
                      <a:gd name="connsiteX15" fmla="*/ 88185 w 1600710"/>
                      <a:gd name="connsiteY15" fmla="*/ 141723 h 628565"/>
                      <a:gd name="connsiteX16" fmla="*/ 301995 w 1600710"/>
                      <a:gd name="connsiteY16" fmla="*/ 0 h 628565"/>
                      <a:gd name="connsiteX0" fmla="*/ 301995 w 1600710"/>
                      <a:gd name="connsiteY0" fmla="*/ 0 h 680710"/>
                      <a:gd name="connsiteX1" fmla="*/ 812177 w 1600710"/>
                      <a:gd name="connsiteY1" fmla="*/ 0 h 680710"/>
                      <a:gd name="connsiteX2" fmla="*/ 1044222 w 1600710"/>
                      <a:gd name="connsiteY2" fmla="*/ 232045 h 680710"/>
                      <a:gd name="connsiteX3" fmla="*/ 1296267 w 1600710"/>
                      <a:gd name="connsiteY3" fmla="*/ 284070 h 680710"/>
                      <a:gd name="connsiteX4" fmla="*/ 1465136 w 1600710"/>
                      <a:gd name="connsiteY4" fmla="*/ 115201 h 680710"/>
                      <a:gd name="connsiteX5" fmla="*/ 1577450 w 1600710"/>
                      <a:gd name="connsiteY5" fmla="*/ 115201 h 680710"/>
                      <a:gd name="connsiteX6" fmla="*/ 1577449 w 1600710"/>
                      <a:gd name="connsiteY6" fmla="*/ 115201 h 680710"/>
                      <a:gd name="connsiteX7" fmla="*/ 1577449 w 1600710"/>
                      <a:gd name="connsiteY7" fmla="*/ 227515 h 680710"/>
                      <a:gd name="connsiteX8" fmla="*/ 1362851 w 1600710"/>
                      <a:gd name="connsiteY8" fmla="*/ 442112 h 680710"/>
                      <a:gd name="connsiteX9" fmla="*/ 1306694 w 1600710"/>
                      <a:gd name="connsiteY9" fmla="*/ 465373 h 680710"/>
                      <a:gd name="connsiteX10" fmla="*/ 1300104 w 1600710"/>
                      <a:gd name="connsiteY10" fmla="*/ 464090 h 680710"/>
                      <a:gd name="connsiteX11" fmla="*/ 579734 w 1600710"/>
                      <a:gd name="connsiteY11" fmla="*/ 464090 h 680710"/>
                      <a:gd name="connsiteX12" fmla="*/ 463657 w 1600710"/>
                      <a:gd name="connsiteY12" fmla="*/ 680710 h 680710"/>
                      <a:gd name="connsiteX13" fmla="*/ 0 w 1600710"/>
                      <a:gd name="connsiteY13" fmla="*/ 325990 h 680710"/>
                      <a:gd name="connsiteX14" fmla="*/ 73142 w 1600710"/>
                      <a:gd name="connsiteY14" fmla="*/ 188750 h 680710"/>
                      <a:gd name="connsiteX15" fmla="*/ 88185 w 1600710"/>
                      <a:gd name="connsiteY15" fmla="*/ 141723 h 680710"/>
                      <a:gd name="connsiteX16" fmla="*/ 301995 w 1600710"/>
                      <a:gd name="connsiteY16" fmla="*/ 0 h 680710"/>
                      <a:gd name="connsiteX0" fmla="*/ 348017 w 1646732"/>
                      <a:gd name="connsiteY0" fmla="*/ 0 h 680710"/>
                      <a:gd name="connsiteX1" fmla="*/ 858199 w 1646732"/>
                      <a:gd name="connsiteY1" fmla="*/ 0 h 680710"/>
                      <a:gd name="connsiteX2" fmla="*/ 1090244 w 1646732"/>
                      <a:gd name="connsiteY2" fmla="*/ 232045 h 680710"/>
                      <a:gd name="connsiteX3" fmla="*/ 1342289 w 1646732"/>
                      <a:gd name="connsiteY3" fmla="*/ 284070 h 680710"/>
                      <a:gd name="connsiteX4" fmla="*/ 1511158 w 1646732"/>
                      <a:gd name="connsiteY4" fmla="*/ 115201 h 680710"/>
                      <a:gd name="connsiteX5" fmla="*/ 1623472 w 1646732"/>
                      <a:gd name="connsiteY5" fmla="*/ 115201 h 680710"/>
                      <a:gd name="connsiteX6" fmla="*/ 1623471 w 1646732"/>
                      <a:gd name="connsiteY6" fmla="*/ 115201 h 680710"/>
                      <a:gd name="connsiteX7" fmla="*/ 1623471 w 1646732"/>
                      <a:gd name="connsiteY7" fmla="*/ 227515 h 680710"/>
                      <a:gd name="connsiteX8" fmla="*/ 1408873 w 1646732"/>
                      <a:gd name="connsiteY8" fmla="*/ 442112 h 680710"/>
                      <a:gd name="connsiteX9" fmla="*/ 1352716 w 1646732"/>
                      <a:gd name="connsiteY9" fmla="*/ 465373 h 680710"/>
                      <a:gd name="connsiteX10" fmla="*/ 1346126 w 1646732"/>
                      <a:gd name="connsiteY10" fmla="*/ 464090 h 680710"/>
                      <a:gd name="connsiteX11" fmla="*/ 625756 w 1646732"/>
                      <a:gd name="connsiteY11" fmla="*/ 464090 h 680710"/>
                      <a:gd name="connsiteX12" fmla="*/ 509679 w 1646732"/>
                      <a:gd name="connsiteY12" fmla="*/ 680710 h 680710"/>
                      <a:gd name="connsiteX13" fmla="*/ -1 w 1646732"/>
                      <a:gd name="connsiteY13" fmla="*/ 399671 h 680710"/>
                      <a:gd name="connsiteX14" fmla="*/ 119164 w 1646732"/>
                      <a:gd name="connsiteY14" fmla="*/ 188750 h 680710"/>
                      <a:gd name="connsiteX15" fmla="*/ 134207 w 1646732"/>
                      <a:gd name="connsiteY15" fmla="*/ 141723 h 680710"/>
                      <a:gd name="connsiteX16" fmla="*/ 348017 w 1646732"/>
                      <a:gd name="connsiteY16" fmla="*/ 0 h 680710"/>
                      <a:gd name="connsiteX0" fmla="*/ 348017 w 1646732"/>
                      <a:gd name="connsiteY0" fmla="*/ 0 h 680710"/>
                      <a:gd name="connsiteX1" fmla="*/ 1090244 w 1646732"/>
                      <a:gd name="connsiteY1" fmla="*/ 232045 h 680710"/>
                      <a:gd name="connsiteX2" fmla="*/ 1342289 w 1646732"/>
                      <a:gd name="connsiteY2" fmla="*/ 284070 h 680710"/>
                      <a:gd name="connsiteX3" fmla="*/ 1511158 w 1646732"/>
                      <a:gd name="connsiteY3" fmla="*/ 115201 h 680710"/>
                      <a:gd name="connsiteX4" fmla="*/ 1623472 w 1646732"/>
                      <a:gd name="connsiteY4" fmla="*/ 115201 h 680710"/>
                      <a:gd name="connsiteX5" fmla="*/ 1623471 w 1646732"/>
                      <a:gd name="connsiteY5" fmla="*/ 115201 h 680710"/>
                      <a:gd name="connsiteX6" fmla="*/ 1623471 w 1646732"/>
                      <a:gd name="connsiteY6" fmla="*/ 227515 h 680710"/>
                      <a:gd name="connsiteX7" fmla="*/ 1408873 w 1646732"/>
                      <a:gd name="connsiteY7" fmla="*/ 442112 h 680710"/>
                      <a:gd name="connsiteX8" fmla="*/ 1352716 w 1646732"/>
                      <a:gd name="connsiteY8" fmla="*/ 465373 h 680710"/>
                      <a:gd name="connsiteX9" fmla="*/ 1346126 w 1646732"/>
                      <a:gd name="connsiteY9" fmla="*/ 464090 h 680710"/>
                      <a:gd name="connsiteX10" fmla="*/ 625756 w 1646732"/>
                      <a:gd name="connsiteY10" fmla="*/ 464090 h 680710"/>
                      <a:gd name="connsiteX11" fmla="*/ 509679 w 1646732"/>
                      <a:gd name="connsiteY11" fmla="*/ 680710 h 680710"/>
                      <a:gd name="connsiteX12" fmla="*/ -1 w 1646732"/>
                      <a:gd name="connsiteY12" fmla="*/ 399671 h 680710"/>
                      <a:gd name="connsiteX13" fmla="*/ 119164 w 1646732"/>
                      <a:gd name="connsiteY13" fmla="*/ 188750 h 680710"/>
                      <a:gd name="connsiteX14" fmla="*/ 134207 w 1646732"/>
                      <a:gd name="connsiteY14" fmla="*/ 141723 h 680710"/>
                      <a:gd name="connsiteX15" fmla="*/ 348017 w 1646732"/>
                      <a:gd name="connsiteY15" fmla="*/ 0 h 680710"/>
                      <a:gd name="connsiteX0" fmla="*/ 348017 w 1646732"/>
                      <a:gd name="connsiteY0" fmla="*/ 12804 h 693514"/>
                      <a:gd name="connsiteX1" fmla="*/ 1090244 w 1646732"/>
                      <a:gd name="connsiteY1" fmla="*/ 244849 h 693514"/>
                      <a:gd name="connsiteX2" fmla="*/ 1342289 w 1646732"/>
                      <a:gd name="connsiteY2" fmla="*/ 296874 h 693514"/>
                      <a:gd name="connsiteX3" fmla="*/ 1511158 w 1646732"/>
                      <a:gd name="connsiteY3" fmla="*/ 128005 h 693514"/>
                      <a:gd name="connsiteX4" fmla="*/ 1623472 w 1646732"/>
                      <a:gd name="connsiteY4" fmla="*/ 128005 h 693514"/>
                      <a:gd name="connsiteX5" fmla="*/ 1623471 w 1646732"/>
                      <a:gd name="connsiteY5" fmla="*/ 128005 h 693514"/>
                      <a:gd name="connsiteX6" fmla="*/ 1623471 w 1646732"/>
                      <a:gd name="connsiteY6" fmla="*/ 240319 h 693514"/>
                      <a:gd name="connsiteX7" fmla="*/ 1408873 w 1646732"/>
                      <a:gd name="connsiteY7" fmla="*/ 454916 h 693514"/>
                      <a:gd name="connsiteX8" fmla="*/ 1352716 w 1646732"/>
                      <a:gd name="connsiteY8" fmla="*/ 478177 h 693514"/>
                      <a:gd name="connsiteX9" fmla="*/ 1346126 w 1646732"/>
                      <a:gd name="connsiteY9" fmla="*/ 476894 h 693514"/>
                      <a:gd name="connsiteX10" fmla="*/ 625756 w 1646732"/>
                      <a:gd name="connsiteY10" fmla="*/ 476894 h 693514"/>
                      <a:gd name="connsiteX11" fmla="*/ 509679 w 1646732"/>
                      <a:gd name="connsiteY11" fmla="*/ 693514 h 693514"/>
                      <a:gd name="connsiteX12" fmla="*/ -1 w 1646732"/>
                      <a:gd name="connsiteY12" fmla="*/ 412475 h 693514"/>
                      <a:gd name="connsiteX13" fmla="*/ 119164 w 1646732"/>
                      <a:gd name="connsiteY13" fmla="*/ 201554 h 693514"/>
                      <a:gd name="connsiteX14" fmla="*/ 134207 w 1646732"/>
                      <a:gd name="connsiteY14" fmla="*/ 154527 h 693514"/>
                      <a:gd name="connsiteX15" fmla="*/ 348017 w 1646732"/>
                      <a:gd name="connsiteY15" fmla="*/ 12804 h 693514"/>
                      <a:gd name="connsiteX0" fmla="*/ 348017 w 1646732"/>
                      <a:gd name="connsiteY0" fmla="*/ 12804 h 693514"/>
                      <a:gd name="connsiteX1" fmla="*/ 1090244 w 1646732"/>
                      <a:gd name="connsiteY1" fmla="*/ 244849 h 693514"/>
                      <a:gd name="connsiteX2" fmla="*/ 1342289 w 1646732"/>
                      <a:gd name="connsiteY2" fmla="*/ 296874 h 693514"/>
                      <a:gd name="connsiteX3" fmla="*/ 1511158 w 1646732"/>
                      <a:gd name="connsiteY3" fmla="*/ 128005 h 693514"/>
                      <a:gd name="connsiteX4" fmla="*/ 1623472 w 1646732"/>
                      <a:gd name="connsiteY4" fmla="*/ 128005 h 693514"/>
                      <a:gd name="connsiteX5" fmla="*/ 1623471 w 1646732"/>
                      <a:gd name="connsiteY5" fmla="*/ 128005 h 693514"/>
                      <a:gd name="connsiteX6" fmla="*/ 1623471 w 1646732"/>
                      <a:gd name="connsiteY6" fmla="*/ 240319 h 693514"/>
                      <a:gd name="connsiteX7" fmla="*/ 1408873 w 1646732"/>
                      <a:gd name="connsiteY7" fmla="*/ 454916 h 693514"/>
                      <a:gd name="connsiteX8" fmla="*/ 1352716 w 1646732"/>
                      <a:gd name="connsiteY8" fmla="*/ 478177 h 693514"/>
                      <a:gd name="connsiteX9" fmla="*/ 1346126 w 1646732"/>
                      <a:gd name="connsiteY9" fmla="*/ 476894 h 693514"/>
                      <a:gd name="connsiteX10" fmla="*/ 625756 w 1646732"/>
                      <a:gd name="connsiteY10" fmla="*/ 476894 h 693514"/>
                      <a:gd name="connsiteX11" fmla="*/ 509679 w 1646732"/>
                      <a:gd name="connsiteY11" fmla="*/ 693514 h 693514"/>
                      <a:gd name="connsiteX12" fmla="*/ -1 w 1646732"/>
                      <a:gd name="connsiteY12" fmla="*/ 412475 h 693514"/>
                      <a:gd name="connsiteX13" fmla="*/ 134207 w 1646732"/>
                      <a:gd name="connsiteY13" fmla="*/ 154527 h 693514"/>
                      <a:gd name="connsiteX14" fmla="*/ 348017 w 1646732"/>
                      <a:gd name="connsiteY14" fmla="*/ 12804 h 693514"/>
                      <a:gd name="connsiteX0" fmla="*/ 348017 w 1646732"/>
                      <a:gd name="connsiteY0" fmla="*/ 12804 h 693514"/>
                      <a:gd name="connsiteX1" fmla="*/ 1090244 w 1646732"/>
                      <a:gd name="connsiteY1" fmla="*/ 244849 h 693514"/>
                      <a:gd name="connsiteX2" fmla="*/ 1342289 w 1646732"/>
                      <a:gd name="connsiteY2" fmla="*/ 296874 h 693514"/>
                      <a:gd name="connsiteX3" fmla="*/ 1511158 w 1646732"/>
                      <a:gd name="connsiteY3" fmla="*/ 128005 h 693514"/>
                      <a:gd name="connsiteX4" fmla="*/ 1623472 w 1646732"/>
                      <a:gd name="connsiteY4" fmla="*/ 128005 h 693514"/>
                      <a:gd name="connsiteX5" fmla="*/ 1623471 w 1646732"/>
                      <a:gd name="connsiteY5" fmla="*/ 128005 h 693514"/>
                      <a:gd name="connsiteX6" fmla="*/ 1623471 w 1646732"/>
                      <a:gd name="connsiteY6" fmla="*/ 240319 h 693514"/>
                      <a:gd name="connsiteX7" fmla="*/ 1408873 w 1646732"/>
                      <a:gd name="connsiteY7" fmla="*/ 454916 h 693514"/>
                      <a:gd name="connsiteX8" fmla="*/ 1352716 w 1646732"/>
                      <a:gd name="connsiteY8" fmla="*/ 478177 h 693514"/>
                      <a:gd name="connsiteX9" fmla="*/ 1346126 w 1646732"/>
                      <a:gd name="connsiteY9" fmla="*/ 476894 h 693514"/>
                      <a:gd name="connsiteX10" fmla="*/ 625756 w 1646732"/>
                      <a:gd name="connsiteY10" fmla="*/ 476894 h 693514"/>
                      <a:gd name="connsiteX11" fmla="*/ 509679 w 1646732"/>
                      <a:gd name="connsiteY11" fmla="*/ 693514 h 693514"/>
                      <a:gd name="connsiteX12" fmla="*/ -1 w 1646732"/>
                      <a:gd name="connsiteY12" fmla="*/ 412475 h 693514"/>
                      <a:gd name="connsiteX13" fmla="*/ 348017 w 1646732"/>
                      <a:gd name="connsiteY13" fmla="*/ 12804 h 693514"/>
                      <a:gd name="connsiteX0" fmla="*/ 348017 w 1646732"/>
                      <a:gd name="connsiteY0" fmla="*/ 12804 h 693514"/>
                      <a:gd name="connsiteX1" fmla="*/ 1090244 w 1646732"/>
                      <a:gd name="connsiteY1" fmla="*/ 244849 h 693514"/>
                      <a:gd name="connsiteX2" fmla="*/ 1342289 w 1646732"/>
                      <a:gd name="connsiteY2" fmla="*/ 296874 h 693514"/>
                      <a:gd name="connsiteX3" fmla="*/ 1511158 w 1646732"/>
                      <a:gd name="connsiteY3" fmla="*/ 128005 h 693514"/>
                      <a:gd name="connsiteX4" fmla="*/ 1623472 w 1646732"/>
                      <a:gd name="connsiteY4" fmla="*/ 128005 h 693514"/>
                      <a:gd name="connsiteX5" fmla="*/ 1623471 w 1646732"/>
                      <a:gd name="connsiteY5" fmla="*/ 128005 h 693514"/>
                      <a:gd name="connsiteX6" fmla="*/ 1623471 w 1646732"/>
                      <a:gd name="connsiteY6" fmla="*/ 240319 h 693514"/>
                      <a:gd name="connsiteX7" fmla="*/ 1408873 w 1646732"/>
                      <a:gd name="connsiteY7" fmla="*/ 454916 h 693514"/>
                      <a:gd name="connsiteX8" fmla="*/ 1352716 w 1646732"/>
                      <a:gd name="connsiteY8" fmla="*/ 478177 h 693514"/>
                      <a:gd name="connsiteX9" fmla="*/ 1346126 w 1646732"/>
                      <a:gd name="connsiteY9" fmla="*/ 476894 h 693514"/>
                      <a:gd name="connsiteX10" fmla="*/ 625756 w 1646732"/>
                      <a:gd name="connsiteY10" fmla="*/ 476894 h 693514"/>
                      <a:gd name="connsiteX11" fmla="*/ 509679 w 1646732"/>
                      <a:gd name="connsiteY11" fmla="*/ 693514 h 693514"/>
                      <a:gd name="connsiteX12" fmla="*/ -1 w 1646732"/>
                      <a:gd name="connsiteY12" fmla="*/ 412475 h 693514"/>
                      <a:gd name="connsiteX13" fmla="*/ 348017 w 1646732"/>
                      <a:gd name="connsiteY13" fmla="*/ 12804 h 693514"/>
                      <a:gd name="connsiteX0" fmla="*/ 348017 w 1646732"/>
                      <a:gd name="connsiteY0" fmla="*/ 12804 h 634704"/>
                      <a:gd name="connsiteX1" fmla="*/ 1090244 w 1646732"/>
                      <a:gd name="connsiteY1" fmla="*/ 244849 h 634704"/>
                      <a:gd name="connsiteX2" fmla="*/ 1342289 w 1646732"/>
                      <a:gd name="connsiteY2" fmla="*/ 296874 h 634704"/>
                      <a:gd name="connsiteX3" fmla="*/ 1511158 w 1646732"/>
                      <a:gd name="connsiteY3" fmla="*/ 128005 h 634704"/>
                      <a:gd name="connsiteX4" fmla="*/ 1623472 w 1646732"/>
                      <a:gd name="connsiteY4" fmla="*/ 128005 h 634704"/>
                      <a:gd name="connsiteX5" fmla="*/ 1623471 w 1646732"/>
                      <a:gd name="connsiteY5" fmla="*/ 128005 h 634704"/>
                      <a:gd name="connsiteX6" fmla="*/ 1623471 w 1646732"/>
                      <a:gd name="connsiteY6" fmla="*/ 240319 h 634704"/>
                      <a:gd name="connsiteX7" fmla="*/ 1408873 w 1646732"/>
                      <a:gd name="connsiteY7" fmla="*/ 454916 h 634704"/>
                      <a:gd name="connsiteX8" fmla="*/ 1352716 w 1646732"/>
                      <a:gd name="connsiteY8" fmla="*/ 478177 h 634704"/>
                      <a:gd name="connsiteX9" fmla="*/ 1346126 w 1646732"/>
                      <a:gd name="connsiteY9" fmla="*/ 476894 h 634704"/>
                      <a:gd name="connsiteX10" fmla="*/ 625756 w 1646732"/>
                      <a:gd name="connsiteY10" fmla="*/ 476894 h 634704"/>
                      <a:gd name="connsiteX11" fmla="*/ 281871 w 1646732"/>
                      <a:gd name="connsiteY11" fmla="*/ 634705 h 634704"/>
                      <a:gd name="connsiteX12" fmla="*/ -1 w 1646732"/>
                      <a:gd name="connsiteY12" fmla="*/ 412475 h 634704"/>
                      <a:gd name="connsiteX13" fmla="*/ 348017 w 1646732"/>
                      <a:gd name="connsiteY13" fmla="*/ 12804 h 634704"/>
                      <a:gd name="connsiteX0" fmla="*/ 388271 w 1686986"/>
                      <a:gd name="connsiteY0" fmla="*/ 12804 h 634704"/>
                      <a:gd name="connsiteX1" fmla="*/ 1130498 w 1686986"/>
                      <a:gd name="connsiteY1" fmla="*/ 244849 h 634704"/>
                      <a:gd name="connsiteX2" fmla="*/ 1382543 w 1686986"/>
                      <a:gd name="connsiteY2" fmla="*/ 296874 h 634704"/>
                      <a:gd name="connsiteX3" fmla="*/ 1551412 w 1686986"/>
                      <a:gd name="connsiteY3" fmla="*/ 128005 h 634704"/>
                      <a:gd name="connsiteX4" fmla="*/ 1663726 w 1686986"/>
                      <a:gd name="connsiteY4" fmla="*/ 128005 h 634704"/>
                      <a:gd name="connsiteX5" fmla="*/ 1663725 w 1686986"/>
                      <a:gd name="connsiteY5" fmla="*/ 128005 h 634704"/>
                      <a:gd name="connsiteX6" fmla="*/ 1663725 w 1686986"/>
                      <a:gd name="connsiteY6" fmla="*/ 240319 h 634704"/>
                      <a:gd name="connsiteX7" fmla="*/ 1449127 w 1686986"/>
                      <a:gd name="connsiteY7" fmla="*/ 454916 h 634704"/>
                      <a:gd name="connsiteX8" fmla="*/ 1392970 w 1686986"/>
                      <a:gd name="connsiteY8" fmla="*/ 478177 h 634704"/>
                      <a:gd name="connsiteX9" fmla="*/ 1386380 w 1686986"/>
                      <a:gd name="connsiteY9" fmla="*/ 476894 h 634704"/>
                      <a:gd name="connsiteX10" fmla="*/ 666010 w 1686986"/>
                      <a:gd name="connsiteY10" fmla="*/ 476894 h 634704"/>
                      <a:gd name="connsiteX11" fmla="*/ 322125 w 1686986"/>
                      <a:gd name="connsiteY11" fmla="*/ 634705 h 634704"/>
                      <a:gd name="connsiteX12" fmla="*/ 0 w 1686986"/>
                      <a:gd name="connsiteY12" fmla="*/ 331068 h 634704"/>
                      <a:gd name="connsiteX13" fmla="*/ 388271 w 1686986"/>
                      <a:gd name="connsiteY13" fmla="*/ 12804 h 634704"/>
                      <a:gd name="connsiteX0" fmla="*/ 388271 w 1686986"/>
                      <a:gd name="connsiteY0" fmla="*/ 2330 h 624230"/>
                      <a:gd name="connsiteX1" fmla="*/ 1130498 w 1686986"/>
                      <a:gd name="connsiteY1" fmla="*/ 234375 h 624230"/>
                      <a:gd name="connsiteX2" fmla="*/ 1382543 w 1686986"/>
                      <a:gd name="connsiteY2" fmla="*/ 286400 h 624230"/>
                      <a:gd name="connsiteX3" fmla="*/ 1551412 w 1686986"/>
                      <a:gd name="connsiteY3" fmla="*/ 117531 h 624230"/>
                      <a:gd name="connsiteX4" fmla="*/ 1663726 w 1686986"/>
                      <a:gd name="connsiteY4" fmla="*/ 117531 h 624230"/>
                      <a:gd name="connsiteX5" fmla="*/ 1663725 w 1686986"/>
                      <a:gd name="connsiteY5" fmla="*/ 117531 h 624230"/>
                      <a:gd name="connsiteX6" fmla="*/ 1663725 w 1686986"/>
                      <a:gd name="connsiteY6" fmla="*/ 229845 h 624230"/>
                      <a:gd name="connsiteX7" fmla="*/ 1449127 w 1686986"/>
                      <a:gd name="connsiteY7" fmla="*/ 444442 h 624230"/>
                      <a:gd name="connsiteX8" fmla="*/ 1392970 w 1686986"/>
                      <a:gd name="connsiteY8" fmla="*/ 467703 h 624230"/>
                      <a:gd name="connsiteX9" fmla="*/ 1386380 w 1686986"/>
                      <a:gd name="connsiteY9" fmla="*/ 466420 h 624230"/>
                      <a:gd name="connsiteX10" fmla="*/ 666010 w 1686986"/>
                      <a:gd name="connsiteY10" fmla="*/ 466420 h 624230"/>
                      <a:gd name="connsiteX11" fmla="*/ 322125 w 1686986"/>
                      <a:gd name="connsiteY11" fmla="*/ 624231 h 624230"/>
                      <a:gd name="connsiteX12" fmla="*/ 0 w 1686986"/>
                      <a:gd name="connsiteY12" fmla="*/ 320594 h 624230"/>
                      <a:gd name="connsiteX13" fmla="*/ 388271 w 1686986"/>
                      <a:gd name="connsiteY13" fmla="*/ 2330 h 624230"/>
                      <a:gd name="connsiteX0" fmla="*/ 388271 w 1686986"/>
                      <a:gd name="connsiteY0" fmla="*/ 27992 h 649893"/>
                      <a:gd name="connsiteX1" fmla="*/ 1130498 w 1686986"/>
                      <a:gd name="connsiteY1" fmla="*/ 260037 h 649893"/>
                      <a:gd name="connsiteX2" fmla="*/ 1382543 w 1686986"/>
                      <a:gd name="connsiteY2" fmla="*/ 312062 h 649893"/>
                      <a:gd name="connsiteX3" fmla="*/ 1551412 w 1686986"/>
                      <a:gd name="connsiteY3" fmla="*/ 143193 h 649893"/>
                      <a:gd name="connsiteX4" fmla="*/ 1663726 w 1686986"/>
                      <a:gd name="connsiteY4" fmla="*/ 143193 h 649893"/>
                      <a:gd name="connsiteX5" fmla="*/ 1663725 w 1686986"/>
                      <a:gd name="connsiteY5" fmla="*/ 143193 h 649893"/>
                      <a:gd name="connsiteX6" fmla="*/ 1663725 w 1686986"/>
                      <a:gd name="connsiteY6" fmla="*/ 255507 h 649893"/>
                      <a:gd name="connsiteX7" fmla="*/ 1449127 w 1686986"/>
                      <a:gd name="connsiteY7" fmla="*/ 470104 h 649893"/>
                      <a:gd name="connsiteX8" fmla="*/ 1392970 w 1686986"/>
                      <a:gd name="connsiteY8" fmla="*/ 493365 h 649893"/>
                      <a:gd name="connsiteX9" fmla="*/ 1386380 w 1686986"/>
                      <a:gd name="connsiteY9" fmla="*/ 492082 h 649893"/>
                      <a:gd name="connsiteX10" fmla="*/ 666010 w 1686986"/>
                      <a:gd name="connsiteY10" fmla="*/ 492082 h 649893"/>
                      <a:gd name="connsiteX11" fmla="*/ 322125 w 1686986"/>
                      <a:gd name="connsiteY11" fmla="*/ 649893 h 649893"/>
                      <a:gd name="connsiteX12" fmla="*/ 0 w 1686986"/>
                      <a:gd name="connsiteY12" fmla="*/ 346256 h 649893"/>
                      <a:gd name="connsiteX13" fmla="*/ 388271 w 1686986"/>
                      <a:gd name="connsiteY13" fmla="*/ 27992 h 649893"/>
                      <a:gd name="connsiteX0" fmla="*/ 388271 w 1686986"/>
                      <a:gd name="connsiteY0" fmla="*/ 27992 h 649893"/>
                      <a:gd name="connsiteX1" fmla="*/ 1130498 w 1686986"/>
                      <a:gd name="connsiteY1" fmla="*/ 260037 h 649893"/>
                      <a:gd name="connsiteX2" fmla="*/ 1382543 w 1686986"/>
                      <a:gd name="connsiteY2" fmla="*/ 312062 h 649893"/>
                      <a:gd name="connsiteX3" fmla="*/ 1551412 w 1686986"/>
                      <a:gd name="connsiteY3" fmla="*/ 143193 h 649893"/>
                      <a:gd name="connsiteX4" fmla="*/ 1663726 w 1686986"/>
                      <a:gd name="connsiteY4" fmla="*/ 143193 h 649893"/>
                      <a:gd name="connsiteX5" fmla="*/ 1663725 w 1686986"/>
                      <a:gd name="connsiteY5" fmla="*/ 143193 h 649893"/>
                      <a:gd name="connsiteX6" fmla="*/ 1663725 w 1686986"/>
                      <a:gd name="connsiteY6" fmla="*/ 255507 h 649893"/>
                      <a:gd name="connsiteX7" fmla="*/ 1449127 w 1686986"/>
                      <a:gd name="connsiteY7" fmla="*/ 470104 h 649893"/>
                      <a:gd name="connsiteX8" fmla="*/ 1392970 w 1686986"/>
                      <a:gd name="connsiteY8" fmla="*/ 493365 h 649893"/>
                      <a:gd name="connsiteX9" fmla="*/ 1386380 w 1686986"/>
                      <a:gd name="connsiteY9" fmla="*/ 492082 h 649893"/>
                      <a:gd name="connsiteX10" fmla="*/ 666010 w 1686986"/>
                      <a:gd name="connsiteY10" fmla="*/ 492082 h 649893"/>
                      <a:gd name="connsiteX11" fmla="*/ 322125 w 1686986"/>
                      <a:gd name="connsiteY11" fmla="*/ 649893 h 649893"/>
                      <a:gd name="connsiteX12" fmla="*/ 0 w 1686986"/>
                      <a:gd name="connsiteY12" fmla="*/ 346256 h 649893"/>
                      <a:gd name="connsiteX13" fmla="*/ 388271 w 1686986"/>
                      <a:gd name="connsiteY13" fmla="*/ 27992 h 6498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1686986" h="649893">
                        <a:moveTo>
                          <a:pt x="388271" y="27992"/>
                        </a:moveTo>
                        <a:cubicBezTo>
                          <a:pt x="818598" y="-86607"/>
                          <a:pt x="883089" y="182689"/>
                          <a:pt x="1130498" y="260037"/>
                        </a:cubicBezTo>
                        <a:lnTo>
                          <a:pt x="1382543" y="312062"/>
                        </a:lnTo>
                        <a:lnTo>
                          <a:pt x="1551412" y="143193"/>
                        </a:lnTo>
                        <a:cubicBezTo>
                          <a:pt x="1582426" y="112178"/>
                          <a:pt x="1632711" y="112178"/>
                          <a:pt x="1663726" y="143193"/>
                        </a:cubicBezTo>
                        <a:lnTo>
                          <a:pt x="1663725" y="143193"/>
                        </a:lnTo>
                        <a:cubicBezTo>
                          <a:pt x="1694740" y="174208"/>
                          <a:pt x="1694740" y="224493"/>
                          <a:pt x="1663725" y="255507"/>
                        </a:cubicBezTo>
                        <a:lnTo>
                          <a:pt x="1449127" y="470104"/>
                        </a:lnTo>
                        <a:cubicBezTo>
                          <a:pt x="1433620" y="485611"/>
                          <a:pt x="1413295" y="493365"/>
                          <a:pt x="1392970" y="493365"/>
                        </a:cubicBezTo>
                        <a:lnTo>
                          <a:pt x="1386380" y="492082"/>
                        </a:lnTo>
                        <a:lnTo>
                          <a:pt x="666010" y="492082"/>
                        </a:lnTo>
                        <a:lnTo>
                          <a:pt x="322125" y="649893"/>
                        </a:lnTo>
                        <a:lnTo>
                          <a:pt x="0" y="346256"/>
                        </a:lnTo>
                        <a:cubicBezTo>
                          <a:pt x="116006" y="213032"/>
                          <a:pt x="178979" y="79157"/>
                          <a:pt x="388271" y="27992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386" name="グループ化 385"/>
              <p:cNvGrpSpPr/>
              <p:nvPr/>
            </p:nvGrpSpPr>
            <p:grpSpPr>
              <a:xfrm>
                <a:off x="6375412" y="938793"/>
                <a:ext cx="884557" cy="1510645"/>
                <a:chOff x="5933519" y="4490980"/>
                <a:chExt cx="884557" cy="1510645"/>
              </a:xfrm>
            </p:grpSpPr>
            <p:sp>
              <p:nvSpPr>
                <p:cNvPr id="390" name="フリーフォーム 389"/>
                <p:cNvSpPr/>
                <p:nvPr/>
              </p:nvSpPr>
              <p:spPr bwMode="auto">
                <a:xfrm>
                  <a:off x="6038552" y="4490980"/>
                  <a:ext cx="750164" cy="642720"/>
                </a:xfrm>
                <a:custGeom>
                  <a:avLst/>
                  <a:gdLst>
                    <a:gd name="connsiteX0" fmla="*/ 282221 w 733987"/>
                    <a:gd name="connsiteY0" fmla="*/ 0 h 508830"/>
                    <a:gd name="connsiteX1" fmla="*/ 339099 w 733987"/>
                    <a:gd name="connsiteY1" fmla="*/ 5169 h 508830"/>
                    <a:gd name="connsiteX2" fmla="*/ 366994 w 733987"/>
                    <a:gd name="connsiteY2" fmla="*/ 12975 h 508830"/>
                    <a:gd name="connsiteX3" fmla="*/ 394889 w 733987"/>
                    <a:gd name="connsiteY3" fmla="*/ 5169 h 508830"/>
                    <a:gd name="connsiteX4" fmla="*/ 451766 w 733987"/>
                    <a:gd name="connsiteY4" fmla="*/ 0 h 508830"/>
                    <a:gd name="connsiteX5" fmla="*/ 733987 w 733987"/>
                    <a:gd name="connsiteY5" fmla="*/ 254415 h 508830"/>
                    <a:gd name="connsiteX6" fmla="*/ 451766 w 733987"/>
                    <a:gd name="connsiteY6" fmla="*/ 508830 h 508830"/>
                    <a:gd name="connsiteX7" fmla="*/ 394889 w 733987"/>
                    <a:gd name="connsiteY7" fmla="*/ 503661 h 508830"/>
                    <a:gd name="connsiteX8" fmla="*/ 366994 w 733987"/>
                    <a:gd name="connsiteY8" fmla="*/ 495855 h 508830"/>
                    <a:gd name="connsiteX9" fmla="*/ 339099 w 733987"/>
                    <a:gd name="connsiteY9" fmla="*/ 503661 h 508830"/>
                    <a:gd name="connsiteX10" fmla="*/ 282221 w 733987"/>
                    <a:gd name="connsiteY10" fmla="*/ 508830 h 508830"/>
                    <a:gd name="connsiteX11" fmla="*/ 0 w 733987"/>
                    <a:gd name="connsiteY11" fmla="*/ 254415 h 508830"/>
                    <a:gd name="connsiteX12" fmla="*/ 282221 w 733987"/>
                    <a:gd name="connsiteY12" fmla="*/ 0 h 5088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733987" h="508830">
                      <a:moveTo>
                        <a:pt x="282221" y="0"/>
                      </a:moveTo>
                      <a:cubicBezTo>
                        <a:pt x="301705" y="0"/>
                        <a:pt x="320727" y="1780"/>
                        <a:pt x="339099" y="5169"/>
                      </a:cubicBezTo>
                      <a:lnTo>
                        <a:pt x="366994" y="12975"/>
                      </a:lnTo>
                      <a:lnTo>
                        <a:pt x="394889" y="5169"/>
                      </a:lnTo>
                      <a:cubicBezTo>
                        <a:pt x="413261" y="1780"/>
                        <a:pt x="432283" y="0"/>
                        <a:pt x="451766" y="0"/>
                      </a:cubicBezTo>
                      <a:cubicBezTo>
                        <a:pt x="607632" y="0"/>
                        <a:pt x="733987" y="113905"/>
                        <a:pt x="733987" y="254415"/>
                      </a:cubicBezTo>
                      <a:cubicBezTo>
                        <a:pt x="733987" y="394925"/>
                        <a:pt x="607632" y="508830"/>
                        <a:pt x="451766" y="508830"/>
                      </a:cubicBezTo>
                      <a:cubicBezTo>
                        <a:pt x="432283" y="508830"/>
                        <a:pt x="413261" y="507050"/>
                        <a:pt x="394889" y="503661"/>
                      </a:cubicBezTo>
                      <a:lnTo>
                        <a:pt x="366994" y="495855"/>
                      </a:lnTo>
                      <a:lnTo>
                        <a:pt x="339099" y="503661"/>
                      </a:lnTo>
                      <a:cubicBezTo>
                        <a:pt x="320727" y="507050"/>
                        <a:pt x="301705" y="508830"/>
                        <a:pt x="282221" y="508830"/>
                      </a:cubicBezTo>
                      <a:cubicBezTo>
                        <a:pt x="126355" y="508830"/>
                        <a:pt x="0" y="394925"/>
                        <a:pt x="0" y="254415"/>
                      </a:cubicBezTo>
                      <a:cubicBezTo>
                        <a:pt x="0" y="113905"/>
                        <a:pt x="126355" y="0"/>
                        <a:pt x="282221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1" name="台形 390"/>
                <p:cNvSpPr/>
                <p:nvPr/>
              </p:nvSpPr>
              <p:spPr>
                <a:xfrm>
                  <a:off x="6283824" y="5234586"/>
                  <a:ext cx="250825" cy="223640"/>
                </a:xfrm>
                <a:prstGeom prst="trapezoid">
                  <a:avLst/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grpSp>
              <p:nvGrpSpPr>
                <p:cNvPr id="392" name="グループ化 391"/>
                <p:cNvGrpSpPr/>
                <p:nvPr/>
              </p:nvGrpSpPr>
              <p:grpSpPr>
                <a:xfrm>
                  <a:off x="6227268" y="5357552"/>
                  <a:ext cx="360161" cy="644070"/>
                  <a:chOff x="3717150" y="5357552"/>
                  <a:chExt cx="360161" cy="644070"/>
                </a:xfrm>
              </p:grpSpPr>
              <p:sp>
                <p:nvSpPr>
                  <p:cNvPr id="415" name="台形 414"/>
                  <p:cNvSpPr/>
                  <p:nvPr/>
                </p:nvSpPr>
                <p:spPr>
                  <a:xfrm rot="10800000">
                    <a:off x="3718929" y="5385671"/>
                    <a:ext cx="356402" cy="615951"/>
                  </a:xfrm>
                  <a:prstGeom prst="trapezoid">
                    <a:avLst>
                      <a:gd name="adj" fmla="val 37172"/>
                    </a:avLst>
                  </a:prstGeom>
                  <a:solidFill>
                    <a:schemeClr val="accent2">
                      <a:lumMod val="20000"/>
                      <a:lumOff val="8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416" name="台形 415"/>
                  <p:cNvSpPr/>
                  <p:nvPr/>
                </p:nvSpPr>
                <p:spPr>
                  <a:xfrm rot="10800000" flipV="1">
                    <a:off x="3824203" y="5458226"/>
                    <a:ext cx="148236" cy="543396"/>
                  </a:xfrm>
                  <a:prstGeom prst="trapezoid">
                    <a:avLst>
                      <a:gd name="adj" fmla="val 32110"/>
                    </a:avLst>
                  </a:prstGeom>
                  <a:pattFill prst="wdUpDiag">
                    <a:fgClr>
                      <a:srgbClr val="002060"/>
                    </a:fgClr>
                    <a:bgClr>
                      <a:srgbClr val="C00000"/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417" name="台形 416"/>
                  <p:cNvSpPr/>
                  <p:nvPr/>
                </p:nvSpPr>
                <p:spPr>
                  <a:xfrm rot="10800000">
                    <a:off x="3824203" y="5357552"/>
                    <a:ext cx="148236" cy="121510"/>
                  </a:xfrm>
                  <a:prstGeom prst="trapezoid">
                    <a:avLst>
                      <a:gd name="adj" fmla="val 40678"/>
                    </a:avLst>
                  </a:prstGeom>
                  <a:pattFill prst="wdUpDiag">
                    <a:fgClr>
                      <a:srgbClr val="002060"/>
                    </a:fgClr>
                    <a:bgClr>
                      <a:srgbClr val="C00000"/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418" name="平行四辺形 417"/>
                  <p:cNvSpPr/>
                  <p:nvPr/>
                </p:nvSpPr>
                <p:spPr>
                  <a:xfrm>
                    <a:off x="3717150" y="5357555"/>
                    <a:ext cx="180181" cy="100671"/>
                  </a:xfrm>
                  <a:prstGeom prst="parallelogram">
                    <a:avLst>
                      <a:gd name="adj" fmla="val 45656"/>
                    </a:avLst>
                  </a:prstGeom>
                  <a:solidFill>
                    <a:schemeClr val="accent2">
                      <a:lumMod val="20000"/>
                      <a:lumOff val="8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419" name="平行四辺形 418"/>
                  <p:cNvSpPr/>
                  <p:nvPr/>
                </p:nvSpPr>
                <p:spPr>
                  <a:xfrm flipH="1">
                    <a:off x="3897130" y="5357555"/>
                    <a:ext cx="180181" cy="100671"/>
                  </a:xfrm>
                  <a:prstGeom prst="parallelogram">
                    <a:avLst>
                      <a:gd name="adj" fmla="val 45656"/>
                    </a:avLst>
                  </a:prstGeom>
                  <a:solidFill>
                    <a:schemeClr val="accent2">
                      <a:lumMod val="20000"/>
                      <a:lumOff val="8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393" name="フリーフォーム 392"/>
                <p:cNvSpPr/>
                <p:nvPr/>
              </p:nvSpPr>
              <p:spPr bwMode="auto">
                <a:xfrm flipH="1">
                  <a:off x="5933519" y="5515162"/>
                  <a:ext cx="108169" cy="486460"/>
                </a:xfrm>
                <a:custGeom>
                  <a:avLst/>
                  <a:gdLst>
                    <a:gd name="connsiteX0" fmla="*/ 0 w 123821"/>
                    <a:gd name="connsiteY0" fmla="*/ 0 h 464215"/>
                    <a:gd name="connsiteX1" fmla="*/ 28442 w 123821"/>
                    <a:gd name="connsiteY1" fmla="*/ 0 h 464215"/>
                    <a:gd name="connsiteX2" fmla="*/ 123821 w 123821"/>
                    <a:gd name="connsiteY2" fmla="*/ 464215 h 464215"/>
                    <a:gd name="connsiteX3" fmla="*/ 0 w 123821"/>
                    <a:gd name="connsiteY3" fmla="*/ 464215 h 4642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23821" h="464215">
                      <a:moveTo>
                        <a:pt x="0" y="0"/>
                      </a:moveTo>
                      <a:lnTo>
                        <a:pt x="28442" y="0"/>
                      </a:lnTo>
                      <a:lnTo>
                        <a:pt x="123821" y="464215"/>
                      </a:lnTo>
                      <a:lnTo>
                        <a:pt x="0" y="464215"/>
                      </a:lnTo>
                      <a:close/>
                    </a:path>
                  </a:pathLst>
                </a:custGeom>
                <a:pattFill prst="pct90">
                  <a:fgClr>
                    <a:schemeClr val="accent5">
                      <a:lumMod val="25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94" name="フリーフォーム 393"/>
                <p:cNvSpPr/>
                <p:nvPr/>
              </p:nvSpPr>
              <p:spPr>
                <a:xfrm>
                  <a:off x="6013947" y="5385674"/>
                  <a:ext cx="786607" cy="615951"/>
                </a:xfrm>
                <a:custGeom>
                  <a:avLst/>
                  <a:gdLst>
                    <a:gd name="connsiteX0" fmla="*/ 153458 w 786607"/>
                    <a:gd name="connsiteY0" fmla="*/ 0 h 615951"/>
                    <a:gd name="connsiteX1" fmla="*/ 183743 w 786607"/>
                    <a:gd name="connsiteY1" fmla="*/ 0 h 615951"/>
                    <a:gd name="connsiteX2" fmla="*/ 393304 w 786607"/>
                    <a:gd name="connsiteY2" fmla="*/ 577849 h 615951"/>
                    <a:gd name="connsiteX3" fmla="*/ 602865 w 786607"/>
                    <a:gd name="connsiteY3" fmla="*/ 0 h 615951"/>
                    <a:gd name="connsiteX4" fmla="*/ 633149 w 786607"/>
                    <a:gd name="connsiteY4" fmla="*/ 0 h 615951"/>
                    <a:gd name="connsiteX5" fmla="*/ 786607 w 786607"/>
                    <a:gd name="connsiteY5" fmla="*/ 153458 h 615951"/>
                    <a:gd name="connsiteX6" fmla="*/ 786607 w 786607"/>
                    <a:gd name="connsiteY6" fmla="*/ 615951 h 615951"/>
                    <a:gd name="connsiteX7" fmla="*/ 0 w 786607"/>
                    <a:gd name="connsiteY7" fmla="*/ 615951 h 615951"/>
                    <a:gd name="connsiteX8" fmla="*/ 0 w 786607"/>
                    <a:gd name="connsiteY8" fmla="*/ 153458 h 615951"/>
                    <a:gd name="connsiteX9" fmla="*/ 153458 w 786607"/>
                    <a:gd name="connsiteY9" fmla="*/ 0 h 6159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786607" h="615951">
                      <a:moveTo>
                        <a:pt x="153458" y="0"/>
                      </a:moveTo>
                      <a:lnTo>
                        <a:pt x="183743" y="0"/>
                      </a:lnTo>
                      <a:lnTo>
                        <a:pt x="393304" y="577849"/>
                      </a:lnTo>
                      <a:lnTo>
                        <a:pt x="602865" y="0"/>
                      </a:lnTo>
                      <a:lnTo>
                        <a:pt x="633149" y="0"/>
                      </a:lnTo>
                      <a:cubicBezTo>
                        <a:pt x="717902" y="0"/>
                        <a:pt x="786607" y="68705"/>
                        <a:pt x="786607" y="153458"/>
                      </a:cubicBezTo>
                      <a:lnTo>
                        <a:pt x="786607" y="615951"/>
                      </a:lnTo>
                      <a:lnTo>
                        <a:pt x="0" y="615951"/>
                      </a:lnTo>
                      <a:lnTo>
                        <a:pt x="0" y="153458"/>
                      </a:lnTo>
                      <a:cubicBezTo>
                        <a:pt x="0" y="68705"/>
                        <a:pt x="68705" y="0"/>
                        <a:pt x="153458" y="0"/>
                      </a:cubicBezTo>
                      <a:close/>
                    </a:path>
                  </a:pathLst>
                </a:custGeom>
                <a:pattFill prst="pct90">
                  <a:fgClr>
                    <a:schemeClr val="accent5">
                      <a:lumMod val="25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95" name="平行四辺形 14"/>
                <p:cNvSpPr/>
                <p:nvPr/>
              </p:nvSpPr>
              <p:spPr>
                <a:xfrm flipH="1">
                  <a:off x="6164163" y="5385675"/>
                  <a:ext cx="273050" cy="615950"/>
                </a:xfrm>
                <a:custGeom>
                  <a:avLst/>
                  <a:gdLst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128623 w 333375"/>
                    <a:gd name="connsiteY3" fmla="*/ 615950 h 615950"/>
                    <a:gd name="connsiteX4" fmla="*/ 0 w 333375"/>
                    <a:gd name="connsiteY4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82575 w 333375"/>
                    <a:gd name="connsiteY3" fmla="*/ 142875 h 615950"/>
                    <a:gd name="connsiteX4" fmla="*/ 128623 w 333375"/>
                    <a:gd name="connsiteY4" fmla="*/ 615950 h 615950"/>
                    <a:gd name="connsiteX5" fmla="*/ 0 w 333375"/>
                    <a:gd name="connsiteY5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128623 w 333375"/>
                    <a:gd name="connsiteY4" fmla="*/ 615950 h 615950"/>
                    <a:gd name="connsiteX5" fmla="*/ 0 w 333375"/>
                    <a:gd name="connsiteY5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193675 w 333375"/>
                    <a:gd name="connsiteY4" fmla="*/ 250825 h 615950"/>
                    <a:gd name="connsiteX5" fmla="*/ 128623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285750 w 333375"/>
                    <a:gd name="connsiteY4" fmla="*/ 250825 h 615950"/>
                    <a:gd name="connsiteX5" fmla="*/ 128623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285750 w 333375"/>
                    <a:gd name="connsiteY4" fmla="*/ 250825 h 615950"/>
                    <a:gd name="connsiteX5" fmla="*/ 90523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285750 w 333375"/>
                    <a:gd name="connsiteY4" fmla="*/ 250825 h 615950"/>
                    <a:gd name="connsiteX5" fmla="*/ 61948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200025 h 615950"/>
                    <a:gd name="connsiteX4" fmla="*/ 285750 w 333375"/>
                    <a:gd name="connsiteY4" fmla="*/ 250825 h 615950"/>
                    <a:gd name="connsiteX5" fmla="*/ 61948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66700 w 333375"/>
                    <a:gd name="connsiteY3" fmla="*/ 101600 h 615950"/>
                    <a:gd name="connsiteX4" fmla="*/ 212725 w 333375"/>
                    <a:gd name="connsiteY4" fmla="*/ 200025 h 615950"/>
                    <a:gd name="connsiteX5" fmla="*/ 285750 w 333375"/>
                    <a:gd name="connsiteY5" fmla="*/ 250825 h 615950"/>
                    <a:gd name="connsiteX6" fmla="*/ 61948 w 333375"/>
                    <a:gd name="connsiteY6" fmla="*/ 615950 h 615950"/>
                    <a:gd name="connsiteX7" fmla="*/ 0 w 333375"/>
                    <a:gd name="connsiteY7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314325 w 333375"/>
                    <a:gd name="connsiteY3" fmla="*/ 174625 h 615950"/>
                    <a:gd name="connsiteX4" fmla="*/ 212725 w 333375"/>
                    <a:gd name="connsiteY4" fmla="*/ 200025 h 615950"/>
                    <a:gd name="connsiteX5" fmla="*/ 285750 w 333375"/>
                    <a:gd name="connsiteY5" fmla="*/ 250825 h 615950"/>
                    <a:gd name="connsiteX6" fmla="*/ 61948 w 333375"/>
                    <a:gd name="connsiteY6" fmla="*/ 615950 h 615950"/>
                    <a:gd name="connsiteX7" fmla="*/ 0 w 333375"/>
                    <a:gd name="connsiteY7" fmla="*/ 615950 h 615950"/>
                    <a:gd name="connsiteX0" fmla="*/ 0 w 314325"/>
                    <a:gd name="connsiteY0" fmla="*/ 615950 h 615950"/>
                    <a:gd name="connsiteX1" fmla="*/ 204752 w 314325"/>
                    <a:gd name="connsiteY1" fmla="*/ 0 h 615950"/>
                    <a:gd name="connsiteX2" fmla="*/ 314325 w 314325"/>
                    <a:gd name="connsiteY2" fmla="*/ 0 h 615950"/>
                    <a:gd name="connsiteX3" fmla="*/ 314325 w 314325"/>
                    <a:gd name="connsiteY3" fmla="*/ 174625 h 615950"/>
                    <a:gd name="connsiteX4" fmla="*/ 212725 w 314325"/>
                    <a:gd name="connsiteY4" fmla="*/ 200025 h 615950"/>
                    <a:gd name="connsiteX5" fmla="*/ 285750 w 314325"/>
                    <a:gd name="connsiteY5" fmla="*/ 250825 h 615950"/>
                    <a:gd name="connsiteX6" fmla="*/ 61948 w 314325"/>
                    <a:gd name="connsiteY6" fmla="*/ 615950 h 615950"/>
                    <a:gd name="connsiteX7" fmla="*/ 0 w 314325"/>
                    <a:gd name="connsiteY7" fmla="*/ 615950 h 615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14325" h="615950">
                      <a:moveTo>
                        <a:pt x="0" y="615950"/>
                      </a:moveTo>
                      <a:lnTo>
                        <a:pt x="204752" y="0"/>
                      </a:lnTo>
                      <a:lnTo>
                        <a:pt x="314325" y="0"/>
                      </a:lnTo>
                      <a:lnTo>
                        <a:pt x="314325" y="174625"/>
                      </a:lnTo>
                      <a:lnTo>
                        <a:pt x="212725" y="200025"/>
                      </a:lnTo>
                      <a:lnTo>
                        <a:pt x="285750" y="250825"/>
                      </a:lnTo>
                      <a:lnTo>
                        <a:pt x="61948" y="615950"/>
                      </a:lnTo>
                      <a:lnTo>
                        <a:pt x="0" y="615950"/>
                      </a:lnTo>
                      <a:close/>
                    </a:path>
                  </a:pathLst>
                </a:custGeom>
                <a:pattFill prst="pct90">
                  <a:fgClr>
                    <a:schemeClr val="accent5">
                      <a:lumMod val="25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96" name="平行四辺形 14"/>
                <p:cNvSpPr/>
                <p:nvPr/>
              </p:nvSpPr>
              <p:spPr>
                <a:xfrm>
                  <a:off x="6377287" y="5385675"/>
                  <a:ext cx="273050" cy="615950"/>
                </a:xfrm>
                <a:custGeom>
                  <a:avLst/>
                  <a:gdLst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128623 w 333375"/>
                    <a:gd name="connsiteY3" fmla="*/ 615950 h 615950"/>
                    <a:gd name="connsiteX4" fmla="*/ 0 w 333375"/>
                    <a:gd name="connsiteY4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82575 w 333375"/>
                    <a:gd name="connsiteY3" fmla="*/ 142875 h 615950"/>
                    <a:gd name="connsiteX4" fmla="*/ 128623 w 333375"/>
                    <a:gd name="connsiteY4" fmla="*/ 615950 h 615950"/>
                    <a:gd name="connsiteX5" fmla="*/ 0 w 333375"/>
                    <a:gd name="connsiteY5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128623 w 333375"/>
                    <a:gd name="connsiteY4" fmla="*/ 615950 h 615950"/>
                    <a:gd name="connsiteX5" fmla="*/ 0 w 333375"/>
                    <a:gd name="connsiteY5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193675 w 333375"/>
                    <a:gd name="connsiteY4" fmla="*/ 250825 h 615950"/>
                    <a:gd name="connsiteX5" fmla="*/ 128623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285750 w 333375"/>
                    <a:gd name="connsiteY4" fmla="*/ 250825 h 615950"/>
                    <a:gd name="connsiteX5" fmla="*/ 128623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285750 w 333375"/>
                    <a:gd name="connsiteY4" fmla="*/ 250825 h 615950"/>
                    <a:gd name="connsiteX5" fmla="*/ 90523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285750 w 333375"/>
                    <a:gd name="connsiteY4" fmla="*/ 250825 h 615950"/>
                    <a:gd name="connsiteX5" fmla="*/ 61948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200025 h 615950"/>
                    <a:gd name="connsiteX4" fmla="*/ 285750 w 333375"/>
                    <a:gd name="connsiteY4" fmla="*/ 250825 h 615950"/>
                    <a:gd name="connsiteX5" fmla="*/ 61948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66700 w 333375"/>
                    <a:gd name="connsiteY3" fmla="*/ 101600 h 615950"/>
                    <a:gd name="connsiteX4" fmla="*/ 212725 w 333375"/>
                    <a:gd name="connsiteY4" fmla="*/ 200025 h 615950"/>
                    <a:gd name="connsiteX5" fmla="*/ 285750 w 333375"/>
                    <a:gd name="connsiteY5" fmla="*/ 250825 h 615950"/>
                    <a:gd name="connsiteX6" fmla="*/ 61948 w 333375"/>
                    <a:gd name="connsiteY6" fmla="*/ 615950 h 615950"/>
                    <a:gd name="connsiteX7" fmla="*/ 0 w 333375"/>
                    <a:gd name="connsiteY7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314325 w 333375"/>
                    <a:gd name="connsiteY3" fmla="*/ 174625 h 615950"/>
                    <a:gd name="connsiteX4" fmla="*/ 212725 w 333375"/>
                    <a:gd name="connsiteY4" fmla="*/ 200025 h 615950"/>
                    <a:gd name="connsiteX5" fmla="*/ 285750 w 333375"/>
                    <a:gd name="connsiteY5" fmla="*/ 250825 h 615950"/>
                    <a:gd name="connsiteX6" fmla="*/ 61948 w 333375"/>
                    <a:gd name="connsiteY6" fmla="*/ 615950 h 615950"/>
                    <a:gd name="connsiteX7" fmla="*/ 0 w 333375"/>
                    <a:gd name="connsiteY7" fmla="*/ 615950 h 615950"/>
                    <a:gd name="connsiteX0" fmla="*/ 0 w 314325"/>
                    <a:gd name="connsiteY0" fmla="*/ 615950 h 615950"/>
                    <a:gd name="connsiteX1" fmla="*/ 204752 w 314325"/>
                    <a:gd name="connsiteY1" fmla="*/ 0 h 615950"/>
                    <a:gd name="connsiteX2" fmla="*/ 314325 w 314325"/>
                    <a:gd name="connsiteY2" fmla="*/ 0 h 615950"/>
                    <a:gd name="connsiteX3" fmla="*/ 314325 w 314325"/>
                    <a:gd name="connsiteY3" fmla="*/ 174625 h 615950"/>
                    <a:gd name="connsiteX4" fmla="*/ 212725 w 314325"/>
                    <a:gd name="connsiteY4" fmla="*/ 200025 h 615950"/>
                    <a:gd name="connsiteX5" fmla="*/ 285750 w 314325"/>
                    <a:gd name="connsiteY5" fmla="*/ 250825 h 615950"/>
                    <a:gd name="connsiteX6" fmla="*/ 61948 w 314325"/>
                    <a:gd name="connsiteY6" fmla="*/ 615950 h 615950"/>
                    <a:gd name="connsiteX7" fmla="*/ 0 w 314325"/>
                    <a:gd name="connsiteY7" fmla="*/ 615950 h 615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14325" h="615950">
                      <a:moveTo>
                        <a:pt x="0" y="615950"/>
                      </a:moveTo>
                      <a:lnTo>
                        <a:pt x="204752" y="0"/>
                      </a:lnTo>
                      <a:lnTo>
                        <a:pt x="314325" y="0"/>
                      </a:lnTo>
                      <a:lnTo>
                        <a:pt x="314325" y="174625"/>
                      </a:lnTo>
                      <a:lnTo>
                        <a:pt x="212725" y="200025"/>
                      </a:lnTo>
                      <a:lnTo>
                        <a:pt x="285750" y="250825"/>
                      </a:lnTo>
                      <a:lnTo>
                        <a:pt x="61948" y="615950"/>
                      </a:lnTo>
                      <a:lnTo>
                        <a:pt x="0" y="615950"/>
                      </a:lnTo>
                      <a:close/>
                    </a:path>
                  </a:pathLst>
                </a:custGeom>
                <a:pattFill prst="pct90">
                  <a:fgClr>
                    <a:schemeClr val="accent5">
                      <a:lumMod val="25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grpSp>
              <p:nvGrpSpPr>
                <p:cNvPr id="397" name="グループ化 396"/>
                <p:cNvGrpSpPr/>
                <p:nvPr/>
              </p:nvGrpSpPr>
              <p:grpSpPr>
                <a:xfrm>
                  <a:off x="6014390" y="4883665"/>
                  <a:ext cx="167685" cy="232292"/>
                  <a:chOff x="1564361" y="1500881"/>
                  <a:chExt cx="156844" cy="201655"/>
                </a:xfrm>
              </p:grpSpPr>
              <p:sp>
                <p:nvSpPr>
                  <p:cNvPr id="413" name="円/楕円 701"/>
                  <p:cNvSpPr/>
                  <p:nvPr/>
                </p:nvSpPr>
                <p:spPr>
                  <a:xfrm rot="20700000">
                    <a:off x="1564361" y="1500881"/>
                    <a:ext cx="156844" cy="201655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14" name="円/楕円 702"/>
                  <p:cNvSpPr/>
                  <p:nvPr/>
                </p:nvSpPr>
                <p:spPr>
                  <a:xfrm rot="20700000">
                    <a:off x="1592530" y="1537098"/>
                    <a:ext cx="100507" cy="129221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398" name="グループ化 397"/>
                <p:cNvGrpSpPr/>
                <p:nvPr/>
              </p:nvGrpSpPr>
              <p:grpSpPr>
                <a:xfrm flipH="1">
                  <a:off x="6650391" y="4883665"/>
                  <a:ext cx="167685" cy="232292"/>
                  <a:chOff x="1564361" y="1500881"/>
                  <a:chExt cx="156844" cy="201655"/>
                </a:xfrm>
              </p:grpSpPr>
              <p:sp>
                <p:nvSpPr>
                  <p:cNvPr id="411" name="円/楕円 701"/>
                  <p:cNvSpPr/>
                  <p:nvPr/>
                </p:nvSpPr>
                <p:spPr>
                  <a:xfrm rot="20700000">
                    <a:off x="1564361" y="1500881"/>
                    <a:ext cx="156844" cy="201655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12" name="円/楕円 702"/>
                  <p:cNvSpPr/>
                  <p:nvPr/>
                </p:nvSpPr>
                <p:spPr>
                  <a:xfrm rot="20700000">
                    <a:off x="1592530" y="1537098"/>
                    <a:ext cx="100507" cy="129221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399" name="円/楕円 840"/>
                <p:cNvSpPr/>
                <p:nvPr/>
              </p:nvSpPr>
              <p:spPr>
                <a:xfrm>
                  <a:off x="6097620" y="4554125"/>
                  <a:ext cx="628412" cy="756397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00" name="フリーフォーム 399"/>
                <p:cNvSpPr/>
                <p:nvPr/>
              </p:nvSpPr>
              <p:spPr>
                <a:xfrm>
                  <a:off x="6356094" y="4972228"/>
                  <a:ext cx="101024" cy="144292"/>
                </a:xfrm>
                <a:custGeom>
                  <a:avLst/>
                  <a:gdLst>
                    <a:gd name="connsiteX0" fmla="*/ 43013 w 140052"/>
                    <a:gd name="connsiteY0" fmla="*/ 0 h 142045"/>
                    <a:gd name="connsiteX1" fmla="*/ 97039 w 140052"/>
                    <a:gd name="connsiteY1" fmla="*/ 0 h 142045"/>
                    <a:gd name="connsiteX2" fmla="*/ 119542 w 140052"/>
                    <a:gd name="connsiteY2" fmla="*/ 22503 h 142045"/>
                    <a:gd name="connsiteX3" fmla="*/ 119542 w 140052"/>
                    <a:gd name="connsiteY3" fmla="*/ 121535 h 142045"/>
                    <a:gd name="connsiteX4" fmla="*/ 20510 w 140052"/>
                    <a:gd name="connsiteY4" fmla="*/ 121535 h 142045"/>
                    <a:gd name="connsiteX5" fmla="*/ 20510 w 140052"/>
                    <a:gd name="connsiteY5" fmla="*/ 22503 h 142045"/>
                    <a:gd name="connsiteX0" fmla="*/ 97039 w 188479"/>
                    <a:gd name="connsiteY0" fmla="*/ 0 h 142045"/>
                    <a:gd name="connsiteX1" fmla="*/ 119542 w 188479"/>
                    <a:gd name="connsiteY1" fmla="*/ 22503 h 142045"/>
                    <a:gd name="connsiteX2" fmla="*/ 119542 w 188479"/>
                    <a:gd name="connsiteY2" fmla="*/ 121535 h 142045"/>
                    <a:gd name="connsiteX3" fmla="*/ 20510 w 188479"/>
                    <a:gd name="connsiteY3" fmla="*/ 121535 h 142045"/>
                    <a:gd name="connsiteX4" fmla="*/ 20510 w 188479"/>
                    <a:gd name="connsiteY4" fmla="*/ 22503 h 142045"/>
                    <a:gd name="connsiteX5" fmla="*/ 43013 w 188479"/>
                    <a:gd name="connsiteY5" fmla="*/ 0 h 142045"/>
                    <a:gd name="connsiteX6" fmla="*/ 188479 w 188479"/>
                    <a:gd name="connsiteY6" fmla="*/ 91440 h 142045"/>
                    <a:gd name="connsiteX0" fmla="*/ 97039 w 140052"/>
                    <a:gd name="connsiteY0" fmla="*/ 0 h 142045"/>
                    <a:gd name="connsiteX1" fmla="*/ 119542 w 140052"/>
                    <a:gd name="connsiteY1" fmla="*/ 22503 h 142045"/>
                    <a:gd name="connsiteX2" fmla="*/ 119542 w 140052"/>
                    <a:gd name="connsiteY2" fmla="*/ 121535 h 142045"/>
                    <a:gd name="connsiteX3" fmla="*/ 20510 w 140052"/>
                    <a:gd name="connsiteY3" fmla="*/ 121535 h 142045"/>
                    <a:gd name="connsiteX4" fmla="*/ 20510 w 140052"/>
                    <a:gd name="connsiteY4" fmla="*/ 22503 h 142045"/>
                    <a:gd name="connsiteX5" fmla="*/ 43013 w 140052"/>
                    <a:gd name="connsiteY5" fmla="*/ 0 h 1420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40052" h="142045">
                      <a:moveTo>
                        <a:pt x="97039" y="0"/>
                      </a:moveTo>
                      <a:lnTo>
                        <a:pt x="119542" y="22503"/>
                      </a:lnTo>
                      <a:cubicBezTo>
                        <a:pt x="146889" y="49850"/>
                        <a:pt x="146889" y="94188"/>
                        <a:pt x="119542" y="121535"/>
                      </a:cubicBezTo>
                      <a:cubicBezTo>
                        <a:pt x="92195" y="148882"/>
                        <a:pt x="47857" y="148882"/>
                        <a:pt x="20510" y="121535"/>
                      </a:cubicBezTo>
                      <a:cubicBezTo>
                        <a:pt x="-6837" y="94188"/>
                        <a:pt x="-6837" y="49850"/>
                        <a:pt x="20510" y="22503"/>
                      </a:cubicBezTo>
                      <a:lnTo>
                        <a:pt x="43013" y="0"/>
                      </a:lnTo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01" name="月 400"/>
                <p:cNvSpPr/>
                <p:nvPr/>
              </p:nvSpPr>
              <p:spPr bwMode="auto">
                <a:xfrm rot="16200000" flipH="1">
                  <a:off x="6387960" y="5087273"/>
                  <a:ext cx="45719" cy="182109"/>
                </a:xfrm>
                <a:prstGeom prst="moon">
                  <a:avLst>
                    <a:gd name="adj" fmla="val 87500"/>
                  </a:avLst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02" name="フリーフォーム 401"/>
                <p:cNvSpPr/>
                <p:nvPr/>
              </p:nvSpPr>
              <p:spPr bwMode="auto">
                <a:xfrm>
                  <a:off x="6095502" y="4526631"/>
                  <a:ext cx="630418" cy="281900"/>
                </a:xfrm>
                <a:custGeom>
                  <a:avLst/>
                  <a:gdLst>
                    <a:gd name="connsiteX0" fmla="*/ 432057 w 707935"/>
                    <a:gd name="connsiteY0" fmla="*/ 1372 h 377383"/>
                    <a:gd name="connsiteX1" fmla="*/ 611389 w 707935"/>
                    <a:gd name="connsiteY1" fmla="*/ 96548 h 377383"/>
                    <a:gd name="connsiteX2" fmla="*/ 704661 w 707935"/>
                    <a:gd name="connsiteY2" fmla="*/ 331061 h 377383"/>
                    <a:gd name="connsiteX3" fmla="*/ 693416 w 707935"/>
                    <a:gd name="connsiteY3" fmla="*/ 362861 h 377383"/>
                    <a:gd name="connsiteX4" fmla="*/ 661615 w 707935"/>
                    <a:gd name="connsiteY4" fmla="*/ 374107 h 377383"/>
                    <a:gd name="connsiteX5" fmla="*/ 427102 w 707935"/>
                    <a:gd name="connsiteY5" fmla="*/ 280834 h 377383"/>
                    <a:gd name="connsiteX6" fmla="*/ 379408 w 707935"/>
                    <a:gd name="connsiteY6" fmla="*/ 222742 h 377383"/>
                    <a:gd name="connsiteX7" fmla="*/ 353968 w 707935"/>
                    <a:gd name="connsiteY7" fmla="*/ 174176 h 377383"/>
                    <a:gd name="connsiteX8" fmla="*/ 328527 w 707935"/>
                    <a:gd name="connsiteY8" fmla="*/ 222744 h 377383"/>
                    <a:gd name="connsiteX9" fmla="*/ 280832 w 707935"/>
                    <a:gd name="connsiteY9" fmla="*/ 280836 h 377383"/>
                    <a:gd name="connsiteX10" fmla="*/ 46320 w 707935"/>
                    <a:gd name="connsiteY10" fmla="*/ 374109 h 377383"/>
                    <a:gd name="connsiteX11" fmla="*/ 14519 w 707935"/>
                    <a:gd name="connsiteY11" fmla="*/ 362863 h 377383"/>
                    <a:gd name="connsiteX12" fmla="*/ 3274 w 707935"/>
                    <a:gd name="connsiteY12" fmla="*/ 331062 h 377383"/>
                    <a:gd name="connsiteX13" fmla="*/ 96546 w 707935"/>
                    <a:gd name="connsiteY13" fmla="*/ 96550 h 377383"/>
                    <a:gd name="connsiteX14" fmla="*/ 331059 w 707935"/>
                    <a:gd name="connsiteY14" fmla="*/ 3276 h 377383"/>
                    <a:gd name="connsiteX15" fmla="*/ 353965 w 707935"/>
                    <a:gd name="connsiteY15" fmla="*/ 11376 h 377383"/>
                    <a:gd name="connsiteX16" fmla="*/ 376875 w 707935"/>
                    <a:gd name="connsiteY16" fmla="*/ 3274 h 377383"/>
                    <a:gd name="connsiteX17" fmla="*/ 432057 w 707935"/>
                    <a:gd name="connsiteY17" fmla="*/ 1372 h 3773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707935" h="377383">
                      <a:moveTo>
                        <a:pt x="432057" y="1372"/>
                      </a:moveTo>
                      <a:cubicBezTo>
                        <a:pt x="490379" y="8298"/>
                        <a:pt x="556131" y="41290"/>
                        <a:pt x="611389" y="96548"/>
                      </a:cubicBezTo>
                      <a:cubicBezTo>
                        <a:pt x="685065" y="170224"/>
                        <a:pt x="719159" y="262558"/>
                        <a:pt x="704661" y="331061"/>
                      </a:cubicBezTo>
                      <a:lnTo>
                        <a:pt x="693416" y="362861"/>
                      </a:lnTo>
                      <a:lnTo>
                        <a:pt x="661615" y="374107"/>
                      </a:lnTo>
                      <a:cubicBezTo>
                        <a:pt x="593112" y="388605"/>
                        <a:pt x="500779" y="354510"/>
                        <a:pt x="427102" y="280834"/>
                      </a:cubicBezTo>
                      <a:cubicBezTo>
                        <a:pt x="408684" y="262415"/>
                        <a:pt x="392738" y="242829"/>
                        <a:pt x="379408" y="222742"/>
                      </a:cubicBezTo>
                      <a:lnTo>
                        <a:pt x="353968" y="174176"/>
                      </a:lnTo>
                      <a:lnTo>
                        <a:pt x="328527" y="222744"/>
                      </a:lnTo>
                      <a:cubicBezTo>
                        <a:pt x="315197" y="242831"/>
                        <a:pt x="299252" y="262417"/>
                        <a:pt x="280832" y="280836"/>
                      </a:cubicBezTo>
                      <a:cubicBezTo>
                        <a:pt x="207157" y="354512"/>
                        <a:pt x="114823" y="388607"/>
                        <a:pt x="46320" y="374109"/>
                      </a:cubicBezTo>
                      <a:lnTo>
                        <a:pt x="14519" y="362863"/>
                      </a:lnTo>
                      <a:lnTo>
                        <a:pt x="3274" y="331062"/>
                      </a:lnTo>
                      <a:cubicBezTo>
                        <a:pt x="-11224" y="262560"/>
                        <a:pt x="22871" y="170226"/>
                        <a:pt x="96546" y="96550"/>
                      </a:cubicBezTo>
                      <a:cubicBezTo>
                        <a:pt x="170223" y="22873"/>
                        <a:pt x="262557" y="-11221"/>
                        <a:pt x="331059" y="3276"/>
                      </a:cubicBezTo>
                      <a:lnTo>
                        <a:pt x="353965" y="11376"/>
                      </a:lnTo>
                      <a:lnTo>
                        <a:pt x="376875" y="3274"/>
                      </a:lnTo>
                      <a:cubicBezTo>
                        <a:pt x="394001" y="-350"/>
                        <a:pt x="412616" y="-938"/>
                        <a:pt x="432057" y="1372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3" name="月 402"/>
                <p:cNvSpPr/>
                <p:nvPr/>
              </p:nvSpPr>
              <p:spPr bwMode="auto">
                <a:xfrm rot="5400000">
                  <a:off x="6224657" y="4747392"/>
                  <a:ext cx="45719" cy="204352"/>
                </a:xfrm>
                <a:prstGeom prst="moon">
                  <a:avLst>
                    <a:gd name="adj" fmla="val 43363"/>
                  </a:avLst>
                </a:prstGeom>
                <a:solidFill>
                  <a:schemeClr val="tx1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04" name="フリーフォーム 403"/>
                <p:cNvSpPr/>
                <p:nvPr/>
              </p:nvSpPr>
              <p:spPr bwMode="auto">
                <a:xfrm>
                  <a:off x="6145341" y="4880247"/>
                  <a:ext cx="205014" cy="126572"/>
                </a:xfrm>
                <a:custGeom>
                  <a:avLst/>
                  <a:gdLst>
                    <a:gd name="connsiteX0" fmla="*/ 247727 w 425422"/>
                    <a:gd name="connsiteY0" fmla="*/ 230 h 262648"/>
                    <a:gd name="connsiteX1" fmla="*/ 409271 w 425422"/>
                    <a:gd name="connsiteY1" fmla="*/ 53778 h 262648"/>
                    <a:gd name="connsiteX2" fmla="*/ 425422 w 425422"/>
                    <a:gd name="connsiteY2" fmla="*/ 74329 h 262648"/>
                    <a:gd name="connsiteX3" fmla="*/ 421711 w 425422"/>
                    <a:gd name="connsiteY3" fmla="*/ 100202 h 262648"/>
                    <a:gd name="connsiteX4" fmla="*/ 245062 w 425422"/>
                    <a:gd name="connsiteY4" fmla="*/ 252062 h 262648"/>
                    <a:gd name="connsiteX5" fmla="*/ 16151 w 425422"/>
                    <a:gd name="connsiteY5" fmla="*/ 208871 h 262648"/>
                    <a:gd name="connsiteX6" fmla="*/ 0 w 425422"/>
                    <a:gd name="connsiteY6" fmla="*/ 188320 h 262648"/>
                    <a:gd name="connsiteX7" fmla="*/ 3711 w 425422"/>
                    <a:gd name="connsiteY7" fmla="*/ 162447 h 262648"/>
                    <a:gd name="connsiteX8" fmla="*/ 180359 w 425422"/>
                    <a:gd name="connsiteY8" fmla="*/ 10587 h 262648"/>
                    <a:gd name="connsiteX9" fmla="*/ 247727 w 425422"/>
                    <a:gd name="connsiteY9" fmla="*/ 230 h 2626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425422" h="262648">
                      <a:moveTo>
                        <a:pt x="247727" y="230"/>
                      </a:moveTo>
                      <a:cubicBezTo>
                        <a:pt x="313498" y="-2391"/>
                        <a:pt x="372697" y="17508"/>
                        <a:pt x="409271" y="53778"/>
                      </a:cubicBezTo>
                      <a:lnTo>
                        <a:pt x="425422" y="74329"/>
                      </a:lnTo>
                      <a:lnTo>
                        <a:pt x="421711" y="100202"/>
                      </a:lnTo>
                      <a:cubicBezTo>
                        <a:pt x="403658" y="166465"/>
                        <a:pt x="336221" y="227636"/>
                        <a:pt x="245062" y="252062"/>
                      </a:cubicBezTo>
                      <a:cubicBezTo>
                        <a:pt x="153904" y="276488"/>
                        <a:pt x="64916" y="257231"/>
                        <a:pt x="16151" y="208871"/>
                      </a:cubicBezTo>
                      <a:lnTo>
                        <a:pt x="0" y="188320"/>
                      </a:lnTo>
                      <a:lnTo>
                        <a:pt x="3711" y="162447"/>
                      </a:lnTo>
                      <a:cubicBezTo>
                        <a:pt x="21763" y="96184"/>
                        <a:pt x="89201" y="35013"/>
                        <a:pt x="180359" y="10587"/>
                      </a:cubicBezTo>
                      <a:cubicBezTo>
                        <a:pt x="203149" y="4481"/>
                        <a:pt x="225803" y="1104"/>
                        <a:pt x="247727" y="23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5" name="楕円 404"/>
                <p:cNvSpPr/>
                <p:nvPr/>
              </p:nvSpPr>
              <p:spPr bwMode="auto">
                <a:xfrm>
                  <a:off x="6244351" y="4902928"/>
                  <a:ext cx="68353" cy="65290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406" name="グループ化 405"/>
                <p:cNvGrpSpPr/>
                <p:nvPr/>
              </p:nvGrpSpPr>
              <p:grpSpPr>
                <a:xfrm flipH="1">
                  <a:off x="6457118" y="4826709"/>
                  <a:ext cx="205014" cy="180111"/>
                  <a:chOff x="6505386" y="4826709"/>
                  <a:chExt cx="205014" cy="180111"/>
                </a:xfrm>
              </p:grpSpPr>
              <p:sp>
                <p:nvSpPr>
                  <p:cNvPr id="408" name="月 407"/>
                  <p:cNvSpPr/>
                  <p:nvPr/>
                </p:nvSpPr>
                <p:spPr bwMode="auto">
                  <a:xfrm rot="5400000">
                    <a:off x="6584702" y="4747393"/>
                    <a:ext cx="45719" cy="204352"/>
                  </a:xfrm>
                  <a:prstGeom prst="moon">
                    <a:avLst>
                      <a:gd name="adj" fmla="val 43363"/>
                    </a:avLst>
                  </a:prstGeom>
                  <a:solidFill>
                    <a:schemeClr val="tx1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09" name="フリーフォーム 408"/>
                  <p:cNvSpPr/>
                  <p:nvPr/>
                </p:nvSpPr>
                <p:spPr bwMode="auto">
                  <a:xfrm>
                    <a:off x="6505386" y="4880248"/>
                    <a:ext cx="205014" cy="126572"/>
                  </a:xfrm>
                  <a:custGeom>
                    <a:avLst/>
                    <a:gdLst>
                      <a:gd name="connsiteX0" fmla="*/ 247727 w 425422"/>
                      <a:gd name="connsiteY0" fmla="*/ 230 h 262648"/>
                      <a:gd name="connsiteX1" fmla="*/ 409271 w 425422"/>
                      <a:gd name="connsiteY1" fmla="*/ 53778 h 262648"/>
                      <a:gd name="connsiteX2" fmla="*/ 425422 w 425422"/>
                      <a:gd name="connsiteY2" fmla="*/ 74329 h 262648"/>
                      <a:gd name="connsiteX3" fmla="*/ 421711 w 425422"/>
                      <a:gd name="connsiteY3" fmla="*/ 100202 h 262648"/>
                      <a:gd name="connsiteX4" fmla="*/ 245062 w 425422"/>
                      <a:gd name="connsiteY4" fmla="*/ 252062 h 262648"/>
                      <a:gd name="connsiteX5" fmla="*/ 16151 w 425422"/>
                      <a:gd name="connsiteY5" fmla="*/ 208871 h 262648"/>
                      <a:gd name="connsiteX6" fmla="*/ 0 w 425422"/>
                      <a:gd name="connsiteY6" fmla="*/ 188320 h 262648"/>
                      <a:gd name="connsiteX7" fmla="*/ 3711 w 425422"/>
                      <a:gd name="connsiteY7" fmla="*/ 162447 h 262648"/>
                      <a:gd name="connsiteX8" fmla="*/ 180359 w 425422"/>
                      <a:gd name="connsiteY8" fmla="*/ 10587 h 262648"/>
                      <a:gd name="connsiteX9" fmla="*/ 247727 w 425422"/>
                      <a:gd name="connsiteY9" fmla="*/ 230 h 26264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425422" h="262648">
                        <a:moveTo>
                          <a:pt x="247727" y="230"/>
                        </a:moveTo>
                        <a:cubicBezTo>
                          <a:pt x="313498" y="-2391"/>
                          <a:pt x="372697" y="17508"/>
                          <a:pt x="409271" y="53778"/>
                        </a:cubicBezTo>
                        <a:lnTo>
                          <a:pt x="425422" y="74329"/>
                        </a:lnTo>
                        <a:lnTo>
                          <a:pt x="421711" y="100202"/>
                        </a:lnTo>
                        <a:cubicBezTo>
                          <a:pt x="403658" y="166465"/>
                          <a:pt x="336221" y="227636"/>
                          <a:pt x="245062" y="252062"/>
                        </a:cubicBezTo>
                        <a:cubicBezTo>
                          <a:pt x="153904" y="276488"/>
                          <a:pt x="64916" y="257231"/>
                          <a:pt x="16151" y="208871"/>
                        </a:cubicBezTo>
                        <a:lnTo>
                          <a:pt x="0" y="188320"/>
                        </a:lnTo>
                        <a:lnTo>
                          <a:pt x="3711" y="162447"/>
                        </a:lnTo>
                        <a:cubicBezTo>
                          <a:pt x="21763" y="96184"/>
                          <a:pt x="89201" y="35013"/>
                          <a:pt x="180359" y="10587"/>
                        </a:cubicBezTo>
                        <a:cubicBezTo>
                          <a:pt x="203149" y="4481"/>
                          <a:pt x="225803" y="1104"/>
                          <a:pt x="247727" y="23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10" name="楕円 409"/>
                  <p:cNvSpPr/>
                  <p:nvPr/>
                </p:nvSpPr>
                <p:spPr bwMode="auto">
                  <a:xfrm>
                    <a:off x="6604396" y="4902929"/>
                    <a:ext cx="68353" cy="65290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407" name="月 406"/>
                <p:cNvSpPr/>
                <p:nvPr/>
              </p:nvSpPr>
              <p:spPr bwMode="auto">
                <a:xfrm rot="12889395">
                  <a:off x="6331077" y="4598824"/>
                  <a:ext cx="49933" cy="258502"/>
                </a:xfrm>
                <a:prstGeom prst="moon">
                  <a:avLst>
                    <a:gd name="adj" fmla="val 29337"/>
                  </a:avLst>
                </a:prstGeom>
                <a:solidFill>
                  <a:schemeClr val="tx1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387" name="片側の 2 つの角を丸めた四角形 544"/>
              <p:cNvSpPr/>
              <p:nvPr/>
            </p:nvSpPr>
            <p:spPr>
              <a:xfrm rot="7200000" flipH="1">
                <a:off x="7242127" y="1825738"/>
                <a:ext cx="230509" cy="549004"/>
              </a:xfrm>
              <a:custGeom>
                <a:avLst/>
                <a:gdLst>
                  <a:gd name="connsiteX0" fmla="*/ 114728 w 229456"/>
                  <a:gd name="connsiteY0" fmla="*/ 0 h 549004"/>
                  <a:gd name="connsiteX1" fmla="*/ 114728 w 229456"/>
                  <a:gd name="connsiteY1" fmla="*/ 0 h 549004"/>
                  <a:gd name="connsiteX2" fmla="*/ 229456 w 229456"/>
                  <a:gd name="connsiteY2" fmla="*/ 114728 h 549004"/>
                  <a:gd name="connsiteX3" fmla="*/ 229456 w 229456"/>
                  <a:gd name="connsiteY3" fmla="*/ 549004 h 549004"/>
                  <a:gd name="connsiteX4" fmla="*/ 229456 w 229456"/>
                  <a:gd name="connsiteY4" fmla="*/ 549004 h 549004"/>
                  <a:gd name="connsiteX5" fmla="*/ 0 w 229456"/>
                  <a:gd name="connsiteY5" fmla="*/ 549004 h 549004"/>
                  <a:gd name="connsiteX6" fmla="*/ 0 w 229456"/>
                  <a:gd name="connsiteY6" fmla="*/ 549004 h 549004"/>
                  <a:gd name="connsiteX7" fmla="*/ 0 w 229456"/>
                  <a:gd name="connsiteY7" fmla="*/ 114728 h 549004"/>
                  <a:gd name="connsiteX8" fmla="*/ 114728 w 229456"/>
                  <a:gd name="connsiteY8" fmla="*/ 0 h 549004"/>
                  <a:gd name="connsiteX0" fmla="*/ 115781 w 230509"/>
                  <a:gd name="connsiteY0" fmla="*/ 0 h 549004"/>
                  <a:gd name="connsiteX1" fmla="*/ 115781 w 230509"/>
                  <a:gd name="connsiteY1" fmla="*/ 0 h 549004"/>
                  <a:gd name="connsiteX2" fmla="*/ 230509 w 230509"/>
                  <a:gd name="connsiteY2" fmla="*/ 114728 h 549004"/>
                  <a:gd name="connsiteX3" fmla="*/ 230509 w 230509"/>
                  <a:gd name="connsiteY3" fmla="*/ 549004 h 549004"/>
                  <a:gd name="connsiteX4" fmla="*/ 230509 w 230509"/>
                  <a:gd name="connsiteY4" fmla="*/ 549004 h 549004"/>
                  <a:gd name="connsiteX5" fmla="*/ 1053 w 230509"/>
                  <a:gd name="connsiteY5" fmla="*/ 549004 h 549004"/>
                  <a:gd name="connsiteX6" fmla="*/ 1053 w 230509"/>
                  <a:gd name="connsiteY6" fmla="*/ 549004 h 549004"/>
                  <a:gd name="connsiteX7" fmla="*/ 0 w 230509"/>
                  <a:gd name="connsiteY7" fmla="*/ 344872 h 549004"/>
                  <a:gd name="connsiteX8" fmla="*/ 1053 w 230509"/>
                  <a:gd name="connsiteY8" fmla="*/ 114728 h 549004"/>
                  <a:gd name="connsiteX9" fmla="*/ 115781 w 230509"/>
                  <a:gd name="connsiteY9" fmla="*/ 0 h 549004"/>
                  <a:gd name="connsiteX0" fmla="*/ 1053 w 230509"/>
                  <a:gd name="connsiteY0" fmla="*/ 549004 h 640444"/>
                  <a:gd name="connsiteX1" fmla="*/ 0 w 230509"/>
                  <a:gd name="connsiteY1" fmla="*/ 344872 h 640444"/>
                  <a:gd name="connsiteX2" fmla="*/ 1053 w 230509"/>
                  <a:gd name="connsiteY2" fmla="*/ 114728 h 640444"/>
                  <a:gd name="connsiteX3" fmla="*/ 115781 w 230509"/>
                  <a:gd name="connsiteY3" fmla="*/ 0 h 640444"/>
                  <a:gd name="connsiteX4" fmla="*/ 115781 w 230509"/>
                  <a:gd name="connsiteY4" fmla="*/ 0 h 640444"/>
                  <a:gd name="connsiteX5" fmla="*/ 230509 w 230509"/>
                  <a:gd name="connsiteY5" fmla="*/ 114728 h 640444"/>
                  <a:gd name="connsiteX6" fmla="*/ 230509 w 230509"/>
                  <a:gd name="connsiteY6" fmla="*/ 549004 h 640444"/>
                  <a:gd name="connsiteX7" fmla="*/ 230509 w 230509"/>
                  <a:gd name="connsiteY7" fmla="*/ 549004 h 640444"/>
                  <a:gd name="connsiteX8" fmla="*/ 1053 w 230509"/>
                  <a:gd name="connsiteY8" fmla="*/ 549004 h 640444"/>
                  <a:gd name="connsiteX9" fmla="*/ 92493 w 230509"/>
                  <a:gd name="connsiteY9" fmla="*/ 640444 h 640444"/>
                  <a:gd name="connsiteX0" fmla="*/ 1053 w 230509"/>
                  <a:gd name="connsiteY0" fmla="*/ 549004 h 549004"/>
                  <a:gd name="connsiteX1" fmla="*/ 0 w 230509"/>
                  <a:gd name="connsiteY1" fmla="*/ 344872 h 549004"/>
                  <a:gd name="connsiteX2" fmla="*/ 1053 w 230509"/>
                  <a:gd name="connsiteY2" fmla="*/ 114728 h 549004"/>
                  <a:gd name="connsiteX3" fmla="*/ 115781 w 230509"/>
                  <a:gd name="connsiteY3" fmla="*/ 0 h 549004"/>
                  <a:gd name="connsiteX4" fmla="*/ 115781 w 230509"/>
                  <a:gd name="connsiteY4" fmla="*/ 0 h 549004"/>
                  <a:gd name="connsiteX5" fmla="*/ 230509 w 230509"/>
                  <a:gd name="connsiteY5" fmla="*/ 114728 h 549004"/>
                  <a:gd name="connsiteX6" fmla="*/ 230509 w 230509"/>
                  <a:gd name="connsiteY6" fmla="*/ 549004 h 549004"/>
                  <a:gd name="connsiteX7" fmla="*/ 230509 w 230509"/>
                  <a:gd name="connsiteY7" fmla="*/ 549004 h 549004"/>
                  <a:gd name="connsiteX8" fmla="*/ 1053 w 230509"/>
                  <a:gd name="connsiteY8" fmla="*/ 549004 h 549004"/>
                  <a:gd name="connsiteX0" fmla="*/ 1053 w 230509"/>
                  <a:gd name="connsiteY0" fmla="*/ 549004 h 549004"/>
                  <a:gd name="connsiteX1" fmla="*/ 0 w 230509"/>
                  <a:gd name="connsiteY1" fmla="*/ 344872 h 549004"/>
                  <a:gd name="connsiteX2" fmla="*/ 1053 w 230509"/>
                  <a:gd name="connsiteY2" fmla="*/ 114728 h 549004"/>
                  <a:gd name="connsiteX3" fmla="*/ 115781 w 230509"/>
                  <a:gd name="connsiteY3" fmla="*/ 0 h 549004"/>
                  <a:gd name="connsiteX4" fmla="*/ 115781 w 230509"/>
                  <a:gd name="connsiteY4" fmla="*/ 0 h 549004"/>
                  <a:gd name="connsiteX5" fmla="*/ 230509 w 230509"/>
                  <a:gd name="connsiteY5" fmla="*/ 114728 h 549004"/>
                  <a:gd name="connsiteX6" fmla="*/ 230509 w 230509"/>
                  <a:gd name="connsiteY6" fmla="*/ 549004 h 549004"/>
                  <a:gd name="connsiteX7" fmla="*/ 230509 w 230509"/>
                  <a:gd name="connsiteY7" fmla="*/ 549004 h 549004"/>
                  <a:gd name="connsiteX0" fmla="*/ 0 w 230509"/>
                  <a:gd name="connsiteY0" fmla="*/ 344872 h 549004"/>
                  <a:gd name="connsiteX1" fmla="*/ 1053 w 230509"/>
                  <a:gd name="connsiteY1" fmla="*/ 114728 h 549004"/>
                  <a:gd name="connsiteX2" fmla="*/ 115781 w 230509"/>
                  <a:gd name="connsiteY2" fmla="*/ 0 h 549004"/>
                  <a:gd name="connsiteX3" fmla="*/ 115781 w 230509"/>
                  <a:gd name="connsiteY3" fmla="*/ 0 h 549004"/>
                  <a:gd name="connsiteX4" fmla="*/ 230509 w 230509"/>
                  <a:gd name="connsiteY4" fmla="*/ 114728 h 549004"/>
                  <a:gd name="connsiteX5" fmla="*/ 230509 w 230509"/>
                  <a:gd name="connsiteY5" fmla="*/ 549004 h 549004"/>
                  <a:gd name="connsiteX6" fmla="*/ 230509 w 230509"/>
                  <a:gd name="connsiteY6" fmla="*/ 549004 h 5490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30509" h="549004">
                    <a:moveTo>
                      <a:pt x="0" y="344872"/>
                    </a:moveTo>
                    <a:lnTo>
                      <a:pt x="1053" y="114728"/>
                    </a:lnTo>
                    <a:cubicBezTo>
                      <a:pt x="1053" y="51365"/>
                      <a:pt x="52418" y="0"/>
                      <a:pt x="115781" y="0"/>
                    </a:cubicBezTo>
                    <a:lnTo>
                      <a:pt x="115781" y="0"/>
                    </a:lnTo>
                    <a:cubicBezTo>
                      <a:pt x="179144" y="0"/>
                      <a:pt x="230509" y="51365"/>
                      <a:pt x="230509" y="114728"/>
                    </a:cubicBezTo>
                    <a:lnTo>
                      <a:pt x="230509" y="549004"/>
                    </a:lnTo>
                    <a:lnTo>
                      <a:pt x="230509" y="549004"/>
                    </a:lnTo>
                  </a:path>
                </a:pathLst>
              </a:custGeom>
              <a:pattFill prst="pct90">
                <a:fgClr>
                  <a:schemeClr val="accent5">
                    <a:lumMod val="25000"/>
                  </a:schemeClr>
                </a:fgClr>
                <a:bgClr>
                  <a:schemeClr val="bg1">
                    <a:lumMod val="50000"/>
                  </a:scheme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88" name="台形 387"/>
              <p:cNvSpPr/>
              <p:nvPr/>
            </p:nvSpPr>
            <p:spPr>
              <a:xfrm rot="9420290" flipH="1">
                <a:off x="7179560" y="1643926"/>
                <a:ext cx="211442" cy="106629"/>
              </a:xfrm>
              <a:prstGeom prst="trapezoid">
                <a:avLst>
                  <a:gd name="adj" fmla="val 13602"/>
                </a:avLst>
              </a:prstGeom>
              <a:solidFill>
                <a:schemeClr val="accent2">
                  <a:lumMod val="20000"/>
                  <a:lumOff val="8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89" name="片側の 2 つの角を丸めた四角形 388"/>
              <p:cNvSpPr/>
              <p:nvPr/>
            </p:nvSpPr>
            <p:spPr>
              <a:xfrm rot="9376473" flipH="1">
                <a:off x="7300322" y="1675374"/>
                <a:ext cx="229456" cy="633977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pattFill prst="pct90">
                <a:fgClr>
                  <a:schemeClr val="accent5">
                    <a:lumMod val="25000"/>
                  </a:schemeClr>
                </a:fgClr>
                <a:bgClr>
                  <a:schemeClr val="bg1">
                    <a:lumMod val="50000"/>
                  </a:scheme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</p:grpSp>
        <p:grpSp>
          <p:nvGrpSpPr>
            <p:cNvPr id="331" name="グループ化 330"/>
            <p:cNvGrpSpPr/>
            <p:nvPr/>
          </p:nvGrpSpPr>
          <p:grpSpPr>
            <a:xfrm>
              <a:off x="5950226" y="1403775"/>
              <a:ext cx="1740429" cy="1201171"/>
              <a:chOff x="5950226" y="1403775"/>
              <a:chExt cx="1740429" cy="1201171"/>
            </a:xfrm>
          </p:grpSpPr>
          <p:grpSp>
            <p:nvGrpSpPr>
              <p:cNvPr id="332" name="グループ化 331"/>
              <p:cNvGrpSpPr/>
              <p:nvPr/>
            </p:nvGrpSpPr>
            <p:grpSpPr>
              <a:xfrm>
                <a:off x="5955570" y="1403775"/>
                <a:ext cx="1710190" cy="1038441"/>
                <a:chOff x="3247060" y="2014678"/>
                <a:chExt cx="3366874" cy="2044392"/>
              </a:xfrm>
            </p:grpSpPr>
            <p:grpSp>
              <p:nvGrpSpPr>
                <p:cNvPr id="341" name="グループ化 340"/>
                <p:cNvGrpSpPr/>
                <p:nvPr/>
              </p:nvGrpSpPr>
              <p:grpSpPr>
                <a:xfrm>
                  <a:off x="3722609" y="2014678"/>
                  <a:ext cx="2361200" cy="756024"/>
                  <a:chOff x="3575646" y="1906999"/>
                  <a:chExt cx="2655125" cy="850134"/>
                </a:xfrm>
                <a:solidFill>
                  <a:schemeClr val="bg1">
                    <a:lumMod val="85000"/>
                  </a:schemeClr>
                </a:solidFill>
              </p:grpSpPr>
              <p:grpSp>
                <p:nvGrpSpPr>
                  <p:cNvPr id="345" name="グループ化 344"/>
                  <p:cNvGrpSpPr/>
                  <p:nvPr/>
                </p:nvGrpSpPr>
                <p:grpSpPr>
                  <a:xfrm>
                    <a:off x="3972067" y="1940388"/>
                    <a:ext cx="648248" cy="814645"/>
                    <a:chOff x="3117365" y="1223616"/>
                    <a:chExt cx="738068" cy="927521"/>
                  </a:xfrm>
                  <a:grpFill/>
                </p:grpSpPr>
                <p:sp>
                  <p:nvSpPr>
                    <p:cNvPr id="382" name="フリーフォーム 381"/>
                    <p:cNvSpPr/>
                    <p:nvPr/>
                  </p:nvSpPr>
                  <p:spPr bwMode="auto">
                    <a:xfrm>
                      <a:off x="3194021" y="1223616"/>
                      <a:ext cx="528516" cy="837614"/>
                    </a:xfrm>
                    <a:custGeom>
                      <a:avLst/>
                      <a:gdLst>
                        <a:gd name="connsiteX0" fmla="*/ 371255 w 528516"/>
                        <a:gd name="connsiteY0" fmla="*/ 1974 h 837614"/>
                        <a:gd name="connsiteX1" fmla="*/ 528516 w 528516"/>
                        <a:gd name="connsiteY1" fmla="*/ 27000 h 837614"/>
                        <a:gd name="connsiteX2" fmla="*/ 518860 w 528516"/>
                        <a:gd name="connsiteY2" fmla="*/ 69047 h 837614"/>
                        <a:gd name="connsiteX3" fmla="*/ 61428 w 528516"/>
                        <a:gd name="connsiteY3" fmla="*/ 398285 h 837614"/>
                        <a:gd name="connsiteX4" fmla="*/ 78967 w 528516"/>
                        <a:gd name="connsiteY4" fmla="*/ 792682 h 837614"/>
                        <a:gd name="connsiteX5" fmla="*/ 99554 w 528516"/>
                        <a:gd name="connsiteY5" fmla="*/ 837614 h 837614"/>
                        <a:gd name="connsiteX6" fmla="*/ 52899 w 528516"/>
                        <a:gd name="connsiteY6" fmla="*/ 837614 h 837614"/>
                        <a:gd name="connsiteX7" fmla="*/ 42409 w 528516"/>
                        <a:gd name="connsiteY7" fmla="*/ 816061 h 837614"/>
                        <a:gd name="connsiteX8" fmla="*/ 22428 w 528516"/>
                        <a:gd name="connsiteY8" fmla="*/ 379408 h 837614"/>
                        <a:gd name="connsiteX9" fmla="*/ 371255 w 528516"/>
                        <a:gd name="connsiteY9" fmla="*/ 1974 h 83761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528516" h="837614">
                          <a:moveTo>
                            <a:pt x="371255" y="1974"/>
                          </a:moveTo>
                          <a:cubicBezTo>
                            <a:pt x="422880" y="-4079"/>
                            <a:pt x="476174" y="3655"/>
                            <a:pt x="528516" y="27000"/>
                          </a:cubicBezTo>
                          <a:lnTo>
                            <a:pt x="518860" y="69047"/>
                          </a:lnTo>
                          <a:cubicBezTo>
                            <a:pt x="329434" y="-21128"/>
                            <a:pt x="125002" y="126012"/>
                            <a:pt x="61428" y="398285"/>
                          </a:cubicBezTo>
                          <a:cubicBezTo>
                            <a:pt x="30753" y="529657"/>
                            <a:pt x="37981" y="671198"/>
                            <a:pt x="78967" y="792682"/>
                          </a:cubicBezTo>
                          <a:lnTo>
                            <a:pt x="99554" y="837614"/>
                          </a:lnTo>
                          <a:lnTo>
                            <a:pt x="52899" y="837614"/>
                          </a:lnTo>
                          <a:lnTo>
                            <a:pt x="42409" y="816061"/>
                          </a:lnTo>
                          <a:cubicBezTo>
                            <a:pt x="-5443" y="682020"/>
                            <a:pt x="-13791" y="524736"/>
                            <a:pt x="22428" y="379408"/>
                          </a:cubicBezTo>
                          <a:cubicBezTo>
                            <a:pt x="76520" y="162364"/>
                            <a:pt x="216379" y="20131"/>
                            <a:pt x="371255" y="1974"/>
                          </a:cubicBezTo>
                          <a:close/>
                        </a:path>
                      </a:pathLst>
                    </a:custGeom>
                    <a:pattFill prst="wdDnDiag">
                      <a:fgClr>
                        <a:schemeClr val="accent3">
                          <a:lumMod val="95000"/>
                        </a:schemeClr>
                      </a:fgClr>
                      <a:bgClr>
                        <a:schemeClr val="bg2">
                          <a:lumMod val="60000"/>
                          <a:lumOff val="40000"/>
                        </a:schemeClr>
                      </a:bgClr>
                    </a:patt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83" name="片側の 2 つの角を丸めた四角形 382"/>
                    <p:cNvSpPr/>
                    <p:nvPr/>
                  </p:nvSpPr>
                  <p:spPr bwMode="auto">
                    <a:xfrm>
                      <a:off x="3117365" y="2021671"/>
                      <a:ext cx="291299" cy="129466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chemeClr val="bg1">
                        <a:lumMod val="65000"/>
                      </a:schemeClr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84" name="角丸四角形 383"/>
                    <p:cNvSpPr/>
                    <p:nvPr/>
                  </p:nvSpPr>
                  <p:spPr bwMode="auto">
                    <a:xfrm rot="850014">
                      <a:off x="3681389" y="1231187"/>
                      <a:ext cx="174044" cy="110768"/>
                    </a:xfrm>
                    <a:prstGeom prst="roundRect">
                      <a:avLst>
                        <a:gd name="adj" fmla="val 50000"/>
                      </a:avLst>
                    </a:prstGeom>
                    <a:pattFill prst="lgConfetti">
                      <a:fgClr>
                        <a:schemeClr val="tx1">
                          <a:lumMod val="75000"/>
                          <a:lumOff val="25000"/>
                        </a:schemeClr>
                      </a:fgClr>
                      <a:bgClr>
                        <a:schemeClr val="bg2">
                          <a:lumMod val="75000"/>
                        </a:schemeClr>
                      </a:bgClr>
                    </a:patt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346" name="グループ化 345"/>
                  <p:cNvGrpSpPr/>
                  <p:nvPr/>
                </p:nvGrpSpPr>
                <p:grpSpPr>
                  <a:xfrm>
                    <a:off x="5025290" y="2495284"/>
                    <a:ext cx="225025" cy="253239"/>
                    <a:chOff x="2207695" y="2573905"/>
                    <a:chExt cx="439898" cy="495054"/>
                  </a:xfrm>
                  <a:grpFill/>
                </p:grpSpPr>
                <p:sp>
                  <p:nvSpPr>
                    <p:cNvPr id="380" name="台形 379"/>
                    <p:cNvSpPr/>
                    <p:nvPr/>
                  </p:nvSpPr>
                  <p:spPr bwMode="auto">
                    <a:xfrm rot="10800000">
                      <a:off x="2207695" y="2573905"/>
                      <a:ext cx="439898" cy="495054"/>
                    </a:xfrm>
                    <a:prstGeom prst="trapezoid">
                      <a:avLst>
                        <a:gd name="adj" fmla="val 18071"/>
                      </a:avLst>
                    </a:prstGeom>
                    <a:solidFill>
                      <a:schemeClr val="accent5">
                        <a:lumMod val="90000"/>
                      </a:schemeClr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81" name="台形 380"/>
                    <p:cNvSpPr/>
                    <p:nvPr/>
                  </p:nvSpPr>
                  <p:spPr bwMode="auto">
                    <a:xfrm rot="10800000">
                      <a:off x="2252700" y="2712718"/>
                      <a:ext cx="347625" cy="329565"/>
                    </a:xfrm>
                    <a:prstGeom prst="trapezoid">
                      <a:avLst>
                        <a:gd name="adj" fmla="val 16915"/>
                      </a:avLst>
                    </a:prstGeom>
                    <a:solidFill>
                      <a:srgbClr val="00B0F0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347" name="グループ化 346"/>
                  <p:cNvGrpSpPr/>
                  <p:nvPr/>
                </p:nvGrpSpPr>
                <p:grpSpPr>
                  <a:xfrm>
                    <a:off x="5623902" y="2061229"/>
                    <a:ext cx="606869" cy="692693"/>
                    <a:chOff x="5623902" y="1911299"/>
                    <a:chExt cx="738224" cy="842624"/>
                  </a:xfrm>
                  <a:grpFill/>
                </p:grpSpPr>
                <p:sp>
                  <p:nvSpPr>
                    <p:cNvPr id="376" name="フリーフォーム 375"/>
                    <p:cNvSpPr/>
                    <p:nvPr/>
                  </p:nvSpPr>
                  <p:spPr bwMode="auto">
                    <a:xfrm flipH="1">
                      <a:off x="5763090" y="1940823"/>
                      <a:ext cx="410563" cy="716282"/>
                    </a:xfrm>
                    <a:custGeom>
                      <a:avLst/>
                      <a:gdLst>
                        <a:gd name="connsiteX0" fmla="*/ 410563 w 410563"/>
                        <a:gd name="connsiteY0" fmla="*/ 52 h 716282"/>
                        <a:gd name="connsiteX1" fmla="*/ 409922 w 410563"/>
                        <a:gd name="connsiteY1" fmla="*/ 65596 h 716282"/>
                        <a:gd name="connsiteX2" fmla="*/ 86231 w 410563"/>
                        <a:gd name="connsiteY2" fmla="*/ 392969 h 716282"/>
                        <a:gd name="connsiteX3" fmla="*/ 74810 w 410563"/>
                        <a:gd name="connsiteY3" fmla="*/ 680232 h 716282"/>
                        <a:gd name="connsiteX4" fmla="*/ 83276 w 410563"/>
                        <a:gd name="connsiteY4" fmla="*/ 716282 h 716282"/>
                        <a:gd name="connsiteX5" fmla="*/ 15973 w 410563"/>
                        <a:gd name="connsiteY5" fmla="*/ 716282 h 716282"/>
                        <a:gd name="connsiteX6" fmla="*/ 12097 w 410563"/>
                        <a:gd name="connsiteY6" fmla="*/ 701389 h 716282"/>
                        <a:gd name="connsiteX7" fmla="*/ 27173 w 410563"/>
                        <a:gd name="connsiteY7" fmla="*/ 361201 h 716282"/>
                        <a:gd name="connsiteX8" fmla="*/ 410563 w 410563"/>
                        <a:gd name="connsiteY8" fmla="*/ 52 h 71628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410563" h="716282">
                          <a:moveTo>
                            <a:pt x="410563" y="52"/>
                          </a:moveTo>
                          <a:cubicBezTo>
                            <a:pt x="410349" y="21900"/>
                            <a:pt x="410136" y="43748"/>
                            <a:pt x="409922" y="65596"/>
                          </a:cubicBezTo>
                          <a:cubicBezTo>
                            <a:pt x="265649" y="62550"/>
                            <a:pt x="135827" y="193849"/>
                            <a:pt x="86231" y="392969"/>
                          </a:cubicBezTo>
                          <a:cubicBezTo>
                            <a:pt x="63143" y="485664"/>
                            <a:pt x="59449" y="585598"/>
                            <a:pt x="74810" y="680232"/>
                          </a:cubicBezTo>
                          <a:lnTo>
                            <a:pt x="83276" y="716282"/>
                          </a:lnTo>
                          <a:lnTo>
                            <a:pt x="15973" y="716282"/>
                          </a:lnTo>
                          <a:lnTo>
                            <a:pt x="12097" y="701389"/>
                          </a:lnTo>
                          <a:cubicBezTo>
                            <a:pt x="-7990" y="589438"/>
                            <a:pt x="-3126" y="470590"/>
                            <a:pt x="27173" y="361201"/>
                          </a:cubicBezTo>
                          <a:cubicBezTo>
                            <a:pt x="88187" y="140917"/>
                            <a:pt x="241142" y="-3165"/>
                            <a:pt x="410563" y="52"/>
                          </a:cubicBezTo>
                          <a:close/>
                        </a:path>
                      </a:pathLst>
                    </a:custGeom>
                    <a:pattFill prst="wdUpDiag">
                      <a:fgClr>
                        <a:schemeClr val="accent3">
                          <a:lumMod val="95000"/>
                        </a:schemeClr>
                      </a:fgClr>
                      <a:bgClr>
                        <a:schemeClr val="accent3">
                          <a:lumMod val="65000"/>
                        </a:schemeClr>
                      </a:bgClr>
                    </a:patt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77" name="片側の 2 つの角を丸めた四角形 376"/>
                    <p:cNvSpPr/>
                    <p:nvPr/>
                  </p:nvSpPr>
                  <p:spPr bwMode="auto">
                    <a:xfrm>
                      <a:off x="5949471" y="2651761"/>
                      <a:ext cx="363370" cy="82406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grpFill/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78" name="片側の 2 つの角を丸めた四角形 377"/>
                    <p:cNvSpPr/>
                    <p:nvPr/>
                  </p:nvSpPr>
                  <p:spPr bwMode="auto">
                    <a:xfrm>
                      <a:off x="5900186" y="2708204"/>
                      <a:ext cx="461940" cy="45719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grpFill/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79" name="角丸四角形 378"/>
                    <p:cNvSpPr/>
                    <p:nvPr/>
                  </p:nvSpPr>
                  <p:spPr bwMode="auto">
                    <a:xfrm>
                      <a:off x="5623902" y="1911299"/>
                      <a:ext cx="192086" cy="131294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chemeClr val="tx1">
                        <a:lumMod val="95000"/>
                        <a:lumOff val="5000"/>
                      </a:schemeClr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348" name="グループ化 347"/>
                  <p:cNvGrpSpPr/>
                  <p:nvPr/>
                </p:nvGrpSpPr>
                <p:grpSpPr>
                  <a:xfrm>
                    <a:off x="3661331" y="1940399"/>
                    <a:ext cx="796614" cy="813524"/>
                    <a:chOff x="2811595" y="1173737"/>
                    <a:chExt cx="864855" cy="883214"/>
                  </a:xfrm>
                  <a:grpFill/>
                </p:grpSpPr>
                <p:sp>
                  <p:nvSpPr>
                    <p:cNvPr id="370" name="フリーフォーム 369"/>
                    <p:cNvSpPr/>
                    <p:nvPr/>
                  </p:nvSpPr>
                  <p:spPr bwMode="auto">
                    <a:xfrm>
                      <a:off x="2979969" y="1223601"/>
                      <a:ext cx="541923" cy="765239"/>
                    </a:xfrm>
                    <a:custGeom>
                      <a:avLst/>
                      <a:gdLst>
                        <a:gd name="connsiteX0" fmla="*/ 382784 w 541923"/>
                        <a:gd name="connsiteY0" fmla="*/ 861 h 765239"/>
                        <a:gd name="connsiteX1" fmla="*/ 541923 w 541923"/>
                        <a:gd name="connsiteY1" fmla="*/ 33357 h 765239"/>
                        <a:gd name="connsiteX2" fmla="*/ 525393 w 541923"/>
                        <a:gd name="connsiteY2" fmla="*/ 97515 h 765239"/>
                        <a:gd name="connsiteX3" fmla="*/ 83205 w 541923"/>
                        <a:gd name="connsiteY3" fmla="*/ 403559 h 765239"/>
                        <a:gd name="connsiteX4" fmla="*/ 71021 w 541923"/>
                        <a:gd name="connsiteY4" fmla="*/ 657870 h 765239"/>
                        <a:gd name="connsiteX5" fmla="*/ 94900 w 541923"/>
                        <a:gd name="connsiteY5" fmla="*/ 765239 h 765239"/>
                        <a:gd name="connsiteX6" fmla="*/ 29932 w 541923"/>
                        <a:gd name="connsiteY6" fmla="*/ 765239 h 765239"/>
                        <a:gd name="connsiteX7" fmla="*/ 7501 w 541923"/>
                        <a:gd name="connsiteY7" fmla="*/ 672692 h 765239"/>
                        <a:gd name="connsiteX8" fmla="*/ 23839 w 541923"/>
                        <a:gd name="connsiteY8" fmla="*/ 373852 h 765239"/>
                        <a:gd name="connsiteX9" fmla="*/ 382784 w 541923"/>
                        <a:gd name="connsiteY9" fmla="*/ 861 h 76523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541923" h="765239">
                          <a:moveTo>
                            <a:pt x="382784" y="861"/>
                          </a:moveTo>
                          <a:cubicBezTo>
                            <a:pt x="435317" y="-3202"/>
                            <a:pt x="489289" y="7022"/>
                            <a:pt x="541923" y="33357"/>
                          </a:cubicBezTo>
                          <a:lnTo>
                            <a:pt x="525393" y="97515"/>
                          </a:lnTo>
                          <a:cubicBezTo>
                            <a:pt x="345600" y="-2424"/>
                            <a:pt x="145198" y="136276"/>
                            <a:pt x="83205" y="403559"/>
                          </a:cubicBezTo>
                          <a:cubicBezTo>
                            <a:pt x="63909" y="486755"/>
                            <a:pt x="60212" y="574337"/>
                            <a:pt x="71021" y="657870"/>
                          </a:cubicBezTo>
                          <a:lnTo>
                            <a:pt x="94900" y="765239"/>
                          </a:lnTo>
                          <a:lnTo>
                            <a:pt x="29932" y="765239"/>
                          </a:lnTo>
                          <a:lnTo>
                            <a:pt x="7501" y="672692"/>
                          </a:lnTo>
                          <a:cubicBezTo>
                            <a:pt x="-6235" y="574573"/>
                            <a:pt x="-1290" y="471376"/>
                            <a:pt x="23839" y="373852"/>
                          </a:cubicBezTo>
                          <a:cubicBezTo>
                            <a:pt x="80538" y="153807"/>
                            <a:pt x="225185" y="13048"/>
                            <a:pt x="382784" y="861"/>
                          </a:cubicBezTo>
                          <a:close/>
                        </a:path>
                      </a:pathLst>
                    </a:custGeom>
                    <a:pattFill prst="sphere">
                      <a:fgClr>
                        <a:schemeClr val="accent3">
                          <a:lumMod val="95000"/>
                        </a:schemeClr>
                      </a:fgClr>
                      <a:bgClr>
                        <a:schemeClr val="bg2">
                          <a:lumMod val="60000"/>
                          <a:lumOff val="40000"/>
                        </a:schemeClr>
                      </a:bgClr>
                    </a:patt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grpSp>
                  <p:nvGrpSpPr>
                    <p:cNvPr id="371" name="グループ化 370"/>
                    <p:cNvGrpSpPr/>
                    <p:nvPr/>
                  </p:nvGrpSpPr>
                  <p:grpSpPr>
                    <a:xfrm rot="6300000">
                      <a:off x="3439365" y="1187319"/>
                      <a:ext cx="250668" cy="223503"/>
                      <a:chOff x="4793789" y="1448780"/>
                      <a:chExt cx="402091" cy="358516"/>
                    </a:xfrm>
                    <a:grpFill/>
                  </p:grpSpPr>
                  <p:sp>
                    <p:nvSpPr>
                      <p:cNvPr id="374" name="楕円 373"/>
                      <p:cNvSpPr/>
                      <p:nvPr/>
                    </p:nvSpPr>
                    <p:spPr bwMode="auto">
                      <a:xfrm>
                        <a:off x="4819509" y="1448780"/>
                        <a:ext cx="358516" cy="358516"/>
                      </a:xfrm>
                      <a:prstGeom prst="ellipse">
                        <a:avLst/>
                      </a:prstGeom>
                      <a:pattFill prst="lgCheck">
                        <a:fgClr>
                          <a:schemeClr val="tx1">
                            <a:lumMod val="95000"/>
                            <a:lumOff val="5000"/>
                          </a:schemeClr>
                        </a:fgClr>
                        <a:bgClr>
                          <a:schemeClr val="bg2">
                            <a:lumMod val="60000"/>
                            <a:lumOff val="40000"/>
                          </a:schemeClr>
                        </a:bgClr>
                      </a:pattFill>
                      <a:ln w="127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375" name="楕円 374"/>
                      <p:cNvSpPr/>
                      <p:nvPr/>
                    </p:nvSpPr>
                    <p:spPr bwMode="auto">
                      <a:xfrm>
                        <a:off x="4793789" y="1608858"/>
                        <a:ext cx="402091" cy="45719"/>
                      </a:xfrm>
                      <a:prstGeom prst="ellipse">
                        <a:avLst/>
                      </a:prstGeom>
                      <a:solidFill>
                        <a:schemeClr val="bg1">
                          <a:lumMod val="50000"/>
                        </a:schemeClr>
                      </a:solidFill>
                      <a:ln w="127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  <p:sp>
                  <p:nvSpPr>
                    <p:cNvPr id="372" name="正方形/長方形 371"/>
                    <p:cNvSpPr/>
                    <p:nvPr/>
                  </p:nvSpPr>
                  <p:spPr bwMode="auto">
                    <a:xfrm>
                      <a:off x="2882770" y="1900308"/>
                      <a:ext cx="315035" cy="142285"/>
                    </a:xfrm>
                    <a:prstGeom prst="rect">
                      <a:avLst/>
                    </a:prstGeom>
                    <a:solidFill>
                      <a:schemeClr val="bg1">
                        <a:lumMod val="50000"/>
                      </a:schemeClr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73" name="正方形/長方形 372"/>
                    <p:cNvSpPr/>
                    <p:nvPr/>
                  </p:nvSpPr>
                  <p:spPr bwMode="auto">
                    <a:xfrm>
                      <a:off x="2811595" y="2000251"/>
                      <a:ext cx="457386" cy="56700"/>
                    </a:xfrm>
                    <a:prstGeom prst="rect">
                      <a:avLst/>
                    </a:prstGeom>
                    <a:solidFill>
                      <a:schemeClr val="bg2">
                        <a:lumMod val="50000"/>
                      </a:schemeClr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349" name="グループ化 348"/>
                  <p:cNvGrpSpPr/>
                  <p:nvPr/>
                </p:nvGrpSpPr>
                <p:grpSpPr>
                  <a:xfrm>
                    <a:off x="3575646" y="2172370"/>
                    <a:ext cx="690046" cy="584763"/>
                    <a:chOff x="3827875" y="1940823"/>
                    <a:chExt cx="959495" cy="813101"/>
                  </a:xfrm>
                  <a:grpFill/>
                </p:grpSpPr>
                <p:sp>
                  <p:nvSpPr>
                    <p:cNvPr id="367" name="フリーフォーム 366"/>
                    <p:cNvSpPr/>
                    <p:nvPr/>
                  </p:nvSpPr>
                  <p:spPr bwMode="auto">
                    <a:xfrm>
                      <a:off x="3962890" y="1940823"/>
                      <a:ext cx="644460" cy="716430"/>
                    </a:xfrm>
                    <a:custGeom>
                      <a:avLst/>
                      <a:gdLst>
                        <a:gd name="connsiteX0" fmla="*/ 390971 w 644460"/>
                        <a:gd name="connsiteY0" fmla="*/ 374 h 716430"/>
                        <a:gd name="connsiteX1" fmla="*/ 644460 w 644460"/>
                        <a:gd name="connsiteY1" fmla="*/ 109301 h 716430"/>
                        <a:gd name="connsiteX2" fmla="*/ 597918 w 644460"/>
                        <a:gd name="connsiteY2" fmla="*/ 197815 h 716430"/>
                        <a:gd name="connsiteX3" fmla="*/ 120940 w 644460"/>
                        <a:gd name="connsiteY3" fmla="*/ 378491 h 716430"/>
                        <a:gd name="connsiteX4" fmla="*/ 98561 w 644460"/>
                        <a:gd name="connsiteY4" fmla="*/ 630202 h 716430"/>
                        <a:gd name="connsiteX5" fmla="*/ 114687 w 644460"/>
                        <a:gd name="connsiteY5" fmla="*/ 716430 h 716430"/>
                        <a:gd name="connsiteX6" fmla="*/ 19275 w 644460"/>
                        <a:gd name="connsiteY6" fmla="*/ 716430 h 716430"/>
                        <a:gd name="connsiteX7" fmla="*/ 4276 w 644460"/>
                        <a:gd name="connsiteY7" fmla="*/ 646349 h 716430"/>
                        <a:gd name="connsiteX8" fmla="*/ 38487 w 644460"/>
                        <a:gd name="connsiteY8" fmla="*/ 324478 h 716430"/>
                        <a:gd name="connsiteX9" fmla="*/ 390971 w 644460"/>
                        <a:gd name="connsiteY9" fmla="*/ 374 h 71643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644460" h="716430">
                          <a:moveTo>
                            <a:pt x="390971" y="374"/>
                          </a:moveTo>
                          <a:cubicBezTo>
                            <a:pt x="478125" y="-4048"/>
                            <a:pt x="567366" y="30576"/>
                            <a:pt x="644460" y="109301"/>
                          </a:cubicBezTo>
                          <a:lnTo>
                            <a:pt x="597918" y="197815"/>
                          </a:lnTo>
                          <a:cubicBezTo>
                            <a:pt x="438450" y="5354"/>
                            <a:pt x="201856" y="94974"/>
                            <a:pt x="120940" y="378491"/>
                          </a:cubicBezTo>
                          <a:cubicBezTo>
                            <a:pt x="97901" y="459216"/>
                            <a:pt x="90739" y="546312"/>
                            <a:pt x="98561" y="630202"/>
                          </a:cubicBezTo>
                          <a:lnTo>
                            <a:pt x="114687" y="716430"/>
                          </a:lnTo>
                          <a:lnTo>
                            <a:pt x="19275" y="716430"/>
                          </a:lnTo>
                          <a:lnTo>
                            <a:pt x="4276" y="646349"/>
                          </a:lnTo>
                          <a:cubicBezTo>
                            <a:pt x="-7005" y="538930"/>
                            <a:pt x="3910" y="426985"/>
                            <a:pt x="38487" y="324478"/>
                          </a:cubicBezTo>
                          <a:cubicBezTo>
                            <a:pt x="106253" y="123580"/>
                            <a:pt x="245713" y="7745"/>
                            <a:pt x="390971" y="374"/>
                          </a:cubicBezTo>
                          <a:close/>
                        </a:path>
                      </a:pathLst>
                    </a:custGeom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>
                          <a:lumMod val="65000"/>
                        </a:schemeClr>
                      </a:bgClr>
                    </a:patt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68" name="片側の 2 つの角を丸めた四角形 367"/>
                    <p:cNvSpPr/>
                    <p:nvPr/>
                  </p:nvSpPr>
                  <p:spPr bwMode="auto">
                    <a:xfrm>
                      <a:off x="3827875" y="2573904"/>
                      <a:ext cx="405045" cy="180020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chemeClr val="tx1">
                        <a:lumMod val="95000"/>
                        <a:lumOff val="5000"/>
                      </a:schemeClr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69" name="角丸四角形 368"/>
                    <p:cNvSpPr/>
                    <p:nvPr/>
                  </p:nvSpPr>
                  <p:spPr bwMode="auto">
                    <a:xfrm rot="1800000">
                      <a:off x="4427330" y="1986236"/>
                      <a:ext cx="360040" cy="225025"/>
                    </a:xfrm>
                    <a:prstGeom prst="roundRect">
                      <a:avLst>
                        <a:gd name="adj" fmla="val 50000"/>
                      </a:avLst>
                    </a:prstGeom>
                    <a:pattFill prst="openDmnd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>
                          <a:lumMod val="50000"/>
                        </a:schemeClr>
                      </a:bgClr>
                    </a:patt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350" name="グループ化 349"/>
                  <p:cNvGrpSpPr/>
                  <p:nvPr/>
                </p:nvGrpSpPr>
                <p:grpSpPr>
                  <a:xfrm>
                    <a:off x="5043010" y="1906999"/>
                    <a:ext cx="741991" cy="846924"/>
                    <a:chOff x="5623902" y="1911299"/>
                    <a:chExt cx="738224" cy="842624"/>
                  </a:xfrm>
                  <a:grpFill/>
                </p:grpSpPr>
                <p:sp>
                  <p:nvSpPr>
                    <p:cNvPr id="363" name="フリーフォーム 362"/>
                    <p:cNvSpPr/>
                    <p:nvPr/>
                  </p:nvSpPr>
                  <p:spPr bwMode="auto">
                    <a:xfrm flipH="1">
                      <a:off x="5763090" y="1940823"/>
                      <a:ext cx="410563" cy="716282"/>
                    </a:xfrm>
                    <a:custGeom>
                      <a:avLst/>
                      <a:gdLst>
                        <a:gd name="connsiteX0" fmla="*/ 410563 w 410563"/>
                        <a:gd name="connsiteY0" fmla="*/ 52 h 716282"/>
                        <a:gd name="connsiteX1" fmla="*/ 409922 w 410563"/>
                        <a:gd name="connsiteY1" fmla="*/ 65596 h 716282"/>
                        <a:gd name="connsiteX2" fmla="*/ 86231 w 410563"/>
                        <a:gd name="connsiteY2" fmla="*/ 392969 h 716282"/>
                        <a:gd name="connsiteX3" fmla="*/ 74810 w 410563"/>
                        <a:gd name="connsiteY3" fmla="*/ 680232 h 716282"/>
                        <a:gd name="connsiteX4" fmla="*/ 83276 w 410563"/>
                        <a:gd name="connsiteY4" fmla="*/ 716282 h 716282"/>
                        <a:gd name="connsiteX5" fmla="*/ 15973 w 410563"/>
                        <a:gd name="connsiteY5" fmla="*/ 716282 h 716282"/>
                        <a:gd name="connsiteX6" fmla="*/ 12097 w 410563"/>
                        <a:gd name="connsiteY6" fmla="*/ 701389 h 716282"/>
                        <a:gd name="connsiteX7" fmla="*/ 27173 w 410563"/>
                        <a:gd name="connsiteY7" fmla="*/ 361201 h 716282"/>
                        <a:gd name="connsiteX8" fmla="*/ 410563 w 410563"/>
                        <a:gd name="connsiteY8" fmla="*/ 52 h 71628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410563" h="716282">
                          <a:moveTo>
                            <a:pt x="410563" y="52"/>
                          </a:moveTo>
                          <a:cubicBezTo>
                            <a:pt x="410349" y="21900"/>
                            <a:pt x="410136" y="43748"/>
                            <a:pt x="409922" y="65596"/>
                          </a:cubicBezTo>
                          <a:cubicBezTo>
                            <a:pt x="265649" y="62550"/>
                            <a:pt x="135827" y="193849"/>
                            <a:pt x="86231" y="392969"/>
                          </a:cubicBezTo>
                          <a:cubicBezTo>
                            <a:pt x="63143" y="485664"/>
                            <a:pt x="59449" y="585598"/>
                            <a:pt x="74810" y="680232"/>
                          </a:cubicBezTo>
                          <a:lnTo>
                            <a:pt x="83276" y="716282"/>
                          </a:lnTo>
                          <a:lnTo>
                            <a:pt x="15973" y="716282"/>
                          </a:lnTo>
                          <a:lnTo>
                            <a:pt x="12097" y="701389"/>
                          </a:lnTo>
                          <a:cubicBezTo>
                            <a:pt x="-7990" y="589438"/>
                            <a:pt x="-3126" y="470590"/>
                            <a:pt x="27173" y="361201"/>
                          </a:cubicBezTo>
                          <a:cubicBezTo>
                            <a:pt x="88187" y="140917"/>
                            <a:pt x="241142" y="-3165"/>
                            <a:pt x="410563" y="52"/>
                          </a:cubicBezTo>
                          <a:close/>
                        </a:path>
                      </a:pathLst>
                    </a:custGeom>
                    <a:pattFill prst="wdUpDiag">
                      <a:fgClr>
                        <a:schemeClr val="bg2">
                          <a:lumMod val="50000"/>
                        </a:schemeClr>
                      </a:fgClr>
                      <a:bgClr>
                        <a:schemeClr val="bg2">
                          <a:lumMod val="60000"/>
                          <a:lumOff val="40000"/>
                        </a:schemeClr>
                      </a:bgClr>
                    </a:patt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64" name="片側の 2 つの角を丸めた四角形 363"/>
                    <p:cNvSpPr/>
                    <p:nvPr/>
                  </p:nvSpPr>
                  <p:spPr bwMode="auto">
                    <a:xfrm>
                      <a:off x="5949471" y="2651761"/>
                      <a:ext cx="363370" cy="82406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chemeClr val="bg2">
                        <a:lumMod val="50000"/>
                      </a:schemeClr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65" name="片側の 2 つの角を丸めた四角形 364"/>
                    <p:cNvSpPr/>
                    <p:nvPr/>
                  </p:nvSpPr>
                  <p:spPr bwMode="auto">
                    <a:xfrm>
                      <a:off x="5900186" y="2708204"/>
                      <a:ext cx="461940" cy="45719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chemeClr val="bg2">
                        <a:lumMod val="50000"/>
                      </a:schemeClr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66" name="角丸四角形 365"/>
                    <p:cNvSpPr/>
                    <p:nvPr/>
                  </p:nvSpPr>
                  <p:spPr bwMode="auto">
                    <a:xfrm>
                      <a:off x="5623902" y="1911299"/>
                      <a:ext cx="192086" cy="131294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0070C0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351" name="グループ化 350"/>
                  <p:cNvGrpSpPr/>
                  <p:nvPr/>
                </p:nvGrpSpPr>
                <p:grpSpPr>
                  <a:xfrm>
                    <a:off x="4637229" y="2172370"/>
                    <a:ext cx="334186" cy="576153"/>
                    <a:chOff x="2728691" y="1434962"/>
                    <a:chExt cx="464297" cy="800471"/>
                  </a:xfrm>
                  <a:grpFill/>
                </p:grpSpPr>
                <p:sp>
                  <p:nvSpPr>
                    <p:cNvPr id="358" name="楕円 357"/>
                    <p:cNvSpPr/>
                    <p:nvPr/>
                  </p:nvSpPr>
                  <p:spPr bwMode="auto">
                    <a:xfrm>
                      <a:off x="2848327" y="1434962"/>
                      <a:ext cx="225024" cy="236028"/>
                    </a:xfrm>
                    <a:prstGeom prst="ellipse">
                      <a:avLst/>
                    </a:prstGeom>
                    <a:pattFill prst="openDmnd">
                      <a:fgClr>
                        <a:schemeClr val="tx1">
                          <a:lumMod val="85000"/>
                          <a:lumOff val="15000"/>
                        </a:schemeClr>
                      </a:fgClr>
                      <a:bgClr>
                        <a:schemeClr val="bg2">
                          <a:lumMod val="60000"/>
                          <a:lumOff val="40000"/>
                        </a:schemeClr>
                      </a:bgClr>
                    </a:patt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59" name="角丸四角形 358"/>
                    <p:cNvSpPr/>
                    <p:nvPr/>
                  </p:nvSpPr>
                  <p:spPr bwMode="auto">
                    <a:xfrm>
                      <a:off x="2934638" y="1497774"/>
                      <a:ext cx="52402" cy="654143"/>
                    </a:xfrm>
                    <a:prstGeom prst="roundRect">
                      <a:avLst>
                        <a:gd name="adj" fmla="val 50000"/>
                      </a:avLst>
                    </a:prstGeom>
                    <a:pattFill prst="dkHorz">
                      <a:fgClr>
                        <a:schemeClr val="bg1">
                          <a:lumMod val="85000"/>
                        </a:schemeClr>
                      </a:fgClr>
                      <a:bgClr>
                        <a:schemeClr val="accent3">
                          <a:lumMod val="65000"/>
                        </a:schemeClr>
                      </a:bgClr>
                    </a:patt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grpSp>
                  <p:nvGrpSpPr>
                    <p:cNvPr id="360" name="グループ化 359"/>
                    <p:cNvGrpSpPr/>
                    <p:nvPr/>
                  </p:nvGrpSpPr>
                  <p:grpSpPr>
                    <a:xfrm>
                      <a:off x="2728691" y="2132750"/>
                      <a:ext cx="464297" cy="102683"/>
                      <a:chOff x="5900186" y="2651761"/>
                      <a:chExt cx="461940" cy="102162"/>
                    </a:xfrm>
                    <a:grpFill/>
                  </p:grpSpPr>
                  <p:sp>
                    <p:nvSpPr>
                      <p:cNvPr id="361" name="片側の 2 つの角を丸めた四角形 360"/>
                      <p:cNvSpPr/>
                      <p:nvPr/>
                    </p:nvSpPr>
                    <p:spPr bwMode="auto">
                      <a:xfrm>
                        <a:off x="5949471" y="2651761"/>
                        <a:ext cx="363370" cy="82406"/>
                      </a:xfrm>
                      <a:prstGeom prst="round2SameRect">
                        <a:avLst>
                          <a:gd name="adj1" fmla="val 50000"/>
                          <a:gd name="adj2" fmla="val 0"/>
                        </a:avLst>
                      </a:prstGeom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n w="127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362" name="片側の 2 つの角を丸めた四角形 361"/>
                      <p:cNvSpPr/>
                      <p:nvPr/>
                    </p:nvSpPr>
                    <p:spPr bwMode="auto">
                      <a:xfrm>
                        <a:off x="5900186" y="2708204"/>
                        <a:ext cx="461940" cy="45719"/>
                      </a:xfrm>
                      <a:prstGeom prst="round2SameRect">
                        <a:avLst>
                          <a:gd name="adj1" fmla="val 50000"/>
                          <a:gd name="adj2" fmla="val 0"/>
                        </a:avLst>
                      </a:prstGeom>
                      <a:solidFill>
                        <a:schemeClr val="tx1"/>
                      </a:solidFill>
                      <a:ln w="127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</p:grpSp>
              <p:grpSp>
                <p:nvGrpSpPr>
                  <p:cNvPr id="352" name="グループ化 351"/>
                  <p:cNvGrpSpPr/>
                  <p:nvPr/>
                </p:nvGrpSpPr>
                <p:grpSpPr>
                  <a:xfrm flipH="1">
                    <a:off x="5164516" y="2231623"/>
                    <a:ext cx="467268" cy="522301"/>
                    <a:chOff x="3827875" y="1940823"/>
                    <a:chExt cx="959495" cy="813101"/>
                  </a:xfrm>
                  <a:grpFill/>
                </p:grpSpPr>
                <p:sp>
                  <p:nvSpPr>
                    <p:cNvPr id="355" name="フリーフォーム 354"/>
                    <p:cNvSpPr/>
                    <p:nvPr/>
                  </p:nvSpPr>
                  <p:spPr bwMode="auto">
                    <a:xfrm>
                      <a:off x="3962890" y="1940823"/>
                      <a:ext cx="644460" cy="716430"/>
                    </a:xfrm>
                    <a:custGeom>
                      <a:avLst/>
                      <a:gdLst>
                        <a:gd name="connsiteX0" fmla="*/ 390971 w 644460"/>
                        <a:gd name="connsiteY0" fmla="*/ 374 h 716430"/>
                        <a:gd name="connsiteX1" fmla="*/ 644460 w 644460"/>
                        <a:gd name="connsiteY1" fmla="*/ 109301 h 716430"/>
                        <a:gd name="connsiteX2" fmla="*/ 597918 w 644460"/>
                        <a:gd name="connsiteY2" fmla="*/ 197815 h 716430"/>
                        <a:gd name="connsiteX3" fmla="*/ 120940 w 644460"/>
                        <a:gd name="connsiteY3" fmla="*/ 378491 h 716430"/>
                        <a:gd name="connsiteX4" fmla="*/ 98561 w 644460"/>
                        <a:gd name="connsiteY4" fmla="*/ 630202 h 716430"/>
                        <a:gd name="connsiteX5" fmla="*/ 114687 w 644460"/>
                        <a:gd name="connsiteY5" fmla="*/ 716430 h 716430"/>
                        <a:gd name="connsiteX6" fmla="*/ 19275 w 644460"/>
                        <a:gd name="connsiteY6" fmla="*/ 716430 h 716430"/>
                        <a:gd name="connsiteX7" fmla="*/ 4276 w 644460"/>
                        <a:gd name="connsiteY7" fmla="*/ 646349 h 716430"/>
                        <a:gd name="connsiteX8" fmla="*/ 38487 w 644460"/>
                        <a:gd name="connsiteY8" fmla="*/ 324478 h 716430"/>
                        <a:gd name="connsiteX9" fmla="*/ 390971 w 644460"/>
                        <a:gd name="connsiteY9" fmla="*/ 374 h 71643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644460" h="716430">
                          <a:moveTo>
                            <a:pt x="390971" y="374"/>
                          </a:moveTo>
                          <a:cubicBezTo>
                            <a:pt x="478125" y="-4048"/>
                            <a:pt x="567366" y="30576"/>
                            <a:pt x="644460" y="109301"/>
                          </a:cubicBezTo>
                          <a:lnTo>
                            <a:pt x="597918" y="197815"/>
                          </a:lnTo>
                          <a:cubicBezTo>
                            <a:pt x="438450" y="5354"/>
                            <a:pt x="201856" y="94974"/>
                            <a:pt x="120940" y="378491"/>
                          </a:cubicBezTo>
                          <a:cubicBezTo>
                            <a:pt x="97901" y="459216"/>
                            <a:pt x="90739" y="546312"/>
                            <a:pt x="98561" y="630202"/>
                          </a:cubicBezTo>
                          <a:lnTo>
                            <a:pt x="114687" y="716430"/>
                          </a:lnTo>
                          <a:lnTo>
                            <a:pt x="19275" y="716430"/>
                          </a:lnTo>
                          <a:lnTo>
                            <a:pt x="4276" y="646349"/>
                          </a:lnTo>
                          <a:cubicBezTo>
                            <a:pt x="-7005" y="538930"/>
                            <a:pt x="3910" y="426985"/>
                            <a:pt x="38487" y="324478"/>
                          </a:cubicBezTo>
                          <a:cubicBezTo>
                            <a:pt x="106253" y="123580"/>
                            <a:pt x="245713" y="7745"/>
                            <a:pt x="390971" y="3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56" name="片側の 2 つの角を丸めた四角形 355"/>
                    <p:cNvSpPr/>
                    <p:nvPr/>
                  </p:nvSpPr>
                  <p:spPr bwMode="auto">
                    <a:xfrm>
                      <a:off x="3827875" y="2573904"/>
                      <a:ext cx="405045" cy="180020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chemeClr val="bg2">
                        <a:lumMod val="75000"/>
                      </a:schemeClr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57" name="角丸四角形 356"/>
                    <p:cNvSpPr/>
                    <p:nvPr/>
                  </p:nvSpPr>
                  <p:spPr bwMode="auto">
                    <a:xfrm rot="1800000">
                      <a:off x="4427330" y="1986236"/>
                      <a:ext cx="360040" cy="225025"/>
                    </a:xfrm>
                    <a:prstGeom prst="roundRect">
                      <a:avLst>
                        <a:gd name="adj" fmla="val 50000"/>
                      </a:avLst>
                    </a:prstGeom>
                    <a:pattFill prst="lgConfetti">
                      <a:fgClr>
                        <a:schemeClr val="tx1">
                          <a:lumMod val="95000"/>
                          <a:lumOff val="5000"/>
                        </a:schemeClr>
                      </a:fgClr>
                      <a:bgClr>
                        <a:schemeClr val="bg1">
                          <a:lumMod val="50000"/>
                        </a:schemeClr>
                      </a:bgClr>
                    </a:patt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353" name="角丸四角形 352"/>
                  <p:cNvSpPr/>
                  <p:nvPr/>
                </p:nvSpPr>
                <p:spPr bwMode="auto">
                  <a:xfrm>
                    <a:off x="4100416" y="2692296"/>
                    <a:ext cx="185755" cy="64122"/>
                  </a:xfrm>
                  <a:prstGeom prst="roundRect">
                    <a:avLst/>
                  </a:prstGeom>
                  <a:solidFill>
                    <a:srgbClr val="00B0F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54" name="角丸四角形 353"/>
                  <p:cNvSpPr/>
                  <p:nvPr/>
                </p:nvSpPr>
                <p:spPr bwMode="auto">
                  <a:xfrm>
                    <a:off x="4344256" y="2692296"/>
                    <a:ext cx="185755" cy="64122"/>
                  </a:xfrm>
                  <a:prstGeom prst="roundRect">
                    <a:avLst/>
                  </a:prstGeom>
                  <a:solidFill>
                    <a:schemeClr val="bg1">
                      <a:lumMod val="65000"/>
                    </a:schemeClr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342" name="正方形/長方形 72"/>
                <p:cNvSpPr/>
                <p:nvPr/>
              </p:nvSpPr>
              <p:spPr bwMode="auto">
                <a:xfrm>
                  <a:off x="3368755" y="2843935"/>
                  <a:ext cx="3123486" cy="1215135"/>
                </a:xfrm>
                <a:custGeom>
                  <a:avLst/>
                  <a:gdLst>
                    <a:gd name="connsiteX0" fmla="*/ 0 w 3123486"/>
                    <a:gd name="connsiteY0" fmla="*/ 0 h 1215135"/>
                    <a:gd name="connsiteX1" fmla="*/ 3123486 w 3123486"/>
                    <a:gd name="connsiteY1" fmla="*/ 0 h 1215135"/>
                    <a:gd name="connsiteX2" fmla="*/ 3123486 w 3123486"/>
                    <a:gd name="connsiteY2" fmla="*/ 1215135 h 1215135"/>
                    <a:gd name="connsiteX3" fmla="*/ 0 w 3123486"/>
                    <a:gd name="connsiteY3" fmla="*/ 1215135 h 1215135"/>
                    <a:gd name="connsiteX4" fmla="*/ 0 w 3123486"/>
                    <a:gd name="connsiteY4" fmla="*/ 0 h 1215135"/>
                    <a:gd name="connsiteX0" fmla="*/ 0 w 3123486"/>
                    <a:gd name="connsiteY0" fmla="*/ 0 h 1215135"/>
                    <a:gd name="connsiteX1" fmla="*/ 3123486 w 3123486"/>
                    <a:gd name="connsiteY1" fmla="*/ 0 h 1215135"/>
                    <a:gd name="connsiteX2" fmla="*/ 3123486 w 3123486"/>
                    <a:gd name="connsiteY2" fmla="*/ 1215135 h 1215135"/>
                    <a:gd name="connsiteX3" fmla="*/ 1629965 w 3123486"/>
                    <a:gd name="connsiteY3" fmla="*/ 1209905 h 1215135"/>
                    <a:gd name="connsiteX4" fmla="*/ 0 w 3123486"/>
                    <a:gd name="connsiteY4" fmla="*/ 1215135 h 1215135"/>
                    <a:gd name="connsiteX5" fmla="*/ 0 w 3123486"/>
                    <a:gd name="connsiteY5" fmla="*/ 0 h 1215135"/>
                    <a:gd name="connsiteX0" fmla="*/ 1629965 w 3123486"/>
                    <a:gd name="connsiteY0" fmla="*/ 1209905 h 1301345"/>
                    <a:gd name="connsiteX1" fmla="*/ 0 w 3123486"/>
                    <a:gd name="connsiteY1" fmla="*/ 1215135 h 1301345"/>
                    <a:gd name="connsiteX2" fmla="*/ 0 w 3123486"/>
                    <a:gd name="connsiteY2" fmla="*/ 0 h 1301345"/>
                    <a:gd name="connsiteX3" fmla="*/ 3123486 w 3123486"/>
                    <a:gd name="connsiteY3" fmla="*/ 0 h 1301345"/>
                    <a:gd name="connsiteX4" fmla="*/ 3123486 w 3123486"/>
                    <a:gd name="connsiteY4" fmla="*/ 1215135 h 1301345"/>
                    <a:gd name="connsiteX5" fmla="*/ 1721405 w 3123486"/>
                    <a:gd name="connsiteY5" fmla="*/ 1301345 h 1301345"/>
                    <a:gd name="connsiteX0" fmla="*/ 1629965 w 3123486"/>
                    <a:gd name="connsiteY0" fmla="*/ 1209905 h 1215135"/>
                    <a:gd name="connsiteX1" fmla="*/ 0 w 3123486"/>
                    <a:gd name="connsiteY1" fmla="*/ 1215135 h 1215135"/>
                    <a:gd name="connsiteX2" fmla="*/ 0 w 3123486"/>
                    <a:gd name="connsiteY2" fmla="*/ 0 h 1215135"/>
                    <a:gd name="connsiteX3" fmla="*/ 3123486 w 3123486"/>
                    <a:gd name="connsiteY3" fmla="*/ 0 h 1215135"/>
                    <a:gd name="connsiteX4" fmla="*/ 3123486 w 3123486"/>
                    <a:gd name="connsiteY4" fmla="*/ 1215135 h 1215135"/>
                    <a:gd name="connsiteX0" fmla="*/ 0 w 3123486"/>
                    <a:gd name="connsiteY0" fmla="*/ 1215135 h 1215135"/>
                    <a:gd name="connsiteX1" fmla="*/ 0 w 3123486"/>
                    <a:gd name="connsiteY1" fmla="*/ 0 h 1215135"/>
                    <a:gd name="connsiteX2" fmla="*/ 3123486 w 3123486"/>
                    <a:gd name="connsiteY2" fmla="*/ 0 h 1215135"/>
                    <a:gd name="connsiteX3" fmla="*/ 3123486 w 3123486"/>
                    <a:gd name="connsiteY3" fmla="*/ 1215135 h 12151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123486" h="1215135">
                      <a:moveTo>
                        <a:pt x="0" y="1215135"/>
                      </a:moveTo>
                      <a:lnTo>
                        <a:pt x="0" y="0"/>
                      </a:lnTo>
                      <a:lnTo>
                        <a:pt x="3123486" y="0"/>
                      </a:lnTo>
                      <a:lnTo>
                        <a:pt x="3123486" y="1215135"/>
                      </a:lnTo>
                    </a:path>
                  </a:pathLst>
                </a:custGeom>
                <a:pattFill prst="dkVert">
                  <a:fgClr>
                    <a:srgbClr val="FFCC00"/>
                  </a:fgClr>
                  <a:bgClr>
                    <a:srgbClr val="CC9900"/>
                  </a:bgClr>
                </a:patt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3" name="正方形/長方形 342"/>
                <p:cNvSpPr/>
                <p:nvPr/>
              </p:nvSpPr>
              <p:spPr bwMode="auto">
                <a:xfrm>
                  <a:off x="3368755" y="2821545"/>
                  <a:ext cx="3123486" cy="164065"/>
                </a:xfrm>
                <a:prstGeom prst="rect">
                  <a:avLst/>
                </a:prstGeom>
                <a:solidFill>
                  <a:schemeClr val="tx1">
                    <a:alpha val="50000"/>
                  </a:schemeClr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4" name="正方形/長方形 343"/>
                <p:cNvSpPr/>
                <p:nvPr/>
              </p:nvSpPr>
              <p:spPr bwMode="auto">
                <a:xfrm>
                  <a:off x="3247060" y="2753924"/>
                  <a:ext cx="3366874" cy="135015"/>
                </a:xfrm>
                <a:prstGeom prst="rect">
                  <a:avLst/>
                </a:prstGeom>
                <a:pattFill prst="dkVert">
                  <a:fgClr>
                    <a:srgbClr val="FFCC00"/>
                  </a:fgClr>
                  <a:bgClr>
                    <a:srgbClr val="CC9900"/>
                  </a:bgClr>
                </a:patt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33" name="グループ化 332"/>
              <p:cNvGrpSpPr/>
              <p:nvPr/>
            </p:nvGrpSpPr>
            <p:grpSpPr>
              <a:xfrm>
                <a:off x="5950226" y="1804501"/>
                <a:ext cx="1740429" cy="800445"/>
                <a:chOff x="6362969" y="3364528"/>
                <a:chExt cx="1740429" cy="800445"/>
              </a:xfrm>
            </p:grpSpPr>
            <p:sp>
              <p:nvSpPr>
                <p:cNvPr id="334" name="フリーフォーム 333"/>
                <p:cNvSpPr/>
                <p:nvPr/>
              </p:nvSpPr>
              <p:spPr bwMode="auto">
                <a:xfrm>
                  <a:off x="7035478" y="336452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rgbClr val="6699FF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5" name="フリーフォーム 334"/>
                <p:cNvSpPr/>
                <p:nvPr/>
              </p:nvSpPr>
              <p:spPr bwMode="auto">
                <a:xfrm>
                  <a:off x="7500298" y="336452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rgbClr val="6699FF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6" name="フリーフォーム 335"/>
                <p:cNvSpPr/>
                <p:nvPr/>
              </p:nvSpPr>
              <p:spPr bwMode="auto">
                <a:xfrm>
                  <a:off x="7267888" y="343310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chemeClr val="accent1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7" name="フリーフォーム 336"/>
                <p:cNvSpPr/>
                <p:nvPr/>
              </p:nvSpPr>
              <p:spPr bwMode="auto">
                <a:xfrm>
                  <a:off x="7713658" y="343310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chemeClr val="accent1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8" name="フリーフォーム 337"/>
                <p:cNvSpPr/>
                <p:nvPr/>
              </p:nvSpPr>
              <p:spPr bwMode="auto">
                <a:xfrm>
                  <a:off x="6587759" y="336452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rgbClr val="6699FF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9" name="フリーフォーム 338"/>
                <p:cNvSpPr/>
                <p:nvPr/>
              </p:nvSpPr>
              <p:spPr bwMode="auto">
                <a:xfrm>
                  <a:off x="6362969" y="345596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chemeClr val="accent1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0" name="フリーフォーム 339"/>
                <p:cNvSpPr/>
                <p:nvPr/>
              </p:nvSpPr>
              <p:spPr bwMode="auto">
                <a:xfrm>
                  <a:off x="6810688" y="345596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chemeClr val="accent1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457" name="グループ化 456"/>
          <p:cNvGrpSpPr/>
          <p:nvPr/>
        </p:nvGrpSpPr>
        <p:grpSpPr>
          <a:xfrm>
            <a:off x="7827851" y="875908"/>
            <a:ext cx="1744944" cy="1729038"/>
            <a:chOff x="7827851" y="875908"/>
            <a:chExt cx="1744944" cy="1729038"/>
          </a:xfrm>
        </p:grpSpPr>
        <p:grpSp>
          <p:nvGrpSpPr>
            <p:cNvPr id="458" name="グループ化 457"/>
            <p:cNvGrpSpPr/>
            <p:nvPr/>
          </p:nvGrpSpPr>
          <p:grpSpPr>
            <a:xfrm>
              <a:off x="7937410" y="875908"/>
              <a:ext cx="1516670" cy="1125814"/>
              <a:chOff x="7937410" y="875908"/>
              <a:chExt cx="1516670" cy="1125814"/>
            </a:xfrm>
          </p:grpSpPr>
          <p:sp>
            <p:nvSpPr>
              <p:cNvPr id="612" name="正方形/長方形 611"/>
              <p:cNvSpPr/>
              <p:nvPr/>
            </p:nvSpPr>
            <p:spPr bwMode="auto">
              <a:xfrm>
                <a:off x="7937410" y="875908"/>
                <a:ext cx="1516669" cy="1125814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613" name="グループ化 612"/>
              <p:cNvGrpSpPr/>
              <p:nvPr/>
            </p:nvGrpSpPr>
            <p:grpSpPr>
              <a:xfrm>
                <a:off x="7937411" y="875908"/>
                <a:ext cx="1516669" cy="1125813"/>
                <a:chOff x="2247610" y="2632365"/>
                <a:chExt cx="3240343" cy="1898170"/>
              </a:xfrm>
              <a:solidFill>
                <a:srgbClr val="C00000"/>
              </a:solidFill>
            </p:grpSpPr>
            <p:sp>
              <p:nvSpPr>
                <p:cNvPr id="614" name="正方形/長方形 613"/>
                <p:cNvSpPr/>
                <p:nvPr/>
              </p:nvSpPr>
              <p:spPr bwMode="auto">
                <a:xfrm>
                  <a:off x="3174013" y="263236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15" name="正方形/長方形 614"/>
                <p:cNvSpPr/>
                <p:nvPr/>
              </p:nvSpPr>
              <p:spPr bwMode="auto">
                <a:xfrm>
                  <a:off x="2247610" y="263236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16" name="正方形/長方形 615"/>
                <p:cNvSpPr/>
                <p:nvPr/>
              </p:nvSpPr>
              <p:spPr bwMode="auto">
                <a:xfrm>
                  <a:off x="4099270" y="263236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17" name="正方形/長方形 616"/>
                <p:cNvSpPr/>
                <p:nvPr/>
              </p:nvSpPr>
              <p:spPr bwMode="auto">
                <a:xfrm>
                  <a:off x="3636293" y="290414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18" name="正方形/長方形 617"/>
                <p:cNvSpPr/>
                <p:nvPr/>
              </p:nvSpPr>
              <p:spPr bwMode="auto">
                <a:xfrm>
                  <a:off x="2709890" y="290414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19" name="正方形/長方形 618"/>
                <p:cNvSpPr/>
                <p:nvPr/>
              </p:nvSpPr>
              <p:spPr bwMode="auto">
                <a:xfrm>
                  <a:off x="4561550" y="290414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20" name="正方形/長方形 619"/>
                <p:cNvSpPr/>
                <p:nvPr/>
              </p:nvSpPr>
              <p:spPr bwMode="auto">
                <a:xfrm>
                  <a:off x="3174013" y="317592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21" name="正方形/長方形 620"/>
                <p:cNvSpPr/>
                <p:nvPr/>
              </p:nvSpPr>
              <p:spPr bwMode="auto">
                <a:xfrm>
                  <a:off x="2247610" y="317592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22" name="正方形/長方形 621"/>
                <p:cNvSpPr/>
                <p:nvPr/>
              </p:nvSpPr>
              <p:spPr bwMode="auto">
                <a:xfrm>
                  <a:off x="4099270" y="317592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23" name="正方形/長方形 622"/>
                <p:cNvSpPr/>
                <p:nvPr/>
              </p:nvSpPr>
              <p:spPr bwMode="auto">
                <a:xfrm>
                  <a:off x="3636293" y="344770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24" name="正方形/長方形 623"/>
                <p:cNvSpPr/>
                <p:nvPr/>
              </p:nvSpPr>
              <p:spPr bwMode="auto">
                <a:xfrm>
                  <a:off x="2709890" y="344770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25" name="正方形/長方形 624"/>
                <p:cNvSpPr/>
                <p:nvPr/>
              </p:nvSpPr>
              <p:spPr bwMode="auto">
                <a:xfrm>
                  <a:off x="4561550" y="344770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26" name="正方形/長方形 625"/>
                <p:cNvSpPr/>
                <p:nvPr/>
              </p:nvSpPr>
              <p:spPr bwMode="auto">
                <a:xfrm>
                  <a:off x="3174013" y="372456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27" name="正方形/長方形 626"/>
                <p:cNvSpPr/>
                <p:nvPr/>
              </p:nvSpPr>
              <p:spPr bwMode="auto">
                <a:xfrm>
                  <a:off x="2247610" y="372456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28" name="正方形/長方形 627"/>
                <p:cNvSpPr/>
                <p:nvPr/>
              </p:nvSpPr>
              <p:spPr bwMode="auto">
                <a:xfrm>
                  <a:off x="4099270" y="372456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29" name="正方形/長方形 628"/>
                <p:cNvSpPr/>
                <p:nvPr/>
              </p:nvSpPr>
              <p:spPr bwMode="auto">
                <a:xfrm>
                  <a:off x="3636293" y="399634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30" name="正方形/長方形 629"/>
                <p:cNvSpPr/>
                <p:nvPr/>
              </p:nvSpPr>
              <p:spPr bwMode="auto">
                <a:xfrm>
                  <a:off x="2709890" y="399634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31" name="正方形/長方形 630"/>
                <p:cNvSpPr/>
                <p:nvPr/>
              </p:nvSpPr>
              <p:spPr bwMode="auto">
                <a:xfrm>
                  <a:off x="4561550" y="399634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32" name="正方形/長方形 631"/>
                <p:cNvSpPr/>
                <p:nvPr/>
              </p:nvSpPr>
              <p:spPr bwMode="auto">
                <a:xfrm>
                  <a:off x="3174013" y="426050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33" name="正方形/長方形 632"/>
                <p:cNvSpPr/>
                <p:nvPr/>
              </p:nvSpPr>
              <p:spPr bwMode="auto">
                <a:xfrm>
                  <a:off x="2247610" y="426050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34" name="正方形/長方形 633"/>
                <p:cNvSpPr/>
                <p:nvPr/>
              </p:nvSpPr>
              <p:spPr bwMode="auto">
                <a:xfrm>
                  <a:off x="4099270" y="426050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35" name="正方形/長方形 634"/>
                <p:cNvSpPr/>
                <p:nvPr/>
              </p:nvSpPr>
              <p:spPr bwMode="auto">
                <a:xfrm>
                  <a:off x="5023830" y="263236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36" name="正方形/長方形 635"/>
                <p:cNvSpPr/>
                <p:nvPr/>
              </p:nvSpPr>
              <p:spPr bwMode="auto">
                <a:xfrm>
                  <a:off x="5023830" y="317592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37" name="正方形/長方形 636"/>
                <p:cNvSpPr/>
                <p:nvPr/>
              </p:nvSpPr>
              <p:spPr bwMode="auto">
                <a:xfrm>
                  <a:off x="5023830" y="372456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38" name="正方形/長方形 637"/>
                <p:cNvSpPr/>
                <p:nvPr/>
              </p:nvSpPr>
              <p:spPr bwMode="auto">
                <a:xfrm>
                  <a:off x="5023830" y="426050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459" name="グループ化 458"/>
            <p:cNvGrpSpPr/>
            <p:nvPr/>
          </p:nvGrpSpPr>
          <p:grpSpPr>
            <a:xfrm>
              <a:off x="8434430" y="988266"/>
              <a:ext cx="699167" cy="862957"/>
              <a:chOff x="8238365" y="896106"/>
              <a:chExt cx="1258507" cy="1553332"/>
            </a:xfrm>
          </p:grpSpPr>
          <p:grpSp>
            <p:nvGrpSpPr>
              <p:cNvPr id="551" name="グループ化 550"/>
              <p:cNvGrpSpPr/>
              <p:nvPr/>
            </p:nvGrpSpPr>
            <p:grpSpPr>
              <a:xfrm rot="286141">
                <a:off x="9044317" y="1191384"/>
                <a:ext cx="244869" cy="513102"/>
                <a:chOff x="1404856" y="452354"/>
                <a:chExt cx="2804204" cy="5875979"/>
              </a:xfrm>
            </p:grpSpPr>
            <p:sp>
              <p:nvSpPr>
                <p:cNvPr id="602" name="角丸四角形 601"/>
                <p:cNvSpPr/>
                <p:nvPr/>
              </p:nvSpPr>
              <p:spPr bwMode="auto">
                <a:xfrm rot="15117051">
                  <a:off x="512304" y="3207791"/>
                  <a:ext cx="2768438" cy="89786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03" name="フリーフォーム 602"/>
                <p:cNvSpPr/>
                <p:nvPr/>
              </p:nvSpPr>
              <p:spPr bwMode="auto">
                <a:xfrm rot="14603525">
                  <a:off x="749224" y="1767361"/>
                  <a:ext cx="2980455" cy="1669192"/>
                </a:xfrm>
                <a:custGeom>
                  <a:avLst/>
                  <a:gdLst>
                    <a:gd name="connsiteX0" fmla="*/ 798882 w 825245"/>
                    <a:gd name="connsiteY0" fmla="*/ 353213 h 506869"/>
                    <a:gd name="connsiteX1" fmla="*/ 825245 w 825245"/>
                    <a:gd name="connsiteY1" fmla="*/ 416859 h 506869"/>
                    <a:gd name="connsiteX2" fmla="*/ 735235 w 825245"/>
                    <a:gd name="connsiteY2" fmla="*/ 506869 h 506869"/>
                    <a:gd name="connsiteX3" fmla="*/ 421248 w 825245"/>
                    <a:gd name="connsiteY3" fmla="*/ 506869 h 506869"/>
                    <a:gd name="connsiteX4" fmla="*/ 386212 w 825245"/>
                    <a:gd name="connsiteY4" fmla="*/ 499795 h 506869"/>
                    <a:gd name="connsiteX5" fmla="*/ 385477 w 825245"/>
                    <a:gd name="connsiteY5" fmla="*/ 499300 h 506869"/>
                    <a:gd name="connsiteX6" fmla="*/ 381172 w 825245"/>
                    <a:gd name="connsiteY6" fmla="*/ 498462 h 506869"/>
                    <a:gd name="connsiteX7" fmla="*/ 351396 w 825245"/>
                    <a:gd name="connsiteY7" fmla="*/ 478689 h 506869"/>
                    <a:gd name="connsiteX8" fmla="*/ 26363 w 825245"/>
                    <a:gd name="connsiteY8" fmla="*/ 153657 h 506869"/>
                    <a:gd name="connsiteX9" fmla="*/ 26363 w 825245"/>
                    <a:gd name="connsiteY9" fmla="*/ 26363 h 506869"/>
                    <a:gd name="connsiteX10" fmla="*/ 153656 w 825245"/>
                    <a:gd name="connsiteY10" fmla="*/ 26363 h 506869"/>
                    <a:gd name="connsiteX11" fmla="*/ 454142 w 825245"/>
                    <a:gd name="connsiteY11" fmla="*/ 326849 h 506869"/>
                    <a:gd name="connsiteX12" fmla="*/ 735235 w 825245"/>
                    <a:gd name="connsiteY12" fmla="*/ 326849 h 506869"/>
                    <a:gd name="connsiteX13" fmla="*/ 798882 w 825245"/>
                    <a:gd name="connsiteY13" fmla="*/ 353213 h 5068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825245" h="506869">
                      <a:moveTo>
                        <a:pt x="798882" y="353213"/>
                      </a:moveTo>
                      <a:cubicBezTo>
                        <a:pt x="815170" y="369501"/>
                        <a:pt x="825245" y="392004"/>
                        <a:pt x="825245" y="416859"/>
                      </a:cubicBezTo>
                      <a:cubicBezTo>
                        <a:pt x="825245" y="466570"/>
                        <a:pt x="784946" y="506869"/>
                        <a:pt x="735235" y="506869"/>
                      </a:cubicBezTo>
                      <a:lnTo>
                        <a:pt x="421248" y="506869"/>
                      </a:lnTo>
                      <a:cubicBezTo>
                        <a:pt x="408820" y="506869"/>
                        <a:pt x="396981" y="504350"/>
                        <a:pt x="386212" y="499795"/>
                      </a:cubicBezTo>
                      <a:lnTo>
                        <a:pt x="385477" y="499300"/>
                      </a:lnTo>
                      <a:lnTo>
                        <a:pt x="381172" y="498462"/>
                      </a:lnTo>
                      <a:cubicBezTo>
                        <a:pt x="370336" y="494068"/>
                        <a:pt x="360183" y="487477"/>
                        <a:pt x="351396" y="478689"/>
                      </a:cubicBezTo>
                      <a:lnTo>
                        <a:pt x="26363" y="153657"/>
                      </a:lnTo>
                      <a:cubicBezTo>
                        <a:pt x="-8788" y="118506"/>
                        <a:pt x="-8788" y="61514"/>
                        <a:pt x="26363" y="26363"/>
                      </a:cubicBezTo>
                      <a:cubicBezTo>
                        <a:pt x="61514" y="-8788"/>
                        <a:pt x="118505" y="-8788"/>
                        <a:pt x="153656" y="26363"/>
                      </a:cubicBezTo>
                      <a:lnTo>
                        <a:pt x="454142" y="326849"/>
                      </a:lnTo>
                      <a:lnTo>
                        <a:pt x="735235" y="326849"/>
                      </a:lnTo>
                      <a:cubicBezTo>
                        <a:pt x="760090" y="326849"/>
                        <a:pt x="782593" y="336924"/>
                        <a:pt x="798882" y="353213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604" name="グループ化 603"/>
                <p:cNvGrpSpPr/>
                <p:nvPr/>
              </p:nvGrpSpPr>
              <p:grpSpPr>
                <a:xfrm>
                  <a:off x="1510958" y="452354"/>
                  <a:ext cx="2698102" cy="5875979"/>
                  <a:chOff x="1510958" y="452354"/>
                  <a:chExt cx="2698102" cy="5875979"/>
                </a:xfrm>
              </p:grpSpPr>
              <p:sp>
                <p:nvSpPr>
                  <p:cNvPr id="605" name="フリーフォーム 604"/>
                  <p:cNvSpPr/>
                  <p:nvPr/>
                </p:nvSpPr>
                <p:spPr bwMode="auto">
                  <a:xfrm rot="15117051">
                    <a:off x="451228" y="3399779"/>
                    <a:ext cx="2741582" cy="622121"/>
                  </a:xfrm>
                  <a:custGeom>
                    <a:avLst/>
                    <a:gdLst>
                      <a:gd name="connsiteX0" fmla="*/ 2725306 w 2760587"/>
                      <a:gd name="connsiteY0" fmla="*/ 623681 h 642744"/>
                      <a:gd name="connsiteX1" fmla="*/ 2714959 w 2760587"/>
                      <a:gd name="connsiteY1" fmla="*/ 642744 h 642744"/>
                      <a:gd name="connsiteX2" fmla="*/ 2722811 w 2760587"/>
                      <a:gd name="connsiteY2" fmla="*/ 564856 h 642744"/>
                      <a:gd name="connsiteX3" fmla="*/ 2722812 w 2760587"/>
                      <a:gd name="connsiteY3" fmla="*/ 564857 h 642744"/>
                      <a:gd name="connsiteX4" fmla="*/ 2273877 w 2760587"/>
                      <a:gd name="connsiteY4" fmla="*/ 115921 h 642744"/>
                      <a:gd name="connsiteX5" fmla="*/ 403308 w 2760587"/>
                      <a:gd name="connsiteY5" fmla="*/ 115921 h 642744"/>
                      <a:gd name="connsiteX6" fmla="*/ 31044 w 2760587"/>
                      <a:gd name="connsiteY6" fmla="*/ 313853 h 642744"/>
                      <a:gd name="connsiteX7" fmla="*/ 0 w 2760587"/>
                      <a:gd name="connsiteY7" fmla="*/ 371047 h 642744"/>
                      <a:gd name="connsiteX8" fmla="*/ 1269 w 2760587"/>
                      <a:gd name="connsiteY8" fmla="*/ 358459 h 642744"/>
                      <a:gd name="connsiteX9" fmla="*/ 441083 w 2760587"/>
                      <a:gd name="connsiteY9" fmla="*/ 0 h 642744"/>
                      <a:gd name="connsiteX10" fmla="*/ 2311652 w 2760587"/>
                      <a:gd name="connsiteY10" fmla="*/ 0 h 642744"/>
                      <a:gd name="connsiteX11" fmla="*/ 2760587 w 2760587"/>
                      <a:gd name="connsiteY11" fmla="*/ 448935 h 642744"/>
                      <a:gd name="connsiteX12" fmla="*/ 2760586 w 2760587"/>
                      <a:gd name="connsiteY12" fmla="*/ 448935 h 642744"/>
                      <a:gd name="connsiteX13" fmla="*/ 2725306 w 2760587"/>
                      <a:gd name="connsiteY13" fmla="*/ 623681 h 64274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2760587" h="642744">
                        <a:moveTo>
                          <a:pt x="2725306" y="623681"/>
                        </a:moveTo>
                        <a:lnTo>
                          <a:pt x="2714959" y="642744"/>
                        </a:lnTo>
                        <a:lnTo>
                          <a:pt x="2722811" y="564856"/>
                        </a:lnTo>
                        <a:lnTo>
                          <a:pt x="2722812" y="564857"/>
                        </a:lnTo>
                        <a:cubicBezTo>
                          <a:pt x="2722812" y="316916"/>
                          <a:pt x="2521817" y="115922"/>
                          <a:pt x="2273877" y="115921"/>
                        </a:cubicBezTo>
                        <a:lnTo>
                          <a:pt x="403308" y="115921"/>
                        </a:lnTo>
                        <a:cubicBezTo>
                          <a:pt x="248345" y="115921"/>
                          <a:pt x="111721" y="194435"/>
                          <a:pt x="31044" y="313853"/>
                        </a:cubicBezTo>
                        <a:lnTo>
                          <a:pt x="0" y="371047"/>
                        </a:lnTo>
                        <a:lnTo>
                          <a:pt x="1269" y="358459"/>
                        </a:lnTo>
                        <a:cubicBezTo>
                          <a:pt x="43130" y="153887"/>
                          <a:pt x="224136" y="0"/>
                          <a:pt x="441083" y="0"/>
                        </a:cubicBezTo>
                        <a:lnTo>
                          <a:pt x="2311652" y="0"/>
                        </a:lnTo>
                        <a:cubicBezTo>
                          <a:pt x="2559592" y="0"/>
                          <a:pt x="2760587" y="200995"/>
                          <a:pt x="2760587" y="448935"/>
                        </a:cubicBezTo>
                        <a:lnTo>
                          <a:pt x="2760586" y="448935"/>
                        </a:lnTo>
                        <a:cubicBezTo>
                          <a:pt x="2760586" y="510920"/>
                          <a:pt x="2748024" y="569971"/>
                          <a:pt x="2725306" y="623681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60000"/>
                      <a:lumOff val="4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606" name="フリーフォーム 605"/>
                  <p:cNvSpPr/>
                  <p:nvPr/>
                </p:nvSpPr>
                <p:spPr bwMode="auto">
                  <a:xfrm rot="17105215">
                    <a:off x="605999" y="2122128"/>
                    <a:ext cx="2928510" cy="891961"/>
                  </a:xfrm>
                  <a:custGeom>
                    <a:avLst/>
                    <a:gdLst>
                      <a:gd name="connsiteX0" fmla="*/ 2814373 w 2814373"/>
                      <a:gd name="connsiteY0" fmla="*/ 57218 h 940092"/>
                      <a:gd name="connsiteX1" fmla="*/ 2788645 w 2814373"/>
                      <a:gd name="connsiteY1" fmla="*/ 54817 h 940092"/>
                      <a:gd name="connsiteX2" fmla="*/ 2547991 w 2814373"/>
                      <a:gd name="connsiteY2" fmla="*/ 151894 h 940092"/>
                      <a:gd name="connsiteX3" fmla="*/ 1796453 w 2814373"/>
                      <a:gd name="connsiteY3" fmla="*/ 883805 h 940092"/>
                      <a:gd name="connsiteX4" fmla="*/ 189680 w 2814373"/>
                      <a:gd name="connsiteY4" fmla="*/ 883805 h 940092"/>
                      <a:gd name="connsiteX5" fmla="*/ 57207 w 2814373"/>
                      <a:gd name="connsiteY5" fmla="*/ 909852 h 940092"/>
                      <a:gd name="connsiteX6" fmla="*/ 0 w 2814373"/>
                      <a:gd name="connsiteY6" fmla="*/ 940092 h 940092"/>
                      <a:gd name="connsiteX7" fmla="*/ 15972 w 2814373"/>
                      <a:gd name="connsiteY7" fmla="*/ 910665 h 940092"/>
                      <a:gd name="connsiteX8" fmla="*/ 272647 w 2814373"/>
                      <a:gd name="connsiteY8" fmla="*/ 774193 h 940092"/>
                      <a:gd name="connsiteX9" fmla="*/ 1734026 w 2814373"/>
                      <a:gd name="connsiteY9" fmla="*/ 774192 h 940092"/>
                      <a:gd name="connsiteX10" fmla="*/ 2417559 w 2814373"/>
                      <a:gd name="connsiteY10" fmla="*/ 90660 h 940092"/>
                      <a:gd name="connsiteX11" fmla="*/ 2636437 w 2814373"/>
                      <a:gd name="connsiteY11" fmla="*/ 0 h 940092"/>
                      <a:gd name="connsiteX12" fmla="*/ 2806757 w 2814373"/>
                      <a:gd name="connsiteY12" fmla="*/ 50997 h 94009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2814373" h="940092">
                        <a:moveTo>
                          <a:pt x="2814373" y="57218"/>
                        </a:moveTo>
                        <a:lnTo>
                          <a:pt x="2788645" y="54817"/>
                        </a:lnTo>
                        <a:cubicBezTo>
                          <a:pt x="2701544" y="54817"/>
                          <a:pt x="2614447" y="87177"/>
                          <a:pt x="2547991" y="151894"/>
                        </a:cubicBezTo>
                        <a:lnTo>
                          <a:pt x="1796453" y="883805"/>
                        </a:lnTo>
                        <a:lnTo>
                          <a:pt x="189680" y="883805"/>
                        </a:lnTo>
                        <a:cubicBezTo>
                          <a:pt x="142690" y="883806"/>
                          <a:pt x="97924" y="893080"/>
                          <a:pt x="57207" y="909852"/>
                        </a:cubicBezTo>
                        <a:lnTo>
                          <a:pt x="0" y="940092"/>
                        </a:lnTo>
                        <a:lnTo>
                          <a:pt x="15972" y="910665"/>
                        </a:lnTo>
                        <a:cubicBezTo>
                          <a:pt x="71599" y="828328"/>
                          <a:pt x="165801" y="774193"/>
                          <a:pt x="272647" y="774193"/>
                        </a:cubicBezTo>
                        <a:lnTo>
                          <a:pt x="1734026" y="774192"/>
                        </a:lnTo>
                        <a:lnTo>
                          <a:pt x="2417559" y="90660"/>
                        </a:lnTo>
                        <a:cubicBezTo>
                          <a:pt x="2478002" y="30221"/>
                          <a:pt x="2557218" y="0"/>
                          <a:pt x="2636437" y="0"/>
                        </a:cubicBezTo>
                        <a:cubicBezTo>
                          <a:pt x="2695852" y="0"/>
                          <a:pt x="2755264" y="17000"/>
                          <a:pt x="2806757" y="50997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60000"/>
                      <a:lumOff val="4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607" name="フリーフォーム 606"/>
                  <p:cNvSpPr/>
                  <p:nvPr/>
                </p:nvSpPr>
                <p:spPr bwMode="auto">
                  <a:xfrm rot="14603525">
                    <a:off x="1089776" y="1188755"/>
                    <a:ext cx="2980455" cy="1669192"/>
                  </a:xfrm>
                  <a:custGeom>
                    <a:avLst/>
                    <a:gdLst>
                      <a:gd name="connsiteX0" fmla="*/ 798882 w 825245"/>
                      <a:gd name="connsiteY0" fmla="*/ 353213 h 506869"/>
                      <a:gd name="connsiteX1" fmla="*/ 825245 w 825245"/>
                      <a:gd name="connsiteY1" fmla="*/ 416859 h 506869"/>
                      <a:gd name="connsiteX2" fmla="*/ 735235 w 825245"/>
                      <a:gd name="connsiteY2" fmla="*/ 506869 h 506869"/>
                      <a:gd name="connsiteX3" fmla="*/ 421248 w 825245"/>
                      <a:gd name="connsiteY3" fmla="*/ 506869 h 506869"/>
                      <a:gd name="connsiteX4" fmla="*/ 386212 w 825245"/>
                      <a:gd name="connsiteY4" fmla="*/ 499795 h 506869"/>
                      <a:gd name="connsiteX5" fmla="*/ 385477 w 825245"/>
                      <a:gd name="connsiteY5" fmla="*/ 499300 h 506869"/>
                      <a:gd name="connsiteX6" fmla="*/ 381172 w 825245"/>
                      <a:gd name="connsiteY6" fmla="*/ 498462 h 506869"/>
                      <a:gd name="connsiteX7" fmla="*/ 351396 w 825245"/>
                      <a:gd name="connsiteY7" fmla="*/ 478689 h 506869"/>
                      <a:gd name="connsiteX8" fmla="*/ 26363 w 825245"/>
                      <a:gd name="connsiteY8" fmla="*/ 153657 h 506869"/>
                      <a:gd name="connsiteX9" fmla="*/ 26363 w 825245"/>
                      <a:gd name="connsiteY9" fmla="*/ 26363 h 506869"/>
                      <a:gd name="connsiteX10" fmla="*/ 153656 w 825245"/>
                      <a:gd name="connsiteY10" fmla="*/ 26363 h 506869"/>
                      <a:gd name="connsiteX11" fmla="*/ 454142 w 825245"/>
                      <a:gd name="connsiteY11" fmla="*/ 326849 h 506869"/>
                      <a:gd name="connsiteX12" fmla="*/ 735235 w 825245"/>
                      <a:gd name="connsiteY12" fmla="*/ 326849 h 506869"/>
                      <a:gd name="connsiteX13" fmla="*/ 798882 w 825245"/>
                      <a:gd name="connsiteY13" fmla="*/ 353213 h 5068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825245" h="506869">
                        <a:moveTo>
                          <a:pt x="798882" y="353213"/>
                        </a:moveTo>
                        <a:cubicBezTo>
                          <a:pt x="815170" y="369501"/>
                          <a:pt x="825245" y="392004"/>
                          <a:pt x="825245" y="416859"/>
                        </a:cubicBezTo>
                        <a:cubicBezTo>
                          <a:pt x="825245" y="466570"/>
                          <a:pt x="784946" y="506869"/>
                          <a:pt x="735235" y="506869"/>
                        </a:cubicBezTo>
                        <a:lnTo>
                          <a:pt x="421248" y="506869"/>
                        </a:lnTo>
                        <a:cubicBezTo>
                          <a:pt x="408820" y="506869"/>
                          <a:pt x="396981" y="504350"/>
                          <a:pt x="386212" y="499795"/>
                        </a:cubicBezTo>
                        <a:lnTo>
                          <a:pt x="385477" y="499300"/>
                        </a:lnTo>
                        <a:lnTo>
                          <a:pt x="381172" y="498462"/>
                        </a:lnTo>
                        <a:cubicBezTo>
                          <a:pt x="370336" y="494068"/>
                          <a:pt x="360183" y="487477"/>
                          <a:pt x="351396" y="478689"/>
                        </a:cubicBezTo>
                        <a:lnTo>
                          <a:pt x="26363" y="153657"/>
                        </a:lnTo>
                        <a:cubicBezTo>
                          <a:pt x="-8788" y="118506"/>
                          <a:pt x="-8788" y="61514"/>
                          <a:pt x="26363" y="26363"/>
                        </a:cubicBezTo>
                        <a:cubicBezTo>
                          <a:pt x="61514" y="-8788"/>
                          <a:pt x="118505" y="-8788"/>
                          <a:pt x="153656" y="26363"/>
                        </a:cubicBezTo>
                        <a:lnTo>
                          <a:pt x="454142" y="326849"/>
                        </a:lnTo>
                        <a:lnTo>
                          <a:pt x="735235" y="326849"/>
                        </a:lnTo>
                        <a:cubicBezTo>
                          <a:pt x="760090" y="326849"/>
                          <a:pt x="782593" y="336924"/>
                          <a:pt x="798882" y="353213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608" name="フリーフォーム 607"/>
                  <p:cNvSpPr/>
                  <p:nvPr/>
                </p:nvSpPr>
                <p:spPr bwMode="auto">
                  <a:xfrm rot="17105215">
                    <a:off x="946551" y="1543522"/>
                    <a:ext cx="2928510" cy="891961"/>
                  </a:xfrm>
                  <a:custGeom>
                    <a:avLst/>
                    <a:gdLst>
                      <a:gd name="connsiteX0" fmla="*/ 2814373 w 2814373"/>
                      <a:gd name="connsiteY0" fmla="*/ 57218 h 940092"/>
                      <a:gd name="connsiteX1" fmla="*/ 2788645 w 2814373"/>
                      <a:gd name="connsiteY1" fmla="*/ 54817 h 940092"/>
                      <a:gd name="connsiteX2" fmla="*/ 2547991 w 2814373"/>
                      <a:gd name="connsiteY2" fmla="*/ 151894 h 940092"/>
                      <a:gd name="connsiteX3" fmla="*/ 1796453 w 2814373"/>
                      <a:gd name="connsiteY3" fmla="*/ 883805 h 940092"/>
                      <a:gd name="connsiteX4" fmla="*/ 189680 w 2814373"/>
                      <a:gd name="connsiteY4" fmla="*/ 883805 h 940092"/>
                      <a:gd name="connsiteX5" fmla="*/ 57207 w 2814373"/>
                      <a:gd name="connsiteY5" fmla="*/ 909852 h 940092"/>
                      <a:gd name="connsiteX6" fmla="*/ 0 w 2814373"/>
                      <a:gd name="connsiteY6" fmla="*/ 940092 h 940092"/>
                      <a:gd name="connsiteX7" fmla="*/ 15972 w 2814373"/>
                      <a:gd name="connsiteY7" fmla="*/ 910665 h 940092"/>
                      <a:gd name="connsiteX8" fmla="*/ 272647 w 2814373"/>
                      <a:gd name="connsiteY8" fmla="*/ 774193 h 940092"/>
                      <a:gd name="connsiteX9" fmla="*/ 1734026 w 2814373"/>
                      <a:gd name="connsiteY9" fmla="*/ 774192 h 940092"/>
                      <a:gd name="connsiteX10" fmla="*/ 2417559 w 2814373"/>
                      <a:gd name="connsiteY10" fmla="*/ 90660 h 940092"/>
                      <a:gd name="connsiteX11" fmla="*/ 2636437 w 2814373"/>
                      <a:gd name="connsiteY11" fmla="*/ 0 h 940092"/>
                      <a:gd name="connsiteX12" fmla="*/ 2806757 w 2814373"/>
                      <a:gd name="connsiteY12" fmla="*/ 50997 h 94009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2814373" h="940092">
                        <a:moveTo>
                          <a:pt x="2814373" y="57218"/>
                        </a:moveTo>
                        <a:lnTo>
                          <a:pt x="2788645" y="54817"/>
                        </a:lnTo>
                        <a:cubicBezTo>
                          <a:pt x="2701544" y="54817"/>
                          <a:pt x="2614447" y="87177"/>
                          <a:pt x="2547991" y="151894"/>
                        </a:cubicBezTo>
                        <a:lnTo>
                          <a:pt x="1796453" y="883805"/>
                        </a:lnTo>
                        <a:lnTo>
                          <a:pt x="189680" y="883805"/>
                        </a:lnTo>
                        <a:cubicBezTo>
                          <a:pt x="142690" y="883806"/>
                          <a:pt x="97924" y="893080"/>
                          <a:pt x="57207" y="909852"/>
                        </a:cubicBezTo>
                        <a:lnTo>
                          <a:pt x="0" y="940092"/>
                        </a:lnTo>
                        <a:lnTo>
                          <a:pt x="15972" y="910665"/>
                        </a:lnTo>
                        <a:cubicBezTo>
                          <a:pt x="71599" y="828328"/>
                          <a:pt x="165801" y="774193"/>
                          <a:pt x="272647" y="774193"/>
                        </a:cubicBezTo>
                        <a:lnTo>
                          <a:pt x="1734026" y="774192"/>
                        </a:lnTo>
                        <a:lnTo>
                          <a:pt x="2417559" y="90660"/>
                        </a:lnTo>
                        <a:cubicBezTo>
                          <a:pt x="2478002" y="30221"/>
                          <a:pt x="2557218" y="0"/>
                          <a:pt x="2636437" y="0"/>
                        </a:cubicBezTo>
                        <a:cubicBezTo>
                          <a:pt x="2695852" y="0"/>
                          <a:pt x="2755264" y="17000"/>
                          <a:pt x="2806757" y="50997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60000"/>
                      <a:lumOff val="4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609" name="フリーフォーム 608"/>
                  <p:cNvSpPr/>
                  <p:nvPr/>
                </p:nvSpPr>
                <p:spPr bwMode="auto">
                  <a:xfrm rot="17303525">
                    <a:off x="1521426" y="1247153"/>
                    <a:ext cx="2982868" cy="1393270"/>
                  </a:xfrm>
                  <a:custGeom>
                    <a:avLst/>
                    <a:gdLst>
                      <a:gd name="connsiteX0" fmla="*/ 777371 w 867381"/>
                      <a:gd name="connsiteY0" fmla="*/ 0 h 405146"/>
                      <a:gd name="connsiteX1" fmla="*/ 841018 w 867381"/>
                      <a:gd name="connsiteY1" fmla="*/ 26363 h 405146"/>
                      <a:gd name="connsiteX2" fmla="*/ 841018 w 867381"/>
                      <a:gd name="connsiteY2" fmla="*/ 153656 h 405146"/>
                      <a:gd name="connsiteX3" fmla="*/ 618995 w 867381"/>
                      <a:gd name="connsiteY3" fmla="*/ 375679 h 405146"/>
                      <a:gd name="connsiteX4" fmla="*/ 589219 w 867381"/>
                      <a:gd name="connsiteY4" fmla="*/ 395451 h 405146"/>
                      <a:gd name="connsiteX5" fmla="*/ 588349 w 867381"/>
                      <a:gd name="connsiteY5" fmla="*/ 395621 h 405146"/>
                      <a:gd name="connsiteX6" fmla="*/ 584712 w 867381"/>
                      <a:gd name="connsiteY6" fmla="*/ 398073 h 405146"/>
                      <a:gd name="connsiteX7" fmla="*/ 549676 w 867381"/>
                      <a:gd name="connsiteY7" fmla="*/ 405146 h 405146"/>
                      <a:gd name="connsiteX8" fmla="*/ 90010 w 867381"/>
                      <a:gd name="connsiteY8" fmla="*/ 405146 h 405146"/>
                      <a:gd name="connsiteX9" fmla="*/ 0 w 867381"/>
                      <a:gd name="connsiteY9" fmla="*/ 315136 h 405146"/>
                      <a:gd name="connsiteX10" fmla="*/ 90010 w 867381"/>
                      <a:gd name="connsiteY10" fmla="*/ 225126 h 405146"/>
                      <a:gd name="connsiteX11" fmla="*/ 514961 w 867381"/>
                      <a:gd name="connsiteY11" fmla="*/ 225126 h 405146"/>
                      <a:gd name="connsiteX12" fmla="*/ 713724 w 867381"/>
                      <a:gd name="connsiteY12" fmla="*/ 26363 h 405146"/>
                      <a:gd name="connsiteX13" fmla="*/ 777371 w 867381"/>
                      <a:gd name="connsiteY13" fmla="*/ 0 h 4051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867381" h="405146">
                        <a:moveTo>
                          <a:pt x="777371" y="0"/>
                        </a:moveTo>
                        <a:cubicBezTo>
                          <a:pt x="800407" y="0"/>
                          <a:pt x="823442" y="8788"/>
                          <a:pt x="841018" y="26363"/>
                        </a:cubicBezTo>
                        <a:cubicBezTo>
                          <a:pt x="876169" y="61514"/>
                          <a:pt x="876169" y="118505"/>
                          <a:pt x="841018" y="153656"/>
                        </a:cubicBezTo>
                        <a:lnTo>
                          <a:pt x="618995" y="375679"/>
                        </a:lnTo>
                        <a:cubicBezTo>
                          <a:pt x="610207" y="384467"/>
                          <a:pt x="600055" y="391057"/>
                          <a:pt x="589219" y="395451"/>
                        </a:cubicBezTo>
                        <a:lnTo>
                          <a:pt x="588349" y="395621"/>
                        </a:lnTo>
                        <a:lnTo>
                          <a:pt x="584712" y="398073"/>
                        </a:lnTo>
                        <a:cubicBezTo>
                          <a:pt x="573943" y="402627"/>
                          <a:pt x="562104" y="405146"/>
                          <a:pt x="549676" y="405146"/>
                        </a:cubicBezTo>
                        <a:lnTo>
                          <a:pt x="90010" y="405146"/>
                        </a:lnTo>
                        <a:cubicBezTo>
                          <a:pt x="40299" y="405146"/>
                          <a:pt x="0" y="364847"/>
                          <a:pt x="0" y="315136"/>
                        </a:cubicBezTo>
                        <a:cubicBezTo>
                          <a:pt x="0" y="265425"/>
                          <a:pt x="40299" y="225126"/>
                          <a:pt x="90010" y="225126"/>
                        </a:cubicBezTo>
                        <a:lnTo>
                          <a:pt x="514961" y="225126"/>
                        </a:lnTo>
                        <a:lnTo>
                          <a:pt x="713724" y="26363"/>
                        </a:lnTo>
                        <a:cubicBezTo>
                          <a:pt x="731300" y="8788"/>
                          <a:pt x="754335" y="0"/>
                          <a:pt x="777371" y="0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610" name="フリーフォーム 609"/>
                  <p:cNvSpPr/>
                  <p:nvPr/>
                </p:nvSpPr>
                <p:spPr bwMode="auto">
                  <a:xfrm rot="17303525">
                    <a:off x="1439494" y="1447997"/>
                    <a:ext cx="2814373" cy="940092"/>
                  </a:xfrm>
                  <a:custGeom>
                    <a:avLst/>
                    <a:gdLst>
                      <a:gd name="connsiteX0" fmla="*/ 2814373 w 2814373"/>
                      <a:gd name="connsiteY0" fmla="*/ 57218 h 940092"/>
                      <a:gd name="connsiteX1" fmla="*/ 2788645 w 2814373"/>
                      <a:gd name="connsiteY1" fmla="*/ 54817 h 940092"/>
                      <a:gd name="connsiteX2" fmla="*/ 2547991 w 2814373"/>
                      <a:gd name="connsiteY2" fmla="*/ 151894 h 940092"/>
                      <a:gd name="connsiteX3" fmla="*/ 1796453 w 2814373"/>
                      <a:gd name="connsiteY3" fmla="*/ 883805 h 940092"/>
                      <a:gd name="connsiteX4" fmla="*/ 189680 w 2814373"/>
                      <a:gd name="connsiteY4" fmla="*/ 883805 h 940092"/>
                      <a:gd name="connsiteX5" fmla="*/ 57207 w 2814373"/>
                      <a:gd name="connsiteY5" fmla="*/ 909852 h 940092"/>
                      <a:gd name="connsiteX6" fmla="*/ 0 w 2814373"/>
                      <a:gd name="connsiteY6" fmla="*/ 940092 h 940092"/>
                      <a:gd name="connsiteX7" fmla="*/ 15972 w 2814373"/>
                      <a:gd name="connsiteY7" fmla="*/ 910665 h 940092"/>
                      <a:gd name="connsiteX8" fmla="*/ 272647 w 2814373"/>
                      <a:gd name="connsiteY8" fmla="*/ 774193 h 940092"/>
                      <a:gd name="connsiteX9" fmla="*/ 1734026 w 2814373"/>
                      <a:gd name="connsiteY9" fmla="*/ 774192 h 940092"/>
                      <a:gd name="connsiteX10" fmla="*/ 2417559 w 2814373"/>
                      <a:gd name="connsiteY10" fmla="*/ 90660 h 940092"/>
                      <a:gd name="connsiteX11" fmla="*/ 2636437 w 2814373"/>
                      <a:gd name="connsiteY11" fmla="*/ 0 h 940092"/>
                      <a:gd name="connsiteX12" fmla="*/ 2806757 w 2814373"/>
                      <a:gd name="connsiteY12" fmla="*/ 50997 h 94009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2814373" h="940092">
                        <a:moveTo>
                          <a:pt x="2814373" y="57218"/>
                        </a:moveTo>
                        <a:lnTo>
                          <a:pt x="2788645" y="54817"/>
                        </a:lnTo>
                        <a:cubicBezTo>
                          <a:pt x="2701544" y="54817"/>
                          <a:pt x="2614447" y="87177"/>
                          <a:pt x="2547991" y="151894"/>
                        </a:cubicBezTo>
                        <a:lnTo>
                          <a:pt x="1796453" y="883805"/>
                        </a:lnTo>
                        <a:lnTo>
                          <a:pt x="189680" y="883805"/>
                        </a:lnTo>
                        <a:cubicBezTo>
                          <a:pt x="142690" y="883806"/>
                          <a:pt x="97924" y="893080"/>
                          <a:pt x="57207" y="909852"/>
                        </a:cubicBezTo>
                        <a:lnTo>
                          <a:pt x="0" y="940092"/>
                        </a:lnTo>
                        <a:lnTo>
                          <a:pt x="15972" y="910665"/>
                        </a:lnTo>
                        <a:cubicBezTo>
                          <a:pt x="71599" y="828328"/>
                          <a:pt x="165801" y="774193"/>
                          <a:pt x="272647" y="774193"/>
                        </a:cubicBezTo>
                        <a:lnTo>
                          <a:pt x="1734026" y="774192"/>
                        </a:lnTo>
                        <a:lnTo>
                          <a:pt x="2417559" y="90660"/>
                        </a:lnTo>
                        <a:cubicBezTo>
                          <a:pt x="2478002" y="30221"/>
                          <a:pt x="2557218" y="0"/>
                          <a:pt x="2636437" y="0"/>
                        </a:cubicBezTo>
                        <a:cubicBezTo>
                          <a:pt x="2695852" y="0"/>
                          <a:pt x="2755264" y="17000"/>
                          <a:pt x="2806757" y="50997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60000"/>
                      <a:lumOff val="4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611" name="フリーフォーム 610"/>
                  <p:cNvSpPr/>
                  <p:nvPr/>
                </p:nvSpPr>
                <p:spPr bwMode="auto">
                  <a:xfrm rot="17303525">
                    <a:off x="190887" y="2310159"/>
                    <a:ext cx="5801414" cy="2234933"/>
                  </a:xfrm>
                  <a:custGeom>
                    <a:avLst/>
                    <a:gdLst>
                      <a:gd name="connsiteX0" fmla="*/ 354612 w 1653327"/>
                      <a:gd name="connsiteY0" fmla="*/ 0 h 691784"/>
                      <a:gd name="connsiteX1" fmla="*/ 864794 w 1653327"/>
                      <a:gd name="connsiteY1" fmla="*/ 0 h 691784"/>
                      <a:gd name="connsiteX2" fmla="*/ 1096839 w 1653327"/>
                      <a:gd name="connsiteY2" fmla="*/ 232045 h 691784"/>
                      <a:gd name="connsiteX3" fmla="*/ 1086336 w 1653327"/>
                      <a:gd name="connsiteY3" fmla="*/ 284070 h 691784"/>
                      <a:gd name="connsiteX4" fmla="*/ 1348884 w 1653327"/>
                      <a:gd name="connsiteY4" fmla="*/ 284070 h 691784"/>
                      <a:gd name="connsiteX5" fmla="*/ 1517753 w 1653327"/>
                      <a:gd name="connsiteY5" fmla="*/ 115201 h 691784"/>
                      <a:gd name="connsiteX6" fmla="*/ 1630067 w 1653327"/>
                      <a:gd name="connsiteY6" fmla="*/ 115201 h 691784"/>
                      <a:gd name="connsiteX7" fmla="*/ 1630066 w 1653327"/>
                      <a:gd name="connsiteY7" fmla="*/ 115201 h 691784"/>
                      <a:gd name="connsiteX8" fmla="*/ 1630066 w 1653327"/>
                      <a:gd name="connsiteY8" fmla="*/ 227515 h 691784"/>
                      <a:gd name="connsiteX9" fmla="*/ 1415468 w 1653327"/>
                      <a:gd name="connsiteY9" fmla="*/ 442112 h 691784"/>
                      <a:gd name="connsiteX10" fmla="*/ 1359311 w 1653327"/>
                      <a:gd name="connsiteY10" fmla="*/ 465373 h 691784"/>
                      <a:gd name="connsiteX11" fmla="*/ 1352721 w 1653327"/>
                      <a:gd name="connsiteY11" fmla="*/ 464090 h 691784"/>
                      <a:gd name="connsiteX12" fmla="*/ 893972 w 1653327"/>
                      <a:gd name="connsiteY12" fmla="*/ 464090 h 691784"/>
                      <a:gd name="connsiteX13" fmla="*/ 884255 w 1653327"/>
                      <a:gd name="connsiteY13" fmla="*/ 462128 h 691784"/>
                      <a:gd name="connsiteX14" fmla="*/ 864794 w 1653327"/>
                      <a:gd name="connsiteY14" fmla="*/ 464090 h 691784"/>
                      <a:gd name="connsiteX15" fmla="*/ 632351 w 1653327"/>
                      <a:gd name="connsiteY15" fmla="*/ 464090 h 691784"/>
                      <a:gd name="connsiteX16" fmla="*/ 575427 w 1653327"/>
                      <a:gd name="connsiteY16" fmla="*/ 691784 h 691784"/>
                      <a:gd name="connsiteX17" fmla="*/ 0 w 1653327"/>
                      <a:gd name="connsiteY17" fmla="*/ 691784 h 691784"/>
                      <a:gd name="connsiteX18" fmla="*/ 125759 w 1653327"/>
                      <a:gd name="connsiteY18" fmla="*/ 188750 h 691784"/>
                      <a:gd name="connsiteX19" fmla="*/ 131308 w 1653327"/>
                      <a:gd name="connsiteY19" fmla="*/ 188750 h 691784"/>
                      <a:gd name="connsiteX20" fmla="*/ 140802 w 1653327"/>
                      <a:gd name="connsiteY20" fmla="*/ 141723 h 691784"/>
                      <a:gd name="connsiteX21" fmla="*/ 354612 w 1653327"/>
                      <a:gd name="connsiteY21" fmla="*/ 0 h 691784"/>
                      <a:gd name="connsiteX0" fmla="*/ 354612 w 1653327"/>
                      <a:gd name="connsiteY0" fmla="*/ 0 h 691784"/>
                      <a:gd name="connsiteX1" fmla="*/ 864794 w 1653327"/>
                      <a:gd name="connsiteY1" fmla="*/ 0 h 691784"/>
                      <a:gd name="connsiteX2" fmla="*/ 1096839 w 1653327"/>
                      <a:gd name="connsiteY2" fmla="*/ 232045 h 691784"/>
                      <a:gd name="connsiteX3" fmla="*/ 1086336 w 1653327"/>
                      <a:gd name="connsiteY3" fmla="*/ 284070 h 691784"/>
                      <a:gd name="connsiteX4" fmla="*/ 1348884 w 1653327"/>
                      <a:gd name="connsiteY4" fmla="*/ 284070 h 691784"/>
                      <a:gd name="connsiteX5" fmla="*/ 1517753 w 1653327"/>
                      <a:gd name="connsiteY5" fmla="*/ 115201 h 691784"/>
                      <a:gd name="connsiteX6" fmla="*/ 1630067 w 1653327"/>
                      <a:gd name="connsiteY6" fmla="*/ 115201 h 691784"/>
                      <a:gd name="connsiteX7" fmla="*/ 1630066 w 1653327"/>
                      <a:gd name="connsiteY7" fmla="*/ 115201 h 691784"/>
                      <a:gd name="connsiteX8" fmla="*/ 1630066 w 1653327"/>
                      <a:gd name="connsiteY8" fmla="*/ 227515 h 691784"/>
                      <a:gd name="connsiteX9" fmla="*/ 1415468 w 1653327"/>
                      <a:gd name="connsiteY9" fmla="*/ 442112 h 691784"/>
                      <a:gd name="connsiteX10" fmla="*/ 1359311 w 1653327"/>
                      <a:gd name="connsiteY10" fmla="*/ 465373 h 691784"/>
                      <a:gd name="connsiteX11" fmla="*/ 1352721 w 1653327"/>
                      <a:gd name="connsiteY11" fmla="*/ 464090 h 691784"/>
                      <a:gd name="connsiteX12" fmla="*/ 893972 w 1653327"/>
                      <a:gd name="connsiteY12" fmla="*/ 464090 h 691784"/>
                      <a:gd name="connsiteX13" fmla="*/ 884255 w 1653327"/>
                      <a:gd name="connsiteY13" fmla="*/ 462128 h 691784"/>
                      <a:gd name="connsiteX14" fmla="*/ 864794 w 1653327"/>
                      <a:gd name="connsiteY14" fmla="*/ 464090 h 691784"/>
                      <a:gd name="connsiteX15" fmla="*/ 632351 w 1653327"/>
                      <a:gd name="connsiteY15" fmla="*/ 464090 h 691784"/>
                      <a:gd name="connsiteX16" fmla="*/ 575427 w 1653327"/>
                      <a:gd name="connsiteY16" fmla="*/ 691784 h 691784"/>
                      <a:gd name="connsiteX17" fmla="*/ 0 w 1653327"/>
                      <a:gd name="connsiteY17" fmla="*/ 691784 h 691784"/>
                      <a:gd name="connsiteX18" fmla="*/ 125759 w 1653327"/>
                      <a:gd name="connsiteY18" fmla="*/ 188750 h 691784"/>
                      <a:gd name="connsiteX19" fmla="*/ 140802 w 1653327"/>
                      <a:gd name="connsiteY19" fmla="*/ 141723 h 691784"/>
                      <a:gd name="connsiteX20" fmla="*/ 354612 w 1653327"/>
                      <a:gd name="connsiteY20" fmla="*/ 0 h 691784"/>
                      <a:gd name="connsiteX0" fmla="*/ 354612 w 1653327"/>
                      <a:gd name="connsiteY0" fmla="*/ 0 h 691784"/>
                      <a:gd name="connsiteX1" fmla="*/ 864794 w 1653327"/>
                      <a:gd name="connsiteY1" fmla="*/ 0 h 691784"/>
                      <a:gd name="connsiteX2" fmla="*/ 1096839 w 1653327"/>
                      <a:gd name="connsiteY2" fmla="*/ 232045 h 691784"/>
                      <a:gd name="connsiteX3" fmla="*/ 1348884 w 1653327"/>
                      <a:gd name="connsiteY3" fmla="*/ 284070 h 691784"/>
                      <a:gd name="connsiteX4" fmla="*/ 1517753 w 1653327"/>
                      <a:gd name="connsiteY4" fmla="*/ 115201 h 691784"/>
                      <a:gd name="connsiteX5" fmla="*/ 1630067 w 1653327"/>
                      <a:gd name="connsiteY5" fmla="*/ 115201 h 691784"/>
                      <a:gd name="connsiteX6" fmla="*/ 1630066 w 1653327"/>
                      <a:gd name="connsiteY6" fmla="*/ 115201 h 691784"/>
                      <a:gd name="connsiteX7" fmla="*/ 1630066 w 1653327"/>
                      <a:gd name="connsiteY7" fmla="*/ 227515 h 691784"/>
                      <a:gd name="connsiteX8" fmla="*/ 1415468 w 1653327"/>
                      <a:gd name="connsiteY8" fmla="*/ 442112 h 691784"/>
                      <a:gd name="connsiteX9" fmla="*/ 1359311 w 1653327"/>
                      <a:gd name="connsiteY9" fmla="*/ 465373 h 691784"/>
                      <a:gd name="connsiteX10" fmla="*/ 1352721 w 1653327"/>
                      <a:gd name="connsiteY10" fmla="*/ 464090 h 691784"/>
                      <a:gd name="connsiteX11" fmla="*/ 893972 w 1653327"/>
                      <a:gd name="connsiteY11" fmla="*/ 464090 h 691784"/>
                      <a:gd name="connsiteX12" fmla="*/ 884255 w 1653327"/>
                      <a:gd name="connsiteY12" fmla="*/ 462128 h 691784"/>
                      <a:gd name="connsiteX13" fmla="*/ 864794 w 1653327"/>
                      <a:gd name="connsiteY13" fmla="*/ 464090 h 691784"/>
                      <a:gd name="connsiteX14" fmla="*/ 632351 w 1653327"/>
                      <a:gd name="connsiteY14" fmla="*/ 464090 h 691784"/>
                      <a:gd name="connsiteX15" fmla="*/ 575427 w 1653327"/>
                      <a:gd name="connsiteY15" fmla="*/ 691784 h 691784"/>
                      <a:gd name="connsiteX16" fmla="*/ 0 w 1653327"/>
                      <a:gd name="connsiteY16" fmla="*/ 691784 h 691784"/>
                      <a:gd name="connsiteX17" fmla="*/ 125759 w 1653327"/>
                      <a:gd name="connsiteY17" fmla="*/ 188750 h 691784"/>
                      <a:gd name="connsiteX18" fmla="*/ 140802 w 1653327"/>
                      <a:gd name="connsiteY18" fmla="*/ 141723 h 691784"/>
                      <a:gd name="connsiteX19" fmla="*/ 354612 w 1653327"/>
                      <a:gd name="connsiteY19" fmla="*/ 0 h 691784"/>
                      <a:gd name="connsiteX0" fmla="*/ 354612 w 1653327"/>
                      <a:gd name="connsiteY0" fmla="*/ 0 h 691784"/>
                      <a:gd name="connsiteX1" fmla="*/ 864794 w 1653327"/>
                      <a:gd name="connsiteY1" fmla="*/ 0 h 691784"/>
                      <a:gd name="connsiteX2" fmla="*/ 1096839 w 1653327"/>
                      <a:gd name="connsiteY2" fmla="*/ 232045 h 691784"/>
                      <a:gd name="connsiteX3" fmla="*/ 1348884 w 1653327"/>
                      <a:gd name="connsiteY3" fmla="*/ 284070 h 691784"/>
                      <a:gd name="connsiteX4" fmla="*/ 1517753 w 1653327"/>
                      <a:gd name="connsiteY4" fmla="*/ 115201 h 691784"/>
                      <a:gd name="connsiteX5" fmla="*/ 1630067 w 1653327"/>
                      <a:gd name="connsiteY5" fmla="*/ 115201 h 691784"/>
                      <a:gd name="connsiteX6" fmla="*/ 1630066 w 1653327"/>
                      <a:gd name="connsiteY6" fmla="*/ 115201 h 691784"/>
                      <a:gd name="connsiteX7" fmla="*/ 1630066 w 1653327"/>
                      <a:gd name="connsiteY7" fmla="*/ 227515 h 691784"/>
                      <a:gd name="connsiteX8" fmla="*/ 1415468 w 1653327"/>
                      <a:gd name="connsiteY8" fmla="*/ 442112 h 691784"/>
                      <a:gd name="connsiteX9" fmla="*/ 1359311 w 1653327"/>
                      <a:gd name="connsiteY9" fmla="*/ 465373 h 691784"/>
                      <a:gd name="connsiteX10" fmla="*/ 1352721 w 1653327"/>
                      <a:gd name="connsiteY10" fmla="*/ 464090 h 691784"/>
                      <a:gd name="connsiteX11" fmla="*/ 893972 w 1653327"/>
                      <a:gd name="connsiteY11" fmla="*/ 464090 h 691784"/>
                      <a:gd name="connsiteX12" fmla="*/ 864794 w 1653327"/>
                      <a:gd name="connsiteY12" fmla="*/ 464090 h 691784"/>
                      <a:gd name="connsiteX13" fmla="*/ 632351 w 1653327"/>
                      <a:gd name="connsiteY13" fmla="*/ 464090 h 691784"/>
                      <a:gd name="connsiteX14" fmla="*/ 575427 w 1653327"/>
                      <a:gd name="connsiteY14" fmla="*/ 691784 h 691784"/>
                      <a:gd name="connsiteX15" fmla="*/ 0 w 1653327"/>
                      <a:gd name="connsiteY15" fmla="*/ 691784 h 691784"/>
                      <a:gd name="connsiteX16" fmla="*/ 125759 w 1653327"/>
                      <a:gd name="connsiteY16" fmla="*/ 188750 h 691784"/>
                      <a:gd name="connsiteX17" fmla="*/ 140802 w 1653327"/>
                      <a:gd name="connsiteY17" fmla="*/ 141723 h 691784"/>
                      <a:gd name="connsiteX18" fmla="*/ 354612 w 1653327"/>
                      <a:gd name="connsiteY18" fmla="*/ 0 h 691784"/>
                      <a:gd name="connsiteX0" fmla="*/ 354612 w 1653327"/>
                      <a:gd name="connsiteY0" fmla="*/ 0 h 691784"/>
                      <a:gd name="connsiteX1" fmla="*/ 864794 w 1653327"/>
                      <a:gd name="connsiteY1" fmla="*/ 0 h 691784"/>
                      <a:gd name="connsiteX2" fmla="*/ 1096839 w 1653327"/>
                      <a:gd name="connsiteY2" fmla="*/ 232045 h 691784"/>
                      <a:gd name="connsiteX3" fmla="*/ 1348884 w 1653327"/>
                      <a:gd name="connsiteY3" fmla="*/ 284070 h 691784"/>
                      <a:gd name="connsiteX4" fmla="*/ 1517753 w 1653327"/>
                      <a:gd name="connsiteY4" fmla="*/ 115201 h 691784"/>
                      <a:gd name="connsiteX5" fmla="*/ 1630067 w 1653327"/>
                      <a:gd name="connsiteY5" fmla="*/ 115201 h 691784"/>
                      <a:gd name="connsiteX6" fmla="*/ 1630066 w 1653327"/>
                      <a:gd name="connsiteY6" fmla="*/ 115201 h 691784"/>
                      <a:gd name="connsiteX7" fmla="*/ 1630066 w 1653327"/>
                      <a:gd name="connsiteY7" fmla="*/ 227515 h 691784"/>
                      <a:gd name="connsiteX8" fmla="*/ 1415468 w 1653327"/>
                      <a:gd name="connsiteY8" fmla="*/ 442112 h 691784"/>
                      <a:gd name="connsiteX9" fmla="*/ 1359311 w 1653327"/>
                      <a:gd name="connsiteY9" fmla="*/ 465373 h 691784"/>
                      <a:gd name="connsiteX10" fmla="*/ 1352721 w 1653327"/>
                      <a:gd name="connsiteY10" fmla="*/ 464090 h 691784"/>
                      <a:gd name="connsiteX11" fmla="*/ 864794 w 1653327"/>
                      <a:gd name="connsiteY11" fmla="*/ 464090 h 691784"/>
                      <a:gd name="connsiteX12" fmla="*/ 632351 w 1653327"/>
                      <a:gd name="connsiteY12" fmla="*/ 464090 h 691784"/>
                      <a:gd name="connsiteX13" fmla="*/ 575427 w 1653327"/>
                      <a:gd name="connsiteY13" fmla="*/ 691784 h 691784"/>
                      <a:gd name="connsiteX14" fmla="*/ 0 w 1653327"/>
                      <a:gd name="connsiteY14" fmla="*/ 691784 h 691784"/>
                      <a:gd name="connsiteX15" fmla="*/ 125759 w 1653327"/>
                      <a:gd name="connsiteY15" fmla="*/ 188750 h 691784"/>
                      <a:gd name="connsiteX16" fmla="*/ 140802 w 1653327"/>
                      <a:gd name="connsiteY16" fmla="*/ 141723 h 691784"/>
                      <a:gd name="connsiteX17" fmla="*/ 354612 w 1653327"/>
                      <a:gd name="connsiteY17" fmla="*/ 0 h 691784"/>
                      <a:gd name="connsiteX0" fmla="*/ 354612 w 1653327"/>
                      <a:gd name="connsiteY0" fmla="*/ 0 h 691784"/>
                      <a:gd name="connsiteX1" fmla="*/ 864794 w 1653327"/>
                      <a:gd name="connsiteY1" fmla="*/ 0 h 691784"/>
                      <a:gd name="connsiteX2" fmla="*/ 1096839 w 1653327"/>
                      <a:gd name="connsiteY2" fmla="*/ 232045 h 691784"/>
                      <a:gd name="connsiteX3" fmla="*/ 1348884 w 1653327"/>
                      <a:gd name="connsiteY3" fmla="*/ 284070 h 691784"/>
                      <a:gd name="connsiteX4" fmla="*/ 1517753 w 1653327"/>
                      <a:gd name="connsiteY4" fmla="*/ 115201 h 691784"/>
                      <a:gd name="connsiteX5" fmla="*/ 1630067 w 1653327"/>
                      <a:gd name="connsiteY5" fmla="*/ 115201 h 691784"/>
                      <a:gd name="connsiteX6" fmla="*/ 1630066 w 1653327"/>
                      <a:gd name="connsiteY6" fmla="*/ 115201 h 691784"/>
                      <a:gd name="connsiteX7" fmla="*/ 1630066 w 1653327"/>
                      <a:gd name="connsiteY7" fmla="*/ 227515 h 691784"/>
                      <a:gd name="connsiteX8" fmla="*/ 1415468 w 1653327"/>
                      <a:gd name="connsiteY8" fmla="*/ 442112 h 691784"/>
                      <a:gd name="connsiteX9" fmla="*/ 1359311 w 1653327"/>
                      <a:gd name="connsiteY9" fmla="*/ 465373 h 691784"/>
                      <a:gd name="connsiteX10" fmla="*/ 1352721 w 1653327"/>
                      <a:gd name="connsiteY10" fmla="*/ 464090 h 691784"/>
                      <a:gd name="connsiteX11" fmla="*/ 864794 w 1653327"/>
                      <a:gd name="connsiteY11" fmla="*/ 471710 h 691784"/>
                      <a:gd name="connsiteX12" fmla="*/ 632351 w 1653327"/>
                      <a:gd name="connsiteY12" fmla="*/ 464090 h 691784"/>
                      <a:gd name="connsiteX13" fmla="*/ 575427 w 1653327"/>
                      <a:gd name="connsiteY13" fmla="*/ 691784 h 691784"/>
                      <a:gd name="connsiteX14" fmla="*/ 0 w 1653327"/>
                      <a:gd name="connsiteY14" fmla="*/ 691784 h 691784"/>
                      <a:gd name="connsiteX15" fmla="*/ 125759 w 1653327"/>
                      <a:gd name="connsiteY15" fmla="*/ 188750 h 691784"/>
                      <a:gd name="connsiteX16" fmla="*/ 140802 w 1653327"/>
                      <a:gd name="connsiteY16" fmla="*/ 141723 h 691784"/>
                      <a:gd name="connsiteX17" fmla="*/ 354612 w 1653327"/>
                      <a:gd name="connsiteY17" fmla="*/ 0 h 691784"/>
                      <a:gd name="connsiteX0" fmla="*/ 354612 w 1653327"/>
                      <a:gd name="connsiteY0" fmla="*/ 0 h 691784"/>
                      <a:gd name="connsiteX1" fmla="*/ 864794 w 1653327"/>
                      <a:gd name="connsiteY1" fmla="*/ 0 h 691784"/>
                      <a:gd name="connsiteX2" fmla="*/ 1096839 w 1653327"/>
                      <a:gd name="connsiteY2" fmla="*/ 232045 h 691784"/>
                      <a:gd name="connsiteX3" fmla="*/ 1348884 w 1653327"/>
                      <a:gd name="connsiteY3" fmla="*/ 284070 h 691784"/>
                      <a:gd name="connsiteX4" fmla="*/ 1517753 w 1653327"/>
                      <a:gd name="connsiteY4" fmla="*/ 115201 h 691784"/>
                      <a:gd name="connsiteX5" fmla="*/ 1630067 w 1653327"/>
                      <a:gd name="connsiteY5" fmla="*/ 115201 h 691784"/>
                      <a:gd name="connsiteX6" fmla="*/ 1630066 w 1653327"/>
                      <a:gd name="connsiteY6" fmla="*/ 115201 h 691784"/>
                      <a:gd name="connsiteX7" fmla="*/ 1630066 w 1653327"/>
                      <a:gd name="connsiteY7" fmla="*/ 227515 h 691784"/>
                      <a:gd name="connsiteX8" fmla="*/ 1415468 w 1653327"/>
                      <a:gd name="connsiteY8" fmla="*/ 442112 h 691784"/>
                      <a:gd name="connsiteX9" fmla="*/ 1359311 w 1653327"/>
                      <a:gd name="connsiteY9" fmla="*/ 465373 h 691784"/>
                      <a:gd name="connsiteX10" fmla="*/ 1352721 w 1653327"/>
                      <a:gd name="connsiteY10" fmla="*/ 464090 h 691784"/>
                      <a:gd name="connsiteX11" fmla="*/ 632351 w 1653327"/>
                      <a:gd name="connsiteY11" fmla="*/ 464090 h 691784"/>
                      <a:gd name="connsiteX12" fmla="*/ 575427 w 1653327"/>
                      <a:gd name="connsiteY12" fmla="*/ 691784 h 691784"/>
                      <a:gd name="connsiteX13" fmla="*/ 0 w 1653327"/>
                      <a:gd name="connsiteY13" fmla="*/ 691784 h 691784"/>
                      <a:gd name="connsiteX14" fmla="*/ 125759 w 1653327"/>
                      <a:gd name="connsiteY14" fmla="*/ 188750 h 691784"/>
                      <a:gd name="connsiteX15" fmla="*/ 140802 w 1653327"/>
                      <a:gd name="connsiteY15" fmla="*/ 141723 h 691784"/>
                      <a:gd name="connsiteX16" fmla="*/ 354612 w 1653327"/>
                      <a:gd name="connsiteY16" fmla="*/ 0 h 691784"/>
                      <a:gd name="connsiteX0" fmla="*/ 301995 w 1600710"/>
                      <a:gd name="connsiteY0" fmla="*/ 0 h 691784"/>
                      <a:gd name="connsiteX1" fmla="*/ 812177 w 1600710"/>
                      <a:gd name="connsiteY1" fmla="*/ 0 h 691784"/>
                      <a:gd name="connsiteX2" fmla="*/ 1044222 w 1600710"/>
                      <a:gd name="connsiteY2" fmla="*/ 232045 h 691784"/>
                      <a:gd name="connsiteX3" fmla="*/ 1296267 w 1600710"/>
                      <a:gd name="connsiteY3" fmla="*/ 284070 h 691784"/>
                      <a:gd name="connsiteX4" fmla="*/ 1465136 w 1600710"/>
                      <a:gd name="connsiteY4" fmla="*/ 115201 h 691784"/>
                      <a:gd name="connsiteX5" fmla="*/ 1577450 w 1600710"/>
                      <a:gd name="connsiteY5" fmla="*/ 115201 h 691784"/>
                      <a:gd name="connsiteX6" fmla="*/ 1577449 w 1600710"/>
                      <a:gd name="connsiteY6" fmla="*/ 115201 h 691784"/>
                      <a:gd name="connsiteX7" fmla="*/ 1577449 w 1600710"/>
                      <a:gd name="connsiteY7" fmla="*/ 227515 h 691784"/>
                      <a:gd name="connsiteX8" fmla="*/ 1362851 w 1600710"/>
                      <a:gd name="connsiteY8" fmla="*/ 442112 h 691784"/>
                      <a:gd name="connsiteX9" fmla="*/ 1306694 w 1600710"/>
                      <a:gd name="connsiteY9" fmla="*/ 465373 h 691784"/>
                      <a:gd name="connsiteX10" fmla="*/ 1300104 w 1600710"/>
                      <a:gd name="connsiteY10" fmla="*/ 464090 h 691784"/>
                      <a:gd name="connsiteX11" fmla="*/ 579734 w 1600710"/>
                      <a:gd name="connsiteY11" fmla="*/ 464090 h 691784"/>
                      <a:gd name="connsiteX12" fmla="*/ 522810 w 1600710"/>
                      <a:gd name="connsiteY12" fmla="*/ 691784 h 691784"/>
                      <a:gd name="connsiteX13" fmla="*/ 0 w 1600710"/>
                      <a:gd name="connsiteY13" fmla="*/ 325990 h 691784"/>
                      <a:gd name="connsiteX14" fmla="*/ 73142 w 1600710"/>
                      <a:gd name="connsiteY14" fmla="*/ 188750 h 691784"/>
                      <a:gd name="connsiteX15" fmla="*/ 88185 w 1600710"/>
                      <a:gd name="connsiteY15" fmla="*/ 141723 h 691784"/>
                      <a:gd name="connsiteX16" fmla="*/ 301995 w 1600710"/>
                      <a:gd name="connsiteY16" fmla="*/ 0 h 691784"/>
                      <a:gd name="connsiteX0" fmla="*/ 301995 w 1600710"/>
                      <a:gd name="connsiteY0" fmla="*/ 0 h 628565"/>
                      <a:gd name="connsiteX1" fmla="*/ 812177 w 1600710"/>
                      <a:gd name="connsiteY1" fmla="*/ 0 h 628565"/>
                      <a:gd name="connsiteX2" fmla="*/ 1044222 w 1600710"/>
                      <a:gd name="connsiteY2" fmla="*/ 232045 h 628565"/>
                      <a:gd name="connsiteX3" fmla="*/ 1296267 w 1600710"/>
                      <a:gd name="connsiteY3" fmla="*/ 284070 h 628565"/>
                      <a:gd name="connsiteX4" fmla="*/ 1465136 w 1600710"/>
                      <a:gd name="connsiteY4" fmla="*/ 115201 h 628565"/>
                      <a:gd name="connsiteX5" fmla="*/ 1577450 w 1600710"/>
                      <a:gd name="connsiteY5" fmla="*/ 115201 h 628565"/>
                      <a:gd name="connsiteX6" fmla="*/ 1577449 w 1600710"/>
                      <a:gd name="connsiteY6" fmla="*/ 115201 h 628565"/>
                      <a:gd name="connsiteX7" fmla="*/ 1577449 w 1600710"/>
                      <a:gd name="connsiteY7" fmla="*/ 227515 h 628565"/>
                      <a:gd name="connsiteX8" fmla="*/ 1362851 w 1600710"/>
                      <a:gd name="connsiteY8" fmla="*/ 442112 h 628565"/>
                      <a:gd name="connsiteX9" fmla="*/ 1306694 w 1600710"/>
                      <a:gd name="connsiteY9" fmla="*/ 465373 h 628565"/>
                      <a:gd name="connsiteX10" fmla="*/ 1300104 w 1600710"/>
                      <a:gd name="connsiteY10" fmla="*/ 464090 h 628565"/>
                      <a:gd name="connsiteX11" fmla="*/ 579734 w 1600710"/>
                      <a:gd name="connsiteY11" fmla="*/ 464090 h 628565"/>
                      <a:gd name="connsiteX12" fmla="*/ 491964 w 1600710"/>
                      <a:gd name="connsiteY12" fmla="*/ 628565 h 628565"/>
                      <a:gd name="connsiteX13" fmla="*/ 0 w 1600710"/>
                      <a:gd name="connsiteY13" fmla="*/ 325990 h 628565"/>
                      <a:gd name="connsiteX14" fmla="*/ 73142 w 1600710"/>
                      <a:gd name="connsiteY14" fmla="*/ 188750 h 628565"/>
                      <a:gd name="connsiteX15" fmla="*/ 88185 w 1600710"/>
                      <a:gd name="connsiteY15" fmla="*/ 141723 h 628565"/>
                      <a:gd name="connsiteX16" fmla="*/ 301995 w 1600710"/>
                      <a:gd name="connsiteY16" fmla="*/ 0 h 628565"/>
                      <a:gd name="connsiteX0" fmla="*/ 301995 w 1600710"/>
                      <a:gd name="connsiteY0" fmla="*/ 0 h 680710"/>
                      <a:gd name="connsiteX1" fmla="*/ 812177 w 1600710"/>
                      <a:gd name="connsiteY1" fmla="*/ 0 h 680710"/>
                      <a:gd name="connsiteX2" fmla="*/ 1044222 w 1600710"/>
                      <a:gd name="connsiteY2" fmla="*/ 232045 h 680710"/>
                      <a:gd name="connsiteX3" fmla="*/ 1296267 w 1600710"/>
                      <a:gd name="connsiteY3" fmla="*/ 284070 h 680710"/>
                      <a:gd name="connsiteX4" fmla="*/ 1465136 w 1600710"/>
                      <a:gd name="connsiteY4" fmla="*/ 115201 h 680710"/>
                      <a:gd name="connsiteX5" fmla="*/ 1577450 w 1600710"/>
                      <a:gd name="connsiteY5" fmla="*/ 115201 h 680710"/>
                      <a:gd name="connsiteX6" fmla="*/ 1577449 w 1600710"/>
                      <a:gd name="connsiteY6" fmla="*/ 115201 h 680710"/>
                      <a:gd name="connsiteX7" fmla="*/ 1577449 w 1600710"/>
                      <a:gd name="connsiteY7" fmla="*/ 227515 h 680710"/>
                      <a:gd name="connsiteX8" fmla="*/ 1362851 w 1600710"/>
                      <a:gd name="connsiteY8" fmla="*/ 442112 h 680710"/>
                      <a:gd name="connsiteX9" fmla="*/ 1306694 w 1600710"/>
                      <a:gd name="connsiteY9" fmla="*/ 465373 h 680710"/>
                      <a:gd name="connsiteX10" fmla="*/ 1300104 w 1600710"/>
                      <a:gd name="connsiteY10" fmla="*/ 464090 h 680710"/>
                      <a:gd name="connsiteX11" fmla="*/ 579734 w 1600710"/>
                      <a:gd name="connsiteY11" fmla="*/ 464090 h 680710"/>
                      <a:gd name="connsiteX12" fmla="*/ 463657 w 1600710"/>
                      <a:gd name="connsiteY12" fmla="*/ 680710 h 680710"/>
                      <a:gd name="connsiteX13" fmla="*/ 0 w 1600710"/>
                      <a:gd name="connsiteY13" fmla="*/ 325990 h 680710"/>
                      <a:gd name="connsiteX14" fmla="*/ 73142 w 1600710"/>
                      <a:gd name="connsiteY14" fmla="*/ 188750 h 680710"/>
                      <a:gd name="connsiteX15" fmla="*/ 88185 w 1600710"/>
                      <a:gd name="connsiteY15" fmla="*/ 141723 h 680710"/>
                      <a:gd name="connsiteX16" fmla="*/ 301995 w 1600710"/>
                      <a:gd name="connsiteY16" fmla="*/ 0 h 680710"/>
                      <a:gd name="connsiteX0" fmla="*/ 348017 w 1646732"/>
                      <a:gd name="connsiteY0" fmla="*/ 0 h 680710"/>
                      <a:gd name="connsiteX1" fmla="*/ 858199 w 1646732"/>
                      <a:gd name="connsiteY1" fmla="*/ 0 h 680710"/>
                      <a:gd name="connsiteX2" fmla="*/ 1090244 w 1646732"/>
                      <a:gd name="connsiteY2" fmla="*/ 232045 h 680710"/>
                      <a:gd name="connsiteX3" fmla="*/ 1342289 w 1646732"/>
                      <a:gd name="connsiteY3" fmla="*/ 284070 h 680710"/>
                      <a:gd name="connsiteX4" fmla="*/ 1511158 w 1646732"/>
                      <a:gd name="connsiteY4" fmla="*/ 115201 h 680710"/>
                      <a:gd name="connsiteX5" fmla="*/ 1623472 w 1646732"/>
                      <a:gd name="connsiteY5" fmla="*/ 115201 h 680710"/>
                      <a:gd name="connsiteX6" fmla="*/ 1623471 w 1646732"/>
                      <a:gd name="connsiteY6" fmla="*/ 115201 h 680710"/>
                      <a:gd name="connsiteX7" fmla="*/ 1623471 w 1646732"/>
                      <a:gd name="connsiteY7" fmla="*/ 227515 h 680710"/>
                      <a:gd name="connsiteX8" fmla="*/ 1408873 w 1646732"/>
                      <a:gd name="connsiteY8" fmla="*/ 442112 h 680710"/>
                      <a:gd name="connsiteX9" fmla="*/ 1352716 w 1646732"/>
                      <a:gd name="connsiteY9" fmla="*/ 465373 h 680710"/>
                      <a:gd name="connsiteX10" fmla="*/ 1346126 w 1646732"/>
                      <a:gd name="connsiteY10" fmla="*/ 464090 h 680710"/>
                      <a:gd name="connsiteX11" fmla="*/ 625756 w 1646732"/>
                      <a:gd name="connsiteY11" fmla="*/ 464090 h 680710"/>
                      <a:gd name="connsiteX12" fmla="*/ 509679 w 1646732"/>
                      <a:gd name="connsiteY12" fmla="*/ 680710 h 680710"/>
                      <a:gd name="connsiteX13" fmla="*/ -1 w 1646732"/>
                      <a:gd name="connsiteY13" fmla="*/ 399671 h 680710"/>
                      <a:gd name="connsiteX14" fmla="*/ 119164 w 1646732"/>
                      <a:gd name="connsiteY14" fmla="*/ 188750 h 680710"/>
                      <a:gd name="connsiteX15" fmla="*/ 134207 w 1646732"/>
                      <a:gd name="connsiteY15" fmla="*/ 141723 h 680710"/>
                      <a:gd name="connsiteX16" fmla="*/ 348017 w 1646732"/>
                      <a:gd name="connsiteY16" fmla="*/ 0 h 680710"/>
                      <a:gd name="connsiteX0" fmla="*/ 348017 w 1646732"/>
                      <a:gd name="connsiteY0" fmla="*/ 0 h 680710"/>
                      <a:gd name="connsiteX1" fmla="*/ 1090244 w 1646732"/>
                      <a:gd name="connsiteY1" fmla="*/ 232045 h 680710"/>
                      <a:gd name="connsiteX2" fmla="*/ 1342289 w 1646732"/>
                      <a:gd name="connsiteY2" fmla="*/ 284070 h 680710"/>
                      <a:gd name="connsiteX3" fmla="*/ 1511158 w 1646732"/>
                      <a:gd name="connsiteY3" fmla="*/ 115201 h 680710"/>
                      <a:gd name="connsiteX4" fmla="*/ 1623472 w 1646732"/>
                      <a:gd name="connsiteY4" fmla="*/ 115201 h 680710"/>
                      <a:gd name="connsiteX5" fmla="*/ 1623471 w 1646732"/>
                      <a:gd name="connsiteY5" fmla="*/ 115201 h 680710"/>
                      <a:gd name="connsiteX6" fmla="*/ 1623471 w 1646732"/>
                      <a:gd name="connsiteY6" fmla="*/ 227515 h 680710"/>
                      <a:gd name="connsiteX7" fmla="*/ 1408873 w 1646732"/>
                      <a:gd name="connsiteY7" fmla="*/ 442112 h 680710"/>
                      <a:gd name="connsiteX8" fmla="*/ 1352716 w 1646732"/>
                      <a:gd name="connsiteY8" fmla="*/ 465373 h 680710"/>
                      <a:gd name="connsiteX9" fmla="*/ 1346126 w 1646732"/>
                      <a:gd name="connsiteY9" fmla="*/ 464090 h 680710"/>
                      <a:gd name="connsiteX10" fmla="*/ 625756 w 1646732"/>
                      <a:gd name="connsiteY10" fmla="*/ 464090 h 680710"/>
                      <a:gd name="connsiteX11" fmla="*/ 509679 w 1646732"/>
                      <a:gd name="connsiteY11" fmla="*/ 680710 h 680710"/>
                      <a:gd name="connsiteX12" fmla="*/ -1 w 1646732"/>
                      <a:gd name="connsiteY12" fmla="*/ 399671 h 680710"/>
                      <a:gd name="connsiteX13" fmla="*/ 119164 w 1646732"/>
                      <a:gd name="connsiteY13" fmla="*/ 188750 h 680710"/>
                      <a:gd name="connsiteX14" fmla="*/ 134207 w 1646732"/>
                      <a:gd name="connsiteY14" fmla="*/ 141723 h 680710"/>
                      <a:gd name="connsiteX15" fmla="*/ 348017 w 1646732"/>
                      <a:gd name="connsiteY15" fmla="*/ 0 h 680710"/>
                      <a:gd name="connsiteX0" fmla="*/ 348017 w 1646732"/>
                      <a:gd name="connsiteY0" fmla="*/ 12804 h 693514"/>
                      <a:gd name="connsiteX1" fmla="*/ 1090244 w 1646732"/>
                      <a:gd name="connsiteY1" fmla="*/ 244849 h 693514"/>
                      <a:gd name="connsiteX2" fmla="*/ 1342289 w 1646732"/>
                      <a:gd name="connsiteY2" fmla="*/ 296874 h 693514"/>
                      <a:gd name="connsiteX3" fmla="*/ 1511158 w 1646732"/>
                      <a:gd name="connsiteY3" fmla="*/ 128005 h 693514"/>
                      <a:gd name="connsiteX4" fmla="*/ 1623472 w 1646732"/>
                      <a:gd name="connsiteY4" fmla="*/ 128005 h 693514"/>
                      <a:gd name="connsiteX5" fmla="*/ 1623471 w 1646732"/>
                      <a:gd name="connsiteY5" fmla="*/ 128005 h 693514"/>
                      <a:gd name="connsiteX6" fmla="*/ 1623471 w 1646732"/>
                      <a:gd name="connsiteY6" fmla="*/ 240319 h 693514"/>
                      <a:gd name="connsiteX7" fmla="*/ 1408873 w 1646732"/>
                      <a:gd name="connsiteY7" fmla="*/ 454916 h 693514"/>
                      <a:gd name="connsiteX8" fmla="*/ 1352716 w 1646732"/>
                      <a:gd name="connsiteY8" fmla="*/ 478177 h 693514"/>
                      <a:gd name="connsiteX9" fmla="*/ 1346126 w 1646732"/>
                      <a:gd name="connsiteY9" fmla="*/ 476894 h 693514"/>
                      <a:gd name="connsiteX10" fmla="*/ 625756 w 1646732"/>
                      <a:gd name="connsiteY10" fmla="*/ 476894 h 693514"/>
                      <a:gd name="connsiteX11" fmla="*/ 509679 w 1646732"/>
                      <a:gd name="connsiteY11" fmla="*/ 693514 h 693514"/>
                      <a:gd name="connsiteX12" fmla="*/ -1 w 1646732"/>
                      <a:gd name="connsiteY12" fmla="*/ 412475 h 693514"/>
                      <a:gd name="connsiteX13" fmla="*/ 119164 w 1646732"/>
                      <a:gd name="connsiteY13" fmla="*/ 201554 h 693514"/>
                      <a:gd name="connsiteX14" fmla="*/ 134207 w 1646732"/>
                      <a:gd name="connsiteY14" fmla="*/ 154527 h 693514"/>
                      <a:gd name="connsiteX15" fmla="*/ 348017 w 1646732"/>
                      <a:gd name="connsiteY15" fmla="*/ 12804 h 693514"/>
                      <a:gd name="connsiteX0" fmla="*/ 348017 w 1646732"/>
                      <a:gd name="connsiteY0" fmla="*/ 12804 h 693514"/>
                      <a:gd name="connsiteX1" fmla="*/ 1090244 w 1646732"/>
                      <a:gd name="connsiteY1" fmla="*/ 244849 h 693514"/>
                      <a:gd name="connsiteX2" fmla="*/ 1342289 w 1646732"/>
                      <a:gd name="connsiteY2" fmla="*/ 296874 h 693514"/>
                      <a:gd name="connsiteX3" fmla="*/ 1511158 w 1646732"/>
                      <a:gd name="connsiteY3" fmla="*/ 128005 h 693514"/>
                      <a:gd name="connsiteX4" fmla="*/ 1623472 w 1646732"/>
                      <a:gd name="connsiteY4" fmla="*/ 128005 h 693514"/>
                      <a:gd name="connsiteX5" fmla="*/ 1623471 w 1646732"/>
                      <a:gd name="connsiteY5" fmla="*/ 128005 h 693514"/>
                      <a:gd name="connsiteX6" fmla="*/ 1623471 w 1646732"/>
                      <a:gd name="connsiteY6" fmla="*/ 240319 h 693514"/>
                      <a:gd name="connsiteX7" fmla="*/ 1408873 w 1646732"/>
                      <a:gd name="connsiteY7" fmla="*/ 454916 h 693514"/>
                      <a:gd name="connsiteX8" fmla="*/ 1352716 w 1646732"/>
                      <a:gd name="connsiteY8" fmla="*/ 478177 h 693514"/>
                      <a:gd name="connsiteX9" fmla="*/ 1346126 w 1646732"/>
                      <a:gd name="connsiteY9" fmla="*/ 476894 h 693514"/>
                      <a:gd name="connsiteX10" fmla="*/ 625756 w 1646732"/>
                      <a:gd name="connsiteY10" fmla="*/ 476894 h 693514"/>
                      <a:gd name="connsiteX11" fmla="*/ 509679 w 1646732"/>
                      <a:gd name="connsiteY11" fmla="*/ 693514 h 693514"/>
                      <a:gd name="connsiteX12" fmla="*/ -1 w 1646732"/>
                      <a:gd name="connsiteY12" fmla="*/ 412475 h 693514"/>
                      <a:gd name="connsiteX13" fmla="*/ 134207 w 1646732"/>
                      <a:gd name="connsiteY13" fmla="*/ 154527 h 693514"/>
                      <a:gd name="connsiteX14" fmla="*/ 348017 w 1646732"/>
                      <a:gd name="connsiteY14" fmla="*/ 12804 h 693514"/>
                      <a:gd name="connsiteX0" fmla="*/ 348017 w 1646732"/>
                      <a:gd name="connsiteY0" fmla="*/ 12804 h 693514"/>
                      <a:gd name="connsiteX1" fmla="*/ 1090244 w 1646732"/>
                      <a:gd name="connsiteY1" fmla="*/ 244849 h 693514"/>
                      <a:gd name="connsiteX2" fmla="*/ 1342289 w 1646732"/>
                      <a:gd name="connsiteY2" fmla="*/ 296874 h 693514"/>
                      <a:gd name="connsiteX3" fmla="*/ 1511158 w 1646732"/>
                      <a:gd name="connsiteY3" fmla="*/ 128005 h 693514"/>
                      <a:gd name="connsiteX4" fmla="*/ 1623472 w 1646732"/>
                      <a:gd name="connsiteY4" fmla="*/ 128005 h 693514"/>
                      <a:gd name="connsiteX5" fmla="*/ 1623471 w 1646732"/>
                      <a:gd name="connsiteY5" fmla="*/ 128005 h 693514"/>
                      <a:gd name="connsiteX6" fmla="*/ 1623471 w 1646732"/>
                      <a:gd name="connsiteY6" fmla="*/ 240319 h 693514"/>
                      <a:gd name="connsiteX7" fmla="*/ 1408873 w 1646732"/>
                      <a:gd name="connsiteY7" fmla="*/ 454916 h 693514"/>
                      <a:gd name="connsiteX8" fmla="*/ 1352716 w 1646732"/>
                      <a:gd name="connsiteY8" fmla="*/ 478177 h 693514"/>
                      <a:gd name="connsiteX9" fmla="*/ 1346126 w 1646732"/>
                      <a:gd name="connsiteY9" fmla="*/ 476894 h 693514"/>
                      <a:gd name="connsiteX10" fmla="*/ 625756 w 1646732"/>
                      <a:gd name="connsiteY10" fmla="*/ 476894 h 693514"/>
                      <a:gd name="connsiteX11" fmla="*/ 509679 w 1646732"/>
                      <a:gd name="connsiteY11" fmla="*/ 693514 h 693514"/>
                      <a:gd name="connsiteX12" fmla="*/ -1 w 1646732"/>
                      <a:gd name="connsiteY12" fmla="*/ 412475 h 693514"/>
                      <a:gd name="connsiteX13" fmla="*/ 348017 w 1646732"/>
                      <a:gd name="connsiteY13" fmla="*/ 12804 h 693514"/>
                      <a:gd name="connsiteX0" fmla="*/ 348017 w 1646732"/>
                      <a:gd name="connsiteY0" fmla="*/ 12804 h 693514"/>
                      <a:gd name="connsiteX1" fmla="*/ 1090244 w 1646732"/>
                      <a:gd name="connsiteY1" fmla="*/ 244849 h 693514"/>
                      <a:gd name="connsiteX2" fmla="*/ 1342289 w 1646732"/>
                      <a:gd name="connsiteY2" fmla="*/ 296874 h 693514"/>
                      <a:gd name="connsiteX3" fmla="*/ 1511158 w 1646732"/>
                      <a:gd name="connsiteY3" fmla="*/ 128005 h 693514"/>
                      <a:gd name="connsiteX4" fmla="*/ 1623472 w 1646732"/>
                      <a:gd name="connsiteY4" fmla="*/ 128005 h 693514"/>
                      <a:gd name="connsiteX5" fmla="*/ 1623471 w 1646732"/>
                      <a:gd name="connsiteY5" fmla="*/ 128005 h 693514"/>
                      <a:gd name="connsiteX6" fmla="*/ 1623471 w 1646732"/>
                      <a:gd name="connsiteY6" fmla="*/ 240319 h 693514"/>
                      <a:gd name="connsiteX7" fmla="*/ 1408873 w 1646732"/>
                      <a:gd name="connsiteY7" fmla="*/ 454916 h 693514"/>
                      <a:gd name="connsiteX8" fmla="*/ 1352716 w 1646732"/>
                      <a:gd name="connsiteY8" fmla="*/ 478177 h 693514"/>
                      <a:gd name="connsiteX9" fmla="*/ 1346126 w 1646732"/>
                      <a:gd name="connsiteY9" fmla="*/ 476894 h 693514"/>
                      <a:gd name="connsiteX10" fmla="*/ 625756 w 1646732"/>
                      <a:gd name="connsiteY10" fmla="*/ 476894 h 693514"/>
                      <a:gd name="connsiteX11" fmla="*/ 509679 w 1646732"/>
                      <a:gd name="connsiteY11" fmla="*/ 693514 h 693514"/>
                      <a:gd name="connsiteX12" fmla="*/ -1 w 1646732"/>
                      <a:gd name="connsiteY12" fmla="*/ 412475 h 693514"/>
                      <a:gd name="connsiteX13" fmla="*/ 348017 w 1646732"/>
                      <a:gd name="connsiteY13" fmla="*/ 12804 h 693514"/>
                      <a:gd name="connsiteX0" fmla="*/ 348017 w 1646732"/>
                      <a:gd name="connsiteY0" fmla="*/ 12804 h 634704"/>
                      <a:gd name="connsiteX1" fmla="*/ 1090244 w 1646732"/>
                      <a:gd name="connsiteY1" fmla="*/ 244849 h 634704"/>
                      <a:gd name="connsiteX2" fmla="*/ 1342289 w 1646732"/>
                      <a:gd name="connsiteY2" fmla="*/ 296874 h 634704"/>
                      <a:gd name="connsiteX3" fmla="*/ 1511158 w 1646732"/>
                      <a:gd name="connsiteY3" fmla="*/ 128005 h 634704"/>
                      <a:gd name="connsiteX4" fmla="*/ 1623472 w 1646732"/>
                      <a:gd name="connsiteY4" fmla="*/ 128005 h 634704"/>
                      <a:gd name="connsiteX5" fmla="*/ 1623471 w 1646732"/>
                      <a:gd name="connsiteY5" fmla="*/ 128005 h 634704"/>
                      <a:gd name="connsiteX6" fmla="*/ 1623471 w 1646732"/>
                      <a:gd name="connsiteY6" fmla="*/ 240319 h 634704"/>
                      <a:gd name="connsiteX7" fmla="*/ 1408873 w 1646732"/>
                      <a:gd name="connsiteY7" fmla="*/ 454916 h 634704"/>
                      <a:gd name="connsiteX8" fmla="*/ 1352716 w 1646732"/>
                      <a:gd name="connsiteY8" fmla="*/ 478177 h 634704"/>
                      <a:gd name="connsiteX9" fmla="*/ 1346126 w 1646732"/>
                      <a:gd name="connsiteY9" fmla="*/ 476894 h 634704"/>
                      <a:gd name="connsiteX10" fmla="*/ 625756 w 1646732"/>
                      <a:gd name="connsiteY10" fmla="*/ 476894 h 634704"/>
                      <a:gd name="connsiteX11" fmla="*/ 281871 w 1646732"/>
                      <a:gd name="connsiteY11" fmla="*/ 634705 h 634704"/>
                      <a:gd name="connsiteX12" fmla="*/ -1 w 1646732"/>
                      <a:gd name="connsiteY12" fmla="*/ 412475 h 634704"/>
                      <a:gd name="connsiteX13" fmla="*/ 348017 w 1646732"/>
                      <a:gd name="connsiteY13" fmla="*/ 12804 h 634704"/>
                      <a:gd name="connsiteX0" fmla="*/ 388271 w 1686986"/>
                      <a:gd name="connsiteY0" fmla="*/ 12804 h 634704"/>
                      <a:gd name="connsiteX1" fmla="*/ 1130498 w 1686986"/>
                      <a:gd name="connsiteY1" fmla="*/ 244849 h 634704"/>
                      <a:gd name="connsiteX2" fmla="*/ 1382543 w 1686986"/>
                      <a:gd name="connsiteY2" fmla="*/ 296874 h 634704"/>
                      <a:gd name="connsiteX3" fmla="*/ 1551412 w 1686986"/>
                      <a:gd name="connsiteY3" fmla="*/ 128005 h 634704"/>
                      <a:gd name="connsiteX4" fmla="*/ 1663726 w 1686986"/>
                      <a:gd name="connsiteY4" fmla="*/ 128005 h 634704"/>
                      <a:gd name="connsiteX5" fmla="*/ 1663725 w 1686986"/>
                      <a:gd name="connsiteY5" fmla="*/ 128005 h 634704"/>
                      <a:gd name="connsiteX6" fmla="*/ 1663725 w 1686986"/>
                      <a:gd name="connsiteY6" fmla="*/ 240319 h 634704"/>
                      <a:gd name="connsiteX7" fmla="*/ 1449127 w 1686986"/>
                      <a:gd name="connsiteY7" fmla="*/ 454916 h 634704"/>
                      <a:gd name="connsiteX8" fmla="*/ 1392970 w 1686986"/>
                      <a:gd name="connsiteY8" fmla="*/ 478177 h 634704"/>
                      <a:gd name="connsiteX9" fmla="*/ 1386380 w 1686986"/>
                      <a:gd name="connsiteY9" fmla="*/ 476894 h 634704"/>
                      <a:gd name="connsiteX10" fmla="*/ 666010 w 1686986"/>
                      <a:gd name="connsiteY10" fmla="*/ 476894 h 634704"/>
                      <a:gd name="connsiteX11" fmla="*/ 322125 w 1686986"/>
                      <a:gd name="connsiteY11" fmla="*/ 634705 h 634704"/>
                      <a:gd name="connsiteX12" fmla="*/ 0 w 1686986"/>
                      <a:gd name="connsiteY12" fmla="*/ 331068 h 634704"/>
                      <a:gd name="connsiteX13" fmla="*/ 388271 w 1686986"/>
                      <a:gd name="connsiteY13" fmla="*/ 12804 h 634704"/>
                      <a:gd name="connsiteX0" fmla="*/ 388271 w 1686986"/>
                      <a:gd name="connsiteY0" fmla="*/ 2330 h 624230"/>
                      <a:gd name="connsiteX1" fmla="*/ 1130498 w 1686986"/>
                      <a:gd name="connsiteY1" fmla="*/ 234375 h 624230"/>
                      <a:gd name="connsiteX2" fmla="*/ 1382543 w 1686986"/>
                      <a:gd name="connsiteY2" fmla="*/ 286400 h 624230"/>
                      <a:gd name="connsiteX3" fmla="*/ 1551412 w 1686986"/>
                      <a:gd name="connsiteY3" fmla="*/ 117531 h 624230"/>
                      <a:gd name="connsiteX4" fmla="*/ 1663726 w 1686986"/>
                      <a:gd name="connsiteY4" fmla="*/ 117531 h 624230"/>
                      <a:gd name="connsiteX5" fmla="*/ 1663725 w 1686986"/>
                      <a:gd name="connsiteY5" fmla="*/ 117531 h 624230"/>
                      <a:gd name="connsiteX6" fmla="*/ 1663725 w 1686986"/>
                      <a:gd name="connsiteY6" fmla="*/ 229845 h 624230"/>
                      <a:gd name="connsiteX7" fmla="*/ 1449127 w 1686986"/>
                      <a:gd name="connsiteY7" fmla="*/ 444442 h 624230"/>
                      <a:gd name="connsiteX8" fmla="*/ 1392970 w 1686986"/>
                      <a:gd name="connsiteY8" fmla="*/ 467703 h 624230"/>
                      <a:gd name="connsiteX9" fmla="*/ 1386380 w 1686986"/>
                      <a:gd name="connsiteY9" fmla="*/ 466420 h 624230"/>
                      <a:gd name="connsiteX10" fmla="*/ 666010 w 1686986"/>
                      <a:gd name="connsiteY10" fmla="*/ 466420 h 624230"/>
                      <a:gd name="connsiteX11" fmla="*/ 322125 w 1686986"/>
                      <a:gd name="connsiteY11" fmla="*/ 624231 h 624230"/>
                      <a:gd name="connsiteX12" fmla="*/ 0 w 1686986"/>
                      <a:gd name="connsiteY12" fmla="*/ 320594 h 624230"/>
                      <a:gd name="connsiteX13" fmla="*/ 388271 w 1686986"/>
                      <a:gd name="connsiteY13" fmla="*/ 2330 h 624230"/>
                      <a:gd name="connsiteX0" fmla="*/ 388271 w 1686986"/>
                      <a:gd name="connsiteY0" fmla="*/ 27992 h 649893"/>
                      <a:gd name="connsiteX1" fmla="*/ 1130498 w 1686986"/>
                      <a:gd name="connsiteY1" fmla="*/ 260037 h 649893"/>
                      <a:gd name="connsiteX2" fmla="*/ 1382543 w 1686986"/>
                      <a:gd name="connsiteY2" fmla="*/ 312062 h 649893"/>
                      <a:gd name="connsiteX3" fmla="*/ 1551412 w 1686986"/>
                      <a:gd name="connsiteY3" fmla="*/ 143193 h 649893"/>
                      <a:gd name="connsiteX4" fmla="*/ 1663726 w 1686986"/>
                      <a:gd name="connsiteY4" fmla="*/ 143193 h 649893"/>
                      <a:gd name="connsiteX5" fmla="*/ 1663725 w 1686986"/>
                      <a:gd name="connsiteY5" fmla="*/ 143193 h 649893"/>
                      <a:gd name="connsiteX6" fmla="*/ 1663725 w 1686986"/>
                      <a:gd name="connsiteY6" fmla="*/ 255507 h 649893"/>
                      <a:gd name="connsiteX7" fmla="*/ 1449127 w 1686986"/>
                      <a:gd name="connsiteY7" fmla="*/ 470104 h 649893"/>
                      <a:gd name="connsiteX8" fmla="*/ 1392970 w 1686986"/>
                      <a:gd name="connsiteY8" fmla="*/ 493365 h 649893"/>
                      <a:gd name="connsiteX9" fmla="*/ 1386380 w 1686986"/>
                      <a:gd name="connsiteY9" fmla="*/ 492082 h 649893"/>
                      <a:gd name="connsiteX10" fmla="*/ 666010 w 1686986"/>
                      <a:gd name="connsiteY10" fmla="*/ 492082 h 649893"/>
                      <a:gd name="connsiteX11" fmla="*/ 322125 w 1686986"/>
                      <a:gd name="connsiteY11" fmla="*/ 649893 h 649893"/>
                      <a:gd name="connsiteX12" fmla="*/ 0 w 1686986"/>
                      <a:gd name="connsiteY12" fmla="*/ 346256 h 649893"/>
                      <a:gd name="connsiteX13" fmla="*/ 388271 w 1686986"/>
                      <a:gd name="connsiteY13" fmla="*/ 27992 h 649893"/>
                      <a:gd name="connsiteX0" fmla="*/ 388271 w 1686986"/>
                      <a:gd name="connsiteY0" fmla="*/ 27992 h 649893"/>
                      <a:gd name="connsiteX1" fmla="*/ 1130498 w 1686986"/>
                      <a:gd name="connsiteY1" fmla="*/ 260037 h 649893"/>
                      <a:gd name="connsiteX2" fmla="*/ 1382543 w 1686986"/>
                      <a:gd name="connsiteY2" fmla="*/ 312062 h 649893"/>
                      <a:gd name="connsiteX3" fmla="*/ 1551412 w 1686986"/>
                      <a:gd name="connsiteY3" fmla="*/ 143193 h 649893"/>
                      <a:gd name="connsiteX4" fmla="*/ 1663726 w 1686986"/>
                      <a:gd name="connsiteY4" fmla="*/ 143193 h 649893"/>
                      <a:gd name="connsiteX5" fmla="*/ 1663725 w 1686986"/>
                      <a:gd name="connsiteY5" fmla="*/ 143193 h 649893"/>
                      <a:gd name="connsiteX6" fmla="*/ 1663725 w 1686986"/>
                      <a:gd name="connsiteY6" fmla="*/ 255507 h 649893"/>
                      <a:gd name="connsiteX7" fmla="*/ 1449127 w 1686986"/>
                      <a:gd name="connsiteY7" fmla="*/ 470104 h 649893"/>
                      <a:gd name="connsiteX8" fmla="*/ 1392970 w 1686986"/>
                      <a:gd name="connsiteY8" fmla="*/ 493365 h 649893"/>
                      <a:gd name="connsiteX9" fmla="*/ 1386380 w 1686986"/>
                      <a:gd name="connsiteY9" fmla="*/ 492082 h 649893"/>
                      <a:gd name="connsiteX10" fmla="*/ 666010 w 1686986"/>
                      <a:gd name="connsiteY10" fmla="*/ 492082 h 649893"/>
                      <a:gd name="connsiteX11" fmla="*/ 322125 w 1686986"/>
                      <a:gd name="connsiteY11" fmla="*/ 649893 h 649893"/>
                      <a:gd name="connsiteX12" fmla="*/ 0 w 1686986"/>
                      <a:gd name="connsiteY12" fmla="*/ 346256 h 649893"/>
                      <a:gd name="connsiteX13" fmla="*/ 388271 w 1686986"/>
                      <a:gd name="connsiteY13" fmla="*/ 27992 h 6498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1686986" h="649893">
                        <a:moveTo>
                          <a:pt x="388271" y="27992"/>
                        </a:moveTo>
                        <a:cubicBezTo>
                          <a:pt x="818598" y="-86607"/>
                          <a:pt x="883089" y="182689"/>
                          <a:pt x="1130498" y="260037"/>
                        </a:cubicBezTo>
                        <a:lnTo>
                          <a:pt x="1382543" y="312062"/>
                        </a:lnTo>
                        <a:lnTo>
                          <a:pt x="1551412" y="143193"/>
                        </a:lnTo>
                        <a:cubicBezTo>
                          <a:pt x="1582426" y="112178"/>
                          <a:pt x="1632711" y="112178"/>
                          <a:pt x="1663726" y="143193"/>
                        </a:cubicBezTo>
                        <a:lnTo>
                          <a:pt x="1663725" y="143193"/>
                        </a:lnTo>
                        <a:cubicBezTo>
                          <a:pt x="1694740" y="174208"/>
                          <a:pt x="1694740" y="224493"/>
                          <a:pt x="1663725" y="255507"/>
                        </a:cubicBezTo>
                        <a:lnTo>
                          <a:pt x="1449127" y="470104"/>
                        </a:lnTo>
                        <a:cubicBezTo>
                          <a:pt x="1433620" y="485611"/>
                          <a:pt x="1413295" y="493365"/>
                          <a:pt x="1392970" y="493365"/>
                        </a:cubicBezTo>
                        <a:lnTo>
                          <a:pt x="1386380" y="492082"/>
                        </a:lnTo>
                        <a:lnTo>
                          <a:pt x="666010" y="492082"/>
                        </a:lnTo>
                        <a:lnTo>
                          <a:pt x="322125" y="649893"/>
                        </a:lnTo>
                        <a:lnTo>
                          <a:pt x="0" y="346256"/>
                        </a:lnTo>
                        <a:cubicBezTo>
                          <a:pt x="116006" y="213032"/>
                          <a:pt x="178979" y="79157"/>
                          <a:pt x="388271" y="27992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552" name="グループ化 551"/>
              <p:cNvGrpSpPr/>
              <p:nvPr/>
            </p:nvGrpSpPr>
            <p:grpSpPr>
              <a:xfrm>
                <a:off x="8238365" y="896106"/>
                <a:ext cx="887350" cy="1553332"/>
                <a:chOff x="7197542" y="4448293"/>
                <a:chExt cx="887350" cy="1553332"/>
              </a:xfrm>
            </p:grpSpPr>
            <p:sp>
              <p:nvSpPr>
                <p:cNvPr id="557" name="フリーフォーム 556"/>
                <p:cNvSpPr/>
                <p:nvPr/>
              </p:nvSpPr>
              <p:spPr bwMode="auto">
                <a:xfrm flipH="1">
                  <a:off x="7284082" y="4448293"/>
                  <a:ext cx="780418" cy="578194"/>
                </a:xfrm>
                <a:custGeom>
                  <a:avLst/>
                  <a:gdLst>
                    <a:gd name="connsiteX0" fmla="*/ 501734 w 845698"/>
                    <a:gd name="connsiteY0" fmla="*/ 0 h 451708"/>
                    <a:gd name="connsiteX1" fmla="*/ 443977 w 845698"/>
                    <a:gd name="connsiteY1" fmla="*/ 11661 h 451708"/>
                    <a:gd name="connsiteX2" fmla="*/ 422849 w 845698"/>
                    <a:gd name="connsiteY2" fmla="*/ 25906 h 451708"/>
                    <a:gd name="connsiteX3" fmla="*/ 401722 w 845698"/>
                    <a:gd name="connsiteY3" fmla="*/ 11661 h 451708"/>
                    <a:gd name="connsiteX4" fmla="*/ 343964 w 845698"/>
                    <a:gd name="connsiteY4" fmla="*/ 0 h 451708"/>
                    <a:gd name="connsiteX5" fmla="*/ 239041 w 845698"/>
                    <a:gd name="connsiteY5" fmla="*/ 43461 h 451708"/>
                    <a:gd name="connsiteX6" fmla="*/ 232662 w 845698"/>
                    <a:gd name="connsiteY6" fmla="*/ 52922 h 451708"/>
                    <a:gd name="connsiteX7" fmla="*/ 199793 w 845698"/>
                    <a:gd name="connsiteY7" fmla="*/ 46286 h 451708"/>
                    <a:gd name="connsiteX8" fmla="*/ 63070 w 845698"/>
                    <a:gd name="connsiteY8" fmla="*/ 136913 h 451708"/>
                    <a:gd name="connsiteX9" fmla="*/ 51789 w 845698"/>
                    <a:gd name="connsiteY9" fmla="*/ 192786 h 451708"/>
                    <a:gd name="connsiteX10" fmla="*/ 43461 w 845698"/>
                    <a:gd name="connsiteY10" fmla="*/ 198401 h 451708"/>
                    <a:gd name="connsiteX11" fmla="*/ 0 w 845698"/>
                    <a:gd name="connsiteY11" fmla="*/ 303324 h 451708"/>
                    <a:gd name="connsiteX12" fmla="*/ 148384 w 845698"/>
                    <a:gd name="connsiteY12" fmla="*/ 451708 h 451708"/>
                    <a:gd name="connsiteX13" fmla="*/ 285107 w 845698"/>
                    <a:gd name="connsiteY13" fmla="*/ 361082 h 451708"/>
                    <a:gd name="connsiteX14" fmla="*/ 296388 w 845698"/>
                    <a:gd name="connsiteY14" fmla="*/ 305209 h 451708"/>
                    <a:gd name="connsiteX15" fmla="*/ 304716 w 845698"/>
                    <a:gd name="connsiteY15" fmla="*/ 299594 h 451708"/>
                    <a:gd name="connsiteX16" fmla="*/ 311095 w 845698"/>
                    <a:gd name="connsiteY16" fmla="*/ 290132 h 451708"/>
                    <a:gd name="connsiteX17" fmla="*/ 343964 w 845698"/>
                    <a:gd name="connsiteY17" fmla="*/ 296768 h 451708"/>
                    <a:gd name="connsiteX18" fmla="*/ 401722 w 845698"/>
                    <a:gd name="connsiteY18" fmla="*/ 285107 h 451708"/>
                    <a:gd name="connsiteX19" fmla="*/ 422849 w 845698"/>
                    <a:gd name="connsiteY19" fmla="*/ 270863 h 451708"/>
                    <a:gd name="connsiteX20" fmla="*/ 443977 w 845698"/>
                    <a:gd name="connsiteY20" fmla="*/ 285107 h 451708"/>
                    <a:gd name="connsiteX21" fmla="*/ 501734 w 845698"/>
                    <a:gd name="connsiteY21" fmla="*/ 296768 h 451708"/>
                    <a:gd name="connsiteX22" fmla="*/ 534603 w 845698"/>
                    <a:gd name="connsiteY22" fmla="*/ 290132 h 451708"/>
                    <a:gd name="connsiteX23" fmla="*/ 540982 w 845698"/>
                    <a:gd name="connsiteY23" fmla="*/ 299594 h 451708"/>
                    <a:gd name="connsiteX24" fmla="*/ 549310 w 845698"/>
                    <a:gd name="connsiteY24" fmla="*/ 305209 h 451708"/>
                    <a:gd name="connsiteX25" fmla="*/ 560591 w 845698"/>
                    <a:gd name="connsiteY25" fmla="*/ 361082 h 451708"/>
                    <a:gd name="connsiteX26" fmla="*/ 697314 w 845698"/>
                    <a:gd name="connsiteY26" fmla="*/ 451708 h 451708"/>
                    <a:gd name="connsiteX27" fmla="*/ 845698 w 845698"/>
                    <a:gd name="connsiteY27" fmla="*/ 303324 h 451708"/>
                    <a:gd name="connsiteX28" fmla="*/ 802237 w 845698"/>
                    <a:gd name="connsiteY28" fmla="*/ 198401 h 451708"/>
                    <a:gd name="connsiteX29" fmla="*/ 793909 w 845698"/>
                    <a:gd name="connsiteY29" fmla="*/ 192786 h 451708"/>
                    <a:gd name="connsiteX30" fmla="*/ 782628 w 845698"/>
                    <a:gd name="connsiteY30" fmla="*/ 136913 h 451708"/>
                    <a:gd name="connsiteX31" fmla="*/ 645905 w 845698"/>
                    <a:gd name="connsiteY31" fmla="*/ 46286 h 451708"/>
                    <a:gd name="connsiteX32" fmla="*/ 613036 w 845698"/>
                    <a:gd name="connsiteY32" fmla="*/ 52922 h 451708"/>
                    <a:gd name="connsiteX33" fmla="*/ 606657 w 845698"/>
                    <a:gd name="connsiteY33" fmla="*/ 43461 h 451708"/>
                    <a:gd name="connsiteX34" fmla="*/ 501734 w 845698"/>
                    <a:gd name="connsiteY34" fmla="*/ 0 h 4517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</a:cxnLst>
                  <a:rect l="l" t="t" r="r" b="b"/>
                  <a:pathLst>
                    <a:path w="845698" h="451708">
                      <a:moveTo>
                        <a:pt x="501734" y="0"/>
                      </a:moveTo>
                      <a:cubicBezTo>
                        <a:pt x="481247" y="0"/>
                        <a:pt x="461729" y="4152"/>
                        <a:pt x="443977" y="11661"/>
                      </a:cubicBezTo>
                      <a:lnTo>
                        <a:pt x="422849" y="25906"/>
                      </a:lnTo>
                      <a:lnTo>
                        <a:pt x="401722" y="11661"/>
                      </a:lnTo>
                      <a:cubicBezTo>
                        <a:pt x="383969" y="4152"/>
                        <a:pt x="364452" y="0"/>
                        <a:pt x="343964" y="0"/>
                      </a:cubicBezTo>
                      <a:cubicBezTo>
                        <a:pt x="302989" y="0"/>
                        <a:pt x="265893" y="16609"/>
                        <a:pt x="239041" y="43461"/>
                      </a:cubicBezTo>
                      <a:lnTo>
                        <a:pt x="232662" y="52922"/>
                      </a:lnTo>
                      <a:lnTo>
                        <a:pt x="199793" y="46286"/>
                      </a:lnTo>
                      <a:cubicBezTo>
                        <a:pt x="138330" y="46286"/>
                        <a:pt x="85596" y="83655"/>
                        <a:pt x="63070" y="136913"/>
                      </a:cubicBezTo>
                      <a:lnTo>
                        <a:pt x="51789" y="192786"/>
                      </a:lnTo>
                      <a:lnTo>
                        <a:pt x="43461" y="198401"/>
                      </a:lnTo>
                      <a:cubicBezTo>
                        <a:pt x="16608" y="225253"/>
                        <a:pt x="0" y="262349"/>
                        <a:pt x="0" y="303324"/>
                      </a:cubicBezTo>
                      <a:cubicBezTo>
                        <a:pt x="0" y="385274"/>
                        <a:pt x="66434" y="451708"/>
                        <a:pt x="148384" y="451708"/>
                      </a:cubicBezTo>
                      <a:cubicBezTo>
                        <a:pt x="209847" y="451708"/>
                        <a:pt x="262582" y="414339"/>
                        <a:pt x="285107" y="361082"/>
                      </a:cubicBezTo>
                      <a:lnTo>
                        <a:pt x="296388" y="305209"/>
                      </a:lnTo>
                      <a:lnTo>
                        <a:pt x="304716" y="299594"/>
                      </a:lnTo>
                      <a:lnTo>
                        <a:pt x="311095" y="290132"/>
                      </a:lnTo>
                      <a:lnTo>
                        <a:pt x="343964" y="296768"/>
                      </a:lnTo>
                      <a:cubicBezTo>
                        <a:pt x="364452" y="296768"/>
                        <a:pt x="383969" y="292616"/>
                        <a:pt x="401722" y="285107"/>
                      </a:cubicBezTo>
                      <a:lnTo>
                        <a:pt x="422849" y="270863"/>
                      </a:lnTo>
                      <a:lnTo>
                        <a:pt x="443977" y="285107"/>
                      </a:lnTo>
                      <a:cubicBezTo>
                        <a:pt x="461729" y="292616"/>
                        <a:pt x="481247" y="296768"/>
                        <a:pt x="501734" y="296768"/>
                      </a:cubicBezTo>
                      <a:lnTo>
                        <a:pt x="534603" y="290132"/>
                      </a:lnTo>
                      <a:lnTo>
                        <a:pt x="540982" y="299594"/>
                      </a:lnTo>
                      <a:lnTo>
                        <a:pt x="549310" y="305209"/>
                      </a:lnTo>
                      <a:lnTo>
                        <a:pt x="560591" y="361082"/>
                      </a:lnTo>
                      <a:cubicBezTo>
                        <a:pt x="583116" y="414339"/>
                        <a:pt x="635851" y="451708"/>
                        <a:pt x="697314" y="451708"/>
                      </a:cubicBezTo>
                      <a:cubicBezTo>
                        <a:pt x="779264" y="451708"/>
                        <a:pt x="845698" y="385274"/>
                        <a:pt x="845698" y="303324"/>
                      </a:cubicBezTo>
                      <a:cubicBezTo>
                        <a:pt x="845698" y="262349"/>
                        <a:pt x="829090" y="225253"/>
                        <a:pt x="802237" y="198401"/>
                      </a:cubicBezTo>
                      <a:lnTo>
                        <a:pt x="793909" y="192786"/>
                      </a:lnTo>
                      <a:lnTo>
                        <a:pt x="782628" y="136913"/>
                      </a:lnTo>
                      <a:cubicBezTo>
                        <a:pt x="760102" y="83655"/>
                        <a:pt x="707368" y="46286"/>
                        <a:pt x="645905" y="46286"/>
                      </a:cubicBezTo>
                      <a:lnTo>
                        <a:pt x="613036" y="52922"/>
                      </a:lnTo>
                      <a:lnTo>
                        <a:pt x="606657" y="43461"/>
                      </a:lnTo>
                      <a:cubicBezTo>
                        <a:pt x="579805" y="16609"/>
                        <a:pt x="542709" y="0"/>
                        <a:pt x="501734" y="0"/>
                      </a:cubicBezTo>
                      <a:close/>
                    </a:path>
                  </a:pathLst>
                </a:custGeom>
                <a:solidFill>
                  <a:srgbClr val="FF66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58" name="台形 557"/>
                <p:cNvSpPr/>
                <p:nvPr/>
              </p:nvSpPr>
              <p:spPr>
                <a:xfrm>
                  <a:off x="7547847" y="5234586"/>
                  <a:ext cx="250825" cy="223640"/>
                </a:xfrm>
                <a:prstGeom prst="trapezoid">
                  <a:avLst/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559" name="グループ化 558"/>
                <p:cNvGrpSpPr/>
                <p:nvPr/>
              </p:nvGrpSpPr>
              <p:grpSpPr>
                <a:xfrm>
                  <a:off x="7491291" y="5357552"/>
                  <a:ext cx="360161" cy="644070"/>
                  <a:chOff x="3717150" y="5357552"/>
                  <a:chExt cx="360161" cy="644070"/>
                </a:xfrm>
              </p:grpSpPr>
              <p:sp>
                <p:nvSpPr>
                  <p:cNvPr id="597" name="台形 596"/>
                  <p:cNvSpPr/>
                  <p:nvPr/>
                </p:nvSpPr>
                <p:spPr>
                  <a:xfrm rot="10800000">
                    <a:off x="3718929" y="5385671"/>
                    <a:ext cx="356402" cy="615951"/>
                  </a:xfrm>
                  <a:prstGeom prst="trapezoid">
                    <a:avLst>
                      <a:gd name="adj" fmla="val 37172"/>
                    </a:avLst>
                  </a:prstGeom>
                  <a:pattFill prst="dkVert">
                    <a:fgClr>
                      <a:srgbClr val="FF6699"/>
                    </a:fgClr>
                    <a:bgClr>
                      <a:srgbClr val="FFCCFF"/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598" name="台形 597"/>
                  <p:cNvSpPr/>
                  <p:nvPr/>
                </p:nvSpPr>
                <p:spPr>
                  <a:xfrm rot="10800000" flipV="1">
                    <a:off x="3824203" y="5458226"/>
                    <a:ext cx="148236" cy="543396"/>
                  </a:xfrm>
                  <a:prstGeom prst="trapezoid">
                    <a:avLst>
                      <a:gd name="adj" fmla="val 32110"/>
                    </a:avLst>
                  </a:prstGeom>
                  <a:solidFill>
                    <a:srgbClr val="FF66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599" name="台形 598"/>
                  <p:cNvSpPr/>
                  <p:nvPr/>
                </p:nvSpPr>
                <p:spPr>
                  <a:xfrm rot="10800000">
                    <a:off x="3824203" y="5357552"/>
                    <a:ext cx="148236" cy="121510"/>
                  </a:xfrm>
                  <a:prstGeom prst="trapezoid">
                    <a:avLst>
                      <a:gd name="adj" fmla="val 40678"/>
                    </a:avLst>
                  </a:prstGeom>
                  <a:solidFill>
                    <a:srgbClr val="FF66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600" name="平行四辺形 599"/>
                  <p:cNvSpPr/>
                  <p:nvPr/>
                </p:nvSpPr>
                <p:spPr>
                  <a:xfrm>
                    <a:off x="3717150" y="5357555"/>
                    <a:ext cx="180181" cy="100671"/>
                  </a:xfrm>
                  <a:prstGeom prst="parallelogram">
                    <a:avLst>
                      <a:gd name="adj" fmla="val 45656"/>
                    </a:avLst>
                  </a:prstGeom>
                  <a:pattFill prst="dkVert">
                    <a:fgClr>
                      <a:srgbClr val="FF6699"/>
                    </a:fgClr>
                    <a:bgClr>
                      <a:srgbClr val="FFCCFF"/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601" name="平行四辺形 600"/>
                  <p:cNvSpPr/>
                  <p:nvPr/>
                </p:nvSpPr>
                <p:spPr>
                  <a:xfrm flipH="1">
                    <a:off x="3897130" y="5357555"/>
                    <a:ext cx="180181" cy="100671"/>
                  </a:xfrm>
                  <a:prstGeom prst="parallelogram">
                    <a:avLst>
                      <a:gd name="adj" fmla="val 45656"/>
                    </a:avLst>
                  </a:prstGeom>
                  <a:pattFill prst="dkVert">
                    <a:fgClr>
                      <a:srgbClr val="FF6699"/>
                    </a:fgClr>
                    <a:bgClr>
                      <a:srgbClr val="FFCCFF"/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560" name="フリーフォーム 559"/>
                <p:cNvSpPr/>
                <p:nvPr/>
              </p:nvSpPr>
              <p:spPr bwMode="auto">
                <a:xfrm flipH="1">
                  <a:off x="7197542" y="5515162"/>
                  <a:ext cx="108169" cy="486460"/>
                </a:xfrm>
                <a:custGeom>
                  <a:avLst/>
                  <a:gdLst>
                    <a:gd name="connsiteX0" fmla="*/ 0 w 123821"/>
                    <a:gd name="connsiteY0" fmla="*/ 0 h 464215"/>
                    <a:gd name="connsiteX1" fmla="*/ 28442 w 123821"/>
                    <a:gd name="connsiteY1" fmla="*/ 0 h 464215"/>
                    <a:gd name="connsiteX2" fmla="*/ 123821 w 123821"/>
                    <a:gd name="connsiteY2" fmla="*/ 464215 h 464215"/>
                    <a:gd name="connsiteX3" fmla="*/ 0 w 123821"/>
                    <a:gd name="connsiteY3" fmla="*/ 464215 h 4642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23821" h="464215">
                      <a:moveTo>
                        <a:pt x="0" y="0"/>
                      </a:moveTo>
                      <a:lnTo>
                        <a:pt x="28442" y="0"/>
                      </a:lnTo>
                      <a:lnTo>
                        <a:pt x="123821" y="464215"/>
                      </a:lnTo>
                      <a:lnTo>
                        <a:pt x="0" y="464215"/>
                      </a:lnTo>
                      <a:close/>
                    </a:path>
                  </a:pathLst>
                </a:custGeom>
                <a:pattFill prst="pct75">
                  <a:fgClr>
                    <a:schemeClr val="bg2">
                      <a:lumMod val="50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61" name="フリーフォーム 560"/>
                <p:cNvSpPr/>
                <p:nvPr/>
              </p:nvSpPr>
              <p:spPr>
                <a:xfrm>
                  <a:off x="7277970" y="5385674"/>
                  <a:ext cx="786607" cy="615951"/>
                </a:xfrm>
                <a:custGeom>
                  <a:avLst/>
                  <a:gdLst>
                    <a:gd name="connsiteX0" fmla="*/ 153458 w 786607"/>
                    <a:gd name="connsiteY0" fmla="*/ 0 h 615951"/>
                    <a:gd name="connsiteX1" fmla="*/ 183743 w 786607"/>
                    <a:gd name="connsiteY1" fmla="*/ 0 h 615951"/>
                    <a:gd name="connsiteX2" fmla="*/ 393304 w 786607"/>
                    <a:gd name="connsiteY2" fmla="*/ 577849 h 615951"/>
                    <a:gd name="connsiteX3" fmla="*/ 602865 w 786607"/>
                    <a:gd name="connsiteY3" fmla="*/ 0 h 615951"/>
                    <a:gd name="connsiteX4" fmla="*/ 633149 w 786607"/>
                    <a:gd name="connsiteY4" fmla="*/ 0 h 615951"/>
                    <a:gd name="connsiteX5" fmla="*/ 786607 w 786607"/>
                    <a:gd name="connsiteY5" fmla="*/ 153458 h 615951"/>
                    <a:gd name="connsiteX6" fmla="*/ 786607 w 786607"/>
                    <a:gd name="connsiteY6" fmla="*/ 615951 h 615951"/>
                    <a:gd name="connsiteX7" fmla="*/ 0 w 786607"/>
                    <a:gd name="connsiteY7" fmla="*/ 615951 h 615951"/>
                    <a:gd name="connsiteX8" fmla="*/ 0 w 786607"/>
                    <a:gd name="connsiteY8" fmla="*/ 153458 h 615951"/>
                    <a:gd name="connsiteX9" fmla="*/ 153458 w 786607"/>
                    <a:gd name="connsiteY9" fmla="*/ 0 h 6159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786607" h="615951">
                      <a:moveTo>
                        <a:pt x="153458" y="0"/>
                      </a:moveTo>
                      <a:lnTo>
                        <a:pt x="183743" y="0"/>
                      </a:lnTo>
                      <a:lnTo>
                        <a:pt x="393304" y="577849"/>
                      </a:lnTo>
                      <a:lnTo>
                        <a:pt x="602865" y="0"/>
                      </a:lnTo>
                      <a:lnTo>
                        <a:pt x="633149" y="0"/>
                      </a:lnTo>
                      <a:cubicBezTo>
                        <a:pt x="717902" y="0"/>
                        <a:pt x="786607" y="68705"/>
                        <a:pt x="786607" y="153458"/>
                      </a:cubicBezTo>
                      <a:lnTo>
                        <a:pt x="786607" y="615951"/>
                      </a:lnTo>
                      <a:lnTo>
                        <a:pt x="0" y="615951"/>
                      </a:lnTo>
                      <a:lnTo>
                        <a:pt x="0" y="153458"/>
                      </a:lnTo>
                      <a:cubicBezTo>
                        <a:pt x="0" y="68705"/>
                        <a:pt x="68705" y="0"/>
                        <a:pt x="153458" y="0"/>
                      </a:cubicBezTo>
                      <a:close/>
                    </a:path>
                  </a:pathLst>
                </a:custGeom>
                <a:pattFill prst="pct75">
                  <a:fgClr>
                    <a:schemeClr val="bg2">
                      <a:lumMod val="50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562" name="平行四辺形 14"/>
                <p:cNvSpPr/>
                <p:nvPr/>
              </p:nvSpPr>
              <p:spPr>
                <a:xfrm flipH="1">
                  <a:off x="7428186" y="5385675"/>
                  <a:ext cx="273050" cy="615950"/>
                </a:xfrm>
                <a:custGeom>
                  <a:avLst/>
                  <a:gdLst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128623 w 333375"/>
                    <a:gd name="connsiteY3" fmla="*/ 615950 h 615950"/>
                    <a:gd name="connsiteX4" fmla="*/ 0 w 333375"/>
                    <a:gd name="connsiteY4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82575 w 333375"/>
                    <a:gd name="connsiteY3" fmla="*/ 142875 h 615950"/>
                    <a:gd name="connsiteX4" fmla="*/ 128623 w 333375"/>
                    <a:gd name="connsiteY4" fmla="*/ 615950 h 615950"/>
                    <a:gd name="connsiteX5" fmla="*/ 0 w 333375"/>
                    <a:gd name="connsiteY5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128623 w 333375"/>
                    <a:gd name="connsiteY4" fmla="*/ 615950 h 615950"/>
                    <a:gd name="connsiteX5" fmla="*/ 0 w 333375"/>
                    <a:gd name="connsiteY5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193675 w 333375"/>
                    <a:gd name="connsiteY4" fmla="*/ 250825 h 615950"/>
                    <a:gd name="connsiteX5" fmla="*/ 128623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285750 w 333375"/>
                    <a:gd name="connsiteY4" fmla="*/ 250825 h 615950"/>
                    <a:gd name="connsiteX5" fmla="*/ 128623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285750 w 333375"/>
                    <a:gd name="connsiteY4" fmla="*/ 250825 h 615950"/>
                    <a:gd name="connsiteX5" fmla="*/ 90523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285750 w 333375"/>
                    <a:gd name="connsiteY4" fmla="*/ 250825 h 615950"/>
                    <a:gd name="connsiteX5" fmla="*/ 61948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200025 h 615950"/>
                    <a:gd name="connsiteX4" fmla="*/ 285750 w 333375"/>
                    <a:gd name="connsiteY4" fmla="*/ 250825 h 615950"/>
                    <a:gd name="connsiteX5" fmla="*/ 61948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66700 w 333375"/>
                    <a:gd name="connsiteY3" fmla="*/ 101600 h 615950"/>
                    <a:gd name="connsiteX4" fmla="*/ 212725 w 333375"/>
                    <a:gd name="connsiteY4" fmla="*/ 200025 h 615950"/>
                    <a:gd name="connsiteX5" fmla="*/ 285750 w 333375"/>
                    <a:gd name="connsiteY5" fmla="*/ 250825 h 615950"/>
                    <a:gd name="connsiteX6" fmla="*/ 61948 w 333375"/>
                    <a:gd name="connsiteY6" fmla="*/ 615950 h 615950"/>
                    <a:gd name="connsiteX7" fmla="*/ 0 w 333375"/>
                    <a:gd name="connsiteY7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314325 w 333375"/>
                    <a:gd name="connsiteY3" fmla="*/ 174625 h 615950"/>
                    <a:gd name="connsiteX4" fmla="*/ 212725 w 333375"/>
                    <a:gd name="connsiteY4" fmla="*/ 200025 h 615950"/>
                    <a:gd name="connsiteX5" fmla="*/ 285750 w 333375"/>
                    <a:gd name="connsiteY5" fmla="*/ 250825 h 615950"/>
                    <a:gd name="connsiteX6" fmla="*/ 61948 w 333375"/>
                    <a:gd name="connsiteY6" fmla="*/ 615950 h 615950"/>
                    <a:gd name="connsiteX7" fmla="*/ 0 w 333375"/>
                    <a:gd name="connsiteY7" fmla="*/ 615950 h 615950"/>
                    <a:gd name="connsiteX0" fmla="*/ 0 w 314325"/>
                    <a:gd name="connsiteY0" fmla="*/ 615950 h 615950"/>
                    <a:gd name="connsiteX1" fmla="*/ 204752 w 314325"/>
                    <a:gd name="connsiteY1" fmla="*/ 0 h 615950"/>
                    <a:gd name="connsiteX2" fmla="*/ 314325 w 314325"/>
                    <a:gd name="connsiteY2" fmla="*/ 0 h 615950"/>
                    <a:gd name="connsiteX3" fmla="*/ 314325 w 314325"/>
                    <a:gd name="connsiteY3" fmla="*/ 174625 h 615950"/>
                    <a:gd name="connsiteX4" fmla="*/ 212725 w 314325"/>
                    <a:gd name="connsiteY4" fmla="*/ 200025 h 615950"/>
                    <a:gd name="connsiteX5" fmla="*/ 285750 w 314325"/>
                    <a:gd name="connsiteY5" fmla="*/ 250825 h 615950"/>
                    <a:gd name="connsiteX6" fmla="*/ 61948 w 314325"/>
                    <a:gd name="connsiteY6" fmla="*/ 615950 h 615950"/>
                    <a:gd name="connsiteX7" fmla="*/ 0 w 314325"/>
                    <a:gd name="connsiteY7" fmla="*/ 615950 h 615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14325" h="615950">
                      <a:moveTo>
                        <a:pt x="0" y="615950"/>
                      </a:moveTo>
                      <a:lnTo>
                        <a:pt x="204752" y="0"/>
                      </a:lnTo>
                      <a:lnTo>
                        <a:pt x="314325" y="0"/>
                      </a:lnTo>
                      <a:lnTo>
                        <a:pt x="314325" y="174625"/>
                      </a:lnTo>
                      <a:lnTo>
                        <a:pt x="212725" y="200025"/>
                      </a:lnTo>
                      <a:lnTo>
                        <a:pt x="285750" y="250825"/>
                      </a:lnTo>
                      <a:lnTo>
                        <a:pt x="61948" y="615950"/>
                      </a:lnTo>
                      <a:lnTo>
                        <a:pt x="0" y="615950"/>
                      </a:lnTo>
                      <a:close/>
                    </a:path>
                  </a:pathLst>
                </a:custGeom>
                <a:pattFill prst="pct75">
                  <a:fgClr>
                    <a:schemeClr val="bg2">
                      <a:lumMod val="50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563" name="平行四辺形 14"/>
                <p:cNvSpPr/>
                <p:nvPr/>
              </p:nvSpPr>
              <p:spPr>
                <a:xfrm>
                  <a:off x="7641310" y="5385675"/>
                  <a:ext cx="273050" cy="615950"/>
                </a:xfrm>
                <a:custGeom>
                  <a:avLst/>
                  <a:gdLst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128623 w 333375"/>
                    <a:gd name="connsiteY3" fmla="*/ 615950 h 615950"/>
                    <a:gd name="connsiteX4" fmla="*/ 0 w 333375"/>
                    <a:gd name="connsiteY4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82575 w 333375"/>
                    <a:gd name="connsiteY3" fmla="*/ 142875 h 615950"/>
                    <a:gd name="connsiteX4" fmla="*/ 128623 w 333375"/>
                    <a:gd name="connsiteY4" fmla="*/ 615950 h 615950"/>
                    <a:gd name="connsiteX5" fmla="*/ 0 w 333375"/>
                    <a:gd name="connsiteY5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128623 w 333375"/>
                    <a:gd name="connsiteY4" fmla="*/ 615950 h 615950"/>
                    <a:gd name="connsiteX5" fmla="*/ 0 w 333375"/>
                    <a:gd name="connsiteY5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193675 w 333375"/>
                    <a:gd name="connsiteY4" fmla="*/ 250825 h 615950"/>
                    <a:gd name="connsiteX5" fmla="*/ 128623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285750 w 333375"/>
                    <a:gd name="connsiteY4" fmla="*/ 250825 h 615950"/>
                    <a:gd name="connsiteX5" fmla="*/ 128623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285750 w 333375"/>
                    <a:gd name="connsiteY4" fmla="*/ 250825 h 615950"/>
                    <a:gd name="connsiteX5" fmla="*/ 90523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285750 w 333375"/>
                    <a:gd name="connsiteY4" fmla="*/ 250825 h 615950"/>
                    <a:gd name="connsiteX5" fmla="*/ 61948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200025 h 615950"/>
                    <a:gd name="connsiteX4" fmla="*/ 285750 w 333375"/>
                    <a:gd name="connsiteY4" fmla="*/ 250825 h 615950"/>
                    <a:gd name="connsiteX5" fmla="*/ 61948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66700 w 333375"/>
                    <a:gd name="connsiteY3" fmla="*/ 101600 h 615950"/>
                    <a:gd name="connsiteX4" fmla="*/ 212725 w 333375"/>
                    <a:gd name="connsiteY4" fmla="*/ 200025 h 615950"/>
                    <a:gd name="connsiteX5" fmla="*/ 285750 w 333375"/>
                    <a:gd name="connsiteY5" fmla="*/ 250825 h 615950"/>
                    <a:gd name="connsiteX6" fmla="*/ 61948 w 333375"/>
                    <a:gd name="connsiteY6" fmla="*/ 615950 h 615950"/>
                    <a:gd name="connsiteX7" fmla="*/ 0 w 333375"/>
                    <a:gd name="connsiteY7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314325 w 333375"/>
                    <a:gd name="connsiteY3" fmla="*/ 174625 h 615950"/>
                    <a:gd name="connsiteX4" fmla="*/ 212725 w 333375"/>
                    <a:gd name="connsiteY4" fmla="*/ 200025 h 615950"/>
                    <a:gd name="connsiteX5" fmla="*/ 285750 w 333375"/>
                    <a:gd name="connsiteY5" fmla="*/ 250825 h 615950"/>
                    <a:gd name="connsiteX6" fmla="*/ 61948 w 333375"/>
                    <a:gd name="connsiteY6" fmla="*/ 615950 h 615950"/>
                    <a:gd name="connsiteX7" fmla="*/ 0 w 333375"/>
                    <a:gd name="connsiteY7" fmla="*/ 615950 h 615950"/>
                    <a:gd name="connsiteX0" fmla="*/ 0 w 314325"/>
                    <a:gd name="connsiteY0" fmla="*/ 615950 h 615950"/>
                    <a:gd name="connsiteX1" fmla="*/ 204752 w 314325"/>
                    <a:gd name="connsiteY1" fmla="*/ 0 h 615950"/>
                    <a:gd name="connsiteX2" fmla="*/ 314325 w 314325"/>
                    <a:gd name="connsiteY2" fmla="*/ 0 h 615950"/>
                    <a:gd name="connsiteX3" fmla="*/ 314325 w 314325"/>
                    <a:gd name="connsiteY3" fmla="*/ 174625 h 615950"/>
                    <a:gd name="connsiteX4" fmla="*/ 212725 w 314325"/>
                    <a:gd name="connsiteY4" fmla="*/ 200025 h 615950"/>
                    <a:gd name="connsiteX5" fmla="*/ 285750 w 314325"/>
                    <a:gd name="connsiteY5" fmla="*/ 250825 h 615950"/>
                    <a:gd name="connsiteX6" fmla="*/ 61948 w 314325"/>
                    <a:gd name="connsiteY6" fmla="*/ 615950 h 615950"/>
                    <a:gd name="connsiteX7" fmla="*/ 0 w 314325"/>
                    <a:gd name="connsiteY7" fmla="*/ 615950 h 615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14325" h="615950">
                      <a:moveTo>
                        <a:pt x="0" y="615950"/>
                      </a:moveTo>
                      <a:lnTo>
                        <a:pt x="204752" y="0"/>
                      </a:lnTo>
                      <a:lnTo>
                        <a:pt x="314325" y="0"/>
                      </a:lnTo>
                      <a:lnTo>
                        <a:pt x="314325" y="174625"/>
                      </a:lnTo>
                      <a:lnTo>
                        <a:pt x="212725" y="200025"/>
                      </a:lnTo>
                      <a:lnTo>
                        <a:pt x="285750" y="250825"/>
                      </a:lnTo>
                      <a:lnTo>
                        <a:pt x="61948" y="615950"/>
                      </a:lnTo>
                      <a:lnTo>
                        <a:pt x="0" y="615950"/>
                      </a:lnTo>
                      <a:close/>
                    </a:path>
                  </a:pathLst>
                </a:custGeom>
                <a:pattFill prst="pct75">
                  <a:fgClr>
                    <a:schemeClr val="bg2">
                      <a:lumMod val="50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grpSp>
              <p:nvGrpSpPr>
                <p:cNvPr id="564" name="グループ化 563"/>
                <p:cNvGrpSpPr/>
                <p:nvPr/>
              </p:nvGrpSpPr>
              <p:grpSpPr>
                <a:xfrm flipH="1">
                  <a:off x="7917207" y="4883665"/>
                  <a:ext cx="167685" cy="232292"/>
                  <a:chOff x="1564361" y="1500881"/>
                  <a:chExt cx="156844" cy="201655"/>
                </a:xfrm>
              </p:grpSpPr>
              <p:sp>
                <p:nvSpPr>
                  <p:cNvPr id="595" name="円/楕円 701"/>
                  <p:cNvSpPr/>
                  <p:nvPr/>
                </p:nvSpPr>
                <p:spPr>
                  <a:xfrm rot="20700000">
                    <a:off x="1564361" y="1500881"/>
                    <a:ext cx="156844" cy="201655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96" name="円/楕円 702"/>
                  <p:cNvSpPr/>
                  <p:nvPr/>
                </p:nvSpPr>
                <p:spPr>
                  <a:xfrm rot="20700000">
                    <a:off x="1592530" y="1537098"/>
                    <a:ext cx="100507" cy="129221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565" name="グループ化 564"/>
                <p:cNvGrpSpPr/>
                <p:nvPr/>
              </p:nvGrpSpPr>
              <p:grpSpPr>
                <a:xfrm>
                  <a:off x="7257554" y="4883665"/>
                  <a:ext cx="167685" cy="232292"/>
                  <a:chOff x="1564361" y="1500881"/>
                  <a:chExt cx="156844" cy="201655"/>
                </a:xfrm>
              </p:grpSpPr>
              <p:sp>
                <p:nvSpPr>
                  <p:cNvPr id="593" name="円/楕円 701"/>
                  <p:cNvSpPr/>
                  <p:nvPr/>
                </p:nvSpPr>
                <p:spPr>
                  <a:xfrm rot="20700000">
                    <a:off x="1564361" y="1500881"/>
                    <a:ext cx="156844" cy="201655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94" name="円/楕円 702"/>
                  <p:cNvSpPr/>
                  <p:nvPr/>
                </p:nvSpPr>
                <p:spPr>
                  <a:xfrm rot="20700000">
                    <a:off x="1592530" y="1537098"/>
                    <a:ext cx="100507" cy="129221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566" name="円/楕円 840"/>
                <p:cNvSpPr/>
                <p:nvPr/>
              </p:nvSpPr>
              <p:spPr>
                <a:xfrm>
                  <a:off x="7341866" y="4554125"/>
                  <a:ext cx="659184" cy="729565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67" name="月 566"/>
                <p:cNvSpPr/>
                <p:nvPr/>
              </p:nvSpPr>
              <p:spPr bwMode="auto">
                <a:xfrm rot="1800000">
                  <a:off x="7345264" y="4506684"/>
                  <a:ext cx="134584" cy="459268"/>
                </a:xfrm>
                <a:prstGeom prst="moon">
                  <a:avLst>
                    <a:gd name="adj" fmla="val 53775"/>
                  </a:avLst>
                </a:prstGeom>
                <a:solidFill>
                  <a:srgbClr val="FF66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568" name="グループ化 567"/>
                <p:cNvGrpSpPr/>
                <p:nvPr/>
              </p:nvGrpSpPr>
              <p:grpSpPr>
                <a:xfrm>
                  <a:off x="7338052" y="4478929"/>
                  <a:ext cx="282365" cy="840281"/>
                  <a:chOff x="7338052" y="4478929"/>
                  <a:chExt cx="282365" cy="840281"/>
                </a:xfrm>
              </p:grpSpPr>
              <p:sp>
                <p:nvSpPr>
                  <p:cNvPr id="589" name="月 588"/>
                  <p:cNvSpPr/>
                  <p:nvPr/>
                </p:nvSpPr>
                <p:spPr bwMode="auto">
                  <a:xfrm>
                    <a:off x="7338052" y="4659093"/>
                    <a:ext cx="132263" cy="660117"/>
                  </a:xfrm>
                  <a:prstGeom prst="moon">
                    <a:avLst/>
                  </a:prstGeom>
                  <a:solidFill>
                    <a:srgbClr val="FF66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90" name="月 589"/>
                  <p:cNvSpPr/>
                  <p:nvPr/>
                </p:nvSpPr>
                <p:spPr bwMode="auto">
                  <a:xfrm rot="1800000">
                    <a:off x="7394261" y="4478929"/>
                    <a:ext cx="134584" cy="459268"/>
                  </a:xfrm>
                  <a:prstGeom prst="moon">
                    <a:avLst>
                      <a:gd name="adj" fmla="val 53775"/>
                    </a:avLst>
                  </a:prstGeom>
                  <a:solidFill>
                    <a:srgbClr val="FF66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91" name="月 590"/>
                  <p:cNvSpPr/>
                  <p:nvPr/>
                </p:nvSpPr>
                <p:spPr bwMode="auto">
                  <a:xfrm rot="900000">
                    <a:off x="7449326" y="4521841"/>
                    <a:ext cx="102957" cy="379332"/>
                  </a:xfrm>
                  <a:prstGeom prst="moon">
                    <a:avLst>
                      <a:gd name="adj" fmla="val 53775"/>
                    </a:avLst>
                  </a:prstGeom>
                  <a:solidFill>
                    <a:srgbClr val="FF66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92" name="月 591"/>
                  <p:cNvSpPr/>
                  <p:nvPr/>
                </p:nvSpPr>
                <p:spPr bwMode="auto">
                  <a:xfrm rot="900000">
                    <a:off x="7519238" y="4522451"/>
                    <a:ext cx="101179" cy="330020"/>
                  </a:xfrm>
                  <a:prstGeom prst="moon">
                    <a:avLst>
                      <a:gd name="adj" fmla="val 53775"/>
                    </a:avLst>
                  </a:prstGeom>
                  <a:solidFill>
                    <a:srgbClr val="FF66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569" name="月 568"/>
                <p:cNvSpPr/>
                <p:nvPr/>
              </p:nvSpPr>
              <p:spPr bwMode="auto">
                <a:xfrm rot="19800000" flipH="1">
                  <a:off x="7874194" y="4506684"/>
                  <a:ext cx="134584" cy="459268"/>
                </a:xfrm>
                <a:prstGeom prst="moon">
                  <a:avLst>
                    <a:gd name="adj" fmla="val 53775"/>
                  </a:avLst>
                </a:prstGeom>
                <a:solidFill>
                  <a:srgbClr val="FF66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570" name="グループ化 569"/>
                <p:cNvGrpSpPr/>
                <p:nvPr/>
              </p:nvGrpSpPr>
              <p:grpSpPr>
                <a:xfrm flipH="1">
                  <a:off x="7708803" y="4478929"/>
                  <a:ext cx="282365" cy="840281"/>
                  <a:chOff x="7338052" y="4478929"/>
                  <a:chExt cx="282365" cy="840281"/>
                </a:xfrm>
              </p:grpSpPr>
              <p:sp>
                <p:nvSpPr>
                  <p:cNvPr id="585" name="月 584"/>
                  <p:cNvSpPr/>
                  <p:nvPr/>
                </p:nvSpPr>
                <p:spPr bwMode="auto">
                  <a:xfrm>
                    <a:off x="7338052" y="4659093"/>
                    <a:ext cx="132263" cy="660117"/>
                  </a:xfrm>
                  <a:prstGeom prst="moon">
                    <a:avLst/>
                  </a:prstGeom>
                  <a:solidFill>
                    <a:srgbClr val="FF66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86" name="月 585"/>
                  <p:cNvSpPr/>
                  <p:nvPr/>
                </p:nvSpPr>
                <p:spPr bwMode="auto">
                  <a:xfrm rot="1800000">
                    <a:off x="7394261" y="4478929"/>
                    <a:ext cx="134584" cy="459268"/>
                  </a:xfrm>
                  <a:prstGeom prst="moon">
                    <a:avLst>
                      <a:gd name="adj" fmla="val 53775"/>
                    </a:avLst>
                  </a:prstGeom>
                  <a:solidFill>
                    <a:srgbClr val="FF66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87" name="月 586"/>
                  <p:cNvSpPr/>
                  <p:nvPr/>
                </p:nvSpPr>
                <p:spPr bwMode="auto">
                  <a:xfrm rot="900000">
                    <a:off x="7449326" y="4521841"/>
                    <a:ext cx="102957" cy="379332"/>
                  </a:xfrm>
                  <a:prstGeom prst="moon">
                    <a:avLst>
                      <a:gd name="adj" fmla="val 53775"/>
                    </a:avLst>
                  </a:prstGeom>
                  <a:solidFill>
                    <a:srgbClr val="FF66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88" name="月 587"/>
                  <p:cNvSpPr/>
                  <p:nvPr/>
                </p:nvSpPr>
                <p:spPr bwMode="auto">
                  <a:xfrm rot="900000">
                    <a:off x="7519238" y="4522451"/>
                    <a:ext cx="101179" cy="330020"/>
                  </a:xfrm>
                  <a:prstGeom prst="moon">
                    <a:avLst>
                      <a:gd name="adj" fmla="val 53775"/>
                    </a:avLst>
                  </a:prstGeom>
                  <a:solidFill>
                    <a:srgbClr val="FF66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571" name="グループ化 570"/>
                <p:cNvGrpSpPr/>
                <p:nvPr/>
              </p:nvGrpSpPr>
              <p:grpSpPr>
                <a:xfrm>
                  <a:off x="7419953" y="4837904"/>
                  <a:ext cx="196376" cy="143992"/>
                  <a:chOff x="6872146" y="4849678"/>
                  <a:chExt cx="239222" cy="154092"/>
                </a:xfrm>
              </p:grpSpPr>
              <p:sp>
                <p:nvSpPr>
                  <p:cNvPr id="580" name="月 579"/>
                  <p:cNvSpPr/>
                  <p:nvPr/>
                </p:nvSpPr>
                <p:spPr bwMode="auto">
                  <a:xfrm rot="16200000" flipH="1">
                    <a:off x="6968897" y="4752927"/>
                    <a:ext cx="45719" cy="239222"/>
                  </a:xfrm>
                  <a:prstGeom prst="moon">
                    <a:avLst>
                      <a:gd name="adj" fmla="val 71101"/>
                    </a:avLst>
                  </a:prstGeom>
                  <a:solidFill>
                    <a:srgbClr val="FF66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581" name="フリーフォーム 580"/>
                  <p:cNvSpPr/>
                  <p:nvPr/>
                </p:nvSpPr>
                <p:spPr bwMode="auto">
                  <a:xfrm>
                    <a:off x="6885301" y="4919187"/>
                    <a:ext cx="224252" cy="82729"/>
                  </a:xfrm>
                  <a:custGeom>
                    <a:avLst/>
                    <a:gdLst>
                      <a:gd name="connsiteX0" fmla="*/ 106124 w 212246"/>
                      <a:gd name="connsiteY0" fmla="*/ 0 h 120474"/>
                      <a:gd name="connsiteX1" fmla="*/ 207292 w 212246"/>
                      <a:gd name="connsiteY1" fmla="*/ 48657 h 120474"/>
                      <a:gd name="connsiteX2" fmla="*/ 212246 w 212246"/>
                      <a:gd name="connsiteY2" fmla="*/ 60237 h 120474"/>
                      <a:gd name="connsiteX3" fmla="*/ 207292 w 212246"/>
                      <a:gd name="connsiteY3" fmla="*/ 71818 h 120474"/>
                      <a:gd name="connsiteX4" fmla="*/ 106124 w 212246"/>
                      <a:gd name="connsiteY4" fmla="*/ 120474 h 120474"/>
                      <a:gd name="connsiteX5" fmla="*/ 4954 w 212246"/>
                      <a:gd name="connsiteY5" fmla="*/ 71818 h 120474"/>
                      <a:gd name="connsiteX6" fmla="*/ 0 w 212246"/>
                      <a:gd name="connsiteY6" fmla="*/ 60238 h 120474"/>
                      <a:gd name="connsiteX7" fmla="*/ 4955 w 212246"/>
                      <a:gd name="connsiteY7" fmla="*/ 48657 h 120474"/>
                      <a:gd name="connsiteX8" fmla="*/ 73472 w 212246"/>
                      <a:gd name="connsiteY8" fmla="*/ 3582 h 120474"/>
                      <a:gd name="connsiteX9" fmla="*/ 106124 w 212246"/>
                      <a:gd name="connsiteY9" fmla="*/ 0 h 12047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12246" h="120474">
                        <a:moveTo>
                          <a:pt x="106124" y="0"/>
                        </a:moveTo>
                        <a:cubicBezTo>
                          <a:pt x="151603" y="0"/>
                          <a:pt x="190624" y="20064"/>
                          <a:pt x="207292" y="48657"/>
                        </a:cubicBezTo>
                        <a:lnTo>
                          <a:pt x="212246" y="60237"/>
                        </a:lnTo>
                        <a:lnTo>
                          <a:pt x="207292" y="71818"/>
                        </a:lnTo>
                        <a:cubicBezTo>
                          <a:pt x="190624" y="100411"/>
                          <a:pt x="151603" y="120474"/>
                          <a:pt x="106124" y="120474"/>
                        </a:cubicBezTo>
                        <a:cubicBezTo>
                          <a:pt x="60643" y="120474"/>
                          <a:pt x="21622" y="100411"/>
                          <a:pt x="4954" y="71818"/>
                        </a:cubicBezTo>
                        <a:lnTo>
                          <a:pt x="0" y="60238"/>
                        </a:lnTo>
                        <a:lnTo>
                          <a:pt x="4955" y="48657"/>
                        </a:lnTo>
                        <a:cubicBezTo>
                          <a:pt x="17455" y="27212"/>
                          <a:pt x="42530" y="10565"/>
                          <a:pt x="73472" y="3582"/>
                        </a:cubicBezTo>
                        <a:cubicBezTo>
                          <a:pt x="83787" y="1254"/>
                          <a:pt x="94754" y="0"/>
                          <a:pt x="106124" y="0"/>
                        </a:cubicBezTo>
                        <a:close/>
                      </a:path>
                    </a:pathLst>
                  </a:custGeom>
                  <a:solidFill>
                    <a:srgbClr val="0070C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82" name="二等辺三角形 581"/>
                  <p:cNvSpPr/>
                  <p:nvPr/>
                </p:nvSpPr>
                <p:spPr bwMode="auto">
                  <a:xfrm rot="19800000">
                    <a:off x="6888743" y="4912165"/>
                    <a:ext cx="45719" cy="58996"/>
                  </a:xfrm>
                  <a:prstGeom prst="triangle">
                    <a:avLst/>
                  </a:prstGeom>
                  <a:solidFill>
                    <a:schemeClr val="tx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83" name="フリーフォーム 582"/>
                  <p:cNvSpPr/>
                  <p:nvPr/>
                </p:nvSpPr>
                <p:spPr bwMode="auto">
                  <a:xfrm>
                    <a:off x="6885301" y="4938238"/>
                    <a:ext cx="224252" cy="65532"/>
                  </a:xfrm>
                  <a:custGeom>
                    <a:avLst/>
                    <a:gdLst>
                      <a:gd name="connsiteX0" fmla="*/ 106124 w 212246"/>
                      <a:gd name="connsiteY0" fmla="*/ 0 h 120474"/>
                      <a:gd name="connsiteX1" fmla="*/ 207292 w 212246"/>
                      <a:gd name="connsiteY1" fmla="*/ 48657 h 120474"/>
                      <a:gd name="connsiteX2" fmla="*/ 212246 w 212246"/>
                      <a:gd name="connsiteY2" fmla="*/ 60237 h 120474"/>
                      <a:gd name="connsiteX3" fmla="*/ 207292 w 212246"/>
                      <a:gd name="connsiteY3" fmla="*/ 71818 h 120474"/>
                      <a:gd name="connsiteX4" fmla="*/ 106124 w 212246"/>
                      <a:gd name="connsiteY4" fmla="*/ 120474 h 120474"/>
                      <a:gd name="connsiteX5" fmla="*/ 4954 w 212246"/>
                      <a:gd name="connsiteY5" fmla="*/ 71818 h 120474"/>
                      <a:gd name="connsiteX6" fmla="*/ 0 w 212246"/>
                      <a:gd name="connsiteY6" fmla="*/ 60238 h 120474"/>
                      <a:gd name="connsiteX7" fmla="*/ 4955 w 212246"/>
                      <a:gd name="connsiteY7" fmla="*/ 48657 h 120474"/>
                      <a:gd name="connsiteX8" fmla="*/ 73472 w 212246"/>
                      <a:gd name="connsiteY8" fmla="*/ 3582 h 120474"/>
                      <a:gd name="connsiteX9" fmla="*/ 106124 w 212246"/>
                      <a:gd name="connsiteY9" fmla="*/ 0 h 12047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12246" h="120474">
                        <a:moveTo>
                          <a:pt x="106124" y="0"/>
                        </a:moveTo>
                        <a:cubicBezTo>
                          <a:pt x="151603" y="0"/>
                          <a:pt x="190624" y="20064"/>
                          <a:pt x="207292" y="48657"/>
                        </a:cubicBezTo>
                        <a:lnTo>
                          <a:pt x="212246" y="60237"/>
                        </a:lnTo>
                        <a:lnTo>
                          <a:pt x="207292" y="71818"/>
                        </a:lnTo>
                        <a:cubicBezTo>
                          <a:pt x="190624" y="100411"/>
                          <a:pt x="151603" y="120474"/>
                          <a:pt x="106124" y="120474"/>
                        </a:cubicBezTo>
                        <a:cubicBezTo>
                          <a:pt x="60643" y="120474"/>
                          <a:pt x="21622" y="100411"/>
                          <a:pt x="4954" y="71818"/>
                        </a:cubicBezTo>
                        <a:lnTo>
                          <a:pt x="0" y="60238"/>
                        </a:lnTo>
                        <a:lnTo>
                          <a:pt x="4955" y="48657"/>
                        </a:lnTo>
                        <a:cubicBezTo>
                          <a:pt x="17455" y="27212"/>
                          <a:pt x="42530" y="10565"/>
                          <a:pt x="73472" y="3582"/>
                        </a:cubicBezTo>
                        <a:cubicBezTo>
                          <a:pt x="83787" y="1254"/>
                          <a:pt x="94754" y="0"/>
                          <a:pt x="106124" y="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84" name="楕円 583"/>
                  <p:cNvSpPr/>
                  <p:nvPr/>
                </p:nvSpPr>
                <p:spPr bwMode="auto">
                  <a:xfrm flipH="1">
                    <a:off x="6968456" y="4938667"/>
                    <a:ext cx="59565" cy="56896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572" name="グループ化 571"/>
                <p:cNvGrpSpPr/>
                <p:nvPr/>
              </p:nvGrpSpPr>
              <p:grpSpPr>
                <a:xfrm flipH="1">
                  <a:off x="7712891" y="4837904"/>
                  <a:ext cx="196376" cy="143992"/>
                  <a:chOff x="6872146" y="4849678"/>
                  <a:chExt cx="239222" cy="154092"/>
                </a:xfrm>
              </p:grpSpPr>
              <p:sp>
                <p:nvSpPr>
                  <p:cNvPr id="575" name="月 574"/>
                  <p:cNvSpPr/>
                  <p:nvPr/>
                </p:nvSpPr>
                <p:spPr bwMode="auto">
                  <a:xfrm rot="16200000" flipH="1">
                    <a:off x="6968897" y="4752927"/>
                    <a:ext cx="45719" cy="239222"/>
                  </a:xfrm>
                  <a:prstGeom prst="moon">
                    <a:avLst>
                      <a:gd name="adj" fmla="val 71101"/>
                    </a:avLst>
                  </a:prstGeom>
                  <a:solidFill>
                    <a:srgbClr val="FF66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576" name="フリーフォーム 575"/>
                  <p:cNvSpPr/>
                  <p:nvPr/>
                </p:nvSpPr>
                <p:spPr bwMode="auto">
                  <a:xfrm>
                    <a:off x="6885301" y="4919187"/>
                    <a:ext cx="224252" cy="82729"/>
                  </a:xfrm>
                  <a:custGeom>
                    <a:avLst/>
                    <a:gdLst>
                      <a:gd name="connsiteX0" fmla="*/ 106124 w 212246"/>
                      <a:gd name="connsiteY0" fmla="*/ 0 h 120474"/>
                      <a:gd name="connsiteX1" fmla="*/ 207292 w 212246"/>
                      <a:gd name="connsiteY1" fmla="*/ 48657 h 120474"/>
                      <a:gd name="connsiteX2" fmla="*/ 212246 w 212246"/>
                      <a:gd name="connsiteY2" fmla="*/ 60237 h 120474"/>
                      <a:gd name="connsiteX3" fmla="*/ 207292 w 212246"/>
                      <a:gd name="connsiteY3" fmla="*/ 71818 h 120474"/>
                      <a:gd name="connsiteX4" fmla="*/ 106124 w 212246"/>
                      <a:gd name="connsiteY4" fmla="*/ 120474 h 120474"/>
                      <a:gd name="connsiteX5" fmla="*/ 4954 w 212246"/>
                      <a:gd name="connsiteY5" fmla="*/ 71818 h 120474"/>
                      <a:gd name="connsiteX6" fmla="*/ 0 w 212246"/>
                      <a:gd name="connsiteY6" fmla="*/ 60238 h 120474"/>
                      <a:gd name="connsiteX7" fmla="*/ 4955 w 212246"/>
                      <a:gd name="connsiteY7" fmla="*/ 48657 h 120474"/>
                      <a:gd name="connsiteX8" fmla="*/ 73472 w 212246"/>
                      <a:gd name="connsiteY8" fmla="*/ 3582 h 120474"/>
                      <a:gd name="connsiteX9" fmla="*/ 106124 w 212246"/>
                      <a:gd name="connsiteY9" fmla="*/ 0 h 12047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12246" h="120474">
                        <a:moveTo>
                          <a:pt x="106124" y="0"/>
                        </a:moveTo>
                        <a:cubicBezTo>
                          <a:pt x="151603" y="0"/>
                          <a:pt x="190624" y="20064"/>
                          <a:pt x="207292" y="48657"/>
                        </a:cubicBezTo>
                        <a:lnTo>
                          <a:pt x="212246" y="60237"/>
                        </a:lnTo>
                        <a:lnTo>
                          <a:pt x="207292" y="71818"/>
                        </a:lnTo>
                        <a:cubicBezTo>
                          <a:pt x="190624" y="100411"/>
                          <a:pt x="151603" y="120474"/>
                          <a:pt x="106124" y="120474"/>
                        </a:cubicBezTo>
                        <a:cubicBezTo>
                          <a:pt x="60643" y="120474"/>
                          <a:pt x="21622" y="100411"/>
                          <a:pt x="4954" y="71818"/>
                        </a:cubicBezTo>
                        <a:lnTo>
                          <a:pt x="0" y="60238"/>
                        </a:lnTo>
                        <a:lnTo>
                          <a:pt x="4955" y="48657"/>
                        </a:lnTo>
                        <a:cubicBezTo>
                          <a:pt x="17455" y="27212"/>
                          <a:pt x="42530" y="10565"/>
                          <a:pt x="73472" y="3582"/>
                        </a:cubicBezTo>
                        <a:cubicBezTo>
                          <a:pt x="83787" y="1254"/>
                          <a:pt x="94754" y="0"/>
                          <a:pt x="106124" y="0"/>
                        </a:cubicBezTo>
                        <a:close/>
                      </a:path>
                    </a:pathLst>
                  </a:custGeom>
                  <a:solidFill>
                    <a:srgbClr val="0070C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77" name="二等辺三角形 576"/>
                  <p:cNvSpPr/>
                  <p:nvPr/>
                </p:nvSpPr>
                <p:spPr bwMode="auto">
                  <a:xfrm rot="19800000">
                    <a:off x="6888743" y="4912165"/>
                    <a:ext cx="45719" cy="58996"/>
                  </a:xfrm>
                  <a:prstGeom prst="triangle">
                    <a:avLst/>
                  </a:prstGeom>
                  <a:solidFill>
                    <a:schemeClr val="tx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78" name="フリーフォーム 577"/>
                  <p:cNvSpPr/>
                  <p:nvPr/>
                </p:nvSpPr>
                <p:spPr bwMode="auto">
                  <a:xfrm>
                    <a:off x="6885301" y="4938238"/>
                    <a:ext cx="224252" cy="65532"/>
                  </a:xfrm>
                  <a:custGeom>
                    <a:avLst/>
                    <a:gdLst>
                      <a:gd name="connsiteX0" fmla="*/ 106124 w 212246"/>
                      <a:gd name="connsiteY0" fmla="*/ 0 h 120474"/>
                      <a:gd name="connsiteX1" fmla="*/ 207292 w 212246"/>
                      <a:gd name="connsiteY1" fmla="*/ 48657 h 120474"/>
                      <a:gd name="connsiteX2" fmla="*/ 212246 w 212246"/>
                      <a:gd name="connsiteY2" fmla="*/ 60237 h 120474"/>
                      <a:gd name="connsiteX3" fmla="*/ 207292 w 212246"/>
                      <a:gd name="connsiteY3" fmla="*/ 71818 h 120474"/>
                      <a:gd name="connsiteX4" fmla="*/ 106124 w 212246"/>
                      <a:gd name="connsiteY4" fmla="*/ 120474 h 120474"/>
                      <a:gd name="connsiteX5" fmla="*/ 4954 w 212246"/>
                      <a:gd name="connsiteY5" fmla="*/ 71818 h 120474"/>
                      <a:gd name="connsiteX6" fmla="*/ 0 w 212246"/>
                      <a:gd name="connsiteY6" fmla="*/ 60238 h 120474"/>
                      <a:gd name="connsiteX7" fmla="*/ 4955 w 212246"/>
                      <a:gd name="connsiteY7" fmla="*/ 48657 h 120474"/>
                      <a:gd name="connsiteX8" fmla="*/ 73472 w 212246"/>
                      <a:gd name="connsiteY8" fmla="*/ 3582 h 120474"/>
                      <a:gd name="connsiteX9" fmla="*/ 106124 w 212246"/>
                      <a:gd name="connsiteY9" fmla="*/ 0 h 12047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12246" h="120474">
                        <a:moveTo>
                          <a:pt x="106124" y="0"/>
                        </a:moveTo>
                        <a:cubicBezTo>
                          <a:pt x="151603" y="0"/>
                          <a:pt x="190624" y="20064"/>
                          <a:pt x="207292" y="48657"/>
                        </a:cubicBezTo>
                        <a:lnTo>
                          <a:pt x="212246" y="60237"/>
                        </a:lnTo>
                        <a:lnTo>
                          <a:pt x="207292" y="71818"/>
                        </a:lnTo>
                        <a:cubicBezTo>
                          <a:pt x="190624" y="100411"/>
                          <a:pt x="151603" y="120474"/>
                          <a:pt x="106124" y="120474"/>
                        </a:cubicBezTo>
                        <a:cubicBezTo>
                          <a:pt x="60643" y="120474"/>
                          <a:pt x="21622" y="100411"/>
                          <a:pt x="4954" y="71818"/>
                        </a:cubicBezTo>
                        <a:lnTo>
                          <a:pt x="0" y="60238"/>
                        </a:lnTo>
                        <a:lnTo>
                          <a:pt x="4955" y="48657"/>
                        </a:lnTo>
                        <a:cubicBezTo>
                          <a:pt x="17455" y="27212"/>
                          <a:pt x="42530" y="10565"/>
                          <a:pt x="73472" y="3582"/>
                        </a:cubicBezTo>
                        <a:cubicBezTo>
                          <a:pt x="83787" y="1254"/>
                          <a:pt x="94754" y="0"/>
                          <a:pt x="106124" y="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79" name="楕円 578"/>
                  <p:cNvSpPr/>
                  <p:nvPr/>
                </p:nvSpPr>
                <p:spPr bwMode="auto">
                  <a:xfrm flipH="1">
                    <a:off x="6968456" y="4938667"/>
                    <a:ext cx="59565" cy="56896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573" name="二等辺三角形 572"/>
                <p:cNvSpPr/>
                <p:nvPr/>
              </p:nvSpPr>
              <p:spPr bwMode="auto">
                <a:xfrm>
                  <a:off x="7629716" y="5057118"/>
                  <a:ext cx="78244" cy="56978"/>
                </a:xfrm>
                <a:prstGeom prst="triangle">
                  <a:avLst/>
                </a:prstGeom>
                <a:solidFill>
                  <a:srgbClr val="FF9966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74" name="月 573"/>
                <p:cNvSpPr/>
                <p:nvPr/>
              </p:nvSpPr>
              <p:spPr bwMode="auto">
                <a:xfrm rot="16200000">
                  <a:off x="7644960" y="5118889"/>
                  <a:ext cx="45719" cy="150264"/>
                </a:xfrm>
                <a:prstGeom prst="moon">
                  <a:avLst>
                    <a:gd name="adj" fmla="val 87500"/>
                  </a:avLst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553" name="グループ化 552"/>
              <p:cNvGrpSpPr/>
              <p:nvPr/>
            </p:nvGrpSpPr>
            <p:grpSpPr>
              <a:xfrm>
                <a:off x="8947868" y="1643573"/>
                <a:ext cx="549004" cy="665425"/>
                <a:chOff x="9033789" y="3546232"/>
                <a:chExt cx="549004" cy="665425"/>
              </a:xfrm>
            </p:grpSpPr>
            <p:sp>
              <p:nvSpPr>
                <p:cNvPr id="554" name="片側の 2 つの角を丸めた四角形 544"/>
                <p:cNvSpPr/>
                <p:nvPr/>
              </p:nvSpPr>
              <p:spPr>
                <a:xfrm rot="7200000" flipH="1">
                  <a:off x="9193036" y="3728044"/>
                  <a:ext cx="230509" cy="549004"/>
                </a:xfrm>
                <a:custGeom>
                  <a:avLst/>
                  <a:gdLst>
                    <a:gd name="connsiteX0" fmla="*/ 114728 w 229456"/>
                    <a:gd name="connsiteY0" fmla="*/ 0 h 549004"/>
                    <a:gd name="connsiteX1" fmla="*/ 114728 w 229456"/>
                    <a:gd name="connsiteY1" fmla="*/ 0 h 549004"/>
                    <a:gd name="connsiteX2" fmla="*/ 229456 w 229456"/>
                    <a:gd name="connsiteY2" fmla="*/ 114728 h 549004"/>
                    <a:gd name="connsiteX3" fmla="*/ 229456 w 229456"/>
                    <a:gd name="connsiteY3" fmla="*/ 549004 h 549004"/>
                    <a:gd name="connsiteX4" fmla="*/ 229456 w 229456"/>
                    <a:gd name="connsiteY4" fmla="*/ 549004 h 549004"/>
                    <a:gd name="connsiteX5" fmla="*/ 0 w 229456"/>
                    <a:gd name="connsiteY5" fmla="*/ 549004 h 549004"/>
                    <a:gd name="connsiteX6" fmla="*/ 0 w 229456"/>
                    <a:gd name="connsiteY6" fmla="*/ 549004 h 549004"/>
                    <a:gd name="connsiteX7" fmla="*/ 0 w 229456"/>
                    <a:gd name="connsiteY7" fmla="*/ 114728 h 549004"/>
                    <a:gd name="connsiteX8" fmla="*/ 114728 w 229456"/>
                    <a:gd name="connsiteY8" fmla="*/ 0 h 549004"/>
                    <a:gd name="connsiteX0" fmla="*/ 115781 w 230509"/>
                    <a:gd name="connsiteY0" fmla="*/ 0 h 549004"/>
                    <a:gd name="connsiteX1" fmla="*/ 115781 w 230509"/>
                    <a:gd name="connsiteY1" fmla="*/ 0 h 549004"/>
                    <a:gd name="connsiteX2" fmla="*/ 230509 w 230509"/>
                    <a:gd name="connsiteY2" fmla="*/ 114728 h 549004"/>
                    <a:gd name="connsiteX3" fmla="*/ 230509 w 230509"/>
                    <a:gd name="connsiteY3" fmla="*/ 549004 h 549004"/>
                    <a:gd name="connsiteX4" fmla="*/ 230509 w 230509"/>
                    <a:gd name="connsiteY4" fmla="*/ 549004 h 549004"/>
                    <a:gd name="connsiteX5" fmla="*/ 1053 w 230509"/>
                    <a:gd name="connsiteY5" fmla="*/ 549004 h 549004"/>
                    <a:gd name="connsiteX6" fmla="*/ 1053 w 230509"/>
                    <a:gd name="connsiteY6" fmla="*/ 549004 h 549004"/>
                    <a:gd name="connsiteX7" fmla="*/ 0 w 230509"/>
                    <a:gd name="connsiteY7" fmla="*/ 344872 h 549004"/>
                    <a:gd name="connsiteX8" fmla="*/ 1053 w 230509"/>
                    <a:gd name="connsiteY8" fmla="*/ 114728 h 549004"/>
                    <a:gd name="connsiteX9" fmla="*/ 115781 w 230509"/>
                    <a:gd name="connsiteY9" fmla="*/ 0 h 549004"/>
                    <a:gd name="connsiteX0" fmla="*/ 1053 w 230509"/>
                    <a:gd name="connsiteY0" fmla="*/ 549004 h 640444"/>
                    <a:gd name="connsiteX1" fmla="*/ 0 w 230509"/>
                    <a:gd name="connsiteY1" fmla="*/ 344872 h 640444"/>
                    <a:gd name="connsiteX2" fmla="*/ 1053 w 230509"/>
                    <a:gd name="connsiteY2" fmla="*/ 114728 h 640444"/>
                    <a:gd name="connsiteX3" fmla="*/ 115781 w 230509"/>
                    <a:gd name="connsiteY3" fmla="*/ 0 h 640444"/>
                    <a:gd name="connsiteX4" fmla="*/ 115781 w 230509"/>
                    <a:gd name="connsiteY4" fmla="*/ 0 h 640444"/>
                    <a:gd name="connsiteX5" fmla="*/ 230509 w 230509"/>
                    <a:gd name="connsiteY5" fmla="*/ 114728 h 640444"/>
                    <a:gd name="connsiteX6" fmla="*/ 230509 w 230509"/>
                    <a:gd name="connsiteY6" fmla="*/ 549004 h 640444"/>
                    <a:gd name="connsiteX7" fmla="*/ 230509 w 230509"/>
                    <a:gd name="connsiteY7" fmla="*/ 549004 h 640444"/>
                    <a:gd name="connsiteX8" fmla="*/ 1053 w 230509"/>
                    <a:gd name="connsiteY8" fmla="*/ 549004 h 640444"/>
                    <a:gd name="connsiteX9" fmla="*/ 92493 w 230509"/>
                    <a:gd name="connsiteY9" fmla="*/ 640444 h 640444"/>
                    <a:gd name="connsiteX0" fmla="*/ 1053 w 230509"/>
                    <a:gd name="connsiteY0" fmla="*/ 549004 h 549004"/>
                    <a:gd name="connsiteX1" fmla="*/ 0 w 230509"/>
                    <a:gd name="connsiteY1" fmla="*/ 344872 h 549004"/>
                    <a:gd name="connsiteX2" fmla="*/ 1053 w 230509"/>
                    <a:gd name="connsiteY2" fmla="*/ 114728 h 549004"/>
                    <a:gd name="connsiteX3" fmla="*/ 115781 w 230509"/>
                    <a:gd name="connsiteY3" fmla="*/ 0 h 549004"/>
                    <a:gd name="connsiteX4" fmla="*/ 115781 w 230509"/>
                    <a:gd name="connsiteY4" fmla="*/ 0 h 549004"/>
                    <a:gd name="connsiteX5" fmla="*/ 230509 w 230509"/>
                    <a:gd name="connsiteY5" fmla="*/ 114728 h 549004"/>
                    <a:gd name="connsiteX6" fmla="*/ 230509 w 230509"/>
                    <a:gd name="connsiteY6" fmla="*/ 549004 h 549004"/>
                    <a:gd name="connsiteX7" fmla="*/ 230509 w 230509"/>
                    <a:gd name="connsiteY7" fmla="*/ 549004 h 549004"/>
                    <a:gd name="connsiteX8" fmla="*/ 1053 w 230509"/>
                    <a:gd name="connsiteY8" fmla="*/ 549004 h 549004"/>
                    <a:gd name="connsiteX0" fmla="*/ 1053 w 230509"/>
                    <a:gd name="connsiteY0" fmla="*/ 549004 h 549004"/>
                    <a:gd name="connsiteX1" fmla="*/ 0 w 230509"/>
                    <a:gd name="connsiteY1" fmla="*/ 344872 h 549004"/>
                    <a:gd name="connsiteX2" fmla="*/ 1053 w 230509"/>
                    <a:gd name="connsiteY2" fmla="*/ 114728 h 549004"/>
                    <a:gd name="connsiteX3" fmla="*/ 115781 w 230509"/>
                    <a:gd name="connsiteY3" fmla="*/ 0 h 549004"/>
                    <a:gd name="connsiteX4" fmla="*/ 115781 w 230509"/>
                    <a:gd name="connsiteY4" fmla="*/ 0 h 549004"/>
                    <a:gd name="connsiteX5" fmla="*/ 230509 w 230509"/>
                    <a:gd name="connsiteY5" fmla="*/ 114728 h 549004"/>
                    <a:gd name="connsiteX6" fmla="*/ 230509 w 230509"/>
                    <a:gd name="connsiteY6" fmla="*/ 549004 h 549004"/>
                    <a:gd name="connsiteX7" fmla="*/ 230509 w 230509"/>
                    <a:gd name="connsiteY7" fmla="*/ 549004 h 549004"/>
                    <a:gd name="connsiteX0" fmla="*/ 0 w 230509"/>
                    <a:gd name="connsiteY0" fmla="*/ 344872 h 549004"/>
                    <a:gd name="connsiteX1" fmla="*/ 1053 w 230509"/>
                    <a:gd name="connsiteY1" fmla="*/ 114728 h 549004"/>
                    <a:gd name="connsiteX2" fmla="*/ 115781 w 230509"/>
                    <a:gd name="connsiteY2" fmla="*/ 0 h 549004"/>
                    <a:gd name="connsiteX3" fmla="*/ 115781 w 230509"/>
                    <a:gd name="connsiteY3" fmla="*/ 0 h 549004"/>
                    <a:gd name="connsiteX4" fmla="*/ 230509 w 230509"/>
                    <a:gd name="connsiteY4" fmla="*/ 114728 h 549004"/>
                    <a:gd name="connsiteX5" fmla="*/ 230509 w 230509"/>
                    <a:gd name="connsiteY5" fmla="*/ 549004 h 549004"/>
                    <a:gd name="connsiteX6" fmla="*/ 230509 w 230509"/>
                    <a:gd name="connsiteY6" fmla="*/ 549004 h 5490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30509" h="549004">
                      <a:moveTo>
                        <a:pt x="0" y="344872"/>
                      </a:moveTo>
                      <a:lnTo>
                        <a:pt x="1053" y="114728"/>
                      </a:lnTo>
                      <a:cubicBezTo>
                        <a:pt x="1053" y="51365"/>
                        <a:pt x="52418" y="0"/>
                        <a:pt x="115781" y="0"/>
                      </a:cubicBezTo>
                      <a:lnTo>
                        <a:pt x="115781" y="0"/>
                      </a:lnTo>
                      <a:cubicBezTo>
                        <a:pt x="179144" y="0"/>
                        <a:pt x="230509" y="51365"/>
                        <a:pt x="230509" y="114728"/>
                      </a:cubicBezTo>
                      <a:lnTo>
                        <a:pt x="230509" y="549004"/>
                      </a:lnTo>
                      <a:lnTo>
                        <a:pt x="230509" y="549004"/>
                      </a:lnTo>
                    </a:path>
                  </a:pathLst>
                </a:custGeom>
                <a:pattFill prst="pct75">
                  <a:fgClr>
                    <a:schemeClr val="bg2">
                      <a:lumMod val="50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555" name="台形 554"/>
                <p:cNvSpPr/>
                <p:nvPr/>
              </p:nvSpPr>
              <p:spPr>
                <a:xfrm rot="9420290" flipH="1">
                  <a:off x="9130469" y="3546232"/>
                  <a:ext cx="211442" cy="106629"/>
                </a:xfrm>
                <a:prstGeom prst="trapezoid">
                  <a:avLst>
                    <a:gd name="adj" fmla="val 13602"/>
                  </a:avLst>
                </a:prstGeom>
                <a:pattFill prst="dkVert">
                  <a:fgClr>
                    <a:srgbClr val="FF6699"/>
                  </a:fgClr>
                  <a:bgClr>
                    <a:srgbClr val="FFCCFF"/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556" name="片側の 2 つの角を丸めた四角形 555"/>
                <p:cNvSpPr/>
                <p:nvPr/>
              </p:nvSpPr>
              <p:spPr>
                <a:xfrm rot="9376473" flipH="1">
                  <a:off x="9251231" y="3577680"/>
                  <a:ext cx="229456" cy="633977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pattFill prst="pct75">
                  <a:fgClr>
                    <a:schemeClr val="bg2">
                      <a:lumMod val="50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</p:grpSp>
        </p:grpSp>
        <p:grpSp>
          <p:nvGrpSpPr>
            <p:cNvPr id="460" name="グループ化 459"/>
            <p:cNvGrpSpPr/>
            <p:nvPr/>
          </p:nvGrpSpPr>
          <p:grpSpPr>
            <a:xfrm>
              <a:off x="7827851" y="1313765"/>
              <a:ext cx="1744944" cy="1291181"/>
              <a:chOff x="7827851" y="1313765"/>
              <a:chExt cx="1744944" cy="1291181"/>
            </a:xfrm>
          </p:grpSpPr>
          <p:grpSp>
            <p:nvGrpSpPr>
              <p:cNvPr id="461" name="グループ化 460"/>
              <p:cNvGrpSpPr/>
              <p:nvPr/>
            </p:nvGrpSpPr>
            <p:grpSpPr>
              <a:xfrm>
                <a:off x="7827851" y="1313765"/>
                <a:ext cx="1710190" cy="1128451"/>
                <a:chOff x="4096290" y="1313765"/>
                <a:chExt cx="1710190" cy="1128451"/>
              </a:xfrm>
            </p:grpSpPr>
            <p:grpSp>
              <p:nvGrpSpPr>
                <p:cNvPr id="470" name="グループ化 469"/>
                <p:cNvGrpSpPr/>
                <p:nvPr/>
              </p:nvGrpSpPr>
              <p:grpSpPr>
                <a:xfrm>
                  <a:off x="5256567" y="1313765"/>
                  <a:ext cx="351520" cy="472579"/>
                  <a:chOff x="5623902" y="1911299"/>
                  <a:chExt cx="738224" cy="842624"/>
                </a:xfrm>
                <a:solidFill>
                  <a:schemeClr val="bg1">
                    <a:lumMod val="85000"/>
                  </a:schemeClr>
                </a:solidFill>
              </p:grpSpPr>
              <p:sp>
                <p:nvSpPr>
                  <p:cNvPr id="547" name="フリーフォーム 546"/>
                  <p:cNvSpPr/>
                  <p:nvPr/>
                </p:nvSpPr>
                <p:spPr bwMode="auto">
                  <a:xfrm flipH="1">
                    <a:off x="5763090" y="1940823"/>
                    <a:ext cx="410563" cy="716282"/>
                  </a:xfrm>
                  <a:custGeom>
                    <a:avLst/>
                    <a:gdLst>
                      <a:gd name="connsiteX0" fmla="*/ 410563 w 410563"/>
                      <a:gd name="connsiteY0" fmla="*/ 52 h 716282"/>
                      <a:gd name="connsiteX1" fmla="*/ 409922 w 410563"/>
                      <a:gd name="connsiteY1" fmla="*/ 65596 h 716282"/>
                      <a:gd name="connsiteX2" fmla="*/ 86231 w 410563"/>
                      <a:gd name="connsiteY2" fmla="*/ 392969 h 716282"/>
                      <a:gd name="connsiteX3" fmla="*/ 74810 w 410563"/>
                      <a:gd name="connsiteY3" fmla="*/ 680232 h 716282"/>
                      <a:gd name="connsiteX4" fmla="*/ 83276 w 410563"/>
                      <a:gd name="connsiteY4" fmla="*/ 716282 h 716282"/>
                      <a:gd name="connsiteX5" fmla="*/ 15973 w 410563"/>
                      <a:gd name="connsiteY5" fmla="*/ 716282 h 716282"/>
                      <a:gd name="connsiteX6" fmla="*/ 12097 w 410563"/>
                      <a:gd name="connsiteY6" fmla="*/ 701389 h 716282"/>
                      <a:gd name="connsiteX7" fmla="*/ 27173 w 410563"/>
                      <a:gd name="connsiteY7" fmla="*/ 361201 h 716282"/>
                      <a:gd name="connsiteX8" fmla="*/ 410563 w 410563"/>
                      <a:gd name="connsiteY8" fmla="*/ 52 h 71628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10563" h="716282">
                        <a:moveTo>
                          <a:pt x="410563" y="52"/>
                        </a:moveTo>
                        <a:cubicBezTo>
                          <a:pt x="410349" y="21900"/>
                          <a:pt x="410136" y="43748"/>
                          <a:pt x="409922" y="65596"/>
                        </a:cubicBezTo>
                        <a:cubicBezTo>
                          <a:pt x="265649" y="62550"/>
                          <a:pt x="135827" y="193849"/>
                          <a:pt x="86231" y="392969"/>
                        </a:cubicBezTo>
                        <a:cubicBezTo>
                          <a:pt x="63143" y="485664"/>
                          <a:pt x="59449" y="585598"/>
                          <a:pt x="74810" y="680232"/>
                        </a:cubicBezTo>
                        <a:lnTo>
                          <a:pt x="83276" y="716282"/>
                        </a:lnTo>
                        <a:lnTo>
                          <a:pt x="15973" y="716282"/>
                        </a:lnTo>
                        <a:lnTo>
                          <a:pt x="12097" y="701389"/>
                        </a:lnTo>
                        <a:cubicBezTo>
                          <a:pt x="-7990" y="589438"/>
                          <a:pt x="-3126" y="470590"/>
                          <a:pt x="27173" y="361201"/>
                        </a:cubicBezTo>
                        <a:cubicBezTo>
                          <a:pt x="88187" y="140917"/>
                          <a:pt x="241142" y="-3165"/>
                          <a:pt x="410563" y="52"/>
                        </a:cubicBezTo>
                        <a:close/>
                      </a:path>
                    </a:pathLst>
                  </a:custGeom>
                  <a:pattFill prst="wdUpDiag">
                    <a:fgClr>
                      <a:schemeClr val="bg2">
                        <a:lumMod val="50000"/>
                      </a:schemeClr>
                    </a:fgClr>
                    <a:bgClr>
                      <a:schemeClr val="bg2">
                        <a:lumMod val="60000"/>
                        <a:lumOff val="40000"/>
                      </a:schemeClr>
                    </a:bgClr>
                  </a:patt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48" name="片側の 2 つの角を丸めた四角形 547"/>
                  <p:cNvSpPr/>
                  <p:nvPr/>
                </p:nvSpPr>
                <p:spPr bwMode="auto">
                  <a:xfrm>
                    <a:off x="5949471" y="2651761"/>
                    <a:ext cx="363370" cy="82406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bg2">
                      <a:lumMod val="50000"/>
                    </a:schemeClr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49" name="片側の 2 つの角を丸めた四角形 548"/>
                  <p:cNvSpPr/>
                  <p:nvPr/>
                </p:nvSpPr>
                <p:spPr bwMode="auto">
                  <a:xfrm>
                    <a:off x="5900186" y="2708204"/>
                    <a:ext cx="461940" cy="45719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bg2">
                      <a:lumMod val="50000"/>
                    </a:schemeClr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50" name="角丸四角形 549"/>
                  <p:cNvSpPr/>
                  <p:nvPr/>
                </p:nvSpPr>
                <p:spPr bwMode="auto">
                  <a:xfrm>
                    <a:off x="5623902" y="1911299"/>
                    <a:ext cx="192086" cy="131294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7030A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471" name="グループ化 470"/>
                <p:cNvGrpSpPr/>
                <p:nvPr/>
              </p:nvGrpSpPr>
              <p:grpSpPr>
                <a:xfrm flipH="1">
                  <a:off x="4386015" y="1313765"/>
                  <a:ext cx="351520" cy="472579"/>
                  <a:chOff x="5623902" y="1911299"/>
                  <a:chExt cx="738224" cy="842624"/>
                </a:xfrm>
                <a:solidFill>
                  <a:schemeClr val="bg1">
                    <a:lumMod val="85000"/>
                  </a:schemeClr>
                </a:solidFill>
              </p:grpSpPr>
              <p:sp>
                <p:nvSpPr>
                  <p:cNvPr id="543" name="フリーフォーム 542"/>
                  <p:cNvSpPr/>
                  <p:nvPr/>
                </p:nvSpPr>
                <p:spPr bwMode="auto">
                  <a:xfrm flipH="1">
                    <a:off x="5763090" y="1940823"/>
                    <a:ext cx="410563" cy="716282"/>
                  </a:xfrm>
                  <a:custGeom>
                    <a:avLst/>
                    <a:gdLst>
                      <a:gd name="connsiteX0" fmla="*/ 410563 w 410563"/>
                      <a:gd name="connsiteY0" fmla="*/ 52 h 716282"/>
                      <a:gd name="connsiteX1" fmla="*/ 409922 w 410563"/>
                      <a:gd name="connsiteY1" fmla="*/ 65596 h 716282"/>
                      <a:gd name="connsiteX2" fmla="*/ 86231 w 410563"/>
                      <a:gd name="connsiteY2" fmla="*/ 392969 h 716282"/>
                      <a:gd name="connsiteX3" fmla="*/ 74810 w 410563"/>
                      <a:gd name="connsiteY3" fmla="*/ 680232 h 716282"/>
                      <a:gd name="connsiteX4" fmla="*/ 83276 w 410563"/>
                      <a:gd name="connsiteY4" fmla="*/ 716282 h 716282"/>
                      <a:gd name="connsiteX5" fmla="*/ 15973 w 410563"/>
                      <a:gd name="connsiteY5" fmla="*/ 716282 h 716282"/>
                      <a:gd name="connsiteX6" fmla="*/ 12097 w 410563"/>
                      <a:gd name="connsiteY6" fmla="*/ 701389 h 716282"/>
                      <a:gd name="connsiteX7" fmla="*/ 27173 w 410563"/>
                      <a:gd name="connsiteY7" fmla="*/ 361201 h 716282"/>
                      <a:gd name="connsiteX8" fmla="*/ 410563 w 410563"/>
                      <a:gd name="connsiteY8" fmla="*/ 52 h 71628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10563" h="716282">
                        <a:moveTo>
                          <a:pt x="410563" y="52"/>
                        </a:moveTo>
                        <a:cubicBezTo>
                          <a:pt x="410349" y="21900"/>
                          <a:pt x="410136" y="43748"/>
                          <a:pt x="409922" y="65596"/>
                        </a:cubicBezTo>
                        <a:cubicBezTo>
                          <a:pt x="265649" y="62550"/>
                          <a:pt x="135827" y="193849"/>
                          <a:pt x="86231" y="392969"/>
                        </a:cubicBezTo>
                        <a:cubicBezTo>
                          <a:pt x="63143" y="485664"/>
                          <a:pt x="59449" y="585598"/>
                          <a:pt x="74810" y="680232"/>
                        </a:cubicBezTo>
                        <a:lnTo>
                          <a:pt x="83276" y="716282"/>
                        </a:lnTo>
                        <a:lnTo>
                          <a:pt x="15973" y="716282"/>
                        </a:lnTo>
                        <a:lnTo>
                          <a:pt x="12097" y="701389"/>
                        </a:lnTo>
                        <a:cubicBezTo>
                          <a:pt x="-7990" y="589438"/>
                          <a:pt x="-3126" y="470590"/>
                          <a:pt x="27173" y="361201"/>
                        </a:cubicBezTo>
                        <a:cubicBezTo>
                          <a:pt x="88187" y="140917"/>
                          <a:pt x="241142" y="-3165"/>
                          <a:pt x="410563" y="52"/>
                        </a:cubicBezTo>
                        <a:close/>
                      </a:path>
                    </a:pathLst>
                  </a:custGeom>
                  <a:pattFill prst="wdUpDiag">
                    <a:fgClr>
                      <a:schemeClr val="bg2">
                        <a:lumMod val="50000"/>
                      </a:schemeClr>
                    </a:fgClr>
                    <a:bgClr>
                      <a:schemeClr val="bg2">
                        <a:lumMod val="60000"/>
                        <a:lumOff val="40000"/>
                      </a:schemeClr>
                    </a:bgClr>
                  </a:patt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44" name="片側の 2 つの角を丸めた四角形 543"/>
                  <p:cNvSpPr/>
                  <p:nvPr/>
                </p:nvSpPr>
                <p:spPr bwMode="auto">
                  <a:xfrm>
                    <a:off x="5949471" y="2651761"/>
                    <a:ext cx="363370" cy="82406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bg2">
                      <a:lumMod val="50000"/>
                    </a:schemeClr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45" name="片側の 2 つの角を丸めた四角形 544"/>
                  <p:cNvSpPr/>
                  <p:nvPr/>
                </p:nvSpPr>
                <p:spPr bwMode="auto">
                  <a:xfrm>
                    <a:off x="5900186" y="2708204"/>
                    <a:ext cx="461940" cy="45719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bg2">
                      <a:lumMod val="50000"/>
                    </a:schemeClr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46" name="角丸四角形 545"/>
                  <p:cNvSpPr/>
                  <p:nvPr/>
                </p:nvSpPr>
                <p:spPr bwMode="auto">
                  <a:xfrm>
                    <a:off x="5623902" y="1911299"/>
                    <a:ext cx="192086" cy="131294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B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472" name="グループ化 471"/>
                <p:cNvGrpSpPr/>
                <p:nvPr/>
              </p:nvGrpSpPr>
              <p:grpSpPr>
                <a:xfrm flipH="1">
                  <a:off x="5359231" y="1565002"/>
                  <a:ext cx="262904" cy="222792"/>
                  <a:chOff x="3827875" y="1940823"/>
                  <a:chExt cx="959495" cy="813101"/>
                </a:xfrm>
                <a:solidFill>
                  <a:schemeClr val="bg1">
                    <a:lumMod val="85000"/>
                  </a:schemeClr>
                </a:solidFill>
              </p:grpSpPr>
              <p:sp>
                <p:nvSpPr>
                  <p:cNvPr id="540" name="フリーフォーム 539"/>
                  <p:cNvSpPr/>
                  <p:nvPr/>
                </p:nvSpPr>
                <p:spPr bwMode="auto">
                  <a:xfrm>
                    <a:off x="3962890" y="1940823"/>
                    <a:ext cx="644460" cy="716430"/>
                  </a:xfrm>
                  <a:custGeom>
                    <a:avLst/>
                    <a:gdLst>
                      <a:gd name="connsiteX0" fmla="*/ 390971 w 644460"/>
                      <a:gd name="connsiteY0" fmla="*/ 374 h 716430"/>
                      <a:gd name="connsiteX1" fmla="*/ 644460 w 644460"/>
                      <a:gd name="connsiteY1" fmla="*/ 109301 h 716430"/>
                      <a:gd name="connsiteX2" fmla="*/ 597918 w 644460"/>
                      <a:gd name="connsiteY2" fmla="*/ 197815 h 716430"/>
                      <a:gd name="connsiteX3" fmla="*/ 120940 w 644460"/>
                      <a:gd name="connsiteY3" fmla="*/ 378491 h 716430"/>
                      <a:gd name="connsiteX4" fmla="*/ 98561 w 644460"/>
                      <a:gd name="connsiteY4" fmla="*/ 630202 h 716430"/>
                      <a:gd name="connsiteX5" fmla="*/ 114687 w 644460"/>
                      <a:gd name="connsiteY5" fmla="*/ 716430 h 716430"/>
                      <a:gd name="connsiteX6" fmla="*/ 19275 w 644460"/>
                      <a:gd name="connsiteY6" fmla="*/ 716430 h 716430"/>
                      <a:gd name="connsiteX7" fmla="*/ 4276 w 644460"/>
                      <a:gd name="connsiteY7" fmla="*/ 646349 h 716430"/>
                      <a:gd name="connsiteX8" fmla="*/ 38487 w 644460"/>
                      <a:gd name="connsiteY8" fmla="*/ 324478 h 716430"/>
                      <a:gd name="connsiteX9" fmla="*/ 390971 w 644460"/>
                      <a:gd name="connsiteY9" fmla="*/ 374 h 7164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644460" h="716430">
                        <a:moveTo>
                          <a:pt x="390971" y="374"/>
                        </a:moveTo>
                        <a:cubicBezTo>
                          <a:pt x="478125" y="-4048"/>
                          <a:pt x="567366" y="30576"/>
                          <a:pt x="644460" y="109301"/>
                        </a:cubicBezTo>
                        <a:lnTo>
                          <a:pt x="597918" y="197815"/>
                        </a:lnTo>
                        <a:cubicBezTo>
                          <a:pt x="438450" y="5354"/>
                          <a:pt x="201856" y="94974"/>
                          <a:pt x="120940" y="378491"/>
                        </a:cubicBezTo>
                        <a:cubicBezTo>
                          <a:pt x="97901" y="459216"/>
                          <a:pt x="90739" y="546312"/>
                          <a:pt x="98561" y="630202"/>
                        </a:cubicBezTo>
                        <a:lnTo>
                          <a:pt x="114687" y="716430"/>
                        </a:lnTo>
                        <a:lnTo>
                          <a:pt x="19275" y="716430"/>
                        </a:lnTo>
                        <a:lnTo>
                          <a:pt x="4276" y="646349"/>
                        </a:lnTo>
                        <a:cubicBezTo>
                          <a:pt x="-7005" y="538930"/>
                          <a:pt x="3910" y="426985"/>
                          <a:pt x="38487" y="324478"/>
                        </a:cubicBezTo>
                        <a:cubicBezTo>
                          <a:pt x="106253" y="123580"/>
                          <a:pt x="245713" y="7745"/>
                          <a:pt x="390971" y="374"/>
                        </a:cubicBezTo>
                        <a:close/>
                      </a:path>
                    </a:pathLst>
                  </a:custGeom>
                  <a:pattFill prst="wdDnDiag">
                    <a:fgClr>
                      <a:schemeClr val="bg1">
                        <a:lumMod val="85000"/>
                      </a:schemeClr>
                    </a:fgClr>
                    <a:bgClr>
                      <a:schemeClr val="bg1">
                        <a:lumMod val="65000"/>
                      </a:schemeClr>
                    </a:bgClr>
                  </a:patt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41" name="片側の 2 つの角を丸めた四角形 540"/>
                  <p:cNvSpPr/>
                  <p:nvPr/>
                </p:nvSpPr>
                <p:spPr bwMode="auto">
                  <a:xfrm>
                    <a:off x="3827875" y="2573904"/>
                    <a:ext cx="405045" cy="180020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tx1">
                      <a:lumMod val="95000"/>
                      <a:lumOff val="5000"/>
                    </a:schemeClr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42" name="角丸四角形 541"/>
                  <p:cNvSpPr/>
                  <p:nvPr/>
                </p:nvSpPr>
                <p:spPr bwMode="auto">
                  <a:xfrm rot="1800000">
                    <a:off x="4427330" y="1986236"/>
                    <a:ext cx="360040" cy="225025"/>
                  </a:xfrm>
                  <a:prstGeom prst="roundRect">
                    <a:avLst>
                      <a:gd name="adj" fmla="val 50000"/>
                    </a:avLst>
                  </a:prstGeom>
                  <a:pattFill prst="openDmnd">
                    <a:fgClr>
                      <a:schemeClr val="bg1">
                        <a:lumMod val="85000"/>
                      </a:schemeClr>
                    </a:fgClr>
                    <a:bgClr>
                      <a:schemeClr val="bg1">
                        <a:lumMod val="50000"/>
                      </a:schemeClr>
                    </a:bgClr>
                  </a:patt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473" name="グループ化 472"/>
                <p:cNvGrpSpPr/>
                <p:nvPr/>
              </p:nvGrpSpPr>
              <p:grpSpPr>
                <a:xfrm>
                  <a:off x="4191763" y="1434862"/>
                  <a:ext cx="293941" cy="351482"/>
                  <a:chOff x="2811595" y="1173737"/>
                  <a:chExt cx="864855" cy="883214"/>
                </a:xfrm>
                <a:solidFill>
                  <a:schemeClr val="bg1">
                    <a:lumMod val="85000"/>
                  </a:schemeClr>
                </a:solidFill>
              </p:grpSpPr>
              <p:sp>
                <p:nvSpPr>
                  <p:cNvPr id="534" name="フリーフォーム 533"/>
                  <p:cNvSpPr/>
                  <p:nvPr/>
                </p:nvSpPr>
                <p:spPr bwMode="auto">
                  <a:xfrm>
                    <a:off x="2979969" y="1223601"/>
                    <a:ext cx="541923" cy="765239"/>
                  </a:xfrm>
                  <a:custGeom>
                    <a:avLst/>
                    <a:gdLst>
                      <a:gd name="connsiteX0" fmla="*/ 382784 w 541923"/>
                      <a:gd name="connsiteY0" fmla="*/ 861 h 765239"/>
                      <a:gd name="connsiteX1" fmla="*/ 541923 w 541923"/>
                      <a:gd name="connsiteY1" fmla="*/ 33357 h 765239"/>
                      <a:gd name="connsiteX2" fmla="*/ 525393 w 541923"/>
                      <a:gd name="connsiteY2" fmla="*/ 97515 h 765239"/>
                      <a:gd name="connsiteX3" fmla="*/ 83205 w 541923"/>
                      <a:gd name="connsiteY3" fmla="*/ 403559 h 765239"/>
                      <a:gd name="connsiteX4" fmla="*/ 71021 w 541923"/>
                      <a:gd name="connsiteY4" fmla="*/ 657870 h 765239"/>
                      <a:gd name="connsiteX5" fmla="*/ 94900 w 541923"/>
                      <a:gd name="connsiteY5" fmla="*/ 765239 h 765239"/>
                      <a:gd name="connsiteX6" fmla="*/ 29932 w 541923"/>
                      <a:gd name="connsiteY6" fmla="*/ 765239 h 765239"/>
                      <a:gd name="connsiteX7" fmla="*/ 7501 w 541923"/>
                      <a:gd name="connsiteY7" fmla="*/ 672692 h 765239"/>
                      <a:gd name="connsiteX8" fmla="*/ 23839 w 541923"/>
                      <a:gd name="connsiteY8" fmla="*/ 373852 h 765239"/>
                      <a:gd name="connsiteX9" fmla="*/ 382784 w 541923"/>
                      <a:gd name="connsiteY9" fmla="*/ 861 h 7652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541923" h="765239">
                        <a:moveTo>
                          <a:pt x="382784" y="861"/>
                        </a:moveTo>
                        <a:cubicBezTo>
                          <a:pt x="435317" y="-3202"/>
                          <a:pt x="489289" y="7022"/>
                          <a:pt x="541923" y="33357"/>
                        </a:cubicBezTo>
                        <a:lnTo>
                          <a:pt x="525393" y="97515"/>
                        </a:lnTo>
                        <a:cubicBezTo>
                          <a:pt x="345600" y="-2424"/>
                          <a:pt x="145198" y="136276"/>
                          <a:pt x="83205" y="403559"/>
                        </a:cubicBezTo>
                        <a:cubicBezTo>
                          <a:pt x="63909" y="486755"/>
                          <a:pt x="60212" y="574337"/>
                          <a:pt x="71021" y="657870"/>
                        </a:cubicBezTo>
                        <a:lnTo>
                          <a:pt x="94900" y="765239"/>
                        </a:lnTo>
                        <a:lnTo>
                          <a:pt x="29932" y="765239"/>
                        </a:lnTo>
                        <a:lnTo>
                          <a:pt x="7501" y="672692"/>
                        </a:lnTo>
                        <a:cubicBezTo>
                          <a:pt x="-6235" y="574573"/>
                          <a:pt x="-1290" y="471376"/>
                          <a:pt x="23839" y="373852"/>
                        </a:cubicBezTo>
                        <a:cubicBezTo>
                          <a:pt x="80538" y="153807"/>
                          <a:pt x="225185" y="13048"/>
                          <a:pt x="382784" y="861"/>
                        </a:cubicBezTo>
                        <a:close/>
                      </a:path>
                    </a:pathLst>
                  </a:custGeom>
                  <a:pattFill prst="sphere">
                    <a:fgClr>
                      <a:schemeClr val="accent3">
                        <a:lumMod val="95000"/>
                      </a:schemeClr>
                    </a:fgClr>
                    <a:bgClr>
                      <a:schemeClr val="bg2">
                        <a:lumMod val="60000"/>
                        <a:lumOff val="40000"/>
                      </a:schemeClr>
                    </a:bgClr>
                  </a:patt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535" name="グループ化 534"/>
                  <p:cNvGrpSpPr/>
                  <p:nvPr/>
                </p:nvGrpSpPr>
                <p:grpSpPr>
                  <a:xfrm rot="6300000">
                    <a:off x="3439365" y="1187319"/>
                    <a:ext cx="250668" cy="223503"/>
                    <a:chOff x="4793789" y="1448780"/>
                    <a:chExt cx="402091" cy="358516"/>
                  </a:xfrm>
                  <a:grpFill/>
                </p:grpSpPr>
                <p:sp>
                  <p:nvSpPr>
                    <p:cNvPr id="538" name="楕円 537"/>
                    <p:cNvSpPr/>
                    <p:nvPr/>
                  </p:nvSpPr>
                  <p:spPr bwMode="auto">
                    <a:xfrm>
                      <a:off x="4819509" y="1448780"/>
                      <a:ext cx="358516" cy="358516"/>
                    </a:xfrm>
                    <a:prstGeom prst="ellipse">
                      <a:avLst/>
                    </a:prstGeom>
                    <a:pattFill prst="lgCheck">
                      <a:fgClr>
                        <a:schemeClr val="tx1">
                          <a:lumMod val="95000"/>
                          <a:lumOff val="5000"/>
                        </a:schemeClr>
                      </a:fgClr>
                      <a:bgClr>
                        <a:schemeClr val="bg2">
                          <a:lumMod val="60000"/>
                          <a:lumOff val="40000"/>
                        </a:schemeClr>
                      </a:bgClr>
                    </a:patt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39" name="楕円 538"/>
                    <p:cNvSpPr/>
                    <p:nvPr/>
                  </p:nvSpPr>
                  <p:spPr bwMode="auto">
                    <a:xfrm>
                      <a:off x="4793789" y="1608858"/>
                      <a:ext cx="402091" cy="45719"/>
                    </a:xfrm>
                    <a:prstGeom prst="ellipse">
                      <a:avLst/>
                    </a:prstGeom>
                    <a:solidFill>
                      <a:schemeClr val="bg1">
                        <a:lumMod val="50000"/>
                      </a:schemeClr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536" name="正方形/長方形 535"/>
                  <p:cNvSpPr/>
                  <p:nvPr/>
                </p:nvSpPr>
                <p:spPr bwMode="auto">
                  <a:xfrm>
                    <a:off x="2882770" y="1900308"/>
                    <a:ext cx="315035" cy="142285"/>
                  </a:xfrm>
                  <a:prstGeom prst="rect">
                    <a:avLst/>
                  </a:prstGeom>
                  <a:solidFill>
                    <a:schemeClr val="bg1">
                      <a:lumMod val="50000"/>
                    </a:schemeClr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37" name="正方形/長方形 536"/>
                  <p:cNvSpPr/>
                  <p:nvPr/>
                </p:nvSpPr>
                <p:spPr bwMode="auto">
                  <a:xfrm>
                    <a:off x="2811595" y="2000251"/>
                    <a:ext cx="457386" cy="56700"/>
                  </a:xfrm>
                  <a:prstGeom prst="rect">
                    <a:avLst/>
                  </a:prstGeom>
                  <a:solidFill>
                    <a:schemeClr val="bg2">
                      <a:lumMod val="50000"/>
                    </a:schemeClr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474" name="グループ化 473"/>
                <p:cNvGrpSpPr/>
                <p:nvPr/>
              </p:nvGrpSpPr>
              <p:grpSpPr>
                <a:xfrm flipH="1">
                  <a:off x="5193496" y="1565002"/>
                  <a:ext cx="262904" cy="222792"/>
                  <a:chOff x="3827875" y="1940823"/>
                  <a:chExt cx="959495" cy="813101"/>
                </a:xfrm>
                <a:solidFill>
                  <a:schemeClr val="bg1">
                    <a:lumMod val="85000"/>
                  </a:schemeClr>
                </a:solidFill>
              </p:grpSpPr>
              <p:sp>
                <p:nvSpPr>
                  <p:cNvPr id="531" name="フリーフォーム 530"/>
                  <p:cNvSpPr/>
                  <p:nvPr/>
                </p:nvSpPr>
                <p:spPr bwMode="auto">
                  <a:xfrm>
                    <a:off x="3962890" y="1940823"/>
                    <a:ext cx="644460" cy="716430"/>
                  </a:xfrm>
                  <a:custGeom>
                    <a:avLst/>
                    <a:gdLst>
                      <a:gd name="connsiteX0" fmla="*/ 390971 w 644460"/>
                      <a:gd name="connsiteY0" fmla="*/ 374 h 716430"/>
                      <a:gd name="connsiteX1" fmla="*/ 644460 w 644460"/>
                      <a:gd name="connsiteY1" fmla="*/ 109301 h 716430"/>
                      <a:gd name="connsiteX2" fmla="*/ 597918 w 644460"/>
                      <a:gd name="connsiteY2" fmla="*/ 197815 h 716430"/>
                      <a:gd name="connsiteX3" fmla="*/ 120940 w 644460"/>
                      <a:gd name="connsiteY3" fmla="*/ 378491 h 716430"/>
                      <a:gd name="connsiteX4" fmla="*/ 98561 w 644460"/>
                      <a:gd name="connsiteY4" fmla="*/ 630202 h 716430"/>
                      <a:gd name="connsiteX5" fmla="*/ 114687 w 644460"/>
                      <a:gd name="connsiteY5" fmla="*/ 716430 h 716430"/>
                      <a:gd name="connsiteX6" fmla="*/ 19275 w 644460"/>
                      <a:gd name="connsiteY6" fmla="*/ 716430 h 716430"/>
                      <a:gd name="connsiteX7" fmla="*/ 4276 w 644460"/>
                      <a:gd name="connsiteY7" fmla="*/ 646349 h 716430"/>
                      <a:gd name="connsiteX8" fmla="*/ 38487 w 644460"/>
                      <a:gd name="connsiteY8" fmla="*/ 324478 h 716430"/>
                      <a:gd name="connsiteX9" fmla="*/ 390971 w 644460"/>
                      <a:gd name="connsiteY9" fmla="*/ 374 h 7164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644460" h="716430">
                        <a:moveTo>
                          <a:pt x="390971" y="374"/>
                        </a:moveTo>
                        <a:cubicBezTo>
                          <a:pt x="478125" y="-4048"/>
                          <a:pt x="567366" y="30576"/>
                          <a:pt x="644460" y="109301"/>
                        </a:cubicBezTo>
                        <a:lnTo>
                          <a:pt x="597918" y="197815"/>
                        </a:lnTo>
                        <a:cubicBezTo>
                          <a:pt x="438450" y="5354"/>
                          <a:pt x="201856" y="94974"/>
                          <a:pt x="120940" y="378491"/>
                        </a:cubicBezTo>
                        <a:cubicBezTo>
                          <a:pt x="97901" y="459216"/>
                          <a:pt x="90739" y="546312"/>
                          <a:pt x="98561" y="630202"/>
                        </a:cubicBezTo>
                        <a:lnTo>
                          <a:pt x="114687" y="716430"/>
                        </a:lnTo>
                        <a:lnTo>
                          <a:pt x="19275" y="716430"/>
                        </a:lnTo>
                        <a:lnTo>
                          <a:pt x="4276" y="646349"/>
                        </a:lnTo>
                        <a:cubicBezTo>
                          <a:pt x="-7005" y="538930"/>
                          <a:pt x="3910" y="426985"/>
                          <a:pt x="38487" y="324478"/>
                        </a:cubicBezTo>
                        <a:cubicBezTo>
                          <a:pt x="106253" y="123580"/>
                          <a:pt x="245713" y="7745"/>
                          <a:pt x="390971" y="374"/>
                        </a:cubicBezTo>
                        <a:close/>
                      </a:path>
                    </a:pathLst>
                  </a:custGeom>
                  <a:pattFill prst="wdDnDiag">
                    <a:fgClr>
                      <a:schemeClr val="bg1">
                        <a:lumMod val="85000"/>
                      </a:schemeClr>
                    </a:fgClr>
                    <a:bgClr>
                      <a:schemeClr val="bg1">
                        <a:lumMod val="65000"/>
                      </a:schemeClr>
                    </a:bgClr>
                  </a:patt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32" name="片側の 2 つの角を丸めた四角形 531"/>
                  <p:cNvSpPr/>
                  <p:nvPr/>
                </p:nvSpPr>
                <p:spPr bwMode="auto">
                  <a:xfrm>
                    <a:off x="3827875" y="2573904"/>
                    <a:ext cx="405045" cy="180020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tx1">
                      <a:lumMod val="95000"/>
                      <a:lumOff val="5000"/>
                    </a:schemeClr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33" name="角丸四角形 532"/>
                  <p:cNvSpPr/>
                  <p:nvPr/>
                </p:nvSpPr>
                <p:spPr bwMode="auto">
                  <a:xfrm rot="1800000">
                    <a:off x="4427330" y="1986236"/>
                    <a:ext cx="360040" cy="225025"/>
                  </a:xfrm>
                  <a:prstGeom prst="roundRect">
                    <a:avLst>
                      <a:gd name="adj" fmla="val 50000"/>
                    </a:avLst>
                  </a:prstGeom>
                  <a:pattFill prst="openDmnd">
                    <a:fgClr>
                      <a:schemeClr val="bg1">
                        <a:lumMod val="85000"/>
                      </a:schemeClr>
                    </a:fgClr>
                    <a:bgClr>
                      <a:schemeClr val="bg1">
                        <a:lumMod val="50000"/>
                      </a:schemeClr>
                    </a:bgClr>
                  </a:patt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475" name="グループ化 474"/>
                <p:cNvGrpSpPr/>
                <p:nvPr/>
              </p:nvGrpSpPr>
              <p:grpSpPr>
                <a:xfrm flipH="1">
                  <a:off x="4574056" y="1507937"/>
                  <a:ext cx="211298" cy="278407"/>
                  <a:chOff x="5623902" y="1911299"/>
                  <a:chExt cx="738224" cy="842624"/>
                </a:xfrm>
                <a:solidFill>
                  <a:schemeClr val="bg1">
                    <a:lumMod val="85000"/>
                  </a:schemeClr>
                </a:solidFill>
              </p:grpSpPr>
              <p:sp>
                <p:nvSpPr>
                  <p:cNvPr id="527" name="フリーフォーム 526"/>
                  <p:cNvSpPr/>
                  <p:nvPr/>
                </p:nvSpPr>
                <p:spPr bwMode="auto">
                  <a:xfrm flipH="1">
                    <a:off x="5763090" y="1940823"/>
                    <a:ext cx="410563" cy="716282"/>
                  </a:xfrm>
                  <a:custGeom>
                    <a:avLst/>
                    <a:gdLst>
                      <a:gd name="connsiteX0" fmla="*/ 410563 w 410563"/>
                      <a:gd name="connsiteY0" fmla="*/ 52 h 716282"/>
                      <a:gd name="connsiteX1" fmla="*/ 409922 w 410563"/>
                      <a:gd name="connsiteY1" fmla="*/ 65596 h 716282"/>
                      <a:gd name="connsiteX2" fmla="*/ 86231 w 410563"/>
                      <a:gd name="connsiteY2" fmla="*/ 392969 h 716282"/>
                      <a:gd name="connsiteX3" fmla="*/ 74810 w 410563"/>
                      <a:gd name="connsiteY3" fmla="*/ 680232 h 716282"/>
                      <a:gd name="connsiteX4" fmla="*/ 83276 w 410563"/>
                      <a:gd name="connsiteY4" fmla="*/ 716282 h 716282"/>
                      <a:gd name="connsiteX5" fmla="*/ 15973 w 410563"/>
                      <a:gd name="connsiteY5" fmla="*/ 716282 h 716282"/>
                      <a:gd name="connsiteX6" fmla="*/ 12097 w 410563"/>
                      <a:gd name="connsiteY6" fmla="*/ 701389 h 716282"/>
                      <a:gd name="connsiteX7" fmla="*/ 27173 w 410563"/>
                      <a:gd name="connsiteY7" fmla="*/ 361201 h 716282"/>
                      <a:gd name="connsiteX8" fmla="*/ 410563 w 410563"/>
                      <a:gd name="connsiteY8" fmla="*/ 52 h 71628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10563" h="716282">
                        <a:moveTo>
                          <a:pt x="410563" y="52"/>
                        </a:moveTo>
                        <a:cubicBezTo>
                          <a:pt x="410349" y="21900"/>
                          <a:pt x="410136" y="43748"/>
                          <a:pt x="409922" y="65596"/>
                        </a:cubicBezTo>
                        <a:cubicBezTo>
                          <a:pt x="265649" y="62550"/>
                          <a:pt x="135827" y="193849"/>
                          <a:pt x="86231" y="392969"/>
                        </a:cubicBezTo>
                        <a:cubicBezTo>
                          <a:pt x="63143" y="485664"/>
                          <a:pt x="59449" y="585598"/>
                          <a:pt x="74810" y="680232"/>
                        </a:cubicBezTo>
                        <a:lnTo>
                          <a:pt x="83276" y="716282"/>
                        </a:lnTo>
                        <a:lnTo>
                          <a:pt x="15973" y="716282"/>
                        </a:lnTo>
                        <a:lnTo>
                          <a:pt x="12097" y="701389"/>
                        </a:lnTo>
                        <a:cubicBezTo>
                          <a:pt x="-7990" y="589438"/>
                          <a:pt x="-3126" y="470590"/>
                          <a:pt x="27173" y="361201"/>
                        </a:cubicBezTo>
                        <a:cubicBezTo>
                          <a:pt x="88187" y="140917"/>
                          <a:pt x="241142" y="-3165"/>
                          <a:pt x="410563" y="52"/>
                        </a:cubicBezTo>
                        <a:close/>
                      </a:path>
                    </a:pathLst>
                  </a:custGeom>
                  <a:pattFill prst="wdUpDiag">
                    <a:fgClr>
                      <a:schemeClr val="bg2">
                        <a:lumMod val="50000"/>
                      </a:schemeClr>
                    </a:fgClr>
                    <a:bgClr>
                      <a:schemeClr val="bg2">
                        <a:lumMod val="60000"/>
                        <a:lumOff val="40000"/>
                      </a:schemeClr>
                    </a:bgClr>
                  </a:patt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28" name="片側の 2 つの角を丸めた四角形 527"/>
                  <p:cNvSpPr/>
                  <p:nvPr/>
                </p:nvSpPr>
                <p:spPr bwMode="auto">
                  <a:xfrm>
                    <a:off x="5949471" y="2651761"/>
                    <a:ext cx="363370" cy="82406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bg2">
                      <a:lumMod val="50000"/>
                    </a:schemeClr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29" name="片側の 2 つの角を丸めた四角形 528"/>
                  <p:cNvSpPr/>
                  <p:nvPr/>
                </p:nvSpPr>
                <p:spPr bwMode="auto">
                  <a:xfrm>
                    <a:off x="5900186" y="2708204"/>
                    <a:ext cx="461940" cy="45719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bg2">
                      <a:lumMod val="50000"/>
                    </a:schemeClr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30" name="角丸四角形 529"/>
                  <p:cNvSpPr/>
                  <p:nvPr/>
                </p:nvSpPr>
                <p:spPr bwMode="auto">
                  <a:xfrm>
                    <a:off x="5623902" y="1911299"/>
                    <a:ext cx="192086" cy="131294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000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476" name="グループ化 475"/>
                <p:cNvGrpSpPr/>
                <p:nvPr/>
              </p:nvGrpSpPr>
              <p:grpSpPr>
                <a:xfrm>
                  <a:off x="4516913" y="1418857"/>
                  <a:ext cx="292824" cy="367988"/>
                  <a:chOff x="3117365" y="1223616"/>
                  <a:chExt cx="738068" cy="927521"/>
                </a:xfrm>
                <a:solidFill>
                  <a:schemeClr val="bg1">
                    <a:lumMod val="85000"/>
                  </a:schemeClr>
                </a:solidFill>
              </p:grpSpPr>
              <p:sp>
                <p:nvSpPr>
                  <p:cNvPr id="524" name="フリーフォーム 523"/>
                  <p:cNvSpPr/>
                  <p:nvPr/>
                </p:nvSpPr>
                <p:spPr bwMode="auto">
                  <a:xfrm>
                    <a:off x="3194021" y="1223616"/>
                    <a:ext cx="528516" cy="837614"/>
                  </a:xfrm>
                  <a:custGeom>
                    <a:avLst/>
                    <a:gdLst>
                      <a:gd name="connsiteX0" fmla="*/ 371255 w 528516"/>
                      <a:gd name="connsiteY0" fmla="*/ 1974 h 837614"/>
                      <a:gd name="connsiteX1" fmla="*/ 528516 w 528516"/>
                      <a:gd name="connsiteY1" fmla="*/ 27000 h 837614"/>
                      <a:gd name="connsiteX2" fmla="*/ 518860 w 528516"/>
                      <a:gd name="connsiteY2" fmla="*/ 69047 h 837614"/>
                      <a:gd name="connsiteX3" fmla="*/ 61428 w 528516"/>
                      <a:gd name="connsiteY3" fmla="*/ 398285 h 837614"/>
                      <a:gd name="connsiteX4" fmla="*/ 78967 w 528516"/>
                      <a:gd name="connsiteY4" fmla="*/ 792682 h 837614"/>
                      <a:gd name="connsiteX5" fmla="*/ 99554 w 528516"/>
                      <a:gd name="connsiteY5" fmla="*/ 837614 h 837614"/>
                      <a:gd name="connsiteX6" fmla="*/ 52899 w 528516"/>
                      <a:gd name="connsiteY6" fmla="*/ 837614 h 837614"/>
                      <a:gd name="connsiteX7" fmla="*/ 42409 w 528516"/>
                      <a:gd name="connsiteY7" fmla="*/ 816061 h 837614"/>
                      <a:gd name="connsiteX8" fmla="*/ 22428 w 528516"/>
                      <a:gd name="connsiteY8" fmla="*/ 379408 h 837614"/>
                      <a:gd name="connsiteX9" fmla="*/ 371255 w 528516"/>
                      <a:gd name="connsiteY9" fmla="*/ 1974 h 8376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528516" h="837614">
                        <a:moveTo>
                          <a:pt x="371255" y="1974"/>
                        </a:moveTo>
                        <a:cubicBezTo>
                          <a:pt x="422880" y="-4079"/>
                          <a:pt x="476174" y="3655"/>
                          <a:pt x="528516" y="27000"/>
                        </a:cubicBezTo>
                        <a:lnTo>
                          <a:pt x="518860" y="69047"/>
                        </a:lnTo>
                        <a:cubicBezTo>
                          <a:pt x="329434" y="-21128"/>
                          <a:pt x="125002" y="126012"/>
                          <a:pt x="61428" y="398285"/>
                        </a:cubicBezTo>
                        <a:cubicBezTo>
                          <a:pt x="30753" y="529657"/>
                          <a:pt x="37981" y="671198"/>
                          <a:pt x="78967" y="792682"/>
                        </a:cubicBezTo>
                        <a:lnTo>
                          <a:pt x="99554" y="837614"/>
                        </a:lnTo>
                        <a:lnTo>
                          <a:pt x="52899" y="837614"/>
                        </a:lnTo>
                        <a:lnTo>
                          <a:pt x="42409" y="816061"/>
                        </a:lnTo>
                        <a:cubicBezTo>
                          <a:pt x="-5443" y="682020"/>
                          <a:pt x="-13791" y="524736"/>
                          <a:pt x="22428" y="379408"/>
                        </a:cubicBezTo>
                        <a:cubicBezTo>
                          <a:pt x="76520" y="162364"/>
                          <a:pt x="216379" y="20131"/>
                          <a:pt x="371255" y="1974"/>
                        </a:cubicBezTo>
                        <a:close/>
                      </a:path>
                    </a:pathLst>
                  </a:custGeom>
                  <a:pattFill prst="wdDnDiag">
                    <a:fgClr>
                      <a:schemeClr val="accent3">
                        <a:lumMod val="95000"/>
                      </a:schemeClr>
                    </a:fgClr>
                    <a:bgClr>
                      <a:schemeClr val="bg2">
                        <a:lumMod val="60000"/>
                        <a:lumOff val="40000"/>
                      </a:schemeClr>
                    </a:bgClr>
                  </a:patt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25" name="片側の 2 つの角を丸めた四角形 524"/>
                  <p:cNvSpPr/>
                  <p:nvPr/>
                </p:nvSpPr>
                <p:spPr bwMode="auto">
                  <a:xfrm>
                    <a:off x="3117365" y="2021671"/>
                    <a:ext cx="291299" cy="129466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bg1">
                      <a:lumMod val="65000"/>
                    </a:schemeClr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26" name="角丸四角形 525"/>
                  <p:cNvSpPr/>
                  <p:nvPr/>
                </p:nvSpPr>
                <p:spPr bwMode="auto">
                  <a:xfrm rot="850014">
                    <a:off x="3681389" y="1231187"/>
                    <a:ext cx="174044" cy="110768"/>
                  </a:xfrm>
                  <a:prstGeom prst="roundRect">
                    <a:avLst>
                      <a:gd name="adj" fmla="val 50000"/>
                    </a:avLst>
                  </a:prstGeom>
                  <a:pattFill prst="lgConfetti">
                    <a:fgClr>
                      <a:schemeClr val="tx1">
                        <a:lumMod val="75000"/>
                        <a:lumOff val="25000"/>
                      </a:schemeClr>
                    </a:fgClr>
                    <a:bgClr>
                      <a:schemeClr val="bg2">
                        <a:lumMod val="75000"/>
                      </a:schemeClr>
                    </a:bgClr>
                  </a:patt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477" name="グループ化 476"/>
                <p:cNvGrpSpPr/>
                <p:nvPr/>
              </p:nvGrpSpPr>
              <p:grpSpPr>
                <a:xfrm>
                  <a:off x="4992670" y="1669513"/>
                  <a:ext cx="101647" cy="114392"/>
                  <a:chOff x="2207695" y="2573905"/>
                  <a:chExt cx="439898" cy="495054"/>
                </a:xfrm>
                <a:solidFill>
                  <a:schemeClr val="bg1">
                    <a:lumMod val="85000"/>
                  </a:schemeClr>
                </a:solidFill>
              </p:grpSpPr>
              <p:sp>
                <p:nvSpPr>
                  <p:cNvPr id="522" name="台形 521"/>
                  <p:cNvSpPr/>
                  <p:nvPr/>
                </p:nvSpPr>
                <p:spPr bwMode="auto">
                  <a:xfrm rot="10800000">
                    <a:off x="2207695" y="2573905"/>
                    <a:ext cx="439898" cy="495054"/>
                  </a:xfrm>
                  <a:prstGeom prst="trapezoid">
                    <a:avLst>
                      <a:gd name="adj" fmla="val 18071"/>
                    </a:avLst>
                  </a:prstGeom>
                  <a:solidFill>
                    <a:schemeClr val="accent5">
                      <a:lumMod val="90000"/>
                    </a:schemeClr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23" name="台形 522"/>
                  <p:cNvSpPr/>
                  <p:nvPr/>
                </p:nvSpPr>
                <p:spPr bwMode="auto">
                  <a:xfrm rot="10800000">
                    <a:off x="2252700" y="2712718"/>
                    <a:ext cx="347625" cy="329565"/>
                  </a:xfrm>
                  <a:prstGeom prst="trapezoid">
                    <a:avLst>
                      <a:gd name="adj" fmla="val 16915"/>
                    </a:avLst>
                  </a:prstGeom>
                  <a:solidFill>
                    <a:srgbClr val="00B0F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478" name="グループ化 477"/>
                <p:cNvGrpSpPr/>
                <p:nvPr/>
              </p:nvGrpSpPr>
              <p:grpSpPr>
                <a:xfrm>
                  <a:off x="5263073" y="1473443"/>
                  <a:ext cx="274132" cy="312900"/>
                  <a:chOff x="5623902" y="1911299"/>
                  <a:chExt cx="738224" cy="842624"/>
                </a:xfrm>
                <a:solidFill>
                  <a:schemeClr val="bg1">
                    <a:lumMod val="85000"/>
                  </a:schemeClr>
                </a:solidFill>
              </p:grpSpPr>
              <p:sp>
                <p:nvSpPr>
                  <p:cNvPr id="518" name="フリーフォーム 517"/>
                  <p:cNvSpPr/>
                  <p:nvPr/>
                </p:nvSpPr>
                <p:spPr bwMode="auto">
                  <a:xfrm flipH="1">
                    <a:off x="5763090" y="1940823"/>
                    <a:ext cx="410563" cy="716282"/>
                  </a:xfrm>
                  <a:custGeom>
                    <a:avLst/>
                    <a:gdLst>
                      <a:gd name="connsiteX0" fmla="*/ 410563 w 410563"/>
                      <a:gd name="connsiteY0" fmla="*/ 52 h 716282"/>
                      <a:gd name="connsiteX1" fmla="*/ 409922 w 410563"/>
                      <a:gd name="connsiteY1" fmla="*/ 65596 h 716282"/>
                      <a:gd name="connsiteX2" fmla="*/ 86231 w 410563"/>
                      <a:gd name="connsiteY2" fmla="*/ 392969 h 716282"/>
                      <a:gd name="connsiteX3" fmla="*/ 74810 w 410563"/>
                      <a:gd name="connsiteY3" fmla="*/ 680232 h 716282"/>
                      <a:gd name="connsiteX4" fmla="*/ 83276 w 410563"/>
                      <a:gd name="connsiteY4" fmla="*/ 716282 h 716282"/>
                      <a:gd name="connsiteX5" fmla="*/ 15973 w 410563"/>
                      <a:gd name="connsiteY5" fmla="*/ 716282 h 716282"/>
                      <a:gd name="connsiteX6" fmla="*/ 12097 w 410563"/>
                      <a:gd name="connsiteY6" fmla="*/ 701389 h 716282"/>
                      <a:gd name="connsiteX7" fmla="*/ 27173 w 410563"/>
                      <a:gd name="connsiteY7" fmla="*/ 361201 h 716282"/>
                      <a:gd name="connsiteX8" fmla="*/ 410563 w 410563"/>
                      <a:gd name="connsiteY8" fmla="*/ 52 h 71628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10563" h="716282">
                        <a:moveTo>
                          <a:pt x="410563" y="52"/>
                        </a:moveTo>
                        <a:cubicBezTo>
                          <a:pt x="410349" y="21900"/>
                          <a:pt x="410136" y="43748"/>
                          <a:pt x="409922" y="65596"/>
                        </a:cubicBezTo>
                        <a:cubicBezTo>
                          <a:pt x="265649" y="62550"/>
                          <a:pt x="135827" y="193849"/>
                          <a:pt x="86231" y="392969"/>
                        </a:cubicBezTo>
                        <a:cubicBezTo>
                          <a:pt x="63143" y="485664"/>
                          <a:pt x="59449" y="585598"/>
                          <a:pt x="74810" y="680232"/>
                        </a:cubicBezTo>
                        <a:lnTo>
                          <a:pt x="83276" y="716282"/>
                        </a:lnTo>
                        <a:lnTo>
                          <a:pt x="15973" y="716282"/>
                        </a:lnTo>
                        <a:lnTo>
                          <a:pt x="12097" y="701389"/>
                        </a:lnTo>
                        <a:cubicBezTo>
                          <a:pt x="-7990" y="589438"/>
                          <a:pt x="-3126" y="470590"/>
                          <a:pt x="27173" y="361201"/>
                        </a:cubicBezTo>
                        <a:cubicBezTo>
                          <a:pt x="88187" y="140917"/>
                          <a:pt x="241142" y="-3165"/>
                          <a:pt x="410563" y="52"/>
                        </a:cubicBezTo>
                        <a:close/>
                      </a:path>
                    </a:pathLst>
                  </a:custGeom>
                  <a:pattFill prst="wdUpDiag">
                    <a:fgClr>
                      <a:schemeClr val="accent3">
                        <a:lumMod val="95000"/>
                      </a:schemeClr>
                    </a:fgClr>
                    <a:bgClr>
                      <a:schemeClr val="accent3">
                        <a:lumMod val="65000"/>
                      </a:schemeClr>
                    </a:bgClr>
                  </a:patt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19" name="片側の 2 つの角を丸めた四角形 518"/>
                  <p:cNvSpPr/>
                  <p:nvPr/>
                </p:nvSpPr>
                <p:spPr bwMode="auto">
                  <a:xfrm>
                    <a:off x="5949471" y="2651761"/>
                    <a:ext cx="363370" cy="82406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20" name="片側の 2 つの角を丸めた四角形 519"/>
                  <p:cNvSpPr/>
                  <p:nvPr/>
                </p:nvSpPr>
                <p:spPr bwMode="auto">
                  <a:xfrm>
                    <a:off x="5900186" y="2708204"/>
                    <a:ext cx="461940" cy="45719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21" name="角丸四角形 520"/>
                  <p:cNvSpPr/>
                  <p:nvPr/>
                </p:nvSpPr>
                <p:spPr bwMode="auto">
                  <a:xfrm>
                    <a:off x="5623902" y="1911299"/>
                    <a:ext cx="192086" cy="131294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tx1">
                      <a:lumMod val="95000"/>
                      <a:lumOff val="5000"/>
                    </a:schemeClr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479" name="グループ化 478"/>
                <p:cNvGrpSpPr/>
                <p:nvPr/>
              </p:nvGrpSpPr>
              <p:grpSpPr>
                <a:xfrm>
                  <a:off x="4376548" y="1418862"/>
                  <a:ext cx="359843" cy="367482"/>
                  <a:chOff x="2811595" y="1173737"/>
                  <a:chExt cx="864855" cy="883214"/>
                </a:xfrm>
                <a:solidFill>
                  <a:schemeClr val="bg1">
                    <a:lumMod val="85000"/>
                  </a:schemeClr>
                </a:solidFill>
              </p:grpSpPr>
              <p:sp>
                <p:nvSpPr>
                  <p:cNvPr id="512" name="フリーフォーム 511"/>
                  <p:cNvSpPr/>
                  <p:nvPr/>
                </p:nvSpPr>
                <p:spPr bwMode="auto">
                  <a:xfrm>
                    <a:off x="2979969" y="1223601"/>
                    <a:ext cx="541923" cy="765239"/>
                  </a:xfrm>
                  <a:custGeom>
                    <a:avLst/>
                    <a:gdLst>
                      <a:gd name="connsiteX0" fmla="*/ 382784 w 541923"/>
                      <a:gd name="connsiteY0" fmla="*/ 861 h 765239"/>
                      <a:gd name="connsiteX1" fmla="*/ 541923 w 541923"/>
                      <a:gd name="connsiteY1" fmla="*/ 33357 h 765239"/>
                      <a:gd name="connsiteX2" fmla="*/ 525393 w 541923"/>
                      <a:gd name="connsiteY2" fmla="*/ 97515 h 765239"/>
                      <a:gd name="connsiteX3" fmla="*/ 83205 w 541923"/>
                      <a:gd name="connsiteY3" fmla="*/ 403559 h 765239"/>
                      <a:gd name="connsiteX4" fmla="*/ 71021 w 541923"/>
                      <a:gd name="connsiteY4" fmla="*/ 657870 h 765239"/>
                      <a:gd name="connsiteX5" fmla="*/ 94900 w 541923"/>
                      <a:gd name="connsiteY5" fmla="*/ 765239 h 765239"/>
                      <a:gd name="connsiteX6" fmla="*/ 29932 w 541923"/>
                      <a:gd name="connsiteY6" fmla="*/ 765239 h 765239"/>
                      <a:gd name="connsiteX7" fmla="*/ 7501 w 541923"/>
                      <a:gd name="connsiteY7" fmla="*/ 672692 h 765239"/>
                      <a:gd name="connsiteX8" fmla="*/ 23839 w 541923"/>
                      <a:gd name="connsiteY8" fmla="*/ 373852 h 765239"/>
                      <a:gd name="connsiteX9" fmla="*/ 382784 w 541923"/>
                      <a:gd name="connsiteY9" fmla="*/ 861 h 7652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541923" h="765239">
                        <a:moveTo>
                          <a:pt x="382784" y="861"/>
                        </a:moveTo>
                        <a:cubicBezTo>
                          <a:pt x="435317" y="-3202"/>
                          <a:pt x="489289" y="7022"/>
                          <a:pt x="541923" y="33357"/>
                        </a:cubicBezTo>
                        <a:lnTo>
                          <a:pt x="525393" y="97515"/>
                        </a:lnTo>
                        <a:cubicBezTo>
                          <a:pt x="345600" y="-2424"/>
                          <a:pt x="145198" y="136276"/>
                          <a:pt x="83205" y="403559"/>
                        </a:cubicBezTo>
                        <a:cubicBezTo>
                          <a:pt x="63909" y="486755"/>
                          <a:pt x="60212" y="574337"/>
                          <a:pt x="71021" y="657870"/>
                        </a:cubicBezTo>
                        <a:lnTo>
                          <a:pt x="94900" y="765239"/>
                        </a:lnTo>
                        <a:lnTo>
                          <a:pt x="29932" y="765239"/>
                        </a:lnTo>
                        <a:lnTo>
                          <a:pt x="7501" y="672692"/>
                        </a:lnTo>
                        <a:cubicBezTo>
                          <a:pt x="-6235" y="574573"/>
                          <a:pt x="-1290" y="471376"/>
                          <a:pt x="23839" y="373852"/>
                        </a:cubicBezTo>
                        <a:cubicBezTo>
                          <a:pt x="80538" y="153807"/>
                          <a:pt x="225185" y="13048"/>
                          <a:pt x="382784" y="861"/>
                        </a:cubicBezTo>
                        <a:close/>
                      </a:path>
                    </a:pathLst>
                  </a:custGeom>
                  <a:pattFill prst="sphere">
                    <a:fgClr>
                      <a:schemeClr val="accent3">
                        <a:lumMod val="95000"/>
                      </a:schemeClr>
                    </a:fgClr>
                    <a:bgClr>
                      <a:schemeClr val="bg2">
                        <a:lumMod val="60000"/>
                        <a:lumOff val="40000"/>
                      </a:schemeClr>
                    </a:bgClr>
                  </a:patt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513" name="グループ化 512"/>
                  <p:cNvGrpSpPr/>
                  <p:nvPr/>
                </p:nvGrpSpPr>
                <p:grpSpPr>
                  <a:xfrm rot="6300000">
                    <a:off x="3439365" y="1187319"/>
                    <a:ext cx="250668" cy="223503"/>
                    <a:chOff x="4793789" y="1448780"/>
                    <a:chExt cx="402091" cy="358516"/>
                  </a:xfrm>
                  <a:grpFill/>
                </p:grpSpPr>
                <p:sp>
                  <p:nvSpPr>
                    <p:cNvPr id="516" name="楕円 515"/>
                    <p:cNvSpPr/>
                    <p:nvPr/>
                  </p:nvSpPr>
                  <p:spPr bwMode="auto">
                    <a:xfrm>
                      <a:off x="4819509" y="1448780"/>
                      <a:ext cx="358516" cy="358516"/>
                    </a:xfrm>
                    <a:prstGeom prst="ellipse">
                      <a:avLst/>
                    </a:prstGeom>
                    <a:pattFill prst="lgCheck">
                      <a:fgClr>
                        <a:schemeClr val="tx1">
                          <a:lumMod val="95000"/>
                          <a:lumOff val="5000"/>
                        </a:schemeClr>
                      </a:fgClr>
                      <a:bgClr>
                        <a:schemeClr val="bg2">
                          <a:lumMod val="60000"/>
                          <a:lumOff val="40000"/>
                        </a:schemeClr>
                      </a:bgClr>
                    </a:patt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17" name="楕円 516"/>
                    <p:cNvSpPr/>
                    <p:nvPr/>
                  </p:nvSpPr>
                  <p:spPr bwMode="auto">
                    <a:xfrm>
                      <a:off x="4793789" y="1608858"/>
                      <a:ext cx="402091" cy="45719"/>
                    </a:xfrm>
                    <a:prstGeom prst="ellipse">
                      <a:avLst/>
                    </a:prstGeom>
                    <a:solidFill>
                      <a:schemeClr val="bg1">
                        <a:lumMod val="50000"/>
                      </a:schemeClr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514" name="正方形/長方形 513"/>
                  <p:cNvSpPr/>
                  <p:nvPr/>
                </p:nvSpPr>
                <p:spPr bwMode="auto">
                  <a:xfrm>
                    <a:off x="2882770" y="1900308"/>
                    <a:ext cx="315035" cy="142285"/>
                  </a:xfrm>
                  <a:prstGeom prst="rect">
                    <a:avLst/>
                  </a:prstGeom>
                  <a:solidFill>
                    <a:schemeClr val="bg1">
                      <a:lumMod val="50000"/>
                    </a:schemeClr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15" name="正方形/長方形 514"/>
                  <p:cNvSpPr/>
                  <p:nvPr/>
                </p:nvSpPr>
                <p:spPr bwMode="auto">
                  <a:xfrm>
                    <a:off x="2811595" y="2000251"/>
                    <a:ext cx="457386" cy="56700"/>
                  </a:xfrm>
                  <a:prstGeom prst="rect">
                    <a:avLst/>
                  </a:prstGeom>
                  <a:solidFill>
                    <a:schemeClr val="bg2">
                      <a:lumMod val="50000"/>
                    </a:schemeClr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480" name="グループ化 479"/>
                <p:cNvGrpSpPr/>
                <p:nvPr/>
              </p:nvGrpSpPr>
              <p:grpSpPr>
                <a:xfrm>
                  <a:off x="4337843" y="1523647"/>
                  <a:ext cx="311705" cy="264147"/>
                  <a:chOff x="3827875" y="1940823"/>
                  <a:chExt cx="959495" cy="813101"/>
                </a:xfrm>
                <a:solidFill>
                  <a:schemeClr val="bg1">
                    <a:lumMod val="85000"/>
                  </a:schemeClr>
                </a:solidFill>
              </p:grpSpPr>
              <p:sp>
                <p:nvSpPr>
                  <p:cNvPr id="509" name="フリーフォーム 508"/>
                  <p:cNvSpPr/>
                  <p:nvPr/>
                </p:nvSpPr>
                <p:spPr bwMode="auto">
                  <a:xfrm>
                    <a:off x="3962890" y="1940823"/>
                    <a:ext cx="644460" cy="716430"/>
                  </a:xfrm>
                  <a:custGeom>
                    <a:avLst/>
                    <a:gdLst>
                      <a:gd name="connsiteX0" fmla="*/ 390971 w 644460"/>
                      <a:gd name="connsiteY0" fmla="*/ 374 h 716430"/>
                      <a:gd name="connsiteX1" fmla="*/ 644460 w 644460"/>
                      <a:gd name="connsiteY1" fmla="*/ 109301 h 716430"/>
                      <a:gd name="connsiteX2" fmla="*/ 597918 w 644460"/>
                      <a:gd name="connsiteY2" fmla="*/ 197815 h 716430"/>
                      <a:gd name="connsiteX3" fmla="*/ 120940 w 644460"/>
                      <a:gd name="connsiteY3" fmla="*/ 378491 h 716430"/>
                      <a:gd name="connsiteX4" fmla="*/ 98561 w 644460"/>
                      <a:gd name="connsiteY4" fmla="*/ 630202 h 716430"/>
                      <a:gd name="connsiteX5" fmla="*/ 114687 w 644460"/>
                      <a:gd name="connsiteY5" fmla="*/ 716430 h 716430"/>
                      <a:gd name="connsiteX6" fmla="*/ 19275 w 644460"/>
                      <a:gd name="connsiteY6" fmla="*/ 716430 h 716430"/>
                      <a:gd name="connsiteX7" fmla="*/ 4276 w 644460"/>
                      <a:gd name="connsiteY7" fmla="*/ 646349 h 716430"/>
                      <a:gd name="connsiteX8" fmla="*/ 38487 w 644460"/>
                      <a:gd name="connsiteY8" fmla="*/ 324478 h 716430"/>
                      <a:gd name="connsiteX9" fmla="*/ 390971 w 644460"/>
                      <a:gd name="connsiteY9" fmla="*/ 374 h 7164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644460" h="716430">
                        <a:moveTo>
                          <a:pt x="390971" y="374"/>
                        </a:moveTo>
                        <a:cubicBezTo>
                          <a:pt x="478125" y="-4048"/>
                          <a:pt x="567366" y="30576"/>
                          <a:pt x="644460" y="109301"/>
                        </a:cubicBezTo>
                        <a:lnTo>
                          <a:pt x="597918" y="197815"/>
                        </a:lnTo>
                        <a:cubicBezTo>
                          <a:pt x="438450" y="5354"/>
                          <a:pt x="201856" y="94974"/>
                          <a:pt x="120940" y="378491"/>
                        </a:cubicBezTo>
                        <a:cubicBezTo>
                          <a:pt x="97901" y="459216"/>
                          <a:pt x="90739" y="546312"/>
                          <a:pt x="98561" y="630202"/>
                        </a:cubicBezTo>
                        <a:lnTo>
                          <a:pt x="114687" y="716430"/>
                        </a:lnTo>
                        <a:lnTo>
                          <a:pt x="19275" y="716430"/>
                        </a:lnTo>
                        <a:lnTo>
                          <a:pt x="4276" y="646349"/>
                        </a:lnTo>
                        <a:cubicBezTo>
                          <a:pt x="-7005" y="538930"/>
                          <a:pt x="3910" y="426985"/>
                          <a:pt x="38487" y="324478"/>
                        </a:cubicBezTo>
                        <a:cubicBezTo>
                          <a:pt x="106253" y="123580"/>
                          <a:pt x="245713" y="7745"/>
                          <a:pt x="390971" y="374"/>
                        </a:cubicBezTo>
                        <a:close/>
                      </a:path>
                    </a:pathLst>
                  </a:custGeom>
                  <a:pattFill prst="wdDnDiag">
                    <a:fgClr>
                      <a:schemeClr val="bg1">
                        <a:lumMod val="85000"/>
                      </a:schemeClr>
                    </a:fgClr>
                    <a:bgClr>
                      <a:schemeClr val="bg1">
                        <a:lumMod val="65000"/>
                      </a:schemeClr>
                    </a:bgClr>
                  </a:patt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10" name="片側の 2 つの角を丸めた四角形 509"/>
                  <p:cNvSpPr/>
                  <p:nvPr/>
                </p:nvSpPr>
                <p:spPr bwMode="auto">
                  <a:xfrm>
                    <a:off x="3827875" y="2573904"/>
                    <a:ext cx="405045" cy="180020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tx1">
                      <a:lumMod val="95000"/>
                      <a:lumOff val="5000"/>
                    </a:schemeClr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11" name="角丸四角形 510"/>
                  <p:cNvSpPr/>
                  <p:nvPr/>
                </p:nvSpPr>
                <p:spPr bwMode="auto">
                  <a:xfrm rot="1800000">
                    <a:off x="4427330" y="1986236"/>
                    <a:ext cx="360040" cy="225025"/>
                  </a:xfrm>
                  <a:prstGeom prst="roundRect">
                    <a:avLst>
                      <a:gd name="adj" fmla="val 50000"/>
                    </a:avLst>
                  </a:prstGeom>
                  <a:pattFill prst="openDmnd">
                    <a:fgClr>
                      <a:schemeClr val="bg1">
                        <a:lumMod val="85000"/>
                      </a:schemeClr>
                    </a:fgClr>
                    <a:bgClr>
                      <a:schemeClr val="bg1">
                        <a:lumMod val="50000"/>
                      </a:schemeClr>
                    </a:bgClr>
                  </a:patt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481" name="グループ化 480"/>
                <p:cNvGrpSpPr/>
                <p:nvPr/>
              </p:nvGrpSpPr>
              <p:grpSpPr>
                <a:xfrm>
                  <a:off x="5000675" y="1403775"/>
                  <a:ext cx="335169" cy="382569"/>
                  <a:chOff x="5623902" y="1911299"/>
                  <a:chExt cx="738224" cy="842624"/>
                </a:xfrm>
                <a:solidFill>
                  <a:schemeClr val="bg1">
                    <a:lumMod val="85000"/>
                  </a:schemeClr>
                </a:solidFill>
              </p:grpSpPr>
              <p:sp>
                <p:nvSpPr>
                  <p:cNvPr id="505" name="フリーフォーム 504"/>
                  <p:cNvSpPr/>
                  <p:nvPr/>
                </p:nvSpPr>
                <p:spPr bwMode="auto">
                  <a:xfrm flipH="1">
                    <a:off x="5763090" y="1940823"/>
                    <a:ext cx="410563" cy="716282"/>
                  </a:xfrm>
                  <a:custGeom>
                    <a:avLst/>
                    <a:gdLst>
                      <a:gd name="connsiteX0" fmla="*/ 410563 w 410563"/>
                      <a:gd name="connsiteY0" fmla="*/ 52 h 716282"/>
                      <a:gd name="connsiteX1" fmla="*/ 409922 w 410563"/>
                      <a:gd name="connsiteY1" fmla="*/ 65596 h 716282"/>
                      <a:gd name="connsiteX2" fmla="*/ 86231 w 410563"/>
                      <a:gd name="connsiteY2" fmla="*/ 392969 h 716282"/>
                      <a:gd name="connsiteX3" fmla="*/ 74810 w 410563"/>
                      <a:gd name="connsiteY3" fmla="*/ 680232 h 716282"/>
                      <a:gd name="connsiteX4" fmla="*/ 83276 w 410563"/>
                      <a:gd name="connsiteY4" fmla="*/ 716282 h 716282"/>
                      <a:gd name="connsiteX5" fmla="*/ 15973 w 410563"/>
                      <a:gd name="connsiteY5" fmla="*/ 716282 h 716282"/>
                      <a:gd name="connsiteX6" fmla="*/ 12097 w 410563"/>
                      <a:gd name="connsiteY6" fmla="*/ 701389 h 716282"/>
                      <a:gd name="connsiteX7" fmla="*/ 27173 w 410563"/>
                      <a:gd name="connsiteY7" fmla="*/ 361201 h 716282"/>
                      <a:gd name="connsiteX8" fmla="*/ 410563 w 410563"/>
                      <a:gd name="connsiteY8" fmla="*/ 52 h 71628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10563" h="716282">
                        <a:moveTo>
                          <a:pt x="410563" y="52"/>
                        </a:moveTo>
                        <a:cubicBezTo>
                          <a:pt x="410349" y="21900"/>
                          <a:pt x="410136" y="43748"/>
                          <a:pt x="409922" y="65596"/>
                        </a:cubicBezTo>
                        <a:cubicBezTo>
                          <a:pt x="265649" y="62550"/>
                          <a:pt x="135827" y="193849"/>
                          <a:pt x="86231" y="392969"/>
                        </a:cubicBezTo>
                        <a:cubicBezTo>
                          <a:pt x="63143" y="485664"/>
                          <a:pt x="59449" y="585598"/>
                          <a:pt x="74810" y="680232"/>
                        </a:cubicBezTo>
                        <a:lnTo>
                          <a:pt x="83276" y="716282"/>
                        </a:lnTo>
                        <a:lnTo>
                          <a:pt x="15973" y="716282"/>
                        </a:lnTo>
                        <a:lnTo>
                          <a:pt x="12097" y="701389"/>
                        </a:lnTo>
                        <a:cubicBezTo>
                          <a:pt x="-7990" y="589438"/>
                          <a:pt x="-3126" y="470590"/>
                          <a:pt x="27173" y="361201"/>
                        </a:cubicBezTo>
                        <a:cubicBezTo>
                          <a:pt x="88187" y="140917"/>
                          <a:pt x="241142" y="-3165"/>
                          <a:pt x="410563" y="52"/>
                        </a:cubicBezTo>
                        <a:close/>
                      </a:path>
                    </a:pathLst>
                  </a:custGeom>
                  <a:pattFill prst="wdUpDiag">
                    <a:fgClr>
                      <a:schemeClr val="bg2">
                        <a:lumMod val="50000"/>
                      </a:schemeClr>
                    </a:fgClr>
                    <a:bgClr>
                      <a:schemeClr val="bg2">
                        <a:lumMod val="60000"/>
                        <a:lumOff val="40000"/>
                      </a:schemeClr>
                    </a:bgClr>
                  </a:patt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06" name="片側の 2 つの角を丸めた四角形 505"/>
                  <p:cNvSpPr/>
                  <p:nvPr/>
                </p:nvSpPr>
                <p:spPr bwMode="auto">
                  <a:xfrm>
                    <a:off x="5949471" y="2651761"/>
                    <a:ext cx="363370" cy="82406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bg2">
                      <a:lumMod val="50000"/>
                    </a:schemeClr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07" name="片側の 2 つの角を丸めた四角形 506"/>
                  <p:cNvSpPr/>
                  <p:nvPr/>
                </p:nvSpPr>
                <p:spPr bwMode="auto">
                  <a:xfrm>
                    <a:off x="5900186" y="2708204"/>
                    <a:ext cx="461940" cy="45719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bg2">
                      <a:lumMod val="50000"/>
                    </a:schemeClr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08" name="角丸四角形 507"/>
                  <p:cNvSpPr/>
                  <p:nvPr/>
                </p:nvSpPr>
                <p:spPr bwMode="auto">
                  <a:xfrm>
                    <a:off x="5623902" y="1911299"/>
                    <a:ext cx="192086" cy="131294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70C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482" name="グループ化 481"/>
                <p:cNvGrpSpPr/>
                <p:nvPr/>
              </p:nvGrpSpPr>
              <p:grpSpPr>
                <a:xfrm>
                  <a:off x="4734292" y="1523647"/>
                  <a:ext cx="150957" cy="260257"/>
                  <a:chOff x="2728691" y="1434962"/>
                  <a:chExt cx="464297" cy="800471"/>
                </a:xfrm>
                <a:solidFill>
                  <a:schemeClr val="bg1">
                    <a:lumMod val="85000"/>
                  </a:schemeClr>
                </a:solidFill>
              </p:grpSpPr>
              <p:sp>
                <p:nvSpPr>
                  <p:cNvPr id="500" name="楕円 499"/>
                  <p:cNvSpPr/>
                  <p:nvPr/>
                </p:nvSpPr>
                <p:spPr bwMode="auto">
                  <a:xfrm>
                    <a:off x="2848327" y="1434962"/>
                    <a:ext cx="225024" cy="236028"/>
                  </a:xfrm>
                  <a:prstGeom prst="ellipse">
                    <a:avLst/>
                  </a:prstGeom>
                  <a:pattFill prst="openDmnd">
                    <a:fgClr>
                      <a:schemeClr val="tx1">
                        <a:lumMod val="85000"/>
                        <a:lumOff val="15000"/>
                      </a:schemeClr>
                    </a:fgClr>
                    <a:bgClr>
                      <a:schemeClr val="bg2">
                        <a:lumMod val="60000"/>
                        <a:lumOff val="40000"/>
                      </a:schemeClr>
                    </a:bgClr>
                  </a:patt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01" name="角丸四角形 500"/>
                  <p:cNvSpPr/>
                  <p:nvPr/>
                </p:nvSpPr>
                <p:spPr bwMode="auto">
                  <a:xfrm>
                    <a:off x="2934638" y="1497774"/>
                    <a:ext cx="52402" cy="654143"/>
                  </a:xfrm>
                  <a:prstGeom prst="roundRect">
                    <a:avLst>
                      <a:gd name="adj" fmla="val 50000"/>
                    </a:avLst>
                  </a:prstGeom>
                  <a:pattFill prst="dkHorz">
                    <a:fgClr>
                      <a:schemeClr val="bg1">
                        <a:lumMod val="85000"/>
                      </a:schemeClr>
                    </a:fgClr>
                    <a:bgClr>
                      <a:schemeClr val="accent3">
                        <a:lumMod val="65000"/>
                      </a:schemeClr>
                    </a:bgClr>
                  </a:patt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502" name="グループ化 501"/>
                  <p:cNvGrpSpPr/>
                  <p:nvPr/>
                </p:nvGrpSpPr>
                <p:grpSpPr>
                  <a:xfrm>
                    <a:off x="2728691" y="2132750"/>
                    <a:ext cx="464297" cy="102683"/>
                    <a:chOff x="5900186" y="2651761"/>
                    <a:chExt cx="461940" cy="102162"/>
                  </a:xfrm>
                  <a:grpFill/>
                </p:grpSpPr>
                <p:sp>
                  <p:nvSpPr>
                    <p:cNvPr id="503" name="片側の 2 つの角を丸めた四角形 502"/>
                    <p:cNvSpPr/>
                    <p:nvPr/>
                  </p:nvSpPr>
                  <p:spPr bwMode="auto">
                    <a:xfrm>
                      <a:off x="5949471" y="2651761"/>
                      <a:ext cx="363370" cy="82406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chemeClr val="tx1">
                        <a:lumMod val="75000"/>
                        <a:lumOff val="25000"/>
                      </a:schemeClr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04" name="片側の 2 つの角を丸めた四角形 503"/>
                    <p:cNvSpPr/>
                    <p:nvPr/>
                  </p:nvSpPr>
                  <p:spPr bwMode="auto">
                    <a:xfrm>
                      <a:off x="5900186" y="2708204"/>
                      <a:ext cx="461940" cy="45719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chemeClr val="tx1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  <p:grpSp>
              <p:nvGrpSpPr>
                <p:cNvPr id="483" name="グループ化 482"/>
                <p:cNvGrpSpPr/>
                <p:nvPr/>
              </p:nvGrpSpPr>
              <p:grpSpPr>
                <a:xfrm flipH="1">
                  <a:off x="5055561" y="1550413"/>
                  <a:ext cx="211072" cy="235932"/>
                  <a:chOff x="3827875" y="1940823"/>
                  <a:chExt cx="959495" cy="813101"/>
                </a:xfrm>
                <a:solidFill>
                  <a:schemeClr val="bg1">
                    <a:lumMod val="85000"/>
                  </a:schemeClr>
                </a:solidFill>
              </p:grpSpPr>
              <p:sp>
                <p:nvSpPr>
                  <p:cNvPr id="497" name="フリーフォーム 496"/>
                  <p:cNvSpPr/>
                  <p:nvPr/>
                </p:nvSpPr>
                <p:spPr bwMode="auto">
                  <a:xfrm>
                    <a:off x="3962890" y="1940823"/>
                    <a:ext cx="644460" cy="716430"/>
                  </a:xfrm>
                  <a:custGeom>
                    <a:avLst/>
                    <a:gdLst>
                      <a:gd name="connsiteX0" fmla="*/ 390971 w 644460"/>
                      <a:gd name="connsiteY0" fmla="*/ 374 h 716430"/>
                      <a:gd name="connsiteX1" fmla="*/ 644460 w 644460"/>
                      <a:gd name="connsiteY1" fmla="*/ 109301 h 716430"/>
                      <a:gd name="connsiteX2" fmla="*/ 597918 w 644460"/>
                      <a:gd name="connsiteY2" fmla="*/ 197815 h 716430"/>
                      <a:gd name="connsiteX3" fmla="*/ 120940 w 644460"/>
                      <a:gd name="connsiteY3" fmla="*/ 378491 h 716430"/>
                      <a:gd name="connsiteX4" fmla="*/ 98561 w 644460"/>
                      <a:gd name="connsiteY4" fmla="*/ 630202 h 716430"/>
                      <a:gd name="connsiteX5" fmla="*/ 114687 w 644460"/>
                      <a:gd name="connsiteY5" fmla="*/ 716430 h 716430"/>
                      <a:gd name="connsiteX6" fmla="*/ 19275 w 644460"/>
                      <a:gd name="connsiteY6" fmla="*/ 716430 h 716430"/>
                      <a:gd name="connsiteX7" fmla="*/ 4276 w 644460"/>
                      <a:gd name="connsiteY7" fmla="*/ 646349 h 716430"/>
                      <a:gd name="connsiteX8" fmla="*/ 38487 w 644460"/>
                      <a:gd name="connsiteY8" fmla="*/ 324478 h 716430"/>
                      <a:gd name="connsiteX9" fmla="*/ 390971 w 644460"/>
                      <a:gd name="connsiteY9" fmla="*/ 374 h 7164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644460" h="716430">
                        <a:moveTo>
                          <a:pt x="390971" y="374"/>
                        </a:moveTo>
                        <a:cubicBezTo>
                          <a:pt x="478125" y="-4048"/>
                          <a:pt x="567366" y="30576"/>
                          <a:pt x="644460" y="109301"/>
                        </a:cubicBezTo>
                        <a:lnTo>
                          <a:pt x="597918" y="197815"/>
                        </a:lnTo>
                        <a:cubicBezTo>
                          <a:pt x="438450" y="5354"/>
                          <a:pt x="201856" y="94974"/>
                          <a:pt x="120940" y="378491"/>
                        </a:cubicBezTo>
                        <a:cubicBezTo>
                          <a:pt x="97901" y="459216"/>
                          <a:pt x="90739" y="546312"/>
                          <a:pt x="98561" y="630202"/>
                        </a:cubicBezTo>
                        <a:lnTo>
                          <a:pt x="114687" y="716430"/>
                        </a:lnTo>
                        <a:lnTo>
                          <a:pt x="19275" y="716430"/>
                        </a:lnTo>
                        <a:lnTo>
                          <a:pt x="4276" y="646349"/>
                        </a:lnTo>
                        <a:cubicBezTo>
                          <a:pt x="-7005" y="538930"/>
                          <a:pt x="3910" y="426985"/>
                          <a:pt x="38487" y="324478"/>
                        </a:cubicBezTo>
                        <a:cubicBezTo>
                          <a:pt x="106253" y="123580"/>
                          <a:pt x="245713" y="7745"/>
                          <a:pt x="390971" y="374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98" name="片側の 2 つの角を丸めた四角形 497"/>
                  <p:cNvSpPr/>
                  <p:nvPr/>
                </p:nvSpPr>
                <p:spPr bwMode="auto">
                  <a:xfrm>
                    <a:off x="3827875" y="2573904"/>
                    <a:ext cx="405045" cy="180020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bg2">
                      <a:lumMod val="75000"/>
                    </a:schemeClr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99" name="角丸四角形 498"/>
                  <p:cNvSpPr/>
                  <p:nvPr/>
                </p:nvSpPr>
                <p:spPr bwMode="auto">
                  <a:xfrm rot="1800000">
                    <a:off x="4427330" y="1986236"/>
                    <a:ext cx="360040" cy="225025"/>
                  </a:xfrm>
                  <a:prstGeom prst="roundRect">
                    <a:avLst>
                      <a:gd name="adj" fmla="val 50000"/>
                    </a:avLst>
                  </a:prstGeom>
                  <a:pattFill prst="lgConfetti">
                    <a:fgClr>
                      <a:schemeClr val="tx1">
                        <a:lumMod val="95000"/>
                        <a:lumOff val="5000"/>
                      </a:schemeClr>
                    </a:fgClr>
                    <a:bgClr>
                      <a:schemeClr val="bg1">
                        <a:lumMod val="50000"/>
                      </a:schemeClr>
                    </a:bgClr>
                  </a:patt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484" name="角丸四角形 483"/>
                <p:cNvSpPr/>
                <p:nvPr/>
              </p:nvSpPr>
              <p:spPr bwMode="auto">
                <a:xfrm>
                  <a:off x="4574890" y="1758506"/>
                  <a:ext cx="83908" cy="28965"/>
                </a:xfrm>
                <a:prstGeom prst="roundRect">
                  <a:avLst/>
                </a:prstGeom>
                <a:solidFill>
                  <a:srgbClr val="00B0F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5" name="角丸四角形 484"/>
                <p:cNvSpPr/>
                <p:nvPr/>
              </p:nvSpPr>
              <p:spPr bwMode="auto">
                <a:xfrm>
                  <a:off x="4685036" y="1758506"/>
                  <a:ext cx="83908" cy="28965"/>
                </a:xfrm>
                <a:prstGeom prst="roundRect">
                  <a:avLst/>
                </a:prstGeom>
                <a:solidFill>
                  <a:schemeClr val="bg1">
                    <a:lumMod val="65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6" name="正方形/長方形 72"/>
                <p:cNvSpPr/>
                <p:nvPr/>
              </p:nvSpPr>
              <p:spPr bwMode="auto">
                <a:xfrm>
                  <a:off x="4158104" y="1824993"/>
                  <a:ext cx="1586562" cy="617223"/>
                </a:xfrm>
                <a:custGeom>
                  <a:avLst/>
                  <a:gdLst>
                    <a:gd name="connsiteX0" fmla="*/ 0 w 3123486"/>
                    <a:gd name="connsiteY0" fmla="*/ 0 h 1215135"/>
                    <a:gd name="connsiteX1" fmla="*/ 3123486 w 3123486"/>
                    <a:gd name="connsiteY1" fmla="*/ 0 h 1215135"/>
                    <a:gd name="connsiteX2" fmla="*/ 3123486 w 3123486"/>
                    <a:gd name="connsiteY2" fmla="*/ 1215135 h 1215135"/>
                    <a:gd name="connsiteX3" fmla="*/ 0 w 3123486"/>
                    <a:gd name="connsiteY3" fmla="*/ 1215135 h 1215135"/>
                    <a:gd name="connsiteX4" fmla="*/ 0 w 3123486"/>
                    <a:gd name="connsiteY4" fmla="*/ 0 h 1215135"/>
                    <a:gd name="connsiteX0" fmla="*/ 0 w 3123486"/>
                    <a:gd name="connsiteY0" fmla="*/ 0 h 1215135"/>
                    <a:gd name="connsiteX1" fmla="*/ 3123486 w 3123486"/>
                    <a:gd name="connsiteY1" fmla="*/ 0 h 1215135"/>
                    <a:gd name="connsiteX2" fmla="*/ 3123486 w 3123486"/>
                    <a:gd name="connsiteY2" fmla="*/ 1215135 h 1215135"/>
                    <a:gd name="connsiteX3" fmla="*/ 1629965 w 3123486"/>
                    <a:gd name="connsiteY3" fmla="*/ 1209905 h 1215135"/>
                    <a:gd name="connsiteX4" fmla="*/ 0 w 3123486"/>
                    <a:gd name="connsiteY4" fmla="*/ 1215135 h 1215135"/>
                    <a:gd name="connsiteX5" fmla="*/ 0 w 3123486"/>
                    <a:gd name="connsiteY5" fmla="*/ 0 h 1215135"/>
                    <a:gd name="connsiteX0" fmla="*/ 1629965 w 3123486"/>
                    <a:gd name="connsiteY0" fmla="*/ 1209905 h 1301345"/>
                    <a:gd name="connsiteX1" fmla="*/ 0 w 3123486"/>
                    <a:gd name="connsiteY1" fmla="*/ 1215135 h 1301345"/>
                    <a:gd name="connsiteX2" fmla="*/ 0 w 3123486"/>
                    <a:gd name="connsiteY2" fmla="*/ 0 h 1301345"/>
                    <a:gd name="connsiteX3" fmla="*/ 3123486 w 3123486"/>
                    <a:gd name="connsiteY3" fmla="*/ 0 h 1301345"/>
                    <a:gd name="connsiteX4" fmla="*/ 3123486 w 3123486"/>
                    <a:gd name="connsiteY4" fmla="*/ 1215135 h 1301345"/>
                    <a:gd name="connsiteX5" fmla="*/ 1721405 w 3123486"/>
                    <a:gd name="connsiteY5" fmla="*/ 1301345 h 1301345"/>
                    <a:gd name="connsiteX0" fmla="*/ 1629965 w 3123486"/>
                    <a:gd name="connsiteY0" fmla="*/ 1209905 h 1215135"/>
                    <a:gd name="connsiteX1" fmla="*/ 0 w 3123486"/>
                    <a:gd name="connsiteY1" fmla="*/ 1215135 h 1215135"/>
                    <a:gd name="connsiteX2" fmla="*/ 0 w 3123486"/>
                    <a:gd name="connsiteY2" fmla="*/ 0 h 1215135"/>
                    <a:gd name="connsiteX3" fmla="*/ 3123486 w 3123486"/>
                    <a:gd name="connsiteY3" fmla="*/ 0 h 1215135"/>
                    <a:gd name="connsiteX4" fmla="*/ 3123486 w 3123486"/>
                    <a:gd name="connsiteY4" fmla="*/ 1215135 h 1215135"/>
                    <a:gd name="connsiteX0" fmla="*/ 0 w 3123486"/>
                    <a:gd name="connsiteY0" fmla="*/ 1215135 h 1215135"/>
                    <a:gd name="connsiteX1" fmla="*/ 0 w 3123486"/>
                    <a:gd name="connsiteY1" fmla="*/ 0 h 1215135"/>
                    <a:gd name="connsiteX2" fmla="*/ 3123486 w 3123486"/>
                    <a:gd name="connsiteY2" fmla="*/ 0 h 1215135"/>
                    <a:gd name="connsiteX3" fmla="*/ 3123486 w 3123486"/>
                    <a:gd name="connsiteY3" fmla="*/ 1215135 h 12151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123486" h="1215135">
                      <a:moveTo>
                        <a:pt x="0" y="1215135"/>
                      </a:moveTo>
                      <a:lnTo>
                        <a:pt x="0" y="0"/>
                      </a:lnTo>
                      <a:lnTo>
                        <a:pt x="3123486" y="0"/>
                      </a:lnTo>
                      <a:lnTo>
                        <a:pt x="3123486" y="1215135"/>
                      </a:lnTo>
                    </a:path>
                  </a:pathLst>
                </a:custGeom>
                <a:pattFill prst="lgConfetti">
                  <a:fgClr>
                    <a:schemeClr val="accent3">
                      <a:lumMod val="75000"/>
                    </a:schemeClr>
                  </a:fgClr>
                  <a:bgClr>
                    <a:schemeClr val="accent3">
                      <a:lumMod val="85000"/>
                    </a:schemeClr>
                  </a:bgClr>
                </a:patt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7" name="正方形/長方形 486"/>
                <p:cNvSpPr/>
                <p:nvPr/>
              </p:nvSpPr>
              <p:spPr bwMode="auto">
                <a:xfrm>
                  <a:off x="4158104" y="1813620"/>
                  <a:ext cx="1586562" cy="83336"/>
                </a:xfrm>
                <a:prstGeom prst="rect">
                  <a:avLst/>
                </a:prstGeom>
                <a:solidFill>
                  <a:schemeClr val="tx1">
                    <a:alpha val="50000"/>
                  </a:schemeClr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488" name="グループ化 487"/>
                <p:cNvGrpSpPr/>
                <p:nvPr/>
              </p:nvGrpSpPr>
              <p:grpSpPr>
                <a:xfrm>
                  <a:off x="4868057" y="1544069"/>
                  <a:ext cx="139112" cy="239835"/>
                  <a:chOff x="2728691" y="1434962"/>
                  <a:chExt cx="464297" cy="800471"/>
                </a:xfrm>
                <a:solidFill>
                  <a:schemeClr val="bg1">
                    <a:lumMod val="85000"/>
                  </a:schemeClr>
                </a:solidFill>
              </p:grpSpPr>
              <p:sp>
                <p:nvSpPr>
                  <p:cNvPr id="492" name="楕円 491"/>
                  <p:cNvSpPr/>
                  <p:nvPr/>
                </p:nvSpPr>
                <p:spPr bwMode="auto">
                  <a:xfrm>
                    <a:off x="2848327" y="1434962"/>
                    <a:ext cx="225024" cy="236028"/>
                  </a:xfrm>
                  <a:prstGeom prst="ellipse">
                    <a:avLst/>
                  </a:prstGeom>
                  <a:pattFill prst="pct90">
                    <a:fgClr>
                      <a:schemeClr val="tx1">
                        <a:lumMod val="85000"/>
                        <a:lumOff val="15000"/>
                      </a:schemeClr>
                    </a:fgClr>
                    <a:bgClr>
                      <a:schemeClr val="bg2">
                        <a:lumMod val="60000"/>
                        <a:lumOff val="40000"/>
                      </a:schemeClr>
                    </a:bgClr>
                  </a:patt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93" name="角丸四角形 492"/>
                  <p:cNvSpPr/>
                  <p:nvPr/>
                </p:nvSpPr>
                <p:spPr bwMode="auto">
                  <a:xfrm>
                    <a:off x="2934638" y="1497774"/>
                    <a:ext cx="52402" cy="654143"/>
                  </a:xfrm>
                  <a:prstGeom prst="roundRect">
                    <a:avLst>
                      <a:gd name="adj" fmla="val 50000"/>
                    </a:avLst>
                  </a:prstGeom>
                  <a:pattFill prst="dkHorz">
                    <a:fgClr>
                      <a:schemeClr val="bg1">
                        <a:lumMod val="85000"/>
                      </a:schemeClr>
                    </a:fgClr>
                    <a:bgClr>
                      <a:schemeClr val="accent3">
                        <a:lumMod val="65000"/>
                      </a:schemeClr>
                    </a:bgClr>
                  </a:patt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494" name="グループ化 493"/>
                  <p:cNvGrpSpPr/>
                  <p:nvPr/>
                </p:nvGrpSpPr>
                <p:grpSpPr>
                  <a:xfrm>
                    <a:off x="2728691" y="2132750"/>
                    <a:ext cx="464297" cy="102683"/>
                    <a:chOff x="5900186" y="2651761"/>
                    <a:chExt cx="461940" cy="102162"/>
                  </a:xfrm>
                  <a:grpFill/>
                </p:grpSpPr>
                <p:sp>
                  <p:nvSpPr>
                    <p:cNvPr id="495" name="片側の 2 つの角を丸めた四角形 494"/>
                    <p:cNvSpPr/>
                    <p:nvPr/>
                  </p:nvSpPr>
                  <p:spPr bwMode="auto">
                    <a:xfrm>
                      <a:off x="5949471" y="2651761"/>
                      <a:ext cx="363370" cy="82406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chemeClr val="tx1">
                        <a:lumMod val="75000"/>
                        <a:lumOff val="25000"/>
                      </a:schemeClr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96" name="片側の 2 つの角を丸めた四角形 495"/>
                    <p:cNvSpPr/>
                    <p:nvPr/>
                  </p:nvSpPr>
                  <p:spPr bwMode="auto">
                    <a:xfrm>
                      <a:off x="5900186" y="2708204"/>
                      <a:ext cx="461940" cy="45719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chemeClr val="tx1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  <p:sp>
              <p:nvSpPr>
                <p:cNvPr id="489" name="角丸四角形 488"/>
                <p:cNvSpPr/>
                <p:nvPr/>
              </p:nvSpPr>
              <p:spPr bwMode="auto">
                <a:xfrm>
                  <a:off x="4959700" y="1758506"/>
                  <a:ext cx="83908" cy="28965"/>
                </a:xfrm>
                <a:prstGeom prst="roundRect">
                  <a:avLst/>
                </a:prstGeom>
                <a:solidFill>
                  <a:srgbClr val="00B0F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0" name="角丸四角形 489"/>
                <p:cNvSpPr/>
                <p:nvPr/>
              </p:nvSpPr>
              <p:spPr bwMode="auto">
                <a:xfrm>
                  <a:off x="5069846" y="1758506"/>
                  <a:ext cx="83908" cy="28965"/>
                </a:xfrm>
                <a:prstGeom prst="roundRect">
                  <a:avLst/>
                </a:prstGeom>
                <a:solidFill>
                  <a:schemeClr val="bg1">
                    <a:lumMod val="65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1" name="正方形/長方形 490"/>
                <p:cNvSpPr/>
                <p:nvPr/>
              </p:nvSpPr>
              <p:spPr bwMode="auto">
                <a:xfrm>
                  <a:off x="4096290" y="1779272"/>
                  <a:ext cx="1710190" cy="68580"/>
                </a:xfrm>
                <a:prstGeom prst="rect">
                  <a:avLst/>
                </a:prstGeom>
                <a:pattFill prst="lgConfetti">
                  <a:fgClr>
                    <a:schemeClr val="accent3">
                      <a:lumMod val="75000"/>
                    </a:schemeClr>
                  </a:fgClr>
                  <a:bgClr>
                    <a:schemeClr val="tx1">
                      <a:lumMod val="65000"/>
                      <a:lumOff val="35000"/>
                    </a:schemeClr>
                  </a:bgClr>
                </a:patt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62" name="グループ化 461"/>
              <p:cNvGrpSpPr/>
              <p:nvPr/>
            </p:nvGrpSpPr>
            <p:grpSpPr>
              <a:xfrm>
                <a:off x="7832366" y="1804501"/>
                <a:ext cx="1740429" cy="800445"/>
                <a:chOff x="6362969" y="3364528"/>
                <a:chExt cx="1740429" cy="800445"/>
              </a:xfrm>
            </p:grpSpPr>
            <p:sp>
              <p:nvSpPr>
                <p:cNvPr id="463" name="フリーフォーム 462"/>
                <p:cNvSpPr/>
                <p:nvPr/>
              </p:nvSpPr>
              <p:spPr bwMode="auto">
                <a:xfrm>
                  <a:off x="7035478" y="336452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rgbClr val="6699FF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4" name="フリーフォーム 463"/>
                <p:cNvSpPr/>
                <p:nvPr/>
              </p:nvSpPr>
              <p:spPr bwMode="auto">
                <a:xfrm>
                  <a:off x="7500298" y="336452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rgbClr val="6699FF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5" name="フリーフォーム 464"/>
                <p:cNvSpPr/>
                <p:nvPr/>
              </p:nvSpPr>
              <p:spPr bwMode="auto">
                <a:xfrm>
                  <a:off x="7267888" y="343310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chemeClr val="accent1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6" name="フリーフォーム 465"/>
                <p:cNvSpPr/>
                <p:nvPr/>
              </p:nvSpPr>
              <p:spPr bwMode="auto">
                <a:xfrm>
                  <a:off x="7713658" y="343310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chemeClr val="accent1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7" name="フリーフォーム 466"/>
                <p:cNvSpPr/>
                <p:nvPr/>
              </p:nvSpPr>
              <p:spPr bwMode="auto">
                <a:xfrm>
                  <a:off x="6587759" y="336452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rgbClr val="6699FF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8" name="フリーフォーム 467"/>
                <p:cNvSpPr/>
                <p:nvPr/>
              </p:nvSpPr>
              <p:spPr bwMode="auto">
                <a:xfrm>
                  <a:off x="6362969" y="345596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chemeClr val="accent1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9" name="フリーフォーム 468"/>
                <p:cNvSpPr/>
                <p:nvPr/>
              </p:nvSpPr>
              <p:spPr bwMode="auto">
                <a:xfrm>
                  <a:off x="6810688" y="345596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chemeClr val="accent1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639" name="グループ化 638"/>
          <p:cNvGrpSpPr/>
          <p:nvPr/>
        </p:nvGrpSpPr>
        <p:grpSpPr>
          <a:xfrm>
            <a:off x="349470" y="2826628"/>
            <a:ext cx="1740429" cy="1729038"/>
            <a:chOff x="349470" y="2826628"/>
            <a:chExt cx="1740429" cy="1729038"/>
          </a:xfrm>
        </p:grpSpPr>
        <p:grpSp>
          <p:nvGrpSpPr>
            <p:cNvPr id="640" name="グループ化 639"/>
            <p:cNvGrpSpPr/>
            <p:nvPr/>
          </p:nvGrpSpPr>
          <p:grpSpPr>
            <a:xfrm>
              <a:off x="450220" y="2826628"/>
              <a:ext cx="1516670" cy="1125814"/>
              <a:chOff x="450220" y="875908"/>
              <a:chExt cx="1516670" cy="1125814"/>
            </a:xfrm>
          </p:grpSpPr>
          <p:sp>
            <p:nvSpPr>
              <p:cNvPr id="701" name="正方形/長方形 700"/>
              <p:cNvSpPr/>
              <p:nvPr/>
            </p:nvSpPr>
            <p:spPr bwMode="auto">
              <a:xfrm>
                <a:off x="450220" y="875908"/>
                <a:ext cx="1516669" cy="1125814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702" name="グループ化 701"/>
              <p:cNvGrpSpPr/>
              <p:nvPr/>
            </p:nvGrpSpPr>
            <p:grpSpPr>
              <a:xfrm>
                <a:off x="450221" y="875908"/>
                <a:ext cx="1516669" cy="1125813"/>
                <a:chOff x="2247610" y="2632365"/>
                <a:chExt cx="3240343" cy="1898170"/>
              </a:xfrm>
              <a:solidFill>
                <a:srgbClr val="0070C0"/>
              </a:solidFill>
            </p:grpSpPr>
            <p:sp>
              <p:nvSpPr>
                <p:cNvPr id="703" name="正方形/長方形 702"/>
                <p:cNvSpPr/>
                <p:nvPr/>
              </p:nvSpPr>
              <p:spPr bwMode="auto">
                <a:xfrm>
                  <a:off x="3174013" y="263236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04" name="正方形/長方形 703"/>
                <p:cNvSpPr/>
                <p:nvPr/>
              </p:nvSpPr>
              <p:spPr bwMode="auto">
                <a:xfrm>
                  <a:off x="2247610" y="263236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05" name="正方形/長方形 704"/>
                <p:cNvSpPr/>
                <p:nvPr/>
              </p:nvSpPr>
              <p:spPr bwMode="auto">
                <a:xfrm>
                  <a:off x="4099270" y="263236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06" name="正方形/長方形 705"/>
                <p:cNvSpPr/>
                <p:nvPr/>
              </p:nvSpPr>
              <p:spPr bwMode="auto">
                <a:xfrm>
                  <a:off x="3636293" y="290414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07" name="正方形/長方形 706"/>
                <p:cNvSpPr/>
                <p:nvPr/>
              </p:nvSpPr>
              <p:spPr bwMode="auto">
                <a:xfrm>
                  <a:off x="2709890" y="290414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08" name="正方形/長方形 707"/>
                <p:cNvSpPr/>
                <p:nvPr/>
              </p:nvSpPr>
              <p:spPr bwMode="auto">
                <a:xfrm>
                  <a:off x="4561550" y="290414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09" name="正方形/長方形 708"/>
                <p:cNvSpPr/>
                <p:nvPr/>
              </p:nvSpPr>
              <p:spPr bwMode="auto">
                <a:xfrm>
                  <a:off x="3174013" y="317592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10" name="正方形/長方形 709"/>
                <p:cNvSpPr/>
                <p:nvPr/>
              </p:nvSpPr>
              <p:spPr bwMode="auto">
                <a:xfrm>
                  <a:off x="2247610" y="317592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11" name="正方形/長方形 710"/>
                <p:cNvSpPr/>
                <p:nvPr/>
              </p:nvSpPr>
              <p:spPr bwMode="auto">
                <a:xfrm>
                  <a:off x="4099270" y="317592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12" name="正方形/長方形 711"/>
                <p:cNvSpPr/>
                <p:nvPr/>
              </p:nvSpPr>
              <p:spPr bwMode="auto">
                <a:xfrm>
                  <a:off x="3636293" y="344770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13" name="正方形/長方形 712"/>
                <p:cNvSpPr/>
                <p:nvPr/>
              </p:nvSpPr>
              <p:spPr bwMode="auto">
                <a:xfrm>
                  <a:off x="2709890" y="344770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14" name="正方形/長方形 713"/>
                <p:cNvSpPr/>
                <p:nvPr/>
              </p:nvSpPr>
              <p:spPr bwMode="auto">
                <a:xfrm>
                  <a:off x="4561550" y="344770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15" name="正方形/長方形 714"/>
                <p:cNvSpPr/>
                <p:nvPr/>
              </p:nvSpPr>
              <p:spPr bwMode="auto">
                <a:xfrm>
                  <a:off x="3174013" y="372456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16" name="正方形/長方形 715"/>
                <p:cNvSpPr/>
                <p:nvPr/>
              </p:nvSpPr>
              <p:spPr bwMode="auto">
                <a:xfrm>
                  <a:off x="2247610" y="372456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17" name="正方形/長方形 716"/>
                <p:cNvSpPr/>
                <p:nvPr/>
              </p:nvSpPr>
              <p:spPr bwMode="auto">
                <a:xfrm>
                  <a:off x="4099270" y="372456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18" name="正方形/長方形 717"/>
                <p:cNvSpPr/>
                <p:nvPr/>
              </p:nvSpPr>
              <p:spPr bwMode="auto">
                <a:xfrm>
                  <a:off x="3636293" y="399634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19" name="正方形/長方形 718"/>
                <p:cNvSpPr/>
                <p:nvPr/>
              </p:nvSpPr>
              <p:spPr bwMode="auto">
                <a:xfrm>
                  <a:off x="2709890" y="399634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20" name="正方形/長方形 719"/>
                <p:cNvSpPr/>
                <p:nvPr/>
              </p:nvSpPr>
              <p:spPr bwMode="auto">
                <a:xfrm>
                  <a:off x="4561550" y="399634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21" name="正方形/長方形 720"/>
                <p:cNvSpPr/>
                <p:nvPr/>
              </p:nvSpPr>
              <p:spPr bwMode="auto">
                <a:xfrm>
                  <a:off x="3174013" y="426050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22" name="正方形/長方形 721"/>
                <p:cNvSpPr/>
                <p:nvPr/>
              </p:nvSpPr>
              <p:spPr bwMode="auto">
                <a:xfrm>
                  <a:off x="2247610" y="426050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23" name="正方形/長方形 722"/>
                <p:cNvSpPr/>
                <p:nvPr/>
              </p:nvSpPr>
              <p:spPr bwMode="auto">
                <a:xfrm>
                  <a:off x="4099270" y="426050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24" name="正方形/長方形 723"/>
                <p:cNvSpPr/>
                <p:nvPr/>
              </p:nvSpPr>
              <p:spPr bwMode="auto">
                <a:xfrm>
                  <a:off x="5023830" y="263236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25" name="正方形/長方形 724"/>
                <p:cNvSpPr/>
                <p:nvPr/>
              </p:nvSpPr>
              <p:spPr bwMode="auto">
                <a:xfrm>
                  <a:off x="5023830" y="317592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26" name="正方形/長方形 725"/>
                <p:cNvSpPr/>
                <p:nvPr/>
              </p:nvSpPr>
              <p:spPr bwMode="auto">
                <a:xfrm>
                  <a:off x="5023830" y="372456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27" name="正方形/長方形 726"/>
                <p:cNvSpPr/>
                <p:nvPr/>
              </p:nvSpPr>
              <p:spPr bwMode="auto">
                <a:xfrm>
                  <a:off x="5023830" y="426050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641" name="グループ化 640"/>
            <p:cNvGrpSpPr/>
            <p:nvPr/>
          </p:nvGrpSpPr>
          <p:grpSpPr>
            <a:xfrm>
              <a:off x="959042" y="2965647"/>
              <a:ext cx="673092" cy="847776"/>
              <a:chOff x="799095" y="2828430"/>
              <a:chExt cx="1211574" cy="1526007"/>
            </a:xfrm>
          </p:grpSpPr>
          <p:grpSp>
            <p:nvGrpSpPr>
              <p:cNvPr id="662" name="グループ化 661"/>
              <p:cNvGrpSpPr/>
              <p:nvPr/>
            </p:nvGrpSpPr>
            <p:grpSpPr>
              <a:xfrm>
                <a:off x="799095" y="2828430"/>
                <a:ext cx="832024" cy="1526007"/>
                <a:chOff x="2014801" y="4475617"/>
                <a:chExt cx="832024" cy="1526007"/>
              </a:xfrm>
            </p:grpSpPr>
            <p:sp>
              <p:nvSpPr>
                <p:cNvPr id="679" name="台形 678"/>
                <p:cNvSpPr/>
                <p:nvPr/>
              </p:nvSpPr>
              <p:spPr>
                <a:xfrm>
                  <a:off x="2336649" y="5234586"/>
                  <a:ext cx="250825" cy="223640"/>
                </a:xfrm>
                <a:prstGeom prst="trapezoid">
                  <a:avLst/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80" name="フリーフォーム 679"/>
                <p:cNvSpPr/>
                <p:nvPr/>
              </p:nvSpPr>
              <p:spPr bwMode="auto">
                <a:xfrm>
                  <a:off x="2074825" y="4475617"/>
                  <a:ext cx="772000" cy="556227"/>
                </a:xfrm>
                <a:custGeom>
                  <a:avLst/>
                  <a:gdLst>
                    <a:gd name="connsiteX0" fmla="*/ 361521 w 772000"/>
                    <a:gd name="connsiteY0" fmla="*/ 45 h 556227"/>
                    <a:gd name="connsiteX1" fmla="*/ 523805 w 772000"/>
                    <a:gd name="connsiteY1" fmla="*/ 43437 h 556227"/>
                    <a:gd name="connsiteX2" fmla="*/ 552664 w 772000"/>
                    <a:gd name="connsiteY2" fmla="*/ 67079 h 556227"/>
                    <a:gd name="connsiteX3" fmla="*/ 613942 w 772000"/>
                    <a:gd name="connsiteY3" fmla="*/ 87936 h 556227"/>
                    <a:gd name="connsiteX4" fmla="*/ 686237 w 772000"/>
                    <a:gd name="connsiteY4" fmla="*/ 140852 h 556227"/>
                    <a:gd name="connsiteX5" fmla="*/ 748592 w 772000"/>
                    <a:gd name="connsiteY5" fmla="*/ 466474 h 556227"/>
                    <a:gd name="connsiteX6" fmla="*/ 725479 w 772000"/>
                    <a:gd name="connsiteY6" fmla="*/ 509705 h 556227"/>
                    <a:gd name="connsiteX7" fmla="*/ 682247 w 772000"/>
                    <a:gd name="connsiteY7" fmla="*/ 532819 h 556227"/>
                    <a:gd name="connsiteX8" fmla="*/ 356626 w 772000"/>
                    <a:gd name="connsiteY8" fmla="*/ 470463 h 556227"/>
                    <a:gd name="connsiteX9" fmla="*/ 329327 w 772000"/>
                    <a:gd name="connsiteY9" fmla="*/ 433167 h 556227"/>
                    <a:gd name="connsiteX10" fmla="*/ 295440 w 772000"/>
                    <a:gd name="connsiteY10" fmla="*/ 447489 h 556227"/>
                    <a:gd name="connsiteX11" fmla="*/ 41824 w 772000"/>
                    <a:gd name="connsiteY11" fmla="*/ 417623 h 556227"/>
                    <a:gd name="connsiteX12" fmla="*/ 7485 w 772000"/>
                    <a:gd name="connsiteY12" fmla="*/ 389491 h 556227"/>
                    <a:gd name="connsiteX13" fmla="*/ 292 w 772000"/>
                    <a:gd name="connsiteY13" fmla="*/ 345687 h 556227"/>
                    <a:gd name="connsiteX14" fmla="*/ 179646 w 772000"/>
                    <a:gd name="connsiteY14" fmla="*/ 51838 h 556227"/>
                    <a:gd name="connsiteX15" fmla="*/ 361521 w 772000"/>
                    <a:gd name="connsiteY15" fmla="*/ 45 h 5562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772000" h="556227">
                      <a:moveTo>
                        <a:pt x="361521" y="45"/>
                      </a:moveTo>
                      <a:cubicBezTo>
                        <a:pt x="421408" y="-935"/>
                        <a:pt x="478030" y="13949"/>
                        <a:pt x="523805" y="43437"/>
                      </a:cubicBezTo>
                      <a:lnTo>
                        <a:pt x="552664" y="67079"/>
                      </a:lnTo>
                      <a:lnTo>
                        <a:pt x="613942" y="87936"/>
                      </a:lnTo>
                      <a:cubicBezTo>
                        <a:pt x="640016" y="101416"/>
                        <a:pt x="664435" y="119051"/>
                        <a:pt x="686237" y="140852"/>
                      </a:cubicBezTo>
                      <a:cubicBezTo>
                        <a:pt x="773443" y="228058"/>
                        <a:pt x="793986" y="357158"/>
                        <a:pt x="748592" y="466474"/>
                      </a:cubicBezTo>
                      <a:lnTo>
                        <a:pt x="725479" y="509705"/>
                      </a:lnTo>
                      <a:lnTo>
                        <a:pt x="682247" y="532819"/>
                      </a:lnTo>
                      <a:cubicBezTo>
                        <a:pt x="572931" y="578213"/>
                        <a:pt x="443832" y="557669"/>
                        <a:pt x="356626" y="470463"/>
                      </a:cubicBezTo>
                      <a:lnTo>
                        <a:pt x="329327" y="433167"/>
                      </a:lnTo>
                      <a:lnTo>
                        <a:pt x="295440" y="447489"/>
                      </a:lnTo>
                      <a:cubicBezTo>
                        <a:pt x="203555" y="473227"/>
                        <a:pt x="110487" y="461854"/>
                        <a:pt x="41824" y="417623"/>
                      </a:cubicBezTo>
                      <a:lnTo>
                        <a:pt x="7485" y="389491"/>
                      </a:lnTo>
                      <a:lnTo>
                        <a:pt x="292" y="345687"/>
                      </a:lnTo>
                      <a:cubicBezTo>
                        <a:pt x="-5005" y="236916"/>
                        <a:pt x="61976" y="119775"/>
                        <a:pt x="179646" y="51838"/>
                      </a:cubicBezTo>
                      <a:cubicBezTo>
                        <a:pt x="238482" y="17868"/>
                        <a:pt x="301634" y="1025"/>
                        <a:pt x="361521" y="45"/>
                      </a:cubicBez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81" name="円/楕円 701"/>
                <p:cNvSpPr/>
                <p:nvPr/>
              </p:nvSpPr>
              <p:spPr>
                <a:xfrm rot="20700000">
                  <a:off x="2077278" y="4883665"/>
                  <a:ext cx="167685" cy="232292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82" name="フリーフォーム 681"/>
                <p:cNvSpPr/>
                <p:nvPr/>
              </p:nvSpPr>
              <p:spPr bwMode="auto">
                <a:xfrm flipH="1">
                  <a:off x="2014801" y="5450992"/>
                  <a:ext cx="108169" cy="550632"/>
                </a:xfrm>
                <a:custGeom>
                  <a:avLst/>
                  <a:gdLst>
                    <a:gd name="connsiteX0" fmla="*/ 0 w 123821"/>
                    <a:gd name="connsiteY0" fmla="*/ 0 h 464215"/>
                    <a:gd name="connsiteX1" fmla="*/ 28442 w 123821"/>
                    <a:gd name="connsiteY1" fmla="*/ 0 h 464215"/>
                    <a:gd name="connsiteX2" fmla="*/ 123821 w 123821"/>
                    <a:gd name="connsiteY2" fmla="*/ 464215 h 464215"/>
                    <a:gd name="connsiteX3" fmla="*/ 0 w 123821"/>
                    <a:gd name="connsiteY3" fmla="*/ 464215 h 4642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23821" h="464215">
                      <a:moveTo>
                        <a:pt x="0" y="0"/>
                      </a:moveTo>
                      <a:lnTo>
                        <a:pt x="28442" y="0"/>
                      </a:lnTo>
                      <a:lnTo>
                        <a:pt x="123821" y="464215"/>
                      </a:lnTo>
                      <a:lnTo>
                        <a:pt x="0" y="464215"/>
                      </a:lnTo>
                      <a:close/>
                    </a:path>
                  </a:pathLst>
                </a:custGeom>
                <a:solidFill>
                  <a:schemeClr val="bg1">
                    <a:lumMod val="5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83" name="片側の 2 つの角を丸めた四角形 682"/>
                <p:cNvSpPr/>
                <p:nvPr/>
              </p:nvSpPr>
              <p:spPr>
                <a:xfrm>
                  <a:off x="2091569" y="5368151"/>
                  <a:ext cx="746882" cy="633471"/>
                </a:xfrm>
                <a:prstGeom prst="round2SameRect">
                  <a:avLst/>
                </a:prstGeom>
                <a:solidFill>
                  <a:schemeClr val="bg1">
                    <a:lumMod val="5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684" name="グループ化 683"/>
                <p:cNvGrpSpPr/>
                <p:nvPr/>
              </p:nvGrpSpPr>
              <p:grpSpPr>
                <a:xfrm>
                  <a:off x="2392437" y="5370883"/>
                  <a:ext cx="145143" cy="630739"/>
                  <a:chOff x="-102043" y="5493756"/>
                  <a:chExt cx="129338" cy="538598"/>
                </a:xfrm>
                <a:pattFill prst="plaid">
                  <a:fgClr>
                    <a:schemeClr val="accent1"/>
                  </a:fgClr>
                  <a:bgClr>
                    <a:schemeClr val="accent6">
                      <a:lumMod val="60000"/>
                      <a:lumOff val="40000"/>
                    </a:schemeClr>
                  </a:bgClr>
                </a:pattFill>
              </p:grpSpPr>
              <p:sp>
                <p:nvSpPr>
                  <p:cNvPr id="699" name="台形 698"/>
                  <p:cNvSpPr/>
                  <p:nvPr/>
                </p:nvSpPr>
                <p:spPr>
                  <a:xfrm rot="10800000">
                    <a:off x="-89612" y="5493756"/>
                    <a:ext cx="104476" cy="68406"/>
                  </a:xfrm>
                  <a:prstGeom prst="trapezoid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700" name="台形 699"/>
                  <p:cNvSpPr/>
                  <p:nvPr/>
                </p:nvSpPr>
                <p:spPr>
                  <a:xfrm>
                    <a:off x="-102043" y="5562162"/>
                    <a:ext cx="129338" cy="470192"/>
                  </a:xfrm>
                  <a:prstGeom prst="trapezoid">
                    <a:avLst>
                      <a:gd name="adj" fmla="val 27455"/>
                    </a:avLst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685" name="グループ化 684"/>
                <p:cNvGrpSpPr/>
                <p:nvPr/>
              </p:nvGrpSpPr>
              <p:grpSpPr>
                <a:xfrm>
                  <a:off x="2288842" y="5364946"/>
                  <a:ext cx="352334" cy="150216"/>
                  <a:chOff x="-199574" y="5488751"/>
                  <a:chExt cx="313967" cy="126641"/>
                </a:xfrm>
                <a:solidFill>
                  <a:schemeClr val="bg1">
                    <a:lumMod val="75000"/>
                  </a:schemeClr>
                </a:solidFill>
              </p:grpSpPr>
              <p:sp>
                <p:nvSpPr>
                  <p:cNvPr id="697" name="直角三角形 696"/>
                  <p:cNvSpPr/>
                  <p:nvPr/>
                </p:nvSpPr>
                <p:spPr>
                  <a:xfrm rot="5400000">
                    <a:off x="-188279" y="5477456"/>
                    <a:ext cx="126641" cy="149231"/>
                  </a:xfrm>
                  <a:prstGeom prst="rtTriangl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698" name="直角三角形 697"/>
                  <p:cNvSpPr/>
                  <p:nvPr/>
                </p:nvSpPr>
                <p:spPr>
                  <a:xfrm rot="16200000" flipH="1">
                    <a:off x="-23543" y="5477456"/>
                    <a:ext cx="126641" cy="149231"/>
                  </a:xfrm>
                  <a:prstGeom prst="rtTriangl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686" name="円/楕円 840"/>
                <p:cNvSpPr/>
                <p:nvPr/>
              </p:nvSpPr>
              <p:spPr>
                <a:xfrm>
                  <a:off x="2130906" y="4554125"/>
                  <a:ext cx="658014" cy="756397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87" name="フリーフォーム 686"/>
                <p:cNvSpPr/>
                <p:nvPr/>
              </p:nvSpPr>
              <p:spPr>
                <a:xfrm>
                  <a:off x="2333066" y="4982462"/>
                  <a:ext cx="114062" cy="100068"/>
                </a:xfrm>
                <a:custGeom>
                  <a:avLst/>
                  <a:gdLst>
                    <a:gd name="connsiteX0" fmla="*/ 43013 w 140052"/>
                    <a:gd name="connsiteY0" fmla="*/ 0 h 142045"/>
                    <a:gd name="connsiteX1" fmla="*/ 97039 w 140052"/>
                    <a:gd name="connsiteY1" fmla="*/ 0 h 142045"/>
                    <a:gd name="connsiteX2" fmla="*/ 119542 w 140052"/>
                    <a:gd name="connsiteY2" fmla="*/ 22503 h 142045"/>
                    <a:gd name="connsiteX3" fmla="*/ 119542 w 140052"/>
                    <a:gd name="connsiteY3" fmla="*/ 121535 h 142045"/>
                    <a:gd name="connsiteX4" fmla="*/ 20510 w 140052"/>
                    <a:gd name="connsiteY4" fmla="*/ 121535 h 142045"/>
                    <a:gd name="connsiteX5" fmla="*/ 20510 w 140052"/>
                    <a:gd name="connsiteY5" fmla="*/ 22503 h 142045"/>
                    <a:gd name="connsiteX0" fmla="*/ 97039 w 188479"/>
                    <a:gd name="connsiteY0" fmla="*/ 0 h 142045"/>
                    <a:gd name="connsiteX1" fmla="*/ 119542 w 188479"/>
                    <a:gd name="connsiteY1" fmla="*/ 22503 h 142045"/>
                    <a:gd name="connsiteX2" fmla="*/ 119542 w 188479"/>
                    <a:gd name="connsiteY2" fmla="*/ 121535 h 142045"/>
                    <a:gd name="connsiteX3" fmla="*/ 20510 w 188479"/>
                    <a:gd name="connsiteY3" fmla="*/ 121535 h 142045"/>
                    <a:gd name="connsiteX4" fmla="*/ 20510 w 188479"/>
                    <a:gd name="connsiteY4" fmla="*/ 22503 h 142045"/>
                    <a:gd name="connsiteX5" fmla="*/ 43013 w 188479"/>
                    <a:gd name="connsiteY5" fmla="*/ 0 h 142045"/>
                    <a:gd name="connsiteX6" fmla="*/ 188479 w 188479"/>
                    <a:gd name="connsiteY6" fmla="*/ 91440 h 142045"/>
                    <a:gd name="connsiteX0" fmla="*/ 97039 w 140052"/>
                    <a:gd name="connsiteY0" fmla="*/ 0 h 142045"/>
                    <a:gd name="connsiteX1" fmla="*/ 119542 w 140052"/>
                    <a:gd name="connsiteY1" fmla="*/ 22503 h 142045"/>
                    <a:gd name="connsiteX2" fmla="*/ 119542 w 140052"/>
                    <a:gd name="connsiteY2" fmla="*/ 121535 h 142045"/>
                    <a:gd name="connsiteX3" fmla="*/ 20510 w 140052"/>
                    <a:gd name="connsiteY3" fmla="*/ 121535 h 142045"/>
                    <a:gd name="connsiteX4" fmla="*/ 20510 w 140052"/>
                    <a:gd name="connsiteY4" fmla="*/ 22503 h 142045"/>
                    <a:gd name="connsiteX5" fmla="*/ 43013 w 140052"/>
                    <a:gd name="connsiteY5" fmla="*/ 0 h 1420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40052" h="142045">
                      <a:moveTo>
                        <a:pt x="97039" y="0"/>
                      </a:moveTo>
                      <a:lnTo>
                        <a:pt x="119542" y="22503"/>
                      </a:lnTo>
                      <a:cubicBezTo>
                        <a:pt x="146889" y="49850"/>
                        <a:pt x="146889" y="94188"/>
                        <a:pt x="119542" y="121535"/>
                      </a:cubicBezTo>
                      <a:cubicBezTo>
                        <a:pt x="92195" y="148882"/>
                        <a:pt x="47857" y="148882"/>
                        <a:pt x="20510" y="121535"/>
                      </a:cubicBezTo>
                      <a:cubicBezTo>
                        <a:pt x="-6837" y="94188"/>
                        <a:pt x="-6837" y="49850"/>
                        <a:pt x="20510" y="22503"/>
                      </a:cubicBezTo>
                      <a:lnTo>
                        <a:pt x="43013" y="0"/>
                      </a:lnTo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88" name="フリーフォーム 687"/>
                <p:cNvSpPr/>
                <p:nvPr/>
              </p:nvSpPr>
              <p:spPr bwMode="auto">
                <a:xfrm>
                  <a:off x="2166973" y="4895399"/>
                  <a:ext cx="133436" cy="91358"/>
                </a:xfrm>
                <a:custGeom>
                  <a:avLst/>
                  <a:gdLst>
                    <a:gd name="connsiteX0" fmla="*/ 186447 w 372894"/>
                    <a:gd name="connsiteY0" fmla="*/ 0 h 192242"/>
                    <a:gd name="connsiteX1" fmla="*/ 371871 w 372894"/>
                    <a:gd name="connsiteY1" fmla="*/ 93611 h 192242"/>
                    <a:gd name="connsiteX2" fmla="*/ 372894 w 372894"/>
                    <a:gd name="connsiteY2" fmla="*/ 96121 h 192242"/>
                    <a:gd name="connsiteX3" fmla="*/ 371871 w 372894"/>
                    <a:gd name="connsiteY3" fmla="*/ 98631 h 192242"/>
                    <a:gd name="connsiteX4" fmla="*/ 186447 w 372894"/>
                    <a:gd name="connsiteY4" fmla="*/ 192242 h 192242"/>
                    <a:gd name="connsiteX5" fmla="*/ 1023 w 372894"/>
                    <a:gd name="connsiteY5" fmla="*/ 98631 h 192242"/>
                    <a:gd name="connsiteX6" fmla="*/ 0 w 372894"/>
                    <a:gd name="connsiteY6" fmla="*/ 96121 h 192242"/>
                    <a:gd name="connsiteX7" fmla="*/ 1023 w 372894"/>
                    <a:gd name="connsiteY7" fmla="*/ 93611 h 192242"/>
                    <a:gd name="connsiteX8" fmla="*/ 186447 w 372894"/>
                    <a:gd name="connsiteY8" fmla="*/ 0 h 1922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72894" h="192242">
                      <a:moveTo>
                        <a:pt x="186447" y="0"/>
                      </a:moveTo>
                      <a:cubicBezTo>
                        <a:pt x="269803" y="0"/>
                        <a:pt x="341321" y="38600"/>
                        <a:pt x="371871" y="93611"/>
                      </a:cubicBezTo>
                      <a:lnTo>
                        <a:pt x="372894" y="96121"/>
                      </a:lnTo>
                      <a:lnTo>
                        <a:pt x="371871" y="98631"/>
                      </a:lnTo>
                      <a:cubicBezTo>
                        <a:pt x="341321" y="153642"/>
                        <a:pt x="269803" y="192242"/>
                        <a:pt x="186447" y="192242"/>
                      </a:cubicBezTo>
                      <a:cubicBezTo>
                        <a:pt x="103091" y="192242"/>
                        <a:pt x="31573" y="153642"/>
                        <a:pt x="1023" y="98631"/>
                      </a:cubicBezTo>
                      <a:lnTo>
                        <a:pt x="0" y="96121"/>
                      </a:lnTo>
                      <a:lnTo>
                        <a:pt x="1023" y="93611"/>
                      </a:lnTo>
                      <a:cubicBezTo>
                        <a:pt x="31573" y="38600"/>
                        <a:pt x="103091" y="0"/>
                        <a:pt x="186447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89" name="楕円 688"/>
                <p:cNvSpPr/>
                <p:nvPr/>
              </p:nvSpPr>
              <p:spPr bwMode="auto">
                <a:xfrm>
                  <a:off x="2233702" y="4900787"/>
                  <a:ext cx="50181" cy="75509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90" name="月 689"/>
                <p:cNvSpPr/>
                <p:nvPr/>
              </p:nvSpPr>
              <p:spPr bwMode="auto">
                <a:xfrm rot="5400000">
                  <a:off x="2225666" y="4712829"/>
                  <a:ext cx="45719" cy="164617"/>
                </a:xfrm>
                <a:prstGeom prst="moon">
                  <a:avLst>
                    <a:gd name="adj" fmla="val 75966"/>
                  </a:avLst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91" name="フリーフォーム 690"/>
                <p:cNvSpPr/>
                <p:nvPr/>
              </p:nvSpPr>
              <p:spPr bwMode="auto">
                <a:xfrm>
                  <a:off x="2464155" y="4895399"/>
                  <a:ext cx="214354" cy="91358"/>
                </a:xfrm>
                <a:custGeom>
                  <a:avLst/>
                  <a:gdLst>
                    <a:gd name="connsiteX0" fmla="*/ 186447 w 372894"/>
                    <a:gd name="connsiteY0" fmla="*/ 0 h 192242"/>
                    <a:gd name="connsiteX1" fmla="*/ 371871 w 372894"/>
                    <a:gd name="connsiteY1" fmla="*/ 93611 h 192242"/>
                    <a:gd name="connsiteX2" fmla="*/ 372894 w 372894"/>
                    <a:gd name="connsiteY2" fmla="*/ 96121 h 192242"/>
                    <a:gd name="connsiteX3" fmla="*/ 371871 w 372894"/>
                    <a:gd name="connsiteY3" fmla="*/ 98631 h 192242"/>
                    <a:gd name="connsiteX4" fmla="*/ 186447 w 372894"/>
                    <a:gd name="connsiteY4" fmla="*/ 192242 h 192242"/>
                    <a:gd name="connsiteX5" fmla="*/ 1023 w 372894"/>
                    <a:gd name="connsiteY5" fmla="*/ 98631 h 192242"/>
                    <a:gd name="connsiteX6" fmla="*/ 0 w 372894"/>
                    <a:gd name="connsiteY6" fmla="*/ 96121 h 192242"/>
                    <a:gd name="connsiteX7" fmla="*/ 1023 w 372894"/>
                    <a:gd name="connsiteY7" fmla="*/ 93611 h 192242"/>
                    <a:gd name="connsiteX8" fmla="*/ 186447 w 372894"/>
                    <a:gd name="connsiteY8" fmla="*/ 0 h 1922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72894" h="192242">
                      <a:moveTo>
                        <a:pt x="186447" y="0"/>
                      </a:moveTo>
                      <a:cubicBezTo>
                        <a:pt x="269803" y="0"/>
                        <a:pt x="341321" y="38600"/>
                        <a:pt x="371871" y="93611"/>
                      </a:cubicBezTo>
                      <a:lnTo>
                        <a:pt x="372894" y="96121"/>
                      </a:lnTo>
                      <a:lnTo>
                        <a:pt x="371871" y="98631"/>
                      </a:lnTo>
                      <a:cubicBezTo>
                        <a:pt x="341321" y="153642"/>
                        <a:pt x="269803" y="192242"/>
                        <a:pt x="186447" y="192242"/>
                      </a:cubicBezTo>
                      <a:cubicBezTo>
                        <a:pt x="103091" y="192242"/>
                        <a:pt x="31573" y="153642"/>
                        <a:pt x="1023" y="98631"/>
                      </a:cubicBezTo>
                      <a:lnTo>
                        <a:pt x="0" y="96121"/>
                      </a:lnTo>
                      <a:lnTo>
                        <a:pt x="1023" y="93611"/>
                      </a:lnTo>
                      <a:cubicBezTo>
                        <a:pt x="31573" y="38600"/>
                        <a:pt x="103091" y="0"/>
                        <a:pt x="186447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92" name="楕円 691"/>
                <p:cNvSpPr/>
                <p:nvPr/>
              </p:nvSpPr>
              <p:spPr bwMode="auto">
                <a:xfrm>
                  <a:off x="2561269" y="4895397"/>
                  <a:ext cx="80899" cy="80899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93" name="月 692"/>
                <p:cNvSpPr/>
                <p:nvPr/>
              </p:nvSpPr>
              <p:spPr bwMode="auto">
                <a:xfrm rot="5400000">
                  <a:off x="2547178" y="4697394"/>
                  <a:ext cx="45720" cy="215868"/>
                </a:xfrm>
                <a:prstGeom prst="moon">
                  <a:avLst>
                    <a:gd name="adj" fmla="val 75966"/>
                  </a:avLst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94" name="月 693"/>
                <p:cNvSpPr/>
                <p:nvPr/>
              </p:nvSpPr>
              <p:spPr bwMode="auto">
                <a:xfrm rot="5400000">
                  <a:off x="2364651" y="5076519"/>
                  <a:ext cx="80489" cy="182109"/>
                </a:xfrm>
                <a:prstGeom prst="moon">
                  <a:avLst>
                    <a:gd name="adj" fmla="val 87500"/>
                  </a:avLst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95" name="フリーフォーム 694"/>
                <p:cNvSpPr/>
                <p:nvPr/>
              </p:nvSpPr>
              <p:spPr bwMode="auto">
                <a:xfrm rot="2700000">
                  <a:off x="2263435" y="5048228"/>
                  <a:ext cx="45719" cy="147631"/>
                </a:xfrm>
                <a:custGeom>
                  <a:avLst/>
                  <a:gdLst>
                    <a:gd name="connsiteX0" fmla="*/ 74533 w 74533"/>
                    <a:gd name="connsiteY0" fmla="*/ 0 h 201299"/>
                    <a:gd name="connsiteX1" fmla="*/ 46863 w 74533"/>
                    <a:gd name="connsiteY1" fmla="*/ 37173 h 201299"/>
                    <a:gd name="connsiteX2" fmla="*/ 32715 w 74533"/>
                    <a:gd name="connsiteY2" fmla="*/ 100651 h 201299"/>
                    <a:gd name="connsiteX3" fmla="*/ 46863 w 74533"/>
                    <a:gd name="connsiteY3" fmla="*/ 164130 h 201299"/>
                    <a:gd name="connsiteX4" fmla="*/ 74530 w 74533"/>
                    <a:gd name="connsiteY4" fmla="*/ 201299 h 201299"/>
                    <a:gd name="connsiteX5" fmla="*/ 47807 w 74533"/>
                    <a:gd name="connsiteY5" fmla="*/ 187709 h 201299"/>
                    <a:gd name="connsiteX6" fmla="*/ 0 w 74533"/>
                    <a:gd name="connsiteY6" fmla="*/ 100650 h 201299"/>
                    <a:gd name="connsiteX7" fmla="*/ 47807 w 74533"/>
                    <a:gd name="connsiteY7" fmla="*/ 13591 h 2012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74533" h="201299">
                      <a:moveTo>
                        <a:pt x="74533" y="0"/>
                      </a:moveTo>
                      <a:lnTo>
                        <a:pt x="46863" y="37173"/>
                      </a:lnTo>
                      <a:cubicBezTo>
                        <a:pt x="37753" y="56684"/>
                        <a:pt x="32715" y="78135"/>
                        <a:pt x="32715" y="100651"/>
                      </a:cubicBezTo>
                      <a:cubicBezTo>
                        <a:pt x="32715" y="123168"/>
                        <a:pt x="37753" y="144619"/>
                        <a:pt x="46863" y="164130"/>
                      </a:cubicBezTo>
                      <a:lnTo>
                        <a:pt x="74530" y="201299"/>
                      </a:lnTo>
                      <a:lnTo>
                        <a:pt x="47807" y="187709"/>
                      </a:lnTo>
                      <a:cubicBezTo>
                        <a:pt x="18270" y="165429"/>
                        <a:pt x="0" y="134649"/>
                        <a:pt x="0" y="100650"/>
                      </a:cubicBezTo>
                      <a:cubicBezTo>
                        <a:pt x="0" y="66652"/>
                        <a:pt x="18270" y="35872"/>
                        <a:pt x="47807" y="13591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96" name="フリーフォーム 695"/>
                <p:cNvSpPr/>
                <p:nvPr/>
              </p:nvSpPr>
              <p:spPr bwMode="auto">
                <a:xfrm rot="18900000" flipH="1">
                  <a:off x="2508648" y="5043484"/>
                  <a:ext cx="45719" cy="147631"/>
                </a:xfrm>
                <a:custGeom>
                  <a:avLst/>
                  <a:gdLst>
                    <a:gd name="connsiteX0" fmla="*/ 74533 w 74533"/>
                    <a:gd name="connsiteY0" fmla="*/ 0 h 201299"/>
                    <a:gd name="connsiteX1" fmla="*/ 46863 w 74533"/>
                    <a:gd name="connsiteY1" fmla="*/ 37173 h 201299"/>
                    <a:gd name="connsiteX2" fmla="*/ 32715 w 74533"/>
                    <a:gd name="connsiteY2" fmla="*/ 100651 h 201299"/>
                    <a:gd name="connsiteX3" fmla="*/ 46863 w 74533"/>
                    <a:gd name="connsiteY3" fmla="*/ 164130 h 201299"/>
                    <a:gd name="connsiteX4" fmla="*/ 74530 w 74533"/>
                    <a:gd name="connsiteY4" fmla="*/ 201299 h 201299"/>
                    <a:gd name="connsiteX5" fmla="*/ 47807 w 74533"/>
                    <a:gd name="connsiteY5" fmla="*/ 187709 h 201299"/>
                    <a:gd name="connsiteX6" fmla="*/ 0 w 74533"/>
                    <a:gd name="connsiteY6" fmla="*/ 100650 h 201299"/>
                    <a:gd name="connsiteX7" fmla="*/ 47807 w 74533"/>
                    <a:gd name="connsiteY7" fmla="*/ 13591 h 2012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74533" h="201299">
                      <a:moveTo>
                        <a:pt x="74533" y="0"/>
                      </a:moveTo>
                      <a:lnTo>
                        <a:pt x="46863" y="37173"/>
                      </a:lnTo>
                      <a:cubicBezTo>
                        <a:pt x="37753" y="56684"/>
                        <a:pt x="32715" y="78135"/>
                        <a:pt x="32715" y="100651"/>
                      </a:cubicBezTo>
                      <a:cubicBezTo>
                        <a:pt x="32715" y="123168"/>
                        <a:pt x="37753" y="144619"/>
                        <a:pt x="46863" y="164130"/>
                      </a:cubicBezTo>
                      <a:lnTo>
                        <a:pt x="74530" y="201299"/>
                      </a:lnTo>
                      <a:lnTo>
                        <a:pt x="47807" y="187709"/>
                      </a:lnTo>
                      <a:cubicBezTo>
                        <a:pt x="18270" y="165429"/>
                        <a:pt x="0" y="134649"/>
                        <a:pt x="0" y="100650"/>
                      </a:cubicBezTo>
                      <a:cubicBezTo>
                        <a:pt x="0" y="66652"/>
                        <a:pt x="18270" y="35872"/>
                        <a:pt x="47807" y="13591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663" name="グループ化 662"/>
              <p:cNvGrpSpPr/>
              <p:nvPr/>
            </p:nvGrpSpPr>
            <p:grpSpPr>
              <a:xfrm rot="545614">
                <a:off x="1533410" y="3025989"/>
                <a:ext cx="277701" cy="581899"/>
                <a:chOff x="1404856" y="452354"/>
                <a:chExt cx="2804204" cy="5875979"/>
              </a:xfrm>
            </p:grpSpPr>
            <p:sp>
              <p:nvSpPr>
                <p:cNvPr id="671" name="フリーフォーム 670"/>
                <p:cNvSpPr/>
                <p:nvPr/>
              </p:nvSpPr>
              <p:spPr bwMode="auto">
                <a:xfrm rot="14603525">
                  <a:off x="749224" y="1767361"/>
                  <a:ext cx="2980455" cy="1669192"/>
                </a:xfrm>
                <a:custGeom>
                  <a:avLst/>
                  <a:gdLst>
                    <a:gd name="connsiteX0" fmla="*/ 798882 w 825245"/>
                    <a:gd name="connsiteY0" fmla="*/ 353213 h 506869"/>
                    <a:gd name="connsiteX1" fmla="*/ 825245 w 825245"/>
                    <a:gd name="connsiteY1" fmla="*/ 416859 h 506869"/>
                    <a:gd name="connsiteX2" fmla="*/ 735235 w 825245"/>
                    <a:gd name="connsiteY2" fmla="*/ 506869 h 506869"/>
                    <a:gd name="connsiteX3" fmla="*/ 421248 w 825245"/>
                    <a:gd name="connsiteY3" fmla="*/ 506869 h 506869"/>
                    <a:gd name="connsiteX4" fmla="*/ 386212 w 825245"/>
                    <a:gd name="connsiteY4" fmla="*/ 499795 h 506869"/>
                    <a:gd name="connsiteX5" fmla="*/ 385477 w 825245"/>
                    <a:gd name="connsiteY5" fmla="*/ 499300 h 506869"/>
                    <a:gd name="connsiteX6" fmla="*/ 381172 w 825245"/>
                    <a:gd name="connsiteY6" fmla="*/ 498462 h 506869"/>
                    <a:gd name="connsiteX7" fmla="*/ 351396 w 825245"/>
                    <a:gd name="connsiteY7" fmla="*/ 478689 h 506869"/>
                    <a:gd name="connsiteX8" fmla="*/ 26363 w 825245"/>
                    <a:gd name="connsiteY8" fmla="*/ 153657 h 506869"/>
                    <a:gd name="connsiteX9" fmla="*/ 26363 w 825245"/>
                    <a:gd name="connsiteY9" fmla="*/ 26363 h 506869"/>
                    <a:gd name="connsiteX10" fmla="*/ 153656 w 825245"/>
                    <a:gd name="connsiteY10" fmla="*/ 26363 h 506869"/>
                    <a:gd name="connsiteX11" fmla="*/ 454142 w 825245"/>
                    <a:gd name="connsiteY11" fmla="*/ 326849 h 506869"/>
                    <a:gd name="connsiteX12" fmla="*/ 735235 w 825245"/>
                    <a:gd name="connsiteY12" fmla="*/ 326849 h 506869"/>
                    <a:gd name="connsiteX13" fmla="*/ 798882 w 825245"/>
                    <a:gd name="connsiteY13" fmla="*/ 353213 h 5068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825245" h="506869">
                      <a:moveTo>
                        <a:pt x="798882" y="353213"/>
                      </a:moveTo>
                      <a:cubicBezTo>
                        <a:pt x="815170" y="369501"/>
                        <a:pt x="825245" y="392004"/>
                        <a:pt x="825245" y="416859"/>
                      </a:cubicBezTo>
                      <a:cubicBezTo>
                        <a:pt x="825245" y="466570"/>
                        <a:pt x="784946" y="506869"/>
                        <a:pt x="735235" y="506869"/>
                      </a:cubicBezTo>
                      <a:lnTo>
                        <a:pt x="421248" y="506869"/>
                      </a:lnTo>
                      <a:cubicBezTo>
                        <a:pt x="408820" y="506869"/>
                        <a:pt x="396981" y="504350"/>
                        <a:pt x="386212" y="499795"/>
                      </a:cubicBezTo>
                      <a:lnTo>
                        <a:pt x="385477" y="499300"/>
                      </a:lnTo>
                      <a:lnTo>
                        <a:pt x="381172" y="498462"/>
                      </a:lnTo>
                      <a:cubicBezTo>
                        <a:pt x="370336" y="494068"/>
                        <a:pt x="360183" y="487477"/>
                        <a:pt x="351396" y="478689"/>
                      </a:cubicBezTo>
                      <a:lnTo>
                        <a:pt x="26363" y="153657"/>
                      </a:lnTo>
                      <a:cubicBezTo>
                        <a:pt x="-8788" y="118506"/>
                        <a:pt x="-8788" y="61514"/>
                        <a:pt x="26363" y="26363"/>
                      </a:cubicBezTo>
                      <a:cubicBezTo>
                        <a:pt x="61514" y="-8788"/>
                        <a:pt x="118505" y="-8788"/>
                        <a:pt x="153656" y="26363"/>
                      </a:cubicBezTo>
                      <a:lnTo>
                        <a:pt x="454142" y="326849"/>
                      </a:lnTo>
                      <a:lnTo>
                        <a:pt x="735235" y="326849"/>
                      </a:lnTo>
                      <a:cubicBezTo>
                        <a:pt x="760090" y="326849"/>
                        <a:pt x="782593" y="336924"/>
                        <a:pt x="798882" y="353213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672" name="グループ化 671"/>
                <p:cNvGrpSpPr/>
                <p:nvPr/>
              </p:nvGrpSpPr>
              <p:grpSpPr>
                <a:xfrm>
                  <a:off x="1624273" y="452354"/>
                  <a:ext cx="2584787" cy="5875979"/>
                  <a:chOff x="1624273" y="452354"/>
                  <a:chExt cx="2584787" cy="5875979"/>
                </a:xfrm>
              </p:grpSpPr>
              <p:sp>
                <p:nvSpPr>
                  <p:cNvPr id="673" name="フリーフォーム 672"/>
                  <p:cNvSpPr/>
                  <p:nvPr/>
                </p:nvSpPr>
                <p:spPr bwMode="auto">
                  <a:xfrm rot="17105215">
                    <a:off x="605999" y="2122128"/>
                    <a:ext cx="2928510" cy="891961"/>
                  </a:xfrm>
                  <a:custGeom>
                    <a:avLst/>
                    <a:gdLst>
                      <a:gd name="connsiteX0" fmla="*/ 2814373 w 2814373"/>
                      <a:gd name="connsiteY0" fmla="*/ 57218 h 940092"/>
                      <a:gd name="connsiteX1" fmla="*/ 2788645 w 2814373"/>
                      <a:gd name="connsiteY1" fmla="*/ 54817 h 940092"/>
                      <a:gd name="connsiteX2" fmla="*/ 2547991 w 2814373"/>
                      <a:gd name="connsiteY2" fmla="*/ 151894 h 940092"/>
                      <a:gd name="connsiteX3" fmla="*/ 1796453 w 2814373"/>
                      <a:gd name="connsiteY3" fmla="*/ 883805 h 940092"/>
                      <a:gd name="connsiteX4" fmla="*/ 189680 w 2814373"/>
                      <a:gd name="connsiteY4" fmla="*/ 883805 h 940092"/>
                      <a:gd name="connsiteX5" fmla="*/ 57207 w 2814373"/>
                      <a:gd name="connsiteY5" fmla="*/ 909852 h 940092"/>
                      <a:gd name="connsiteX6" fmla="*/ 0 w 2814373"/>
                      <a:gd name="connsiteY6" fmla="*/ 940092 h 940092"/>
                      <a:gd name="connsiteX7" fmla="*/ 15972 w 2814373"/>
                      <a:gd name="connsiteY7" fmla="*/ 910665 h 940092"/>
                      <a:gd name="connsiteX8" fmla="*/ 272647 w 2814373"/>
                      <a:gd name="connsiteY8" fmla="*/ 774193 h 940092"/>
                      <a:gd name="connsiteX9" fmla="*/ 1734026 w 2814373"/>
                      <a:gd name="connsiteY9" fmla="*/ 774192 h 940092"/>
                      <a:gd name="connsiteX10" fmla="*/ 2417559 w 2814373"/>
                      <a:gd name="connsiteY10" fmla="*/ 90660 h 940092"/>
                      <a:gd name="connsiteX11" fmla="*/ 2636437 w 2814373"/>
                      <a:gd name="connsiteY11" fmla="*/ 0 h 940092"/>
                      <a:gd name="connsiteX12" fmla="*/ 2806757 w 2814373"/>
                      <a:gd name="connsiteY12" fmla="*/ 50997 h 94009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2814373" h="940092">
                        <a:moveTo>
                          <a:pt x="2814373" y="57218"/>
                        </a:moveTo>
                        <a:lnTo>
                          <a:pt x="2788645" y="54817"/>
                        </a:lnTo>
                        <a:cubicBezTo>
                          <a:pt x="2701544" y="54817"/>
                          <a:pt x="2614447" y="87177"/>
                          <a:pt x="2547991" y="151894"/>
                        </a:cubicBezTo>
                        <a:lnTo>
                          <a:pt x="1796453" y="883805"/>
                        </a:lnTo>
                        <a:lnTo>
                          <a:pt x="189680" y="883805"/>
                        </a:lnTo>
                        <a:cubicBezTo>
                          <a:pt x="142690" y="883806"/>
                          <a:pt x="97924" y="893080"/>
                          <a:pt x="57207" y="909852"/>
                        </a:cubicBezTo>
                        <a:lnTo>
                          <a:pt x="0" y="940092"/>
                        </a:lnTo>
                        <a:lnTo>
                          <a:pt x="15972" y="910665"/>
                        </a:lnTo>
                        <a:cubicBezTo>
                          <a:pt x="71599" y="828328"/>
                          <a:pt x="165801" y="774193"/>
                          <a:pt x="272647" y="774193"/>
                        </a:cubicBezTo>
                        <a:lnTo>
                          <a:pt x="1734026" y="774192"/>
                        </a:lnTo>
                        <a:lnTo>
                          <a:pt x="2417559" y="90660"/>
                        </a:lnTo>
                        <a:cubicBezTo>
                          <a:pt x="2478002" y="30221"/>
                          <a:pt x="2557218" y="0"/>
                          <a:pt x="2636437" y="0"/>
                        </a:cubicBezTo>
                        <a:cubicBezTo>
                          <a:pt x="2695852" y="0"/>
                          <a:pt x="2755264" y="17000"/>
                          <a:pt x="2806757" y="50997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60000"/>
                      <a:lumOff val="4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674" name="フリーフォーム 673"/>
                  <p:cNvSpPr/>
                  <p:nvPr/>
                </p:nvSpPr>
                <p:spPr bwMode="auto">
                  <a:xfrm rot="14603525">
                    <a:off x="1089776" y="1188755"/>
                    <a:ext cx="2980455" cy="1669192"/>
                  </a:xfrm>
                  <a:custGeom>
                    <a:avLst/>
                    <a:gdLst>
                      <a:gd name="connsiteX0" fmla="*/ 798882 w 825245"/>
                      <a:gd name="connsiteY0" fmla="*/ 353213 h 506869"/>
                      <a:gd name="connsiteX1" fmla="*/ 825245 w 825245"/>
                      <a:gd name="connsiteY1" fmla="*/ 416859 h 506869"/>
                      <a:gd name="connsiteX2" fmla="*/ 735235 w 825245"/>
                      <a:gd name="connsiteY2" fmla="*/ 506869 h 506869"/>
                      <a:gd name="connsiteX3" fmla="*/ 421248 w 825245"/>
                      <a:gd name="connsiteY3" fmla="*/ 506869 h 506869"/>
                      <a:gd name="connsiteX4" fmla="*/ 386212 w 825245"/>
                      <a:gd name="connsiteY4" fmla="*/ 499795 h 506869"/>
                      <a:gd name="connsiteX5" fmla="*/ 385477 w 825245"/>
                      <a:gd name="connsiteY5" fmla="*/ 499300 h 506869"/>
                      <a:gd name="connsiteX6" fmla="*/ 381172 w 825245"/>
                      <a:gd name="connsiteY6" fmla="*/ 498462 h 506869"/>
                      <a:gd name="connsiteX7" fmla="*/ 351396 w 825245"/>
                      <a:gd name="connsiteY7" fmla="*/ 478689 h 506869"/>
                      <a:gd name="connsiteX8" fmla="*/ 26363 w 825245"/>
                      <a:gd name="connsiteY8" fmla="*/ 153657 h 506869"/>
                      <a:gd name="connsiteX9" fmla="*/ 26363 w 825245"/>
                      <a:gd name="connsiteY9" fmla="*/ 26363 h 506869"/>
                      <a:gd name="connsiteX10" fmla="*/ 153656 w 825245"/>
                      <a:gd name="connsiteY10" fmla="*/ 26363 h 506869"/>
                      <a:gd name="connsiteX11" fmla="*/ 454142 w 825245"/>
                      <a:gd name="connsiteY11" fmla="*/ 326849 h 506869"/>
                      <a:gd name="connsiteX12" fmla="*/ 735235 w 825245"/>
                      <a:gd name="connsiteY12" fmla="*/ 326849 h 506869"/>
                      <a:gd name="connsiteX13" fmla="*/ 798882 w 825245"/>
                      <a:gd name="connsiteY13" fmla="*/ 353213 h 5068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825245" h="506869">
                        <a:moveTo>
                          <a:pt x="798882" y="353213"/>
                        </a:moveTo>
                        <a:cubicBezTo>
                          <a:pt x="815170" y="369501"/>
                          <a:pt x="825245" y="392004"/>
                          <a:pt x="825245" y="416859"/>
                        </a:cubicBezTo>
                        <a:cubicBezTo>
                          <a:pt x="825245" y="466570"/>
                          <a:pt x="784946" y="506869"/>
                          <a:pt x="735235" y="506869"/>
                        </a:cubicBezTo>
                        <a:lnTo>
                          <a:pt x="421248" y="506869"/>
                        </a:lnTo>
                        <a:cubicBezTo>
                          <a:pt x="408820" y="506869"/>
                          <a:pt x="396981" y="504350"/>
                          <a:pt x="386212" y="499795"/>
                        </a:cubicBezTo>
                        <a:lnTo>
                          <a:pt x="385477" y="499300"/>
                        </a:lnTo>
                        <a:lnTo>
                          <a:pt x="381172" y="498462"/>
                        </a:lnTo>
                        <a:cubicBezTo>
                          <a:pt x="370336" y="494068"/>
                          <a:pt x="360183" y="487477"/>
                          <a:pt x="351396" y="478689"/>
                        </a:cubicBezTo>
                        <a:lnTo>
                          <a:pt x="26363" y="153657"/>
                        </a:lnTo>
                        <a:cubicBezTo>
                          <a:pt x="-8788" y="118506"/>
                          <a:pt x="-8788" y="61514"/>
                          <a:pt x="26363" y="26363"/>
                        </a:cubicBezTo>
                        <a:cubicBezTo>
                          <a:pt x="61514" y="-8788"/>
                          <a:pt x="118505" y="-8788"/>
                          <a:pt x="153656" y="26363"/>
                        </a:cubicBezTo>
                        <a:lnTo>
                          <a:pt x="454142" y="326849"/>
                        </a:lnTo>
                        <a:lnTo>
                          <a:pt x="735235" y="326849"/>
                        </a:lnTo>
                        <a:cubicBezTo>
                          <a:pt x="760090" y="326849"/>
                          <a:pt x="782593" y="336924"/>
                          <a:pt x="798882" y="353213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675" name="フリーフォーム 674"/>
                  <p:cNvSpPr/>
                  <p:nvPr/>
                </p:nvSpPr>
                <p:spPr bwMode="auto">
                  <a:xfrm rot="17105215">
                    <a:off x="946551" y="1543522"/>
                    <a:ext cx="2928510" cy="891961"/>
                  </a:xfrm>
                  <a:custGeom>
                    <a:avLst/>
                    <a:gdLst>
                      <a:gd name="connsiteX0" fmla="*/ 2814373 w 2814373"/>
                      <a:gd name="connsiteY0" fmla="*/ 57218 h 940092"/>
                      <a:gd name="connsiteX1" fmla="*/ 2788645 w 2814373"/>
                      <a:gd name="connsiteY1" fmla="*/ 54817 h 940092"/>
                      <a:gd name="connsiteX2" fmla="*/ 2547991 w 2814373"/>
                      <a:gd name="connsiteY2" fmla="*/ 151894 h 940092"/>
                      <a:gd name="connsiteX3" fmla="*/ 1796453 w 2814373"/>
                      <a:gd name="connsiteY3" fmla="*/ 883805 h 940092"/>
                      <a:gd name="connsiteX4" fmla="*/ 189680 w 2814373"/>
                      <a:gd name="connsiteY4" fmla="*/ 883805 h 940092"/>
                      <a:gd name="connsiteX5" fmla="*/ 57207 w 2814373"/>
                      <a:gd name="connsiteY5" fmla="*/ 909852 h 940092"/>
                      <a:gd name="connsiteX6" fmla="*/ 0 w 2814373"/>
                      <a:gd name="connsiteY6" fmla="*/ 940092 h 940092"/>
                      <a:gd name="connsiteX7" fmla="*/ 15972 w 2814373"/>
                      <a:gd name="connsiteY7" fmla="*/ 910665 h 940092"/>
                      <a:gd name="connsiteX8" fmla="*/ 272647 w 2814373"/>
                      <a:gd name="connsiteY8" fmla="*/ 774193 h 940092"/>
                      <a:gd name="connsiteX9" fmla="*/ 1734026 w 2814373"/>
                      <a:gd name="connsiteY9" fmla="*/ 774192 h 940092"/>
                      <a:gd name="connsiteX10" fmla="*/ 2417559 w 2814373"/>
                      <a:gd name="connsiteY10" fmla="*/ 90660 h 940092"/>
                      <a:gd name="connsiteX11" fmla="*/ 2636437 w 2814373"/>
                      <a:gd name="connsiteY11" fmla="*/ 0 h 940092"/>
                      <a:gd name="connsiteX12" fmla="*/ 2806757 w 2814373"/>
                      <a:gd name="connsiteY12" fmla="*/ 50997 h 94009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2814373" h="940092">
                        <a:moveTo>
                          <a:pt x="2814373" y="57218"/>
                        </a:moveTo>
                        <a:lnTo>
                          <a:pt x="2788645" y="54817"/>
                        </a:lnTo>
                        <a:cubicBezTo>
                          <a:pt x="2701544" y="54817"/>
                          <a:pt x="2614447" y="87177"/>
                          <a:pt x="2547991" y="151894"/>
                        </a:cubicBezTo>
                        <a:lnTo>
                          <a:pt x="1796453" y="883805"/>
                        </a:lnTo>
                        <a:lnTo>
                          <a:pt x="189680" y="883805"/>
                        </a:lnTo>
                        <a:cubicBezTo>
                          <a:pt x="142690" y="883806"/>
                          <a:pt x="97924" y="893080"/>
                          <a:pt x="57207" y="909852"/>
                        </a:cubicBezTo>
                        <a:lnTo>
                          <a:pt x="0" y="940092"/>
                        </a:lnTo>
                        <a:lnTo>
                          <a:pt x="15972" y="910665"/>
                        </a:lnTo>
                        <a:cubicBezTo>
                          <a:pt x="71599" y="828328"/>
                          <a:pt x="165801" y="774193"/>
                          <a:pt x="272647" y="774193"/>
                        </a:cubicBezTo>
                        <a:lnTo>
                          <a:pt x="1734026" y="774192"/>
                        </a:lnTo>
                        <a:lnTo>
                          <a:pt x="2417559" y="90660"/>
                        </a:lnTo>
                        <a:cubicBezTo>
                          <a:pt x="2478002" y="30221"/>
                          <a:pt x="2557218" y="0"/>
                          <a:pt x="2636437" y="0"/>
                        </a:cubicBezTo>
                        <a:cubicBezTo>
                          <a:pt x="2695852" y="0"/>
                          <a:pt x="2755264" y="17000"/>
                          <a:pt x="2806757" y="50997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60000"/>
                      <a:lumOff val="4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676" name="フリーフォーム 675"/>
                  <p:cNvSpPr/>
                  <p:nvPr/>
                </p:nvSpPr>
                <p:spPr bwMode="auto">
                  <a:xfrm rot="17303525">
                    <a:off x="1521426" y="1247153"/>
                    <a:ext cx="2982868" cy="1393270"/>
                  </a:xfrm>
                  <a:custGeom>
                    <a:avLst/>
                    <a:gdLst>
                      <a:gd name="connsiteX0" fmla="*/ 777371 w 867381"/>
                      <a:gd name="connsiteY0" fmla="*/ 0 h 405146"/>
                      <a:gd name="connsiteX1" fmla="*/ 841018 w 867381"/>
                      <a:gd name="connsiteY1" fmla="*/ 26363 h 405146"/>
                      <a:gd name="connsiteX2" fmla="*/ 841018 w 867381"/>
                      <a:gd name="connsiteY2" fmla="*/ 153656 h 405146"/>
                      <a:gd name="connsiteX3" fmla="*/ 618995 w 867381"/>
                      <a:gd name="connsiteY3" fmla="*/ 375679 h 405146"/>
                      <a:gd name="connsiteX4" fmla="*/ 589219 w 867381"/>
                      <a:gd name="connsiteY4" fmla="*/ 395451 h 405146"/>
                      <a:gd name="connsiteX5" fmla="*/ 588349 w 867381"/>
                      <a:gd name="connsiteY5" fmla="*/ 395621 h 405146"/>
                      <a:gd name="connsiteX6" fmla="*/ 584712 w 867381"/>
                      <a:gd name="connsiteY6" fmla="*/ 398073 h 405146"/>
                      <a:gd name="connsiteX7" fmla="*/ 549676 w 867381"/>
                      <a:gd name="connsiteY7" fmla="*/ 405146 h 405146"/>
                      <a:gd name="connsiteX8" fmla="*/ 90010 w 867381"/>
                      <a:gd name="connsiteY8" fmla="*/ 405146 h 405146"/>
                      <a:gd name="connsiteX9" fmla="*/ 0 w 867381"/>
                      <a:gd name="connsiteY9" fmla="*/ 315136 h 405146"/>
                      <a:gd name="connsiteX10" fmla="*/ 90010 w 867381"/>
                      <a:gd name="connsiteY10" fmla="*/ 225126 h 405146"/>
                      <a:gd name="connsiteX11" fmla="*/ 514961 w 867381"/>
                      <a:gd name="connsiteY11" fmla="*/ 225126 h 405146"/>
                      <a:gd name="connsiteX12" fmla="*/ 713724 w 867381"/>
                      <a:gd name="connsiteY12" fmla="*/ 26363 h 405146"/>
                      <a:gd name="connsiteX13" fmla="*/ 777371 w 867381"/>
                      <a:gd name="connsiteY13" fmla="*/ 0 h 4051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867381" h="405146">
                        <a:moveTo>
                          <a:pt x="777371" y="0"/>
                        </a:moveTo>
                        <a:cubicBezTo>
                          <a:pt x="800407" y="0"/>
                          <a:pt x="823442" y="8788"/>
                          <a:pt x="841018" y="26363"/>
                        </a:cubicBezTo>
                        <a:cubicBezTo>
                          <a:pt x="876169" y="61514"/>
                          <a:pt x="876169" y="118505"/>
                          <a:pt x="841018" y="153656"/>
                        </a:cubicBezTo>
                        <a:lnTo>
                          <a:pt x="618995" y="375679"/>
                        </a:lnTo>
                        <a:cubicBezTo>
                          <a:pt x="610207" y="384467"/>
                          <a:pt x="600055" y="391057"/>
                          <a:pt x="589219" y="395451"/>
                        </a:cubicBezTo>
                        <a:lnTo>
                          <a:pt x="588349" y="395621"/>
                        </a:lnTo>
                        <a:lnTo>
                          <a:pt x="584712" y="398073"/>
                        </a:lnTo>
                        <a:cubicBezTo>
                          <a:pt x="573943" y="402627"/>
                          <a:pt x="562104" y="405146"/>
                          <a:pt x="549676" y="405146"/>
                        </a:cubicBezTo>
                        <a:lnTo>
                          <a:pt x="90010" y="405146"/>
                        </a:lnTo>
                        <a:cubicBezTo>
                          <a:pt x="40299" y="405146"/>
                          <a:pt x="0" y="364847"/>
                          <a:pt x="0" y="315136"/>
                        </a:cubicBezTo>
                        <a:cubicBezTo>
                          <a:pt x="0" y="265425"/>
                          <a:pt x="40299" y="225126"/>
                          <a:pt x="90010" y="225126"/>
                        </a:cubicBezTo>
                        <a:lnTo>
                          <a:pt x="514961" y="225126"/>
                        </a:lnTo>
                        <a:lnTo>
                          <a:pt x="713724" y="26363"/>
                        </a:lnTo>
                        <a:cubicBezTo>
                          <a:pt x="731300" y="8788"/>
                          <a:pt x="754335" y="0"/>
                          <a:pt x="777371" y="0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677" name="フリーフォーム 676"/>
                  <p:cNvSpPr/>
                  <p:nvPr/>
                </p:nvSpPr>
                <p:spPr bwMode="auto">
                  <a:xfrm rot="17303525">
                    <a:off x="1439494" y="1447997"/>
                    <a:ext cx="2814373" cy="940092"/>
                  </a:xfrm>
                  <a:custGeom>
                    <a:avLst/>
                    <a:gdLst>
                      <a:gd name="connsiteX0" fmla="*/ 2814373 w 2814373"/>
                      <a:gd name="connsiteY0" fmla="*/ 57218 h 940092"/>
                      <a:gd name="connsiteX1" fmla="*/ 2788645 w 2814373"/>
                      <a:gd name="connsiteY1" fmla="*/ 54817 h 940092"/>
                      <a:gd name="connsiteX2" fmla="*/ 2547991 w 2814373"/>
                      <a:gd name="connsiteY2" fmla="*/ 151894 h 940092"/>
                      <a:gd name="connsiteX3" fmla="*/ 1796453 w 2814373"/>
                      <a:gd name="connsiteY3" fmla="*/ 883805 h 940092"/>
                      <a:gd name="connsiteX4" fmla="*/ 189680 w 2814373"/>
                      <a:gd name="connsiteY4" fmla="*/ 883805 h 940092"/>
                      <a:gd name="connsiteX5" fmla="*/ 57207 w 2814373"/>
                      <a:gd name="connsiteY5" fmla="*/ 909852 h 940092"/>
                      <a:gd name="connsiteX6" fmla="*/ 0 w 2814373"/>
                      <a:gd name="connsiteY6" fmla="*/ 940092 h 940092"/>
                      <a:gd name="connsiteX7" fmla="*/ 15972 w 2814373"/>
                      <a:gd name="connsiteY7" fmla="*/ 910665 h 940092"/>
                      <a:gd name="connsiteX8" fmla="*/ 272647 w 2814373"/>
                      <a:gd name="connsiteY8" fmla="*/ 774193 h 940092"/>
                      <a:gd name="connsiteX9" fmla="*/ 1734026 w 2814373"/>
                      <a:gd name="connsiteY9" fmla="*/ 774192 h 940092"/>
                      <a:gd name="connsiteX10" fmla="*/ 2417559 w 2814373"/>
                      <a:gd name="connsiteY10" fmla="*/ 90660 h 940092"/>
                      <a:gd name="connsiteX11" fmla="*/ 2636437 w 2814373"/>
                      <a:gd name="connsiteY11" fmla="*/ 0 h 940092"/>
                      <a:gd name="connsiteX12" fmla="*/ 2806757 w 2814373"/>
                      <a:gd name="connsiteY12" fmla="*/ 50997 h 94009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2814373" h="940092">
                        <a:moveTo>
                          <a:pt x="2814373" y="57218"/>
                        </a:moveTo>
                        <a:lnTo>
                          <a:pt x="2788645" y="54817"/>
                        </a:lnTo>
                        <a:cubicBezTo>
                          <a:pt x="2701544" y="54817"/>
                          <a:pt x="2614447" y="87177"/>
                          <a:pt x="2547991" y="151894"/>
                        </a:cubicBezTo>
                        <a:lnTo>
                          <a:pt x="1796453" y="883805"/>
                        </a:lnTo>
                        <a:lnTo>
                          <a:pt x="189680" y="883805"/>
                        </a:lnTo>
                        <a:cubicBezTo>
                          <a:pt x="142690" y="883806"/>
                          <a:pt x="97924" y="893080"/>
                          <a:pt x="57207" y="909852"/>
                        </a:cubicBezTo>
                        <a:lnTo>
                          <a:pt x="0" y="940092"/>
                        </a:lnTo>
                        <a:lnTo>
                          <a:pt x="15972" y="910665"/>
                        </a:lnTo>
                        <a:cubicBezTo>
                          <a:pt x="71599" y="828328"/>
                          <a:pt x="165801" y="774193"/>
                          <a:pt x="272647" y="774193"/>
                        </a:cubicBezTo>
                        <a:lnTo>
                          <a:pt x="1734026" y="774192"/>
                        </a:lnTo>
                        <a:lnTo>
                          <a:pt x="2417559" y="90660"/>
                        </a:lnTo>
                        <a:cubicBezTo>
                          <a:pt x="2478002" y="30221"/>
                          <a:pt x="2557218" y="0"/>
                          <a:pt x="2636437" y="0"/>
                        </a:cubicBezTo>
                        <a:cubicBezTo>
                          <a:pt x="2695852" y="0"/>
                          <a:pt x="2755264" y="17000"/>
                          <a:pt x="2806757" y="50997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60000"/>
                      <a:lumOff val="4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678" name="フリーフォーム 677"/>
                  <p:cNvSpPr/>
                  <p:nvPr/>
                </p:nvSpPr>
                <p:spPr bwMode="auto">
                  <a:xfrm rot="17303525">
                    <a:off x="190887" y="2310159"/>
                    <a:ext cx="5801414" cy="2234933"/>
                  </a:xfrm>
                  <a:custGeom>
                    <a:avLst/>
                    <a:gdLst>
                      <a:gd name="connsiteX0" fmla="*/ 354612 w 1653327"/>
                      <a:gd name="connsiteY0" fmla="*/ 0 h 691784"/>
                      <a:gd name="connsiteX1" fmla="*/ 864794 w 1653327"/>
                      <a:gd name="connsiteY1" fmla="*/ 0 h 691784"/>
                      <a:gd name="connsiteX2" fmla="*/ 1096839 w 1653327"/>
                      <a:gd name="connsiteY2" fmla="*/ 232045 h 691784"/>
                      <a:gd name="connsiteX3" fmla="*/ 1086336 w 1653327"/>
                      <a:gd name="connsiteY3" fmla="*/ 284070 h 691784"/>
                      <a:gd name="connsiteX4" fmla="*/ 1348884 w 1653327"/>
                      <a:gd name="connsiteY4" fmla="*/ 284070 h 691784"/>
                      <a:gd name="connsiteX5" fmla="*/ 1517753 w 1653327"/>
                      <a:gd name="connsiteY5" fmla="*/ 115201 h 691784"/>
                      <a:gd name="connsiteX6" fmla="*/ 1630067 w 1653327"/>
                      <a:gd name="connsiteY6" fmla="*/ 115201 h 691784"/>
                      <a:gd name="connsiteX7" fmla="*/ 1630066 w 1653327"/>
                      <a:gd name="connsiteY7" fmla="*/ 115201 h 691784"/>
                      <a:gd name="connsiteX8" fmla="*/ 1630066 w 1653327"/>
                      <a:gd name="connsiteY8" fmla="*/ 227515 h 691784"/>
                      <a:gd name="connsiteX9" fmla="*/ 1415468 w 1653327"/>
                      <a:gd name="connsiteY9" fmla="*/ 442112 h 691784"/>
                      <a:gd name="connsiteX10" fmla="*/ 1359311 w 1653327"/>
                      <a:gd name="connsiteY10" fmla="*/ 465373 h 691784"/>
                      <a:gd name="connsiteX11" fmla="*/ 1352721 w 1653327"/>
                      <a:gd name="connsiteY11" fmla="*/ 464090 h 691784"/>
                      <a:gd name="connsiteX12" fmla="*/ 893972 w 1653327"/>
                      <a:gd name="connsiteY12" fmla="*/ 464090 h 691784"/>
                      <a:gd name="connsiteX13" fmla="*/ 884255 w 1653327"/>
                      <a:gd name="connsiteY13" fmla="*/ 462128 h 691784"/>
                      <a:gd name="connsiteX14" fmla="*/ 864794 w 1653327"/>
                      <a:gd name="connsiteY14" fmla="*/ 464090 h 691784"/>
                      <a:gd name="connsiteX15" fmla="*/ 632351 w 1653327"/>
                      <a:gd name="connsiteY15" fmla="*/ 464090 h 691784"/>
                      <a:gd name="connsiteX16" fmla="*/ 575427 w 1653327"/>
                      <a:gd name="connsiteY16" fmla="*/ 691784 h 691784"/>
                      <a:gd name="connsiteX17" fmla="*/ 0 w 1653327"/>
                      <a:gd name="connsiteY17" fmla="*/ 691784 h 691784"/>
                      <a:gd name="connsiteX18" fmla="*/ 125759 w 1653327"/>
                      <a:gd name="connsiteY18" fmla="*/ 188750 h 691784"/>
                      <a:gd name="connsiteX19" fmla="*/ 131308 w 1653327"/>
                      <a:gd name="connsiteY19" fmla="*/ 188750 h 691784"/>
                      <a:gd name="connsiteX20" fmla="*/ 140802 w 1653327"/>
                      <a:gd name="connsiteY20" fmla="*/ 141723 h 691784"/>
                      <a:gd name="connsiteX21" fmla="*/ 354612 w 1653327"/>
                      <a:gd name="connsiteY21" fmla="*/ 0 h 691784"/>
                      <a:gd name="connsiteX0" fmla="*/ 354612 w 1653327"/>
                      <a:gd name="connsiteY0" fmla="*/ 0 h 691784"/>
                      <a:gd name="connsiteX1" fmla="*/ 864794 w 1653327"/>
                      <a:gd name="connsiteY1" fmla="*/ 0 h 691784"/>
                      <a:gd name="connsiteX2" fmla="*/ 1096839 w 1653327"/>
                      <a:gd name="connsiteY2" fmla="*/ 232045 h 691784"/>
                      <a:gd name="connsiteX3" fmla="*/ 1086336 w 1653327"/>
                      <a:gd name="connsiteY3" fmla="*/ 284070 h 691784"/>
                      <a:gd name="connsiteX4" fmla="*/ 1348884 w 1653327"/>
                      <a:gd name="connsiteY4" fmla="*/ 284070 h 691784"/>
                      <a:gd name="connsiteX5" fmla="*/ 1517753 w 1653327"/>
                      <a:gd name="connsiteY5" fmla="*/ 115201 h 691784"/>
                      <a:gd name="connsiteX6" fmla="*/ 1630067 w 1653327"/>
                      <a:gd name="connsiteY6" fmla="*/ 115201 h 691784"/>
                      <a:gd name="connsiteX7" fmla="*/ 1630066 w 1653327"/>
                      <a:gd name="connsiteY7" fmla="*/ 115201 h 691784"/>
                      <a:gd name="connsiteX8" fmla="*/ 1630066 w 1653327"/>
                      <a:gd name="connsiteY8" fmla="*/ 227515 h 691784"/>
                      <a:gd name="connsiteX9" fmla="*/ 1415468 w 1653327"/>
                      <a:gd name="connsiteY9" fmla="*/ 442112 h 691784"/>
                      <a:gd name="connsiteX10" fmla="*/ 1359311 w 1653327"/>
                      <a:gd name="connsiteY10" fmla="*/ 465373 h 691784"/>
                      <a:gd name="connsiteX11" fmla="*/ 1352721 w 1653327"/>
                      <a:gd name="connsiteY11" fmla="*/ 464090 h 691784"/>
                      <a:gd name="connsiteX12" fmla="*/ 893972 w 1653327"/>
                      <a:gd name="connsiteY12" fmla="*/ 464090 h 691784"/>
                      <a:gd name="connsiteX13" fmla="*/ 884255 w 1653327"/>
                      <a:gd name="connsiteY13" fmla="*/ 462128 h 691784"/>
                      <a:gd name="connsiteX14" fmla="*/ 864794 w 1653327"/>
                      <a:gd name="connsiteY14" fmla="*/ 464090 h 691784"/>
                      <a:gd name="connsiteX15" fmla="*/ 632351 w 1653327"/>
                      <a:gd name="connsiteY15" fmla="*/ 464090 h 691784"/>
                      <a:gd name="connsiteX16" fmla="*/ 575427 w 1653327"/>
                      <a:gd name="connsiteY16" fmla="*/ 691784 h 691784"/>
                      <a:gd name="connsiteX17" fmla="*/ 0 w 1653327"/>
                      <a:gd name="connsiteY17" fmla="*/ 691784 h 691784"/>
                      <a:gd name="connsiteX18" fmla="*/ 125759 w 1653327"/>
                      <a:gd name="connsiteY18" fmla="*/ 188750 h 691784"/>
                      <a:gd name="connsiteX19" fmla="*/ 140802 w 1653327"/>
                      <a:gd name="connsiteY19" fmla="*/ 141723 h 691784"/>
                      <a:gd name="connsiteX20" fmla="*/ 354612 w 1653327"/>
                      <a:gd name="connsiteY20" fmla="*/ 0 h 691784"/>
                      <a:gd name="connsiteX0" fmla="*/ 354612 w 1653327"/>
                      <a:gd name="connsiteY0" fmla="*/ 0 h 691784"/>
                      <a:gd name="connsiteX1" fmla="*/ 864794 w 1653327"/>
                      <a:gd name="connsiteY1" fmla="*/ 0 h 691784"/>
                      <a:gd name="connsiteX2" fmla="*/ 1096839 w 1653327"/>
                      <a:gd name="connsiteY2" fmla="*/ 232045 h 691784"/>
                      <a:gd name="connsiteX3" fmla="*/ 1348884 w 1653327"/>
                      <a:gd name="connsiteY3" fmla="*/ 284070 h 691784"/>
                      <a:gd name="connsiteX4" fmla="*/ 1517753 w 1653327"/>
                      <a:gd name="connsiteY4" fmla="*/ 115201 h 691784"/>
                      <a:gd name="connsiteX5" fmla="*/ 1630067 w 1653327"/>
                      <a:gd name="connsiteY5" fmla="*/ 115201 h 691784"/>
                      <a:gd name="connsiteX6" fmla="*/ 1630066 w 1653327"/>
                      <a:gd name="connsiteY6" fmla="*/ 115201 h 691784"/>
                      <a:gd name="connsiteX7" fmla="*/ 1630066 w 1653327"/>
                      <a:gd name="connsiteY7" fmla="*/ 227515 h 691784"/>
                      <a:gd name="connsiteX8" fmla="*/ 1415468 w 1653327"/>
                      <a:gd name="connsiteY8" fmla="*/ 442112 h 691784"/>
                      <a:gd name="connsiteX9" fmla="*/ 1359311 w 1653327"/>
                      <a:gd name="connsiteY9" fmla="*/ 465373 h 691784"/>
                      <a:gd name="connsiteX10" fmla="*/ 1352721 w 1653327"/>
                      <a:gd name="connsiteY10" fmla="*/ 464090 h 691784"/>
                      <a:gd name="connsiteX11" fmla="*/ 893972 w 1653327"/>
                      <a:gd name="connsiteY11" fmla="*/ 464090 h 691784"/>
                      <a:gd name="connsiteX12" fmla="*/ 884255 w 1653327"/>
                      <a:gd name="connsiteY12" fmla="*/ 462128 h 691784"/>
                      <a:gd name="connsiteX13" fmla="*/ 864794 w 1653327"/>
                      <a:gd name="connsiteY13" fmla="*/ 464090 h 691784"/>
                      <a:gd name="connsiteX14" fmla="*/ 632351 w 1653327"/>
                      <a:gd name="connsiteY14" fmla="*/ 464090 h 691784"/>
                      <a:gd name="connsiteX15" fmla="*/ 575427 w 1653327"/>
                      <a:gd name="connsiteY15" fmla="*/ 691784 h 691784"/>
                      <a:gd name="connsiteX16" fmla="*/ 0 w 1653327"/>
                      <a:gd name="connsiteY16" fmla="*/ 691784 h 691784"/>
                      <a:gd name="connsiteX17" fmla="*/ 125759 w 1653327"/>
                      <a:gd name="connsiteY17" fmla="*/ 188750 h 691784"/>
                      <a:gd name="connsiteX18" fmla="*/ 140802 w 1653327"/>
                      <a:gd name="connsiteY18" fmla="*/ 141723 h 691784"/>
                      <a:gd name="connsiteX19" fmla="*/ 354612 w 1653327"/>
                      <a:gd name="connsiteY19" fmla="*/ 0 h 691784"/>
                      <a:gd name="connsiteX0" fmla="*/ 354612 w 1653327"/>
                      <a:gd name="connsiteY0" fmla="*/ 0 h 691784"/>
                      <a:gd name="connsiteX1" fmla="*/ 864794 w 1653327"/>
                      <a:gd name="connsiteY1" fmla="*/ 0 h 691784"/>
                      <a:gd name="connsiteX2" fmla="*/ 1096839 w 1653327"/>
                      <a:gd name="connsiteY2" fmla="*/ 232045 h 691784"/>
                      <a:gd name="connsiteX3" fmla="*/ 1348884 w 1653327"/>
                      <a:gd name="connsiteY3" fmla="*/ 284070 h 691784"/>
                      <a:gd name="connsiteX4" fmla="*/ 1517753 w 1653327"/>
                      <a:gd name="connsiteY4" fmla="*/ 115201 h 691784"/>
                      <a:gd name="connsiteX5" fmla="*/ 1630067 w 1653327"/>
                      <a:gd name="connsiteY5" fmla="*/ 115201 h 691784"/>
                      <a:gd name="connsiteX6" fmla="*/ 1630066 w 1653327"/>
                      <a:gd name="connsiteY6" fmla="*/ 115201 h 691784"/>
                      <a:gd name="connsiteX7" fmla="*/ 1630066 w 1653327"/>
                      <a:gd name="connsiteY7" fmla="*/ 227515 h 691784"/>
                      <a:gd name="connsiteX8" fmla="*/ 1415468 w 1653327"/>
                      <a:gd name="connsiteY8" fmla="*/ 442112 h 691784"/>
                      <a:gd name="connsiteX9" fmla="*/ 1359311 w 1653327"/>
                      <a:gd name="connsiteY9" fmla="*/ 465373 h 691784"/>
                      <a:gd name="connsiteX10" fmla="*/ 1352721 w 1653327"/>
                      <a:gd name="connsiteY10" fmla="*/ 464090 h 691784"/>
                      <a:gd name="connsiteX11" fmla="*/ 893972 w 1653327"/>
                      <a:gd name="connsiteY11" fmla="*/ 464090 h 691784"/>
                      <a:gd name="connsiteX12" fmla="*/ 864794 w 1653327"/>
                      <a:gd name="connsiteY12" fmla="*/ 464090 h 691784"/>
                      <a:gd name="connsiteX13" fmla="*/ 632351 w 1653327"/>
                      <a:gd name="connsiteY13" fmla="*/ 464090 h 691784"/>
                      <a:gd name="connsiteX14" fmla="*/ 575427 w 1653327"/>
                      <a:gd name="connsiteY14" fmla="*/ 691784 h 691784"/>
                      <a:gd name="connsiteX15" fmla="*/ 0 w 1653327"/>
                      <a:gd name="connsiteY15" fmla="*/ 691784 h 691784"/>
                      <a:gd name="connsiteX16" fmla="*/ 125759 w 1653327"/>
                      <a:gd name="connsiteY16" fmla="*/ 188750 h 691784"/>
                      <a:gd name="connsiteX17" fmla="*/ 140802 w 1653327"/>
                      <a:gd name="connsiteY17" fmla="*/ 141723 h 691784"/>
                      <a:gd name="connsiteX18" fmla="*/ 354612 w 1653327"/>
                      <a:gd name="connsiteY18" fmla="*/ 0 h 691784"/>
                      <a:gd name="connsiteX0" fmla="*/ 354612 w 1653327"/>
                      <a:gd name="connsiteY0" fmla="*/ 0 h 691784"/>
                      <a:gd name="connsiteX1" fmla="*/ 864794 w 1653327"/>
                      <a:gd name="connsiteY1" fmla="*/ 0 h 691784"/>
                      <a:gd name="connsiteX2" fmla="*/ 1096839 w 1653327"/>
                      <a:gd name="connsiteY2" fmla="*/ 232045 h 691784"/>
                      <a:gd name="connsiteX3" fmla="*/ 1348884 w 1653327"/>
                      <a:gd name="connsiteY3" fmla="*/ 284070 h 691784"/>
                      <a:gd name="connsiteX4" fmla="*/ 1517753 w 1653327"/>
                      <a:gd name="connsiteY4" fmla="*/ 115201 h 691784"/>
                      <a:gd name="connsiteX5" fmla="*/ 1630067 w 1653327"/>
                      <a:gd name="connsiteY5" fmla="*/ 115201 h 691784"/>
                      <a:gd name="connsiteX6" fmla="*/ 1630066 w 1653327"/>
                      <a:gd name="connsiteY6" fmla="*/ 115201 h 691784"/>
                      <a:gd name="connsiteX7" fmla="*/ 1630066 w 1653327"/>
                      <a:gd name="connsiteY7" fmla="*/ 227515 h 691784"/>
                      <a:gd name="connsiteX8" fmla="*/ 1415468 w 1653327"/>
                      <a:gd name="connsiteY8" fmla="*/ 442112 h 691784"/>
                      <a:gd name="connsiteX9" fmla="*/ 1359311 w 1653327"/>
                      <a:gd name="connsiteY9" fmla="*/ 465373 h 691784"/>
                      <a:gd name="connsiteX10" fmla="*/ 1352721 w 1653327"/>
                      <a:gd name="connsiteY10" fmla="*/ 464090 h 691784"/>
                      <a:gd name="connsiteX11" fmla="*/ 864794 w 1653327"/>
                      <a:gd name="connsiteY11" fmla="*/ 464090 h 691784"/>
                      <a:gd name="connsiteX12" fmla="*/ 632351 w 1653327"/>
                      <a:gd name="connsiteY12" fmla="*/ 464090 h 691784"/>
                      <a:gd name="connsiteX13" fmla="*/ 575427 w 1653327"/>
                      <a:gd name="connsiteY13" fmla="*/ 691784 h 691784"/>
                      <a:gd name="connsiteX14" fmla="*/ 0 w 1653327"/>
                      <a:gd name="connsiteY14" fmla="*/ 691784 h 691784"/>
                      <a:gd name="connsiteX15" fmla="*/ 125759 w 1653327"/>
                      <a:gd name="connsiteY15" fmla="*/ 188750 h 691784"/>
                      <a:gd name="connsiteX16" fmla="*/ 140802 w 1653327"/>
                      <a:gd name="connsiteY16" fmla="*/ 141723 h 691784"/>
                      <a:gd name="connsiteX17" fmla="*/ 354612 w 1653327"/>
                      <a:gd name="connsiteY17" fmla="*/ 0 h 691784"/>
                      <a:gd name="connsiteX0" fmla="*/ 354612 w 1653327"/>
                      <a:gd name="connsiteY0" fmla="*/ 0 h 691784"/>
                      <a:gd name="connsiteX1" fmla="*/ 864794 w 1653327"/>
                      <a:gd name="connsiteY1" fmla="*/ 0 h 691784"/>
                      <a:gd name="connsiteX2" fmla="*/ 1096839 w 1653327"/>
                      <a:gd name="connsiteY2" fmla="*/ 232045 h 691784"/>
                      <a:gd name="connsiteX3" fmla="*/ 1348884 w 1653327"/>
                      <a:gd name="connsiteY3" fmla="*/ 284070 h 691784"/>
                      <a:gd name="connsiteX4" fmla="*/ 1517753 w 1653327"/>
                      <a:gd name="connsiteY4" fmla="*/ 115201 h 691784"/>
                      <a:gd name="connsiteX5" fmla="*/ 1630067 w 1653327"/>
                      <a:gd name="connsiteY5" fmla="*/ 115201 h 691784"/>
                      <a:gd name="connsiteX6" fmla="*/ 1630066 w 1653327"/>
                      <a:gd name="connsiteY6" fmla="*/ 115201 h 691784"/>
                      <a:gd name="connsiteX7" fmla="*/ 1630066 w 1653327"/>
                      <a:gd name="connsiteY7" fmla="*/ 227515 h 691784"/>
                      <a:gd name="connsiteX8" fmla="*/ 1415468 w 1653327"/>
                      <a:gd name="connsiteY8" fmla="*/ 442112 h 691784"/>
                      <a:gd name="connsiteX9" fmla="*/ 1359311 w 1653327"/>
                      <a:gd name="connsiteY9" fmla="*/ 465373 h 691784"/>
                      <a:gd name="connsiteX10" fmla="*/ 1352721 w 1653327"/>
                      <a:gd name="connsiteY10" fmla="*/ 464090 h 691784"/>
                      <a:gd name="connsiteX11" fmla="*/ 864794 w 1653327"/>
                      <a:gd name="connsiteY11" fmla="*/ 471710 h 691784"/>
                      <a:gd name="connsiteX12" fmla="*/ 632351 w 1653327"/>
                      <a:gd name="connsiteY12" fmla="*/ 464090 h 691784"/>
                      <a:gd name="connsiteX13" fmla="*/ 575427 w 1653327"/>
                      <a:gd name="connsiteY13" fmla="*/ 691784 h 691784"/>
                      <a:gd name="connsiteX14" fmla="*/ 0 w 1653327"/>
                      <a:gd name="connsiteY14" fmla="*/ 691784 h 691784"/>
                      <a:gd name="connsiteX15" fmla="*/ 125759 w 1653327"/>
                      <a:gd name="connsiteY15" fmla="*/ 188750 h 691784"/>
                      <a:gd name="connsiteX16" fmla="*/ 140802 w 1653327"/>
                      <a:gd name="connsiteY16" fmla="*/ 141723 h 691784"/>
                      <a:gd name="connsiteX17" fmla="*/ 354612 w 1653327"/>
                      <a:gd name="connsiteY17" fmla="*/ 0 h 691784"/>
                      <a:gd name="connsiteX0" fmla="*/ 354612 w 1653327"/>
                      <a:gd name="connsiteY0" fmla="*/ 0 h 691784"/>
                      <a:gd name="connsiteX1" fmla="*/ 864794 w 1653327"/>
                      <a:gd name="connsiteY1" fmla="*/ 0 h 691784"/>
                      <a:gd name="connsiteX2" fmla="*/ 1096839 w 1653327"/>
                      <a:gd name="connsiteY2" fmla="*/ 232045 h 691784"/>
                      <a:gd name="connsiteX3" fmla="*/ 1348884 w 1653327"/>
                      <a:gd name="connsiteY3" fmla="*/ 284070 h 691784"/>
                      <a:gd name="connsiteX4" fmla="*/ 1517753 w 1653327"/>
                      <a:gd name="connsiteY4" fmla="*/ 115201 h 691784"/>
                      <a:gd name="connsiteX5" fmla="*/ 1630067 w 1653327"/>
                      <a:gd name="connsiteY5" fmla="*/ 115201 h 691784"/>
                      <a:gd name="connsiteX6" fmla="*/ 1630066 w 1653327"/>
                      <a:gd name="connsiteY6" fmla="*/ 115201 h 691784"/>
                      <a:gd name="connsiteX7" fmla="*/ 1630066 w 1653327"/>
                      <a:gd name="connsiteY7" fmla="*/ 227515 h 691784"/>
                      <a:gd name="connsiteX8" fmla="*/ 1415468 w 1653327"/>
                      <a:gd name="connsiteY8" fmla="*/ 442112 h 691784"/>
                      <a:gd name="connsiteX9" fmla="*/ 1359311 w 1653327"/>
                      <a:gd name="connsiteY9" fmla="*/ 465373 h 691784"/>
                      <a:gd name="connsiteX10" fmla="*/ 1352721 w 1653327"/>
                      <a:gd name="connsiteY10" fmla="*/ 464090 h 691784"/>
                      <a:gd name="connsiteX11" fmla="*/ 632351 w 1653327"/>
                      <a:gd name="connsiteY11" fmla="*/ 464090 h 691784"/>
                      <a:gd name="connsiteX12" fmla="*/ 575427 w 1653327"/>
                      <a:gd name="connsiteY12" fmla="*/ 691784 h 691784"/>
                      <a:gd name="connsiteX13" fmla="*/ 0 w 1653327"/>
                      <a:gd name="connsiteY13" fmla="*/ 691784 h 691784"/>
                      <a:gd name="connsiteX14" fmla="*/ 125759 w 1653327"/>
                      <a:gd name="connsiteY14" fmla="*/ 188750 h 691784"/>
                      <a:gd name="connsiteX15" fmla="*/ 140802 w 1653327"/>
                      <a:gd name="connsiteY15" fmla="*/ 141723 h 691784"/>
                      <a:gd name="connsiteX16" fmla="*/ 354612 w 1653327"/>
                      <a:gd name="connsiteY16" fmla="*/ 0 h 691784"/>
                      <a:gd name="connsiteX0" fmla="*/ 301995 w 1600710"/>
                      <a:gd name="connsiteY0" fmla="*/ 0 h 691784"/>
                      <a:gd name="connsiteX1" fmla="*/ 812177 w 1600710"/>
                      <a:gd name="connsiteY1" fmla="*/ 0 h 691784"/>
                      <a:gd name="connsiteX2" fmla="*/ 1044222 w 1600710"/>
                      <a:gd name="connsiteY2" fmla="*/ 232045 h 691784"/>
                      <a:gd name="connsiteX3" fmla="*/ 1296267 w 1600710"/>
                      <a:gd name="connsiteY3" fmla="*/ 284070 h 691784"/>
                      <a:gd name="connsiteX4" fmla="*/ 1465136 w 1600710"/>
                      <a:gd name="connsiteY4" fmla="*/ 115201 h 691784"/>
                      <a:gd name="connsiteX5" fmla="*/ 1577450 w 1600710"/>
                      <a:gd name="connsiteY5" fmla="*/ 115201 h 691784"/>
                      <a:gd name="connsiteX6" fmla="*/ 1577449 w 1600710"/>
                      <a:gd name="connsiteY6" fmla="*/ 115201 h 691784"/>
                      <a:gd name="connsiteX7" fmla="*/ 1577449 w 1600710"/>
                      <a:gd name="connsiteY7" fmla="*/ 227515 h 691784"/>
                      <a:gd name="connsiteX8" fmla="*/ 1362851 w 1600710"/>
                      <a:gd name="connsiteY8" fmla="*/ 442112 h 691784"/>
                      <a:gd name="connsiteX9" fmla="*/ 1306694 w 1600710"/>
                      <a:gd name="connsiteY9" fmla="*/ 465373 h 691784"/>
                      <a:gd name="connsiteX10" fmla="*/ 1300104 w 1600710"/>
                      <a:gd name="connsiteY10" fmla="*/ 464090 h 691784"/>
                      <a:gd name="connsiteX11" fmla="*/ 579734 w 1600710"/>
                      <a:gd name="connsiteY11" fmla="*/ 464090 h 691784"/>
                      <a:gd name="connsiteX12" fmla="*/ 522810 w 1600710"/>
                      <a:gd name="connsiteY12" fmla="*/ 691784 h 691784"/>
                      <a:gd name="connsiteX13" fmla="*/ 0 w 1600710"/>
                      <a:gd name="connsiteY13" fmla="*/ 325990 h 691784"/>
                      <a:gd name="connsiteX14" fmla="*/ 73142 w 1600710"/>
                      <a:gd name="connsiteY14" fmla="*/ 188750 h 691784"/>
                      <a:gd name="connsiteX15" fmla="*/ 88185 w 1600710"/>
                      <a:gd name="connsiteY15" fmla="*/ 141723 h 691784"/>
                      <a:gd name="connsiteX16" fmla="*/ 301995 w 1600710"/>
                      <a:gd name="connsiteY16" fmla="*/ 0 h 691784"/>
                      <a:gd name="connsiteX0" fmla="*/ 301995 w 1600710"/>
                      <a:gd name="connsiteY0" fmla="*/ 0 h 628565"/>
                      <a:gd name="connsiteX1" fmla="*/ 812177 w 1600710"/>
                      <a:gd name="connsiteY1" fmla="*/ 0 h 628565"/>
                      <a:gd name="connsiteX2" fmla="*/ 1044222 w 1600710"/>
                      <a:gd name="connsiteY2" fmla="*/ 232045 h 628565"/>
                      <a:gd name="connsiteX3" fmla="*/ 1296267 w 1600710"/>
                      <a:gd name="connsiteY3" fmla="*/ 284070 h 628565"/>
                      <a:gd name="connsiteX4" fmla="*/ 1465136 w 1600710"/>
                      <a:gd name="connsiteY4" fmla="*/ 115201 h 628565"/>
                      <a:gd name="connsiteX5" fmla="*/ 1577450 w 1600710"/>
                      <a:gd name="connsiteY5" fmla="*/ 115201 h 628565"/>
                      <a:gd name="connsiteX6" fmla="*/ 1577449 w 1600710"/>
                      <a:gd name="connsiteY6" fmla="*/ 115201 h 628565"/>
                      <a:gd name="connsiteX7" fmla="*/ 1577449 w 1600710"/>
                      <a:gd name="connsiteY7" fmla="*/ 227515 h 628565"/>
                      <a:gd name="connsiteX8" fmla="*/ 1362851 w 1600710"/>
                      <a:gd name="connsiteY8" fmla="*/ 442112 h 628565"/>
                      <a:gd name="connsiteX9" fmla="*/ 1306694 w 1600710"/>
                      <a:gd name="connsiteY9" fmla="*/ 465373 h 628565"/>
                      <a:gd name="connsiteX10" fmla="*/ 1300104 w 1600710"/>
                      <a:gd name="connsiteY10" fmla="*/ 464090 h 628565"/>
                      <a:gd name="connsiteX11" fmla="*/ 579734 w 1600710"/>
                      <a:gd name="connsiteY11" fmla="*/ 464090 h 628565"/>
                      <a:gd name="connsiteX12" fmla="*/ 491964 w 1600710"/>
                      <a:gd name="connsiteY12" fmla="*/ 628565 h 628565"/>
                      <a:gd name="connsiteX13" fmla="*/ 0 w 1600710"/>
                      <a:gd name="connsiteY13" fmla="*/ 325990 h 628565"/>
                      <a:gd name="connsiteX14" fmla="*/ 73142 w 1600710"/>
                      <a:gd name="connsiteY14" fmla="*/ 188750 h 628565"/>
                      <a:gd name="connsiteX15" fmla="*/ 88185 w 1600710"/>
                      <a:gd name="connsiteY15" fmla="*/ 141723 h 628565"/>
                      <a:gd name="connsiteX16" fmla="*/ 301995 w 1600710"/>
                      <a:gd name="connsiteY16" fmla="*/ 0 h 628565"/>
                      <a:gd name="connsiteX0" fmla="*/ 301995 w 1600710"/>
                      <a:gd name="connsiteY0" fmla="*/ 0 h 680710"/>
                      <a:gd name="connsiteX1" fmla="*/ 812177 w 1600710"/>
                      <a:gd name="connsiteY1" fmla="*/ 0 h 680710"/>
                      <a:gd name="connsiteX2" fmla="*/ 1044222 w 1600710"/>
                      <a:gd name="connsiteY2" fmla="*/ 232045 h 680710"/>
                      <a:gd name="connsiteX3" fmla="*/ 1296267 w 1600710"/>
                      <a:gd name="connsiteY3" fmla="*/ 284070 h 680710"/>
                      <a:gd name="connsiteX4" fmla="*/ 1465136 w 1600710"/>
                      <a:gd name="connsiteY4" fmla="*/ 115201 h 680710"/>
                      <a:gd name="connsiteX5" fmla="*/ 1577450 w 1600710"/>
                      <a:gd name="connsiteY5" fmla="*/ 115201 h 680710"/>
                      <a:gd name="connsiteX6" fmla="*/ 1577449 w 1600710"/>
                      <a:gd name="connsiteY6" fmla="*/ 115201 h 680710"/>
                      <a:gd name="connsiteX7" fmla="*/ 1577449 w 1600710"/>
                      <a:gd name="connsiteY7" fmla="*/ 227515 h 680710"/>
                      <a:gd name="connsiteX8" fmla="*/ 1362851 w 1600710"/>
                      <a:gd name="connsiteY8" fmla="*/ 442112 h 680710"/>
                      <a:gd name="connsiteX9" fmla="*/ 1306694 w 1600710"/>
                      <a:gd name="connsiteY9" fmla="*/ 465373 h 680710"/>
                      <a:gd name="connsiteX10" fmla="*/ 1300104 w 1600710"/>
                      <a:gd name="connsiteY10" fmla="*/ 464090 h 680710"/>
                      <a:gd name="connsiteX11" fmla="*/ 579734 w 1600710"/>
                      <a:gd name="connsiteY11" fmla="*/ 464090 h 680710"/>
                      <a:gd name="connsiteX12" fmla="*/ 463657 w 1600710"/>
                      <a:gd name="connsiteY12" fmla="*/ 680710 h 680710"/>
                      <a:gd name="connsiteX13" fmla="*/ 0 w 1600710"/>
                      <a:gd name="connsiteY13" fmla="*/ 325990 h 680710"/>
                      <a:gd name="connsiteX14" fmla="*/ 73142 w 1600710"/>
                      <a:gd name="connsiteY14" fmla="*/ 188750 h 680710"/>
                      <a:gd name="connsiteX15" fmla="*/ 88185 w 1600710"/>
                      <a:gd name="connsiteY15" fmla="*/ 141723 h 680710"/>
                      <a:gd name="connsiteX16" fmla="*/ 301995 w 1600710"/>
                      <a:gd name="connsiteY16" fmla="*/ 0 h 680710"/>
                      <a:gd name="connsiteX0" fmla="*/ 348017 w 1646732"/>
                      <a:gd name="connsiteY0" fmla="*/ 0 h 680710"/>
                      <a:gd name="connsiteX1" fmla="*/ 858199 w 1646732"/>
                      <a:gd name="connsiteY1" fmla="*/ 0 h 680710"/>
                      <a:gd name="connsiteX2" fmla="*/ 1090244 w 1646732"/>
                      <a:gd name="connsiteY2" fmla="*/ 232045 h 680710"/>
                      <a:gd name="connsiteX3" fmla="*/ 1342289 w 1646732"/>
                      <a:gd name="connsiteY3" fmla="*/ 284070 h 680710"/>
                      <a:gd name="connsiteX4" fmla="*/ 1511158 w 1646732"/>
                      <a:gd name="connsiteY4" fmla="*/ 115201 h 680710"/>
                      <a:gd name="connsiteX5" fmla="*/ 1623472 w 1646732"/>
                      <a:gd name="connsiteY5" fmla="*/ 115201 h 680710"/>
                      <a:gd name="connsiteX6" fmla="*/ 1623471 w 1646732"/>
                      <a:gd name="connsiteY6" fmla="*/ 115201 h 680710"/>
                      <a:gd name="connsiteX7" fmla="*/ 1623471 w 1646732"/>
                      <a:gd name="connsiteY7" fmla="*/ 227515 h 680710"/>
                      <a:gd name="connsiteX8" fmla="*/ 1408873 w 1646732"/>
                      <a:gd name="connsiteY8" fmla="*/ 442112 h 680710"/>
                      <a:gd name="connsiteX9" fmla="*/ 1352716 w 1646732"/>
                      <a:gd name="connsiteY9" fmla="*/ 465373 h 680710"/>
                      <a:gd name="connsiteX10" fmla="*/ 1346126 w 1646732"/>
                      <a:gd name="connsiteY10" fmla="*/ 464090 h 680710"/>
                      <a:gd name="connsiteX11" fmla="*/ 625756 w 1646732"/>
                      <a:gd name="connsiteY11" fmla="*/ 464090 h 680710"/>
                      <a:gd name="connsiteX12" fmla="*/ 509679 w 1646732"/>
                      <a:gd name="connsiteY12" fmla="*/ 680710 h 680710"/>
                      <a:gd name="connsiteX13" fmla="*/ -1 w 1646732"/>
                      <a:gd name="connsiteY13" fmla="*/ 399671 h 680710"/>
                      <a:gd name="connsiteX14" fmla="*/ 119164 w 1646732"/>
                      <a:gd name="connsiteY14" fmla="*/ 188750 h 680710"/>
                      <a:gd name="connsiteX15" fmla="*/ 134207 w 1646732"/>
                      <a:gd name="connsiteY15" fmla="*/ 141723 h 680710"/>
                      <a:gd name="connsiteX16" fmla="*/ 348017 w 1646732"/>
                      <a:gd name="connsiteY16" fmla="*/ 0 h 680710"/>
                      <a:gd name="connsiteX0" fmla="*/ 348017 w 1646732"/>
                      <a:gd name="connsiteY0" fmla="*/ 0 h 680710"/>
                      <a:gd name="connsiteX1" fmla="*/ 1090244 w 1646732"/>
                      <a:gd name="connsiteY1" fmla="*/ 232045 h 680710"/>
                      <a:gd name="connsiteX2" fmla="*/ 1342289 w 1646732"/>
                      <a:gd name="connsiteY2" fmla="*/ 284070 h 680710"/>
                      <a:gd name="connsiteX3" fmla="*/ 1511158 w 1646732"/>
                      <a:gd name="connsiteY3" fmla="*/ 115201 h 680710"/>
                      <a:gd name="connsiteX4" fmla="*/ 1623472 w 1646732"/>
                      <a:gd name="connsiteY4" fmla="*/ 115201 h 680710"/>
                      <a:gd name="connsiteX5" fmla="*/ 1623471 w 1646732"/>
                      <a:gd name="connsiteY5" fmla="*/ 115201 h 680710"/>
                      <a:gd name="connsiteX6" fmla="*/ 1623471 w 1646732"/>
                      <a:gd name="connsiteY6" fmla="*/ 227515 h 680710"/>
                      <a:gd name="connsiteX7" fmla="*/ 1408873 w 1646732"/>
                      <a:gd name="connsiteY7" fmla="*/ 442112 h 680710"/>
                      <a:gd name="connsiteX8" fmla="*/ 1352716 w 1646732"/>
                      <a:gd name="connsiteY8" fmla="*/ 465373 h 680710"/>
                      <a:gd name="connsiteX9" fmla="*/ 1346126 w 1646732"/>
                      <a:gd name="connsiteY9" fmla="*/ 464090 h 680710"/>
                      <a:gd name="connsiteX10" fmla="*/ 625756 w 1646732"/>
                      <a:gd name="connsiteY10" fmla="*/ 464090 h 680710"/>
                      <a:gd name="connsiteX11" fmla="*/ 509679 w 1646732"/>
                      <a:gd name="connsiteY11" fmla="*/ 680710 h 680710"/>
                      <a:gd name="connsiteX12" fmla="*/ -1 w 1646732"/>
                      <a:gd name="connsiteY12" fmla="*/ 399671 h 680710"/>
                      <a:gd name="connsiteX13" fmla="*/ 119164 w 1646732"/>
                      <a:gd name="connsiteY13" fmla="*/ 188750 h 680710"/>
                      <a:gd name="connsiteX14" fmla="*/ 134207 w 1646732"/>
                      <a:gd name="connsiteY14" fmla="*/ 141723 h 680710"/>
                      <a:gd name="connsiteX15" fmla="*/ 348017 w 1646732"/>
                      <a:gd name="connsiteY15" fmla="*/ 0 h 680710"/>
                      <a:gd name="connsiteX0" fmla="*/ 348017 w 1646732"/>
                      <a:gd name="connsiteY0" fmla="*/ 12804 h 693514"/>
                      <a:gd name="connsiteX1" fmla="*/ 1090244 w 1646732"/>
                      <a:gd name="connsiteY1" fmla="*/ 244849 h 693514"/>
                      <a:gd name="connsiteX2" fmla="*/ 1342289 w 1646732"/>
                      <a:gd name="connsiteY2" fmla="*/ 296874 h 693514"/>
                      <a:gd name="connsiteX3" fmla="*/ 1511158 w 1646732"/>
                      <a:gd name="connsiteY3" fmla="*/ 128005 h 693514"/>
                      <a:gd name="connsiteX4" fmla="*/ 1623472 w 1646732"/>
                      <a:gd name="connsiteY4" fmla="*/ 128005 h 693514"/>
                      <a:gd name="connsiteX5" fmla="*/ 1623471 w 1646732"/>
                      <a:gd name="connsiteY5" fmla="*/ 128005 h 693514"/>
                      <a:gd name="connsiteX6" fmla="*/ 1623471 w 1646732"/>
                      <a:gd name="connsiteY6" fmla="*/ 240319 h 693514"/>
                      <a:gd name="connsiteX7" fmla="*/ 1408873 w 1646732"/>
                      <a:gd name="connsiteY7" fmla="*/ 454916 h 693514"/>
                      <a:gd name="connsiteX8" fmla="*/ 1352716 w 1646732"/>
                      <a:gd name="connsiteY8" fmla="*/ 478177 h 693514"/>
                      <a:gd name="connsiteX9" fmla="*/ 1346126 w 1646732"/>
                      <a:gd name="connsiteY9" fmla="*/ 476894 h 693514"/>
                      <a:gd name="connsiteX10" fmla="*/ 625756 w 1646732"/>
                      <a:gd name="connsiteY10" fmla="*/ 476894 h 693514"/>
                      <a:gd name="connsiteX11" fmla="*/ 509679 w 1646732"/>
                      <a:gd name="connsiteY11" fmla="*/ 693514 h 693514"/>
                      <a:gd name="connsiteX12" fmla="*/ -1 w 1646732"/>
                      <a:gd name="connsiteY12" fmla="*/ 412475 h 693514"/>
                      <a:gd name="connsiteX13" fmla="*/ 119164 w 1646732"/>
                      <a:gd name="connsiteY13" fmla="*/ 201554 h 693514"/>
                      <a:gd name="connsiteX14" fmla="*/ 134207 w 1646732"/>
                      <a:gd name="connsiteY14" fmla="*/ 154527 h 693514"/>
                      <a:gd name="connsiteX15" fmla="*/ 348017 w 1646732"/>
                      <a:gd name="connsiteY15" fmla="*/ 12804 h 693514"/>
                      <a:gd name="connsiteX0" fmla="*/ 348017 w 1646732"/>
                      <a:gd name="connsiteY0" fmla="*/ 12804 h 693514"/>
                      <a:gd name="connsiteX1" fmla="*/ 1090244 w 1646732"/>
                      <a:gd name="connsiteY1" fmla="*/ 244849 h 693514"/>
                      <a:gd name="connsiteX2" fmla="*/ 1342289 w 1646732"/>
                      <a:gd name="connsiteY2" fmla="*/ 296874 h 693514"/>
                      <a:gd name="connsiteX3" fmla="*/ 1511158 w 1646732"/>
                      <a:gd name="connsiteY3" fmla="*/ 128005 h 693514"/>
                      <a:gd name="connsiteX4" fmla="*/ 1623472 w 1646732"/>
                      <a:gd name="connsiteY4" fmla="*/ 128005 h 693514"/>
                      <a:gd name="connsiteX5" fmla="*/ 1623471 w 1646732"/>
                      <a:gd name="connsiteY5" fmla="*/ 128005 h 693514"/>
                      <a:gd name="connsiteX6" fmla="*/ 1623471 w 1646732"/>
                      <a:gd name="connsiteY6" fmla="*/ 240319 h 693514"/>
                      <a:gd name="connsiteX7" fmla="*/ 1408873 w 1646732"/>
                      <a:gd name="connsiteY7" fmla="*/ 454916 h 693514"/>
                      <a:gd name="connsiteX8" fmla="*/ 1352716 w 1646732"/>
                      <a:gd name="connsiteY8" fmla="*/ 478177 h 693514"/>
                      <a:gd name="connsiteX9" fmla="*/ 1346126 w 1646732"/>
                      <a:gd name="connsiteY9" fmla="*/ 476894 h 693514"/>
                      <a:gd name="connsiteX10" fmla="*/ 625756 w 1646732"/>
                      <a:gd name="connsiteY10" fmla="*/ 476894 h 693514"/>
                      <a:gd name="connsiteX11" fmla="*/ 509679 w 1646732"/>
                      <a:gd name="connsiteY11" fmla="*/ 693514 h 693514"/>
                      <a:gd name="connsiteX12" fmla="*/ -1 w 1646732"/>
                      <a:gd name="connsiteY12" fmla="*/ 412475 h 693514"/>
                      <a:gd name="connsiteX13" fmla="*/ 134207 w 1646732"/>
                      <a:gd name="connsiteY13" fmla="*/ 154527 h 693514"/>
                      <a:gd name="connsiteX14" fmla="*/ 348017 w 1646732"/>
                      <a:gd name="connsiteY14" fmla="*/ 12804 h 693514"/>
                      <a:gd name="connsiteX0" fmla="*/ 348017 w 1646732"/>
                      <a:gd name="connsiteY0" fmla="*/ 12804 h 693514"/>
                      <a:gd name="connsiteX1" fmla="*/ 1090244 w 1646732"/>
                      <a:gd name="connsiteY1" fmla="*/ 244849 h 693514"/>
                      <a:gd name="connsiteX2" fmla="*/ 1342289 w 1646732"/>
                      <a:gd name="connsiteY2" fmla="*/ 296874 h 693514"/>
                      <a:gd name="connsiteX3" fmla="*/ 1511158 w 1646732"/>
                      <a:gd name="connsiteY3" fmla="*/ 128005 h 693514"/>
                      <a:gd name="connsiteX4" fmla="*/ 1623472 w 1646732"/>
                      <a:gd name="connsiteY4" fmla="*/ 128005 h 693514"/>
                      <a:gd name="connsiteX5" fmla="*/ 1623471 w 1646732"/>
                      <a:gd name="connsiteY5" fmla="*/ 128005 h 693514"/>
                      <a:gd name="connsiteX6" fmla="*/ 1623471 w 1646732"/>
                      <a:gd name="connsiteY6" fmla="*/ 240319 h 693514"/>
                      <a:gd name="connsiteX7" fmla="*/ 1408873 w 1646732"/>
                      <a:gd name="connsiteY7" fmla="*/ 454916 h 693514"/>
                      <a:gd name="connsiteX8" fmla="*/ 1352716 w 1646732"/>
                      <a:gd name="connsiteY8" fmla="*/ 478177 h 693514"/>
                      <a:gd name="connsiteX9" fmla="*/ 1346126 w 1646732"/>
                      <a:gd name="connsiteY9" fmla="*/ 476894 h 693514"/>
                      <a:gd name="connsiteX10" fmla="*/ 625756 w 1646732"/>
                      <a:gd name="connsiteY10" fmla="*/ 476894 h 693514"/>
                      <a:gd name="connsiteX11" fmla="*/ 509679 w 1646732"/>
                      <a:gd name="connsiteY11" fmla="*/ 693514 h 693514"/>
                      <a:gd name="connsiteX12" fmla="*/ -1 w 1646732"/>
                      <a:gd name="connsiteY12" fmla="*/ 412475 h 693514"/>
                      <a:gd name="connsiteX13" fmla="*/ 348017 w 1646732"/>
                      <a:gd name="connsiteY13" fmla="*/ 12804 h 693514"/>
                      <a:gd name="connsiteX0" fmla="*/ 348017 w 1646732"/>
                      <a:gd name="connsiteY0" fmla="*/ 12804 h 693514"/>
                      <a:gd name="connsiteX1" fmla="*/ 1090244 w 1646732"/>
                      <a:gd name="connsiteY1" fmla="*/ 244849 h 693514"/>
                      <a:gd name="connsiteX2" fmla="*/ 1342289 w 1646732"/>
                      <a:gd name="connsiteY2" fmla="*/ 296874 h 693514"/>
                      <a:gd name="connsiteX3" fmla="*/ 1511158 w 1646732"/>
                      <a:gd name="connsiteY3" fmla="*/ 128005 h 693514"/>
                      <a:gd name="connsiteX4" fmla="*/ 1623472 w 1646732"/>
                      <a:gd name="connsiteY4" fmla="*/ 128005 h 693514"/>
                      <a:gd name="connsiteX5" fmla="*/ 1623471 w 1646732"/>
                      <a:gd name="connsiteY5" fmla="*/ 128005 h 693514"/>
                      <a:gd name="connsiteX6" fmla="*/ 1623471 w 1646732"/>
                      <a:gd name="connsiteY6" fmla="*/ 240319 h 693514"/>
                      <a:gd name="connsiteX7" fmla="*/ 1408873 w 1646732"/>
                      <a:gd name="connsiteY7" fmla="*/ 454916 h 693514"/>
                      <a:gd name="connsiteX8" fmla="*/ 1352716 w 1646732"/>
                      <a:gd name="connsiteY8" fmla="*/ 478177 h 693514"/>
                      <a:gd name="connsiteX9" fmla="*/ 1346126 w 1646732"/>
                      <a:gd name="connsiteY9" fmla="*/ 476894 h 693514"/>
                      <a:gd name="connsiteX10" fmla="*/ 625756 w 1646732"/>
                      <a:gd name="connsiteY10" fmla="*/ 476894 h 693514"/>
                      <a:gd name="connsiteX11" fmla="*/ 509679 w 1646732"/>
                      <a:gd name="connsiteY11" fmla="*/ 693514 h 693514"/>
                      <a:gd name="connsiteX12" fmla="*/ -1 w 1646732"/>
                      <a:gd name="connsiteY12" fmla="*/ 412475 h 693514"/>
                      <a:gd name="connsiteX13" fmla="*/ 348017 w 1646732"/>
                      <a:gd name="connsiteY13" fmla="*/ 12804 h 693514"/>
                      <a:gd name="connsiteX0" fmla="*/ 348017 w 1646732"/>
                      <a:gd name="connsiteY0" fmla="*/ 12804 h 634704"/>
                      <a:gd name="connsiteX1" fmla="*/ 1090244 w 1646732"/>
                      <a:gd name="connsiteY1" fmla="*/ 244849 h 634704"/>
                      <a:gd name="connsiteX2" fmla="*/ 1342289 w 1646732"/>
                      <a:gd name="connsiteY2" fmla="*/ 296874 h 634704"/>
                      <a:gd name="connsiteX3" fmla="*/ 1511158 w 1646732"/>
                      <a:gd name="connsiteY3" fmla="*/ 128005 h 634704"/>
                      <a:gd name="connsiteX4" fmla="*/ 1623472 w 1646732"/>
                      <a:gd name="connsiteY4" fmla="*/ 128005 h 634704"/>
                      <a:gd name="connsiteX5" fmla="*/ 1623471 w 1646732"/>
                      <a:gd name="connsiteY5" fmla="*/ 128005 h 634704"/>
                      <a:gd name="connsiteX6" fmla="*/ 1623471 w 1646732"/>
                      <a:gd name="connsiteY6" fmla="*/ 240319 h 634704"/>
                      <a:gd name="connsiteX7" fmla="*/ 1408873 w 1646732"/>
                      <a:gd name="connsiteY7" fmla="*/ 454916 h 634704"/>
                      <a:gd name="connsiteX8" fmla="*/ 1352716 w 1646732"/>
                      <a:gd name="connsiteY8" fmla="*/ 478177 h 634704"/>
                      <a:gd name="connsiteX9" fmla="*/ 1346126 w 1646732"/>
                      <a:gd name="connsiteY9" fmla="*/ 476894 h 634704"/>
                      <a:gd name="connsiteX10" fmla="*/ 625756 w 1646732"/>
                      <a:gd name="connsiteY10" fmla="*/ 476894 h 634704"/>
                      <a:gd name="connsiteX11" fmla="*/ 281871 w 1646732"/>
                      <a:gd name="connsiteY11" fmla="*/ 634705 h 634704"/>
                      <a:gd name="connsiteX12" fmla="*/ -1 w 1646732"/>
                      <a:gd name="connsiteY12" fmla="*/ 412475 h 634704"/>
                      <a:gd name="connsiteX13" fmla="*/ 348017 w 1646732"/>
                      <a:gd name="connsiteY13" fmla="*/ 12804 h 634704"/>
                      <a:gd name="connsiteX0" fmla="*/ 388271 w 1686986"/>
                      <a:gd name="connsiteY0" fmla="*/ 12804 h 634704"/>
                      <a:gd name="connsiteX1" fmla="*/ 1130498 w 1686986"/>
                      <a:gd name="connsiteY1" fmla="*/ 244849 h 634704"/>
                      <a:gd name="connsiteX2" fmla="*/ 1382543 w 1686986"/>
                      <a:gd name="connsiteY2" fmla="*/ 296874 h 634704"/>
                      <a:gd name="connsiteX3" fmla="*/ 1551412 w 1686986"/>
                      <a:gd name="connsiteY3" fmla="*/ 128005 h 634704"/>
                      <a:gd name="connsiteX4" fmla="*/ 1663726 w 1686986"/>
                      <a:gd name="connsiteY4" fmla="*/ 128005 h 634704"/>
                      <a:gd name="connsiteX5" fmla="*/ 1663725 w 1686986"/>
                      <a:gd name="connsiteY5" fmla="*/ 128005 h 634704"/>
                      <a:gd name="connsiteX6" fmla="*/ 1663725 w 1686986"/>
                      <a:gd name="connsiteY6" fmla="*/ 240319 h 634704"/>
                      <a:gd name="connsiteX7" fmla="*/ 1449127 w 1686986"/>
                      <a:gd name="connsiteY7" fmla="*/ 454916 h 634704"/>
                      <a:gd name="connsiteX8" fmla="*/ 1392970 w 1686986"/>
                      <a:gd name="connsiteY8" fmla="*/ 478177 h 634704"/>
                      <a:gd name="connsiteX9" fmla="*/ 1386380 w 1686986"/>
                      <a:gd name="connsiteY9" fmla="*/ 476894 h 634704"/>
                      <a:gd name="connsiteX10" fmla="*/ 666010 w 1686986"/>
                      <a:gd name="connsiteY10" fmla="*/ 476894 h 634704"/>
                      <a:gd name="connsiteX11" fmla="*/ 322125 w 1686986"/>
                      <a:gd name="connsiteY11" fmla="*/ 634705 h 634704"/>
                      <a:gd name="connsiteX12" fmla="*/ 0 w 1686986"/>
                      <a:gd name="connsiteY12" fmla="*/ 331068 h 634704"/>
                      <a:gd name="connsiteX13" fmla="*/ 388271 w 1686986"/>
                      <a:gd name="connsiteY13" fmla="*/ 12804 h 634704"/>
                      <a:gd name="connsiteX0" fmla="*/ 388271 w 1686986"/>
                      <a:gd name="connsiteY0" fmla="*/ 2330 h 624230"/>
                      <a:gd name="connsiteX1" fmla="*/ 1130498 w 1686986"/>
                      <a:gd name="connsiteY1" fmla="*/ 234375 h 624230"/>
                      <a:gd name="connsiteX2" fmla="*/ 1382543 w 1686986"/>
                      <a:gd name="connsiteY2" fmla="*/ 286400 h 624230"/>
                      <a:gd name="connsiteX3" fmla="*/ 1551412 w 1686986"/>
                      <a:gd name="connsiteY3" fmla="*/ 117531 h 624230"/>
                      <a:gd name="connsiteX4" fmla="*/ 1663726 w 1686986"/>
                      <a:gd name="connsiteY4" fmla="*/ 117531 h 624230"/>
                      <a:gd name="connsiteX5" fmla="*/ 1663725 w 1686986"/>
                      <a:gd name="connsiteY5" fmla="*/ 117531 h 624230"/>
                      <a:gd name="connsiteX6" fmla="*/ 1663725 w 1686986"/>
                      <a:gd name="connsiteY6" fmla="*/ 229845 h 624230"/>
                      <a:gd name="connsiteX7" fmla="*/ 1449127 w 1686986"/>
                      <a:gd name="connsiteY7" fmla="*/ 444442 h 624230"/>
                      <a:gd name="connsiteX8" fmla="*/ 1392970 w 1686986"/>
                      <a:gd name="connsiteY8" fmla="*/ 467703 h 624230"/>
                      <a:gd name="connsiteX9" fmla="*/ 1386380 w 1686986"/>
                      <a:gd name="connsiteY9" fmla="*/ 466420 h 624230"/>
                      <a:gd name="connsiteX10" fmla="*/ 666010 w 1686986"/>
                      <a:gd name="connsiteY10" fmla="*/ 466420 h 624230"/>
                      <a:gd name="connsiteX11" fmla="*/ 322125 w 1686986"/>
                      <a:gd name="connsiteY11" fmla="*/ 624231 h 624230"/>
                      <a:gd name="connsiteX12" fmla="*/ 0 w 1686986"/>
                      <a:gd name="connsiteY12" fmla="*/ 320594 h 624230"/>
                      <a:gd name="connsiteX13" fmla="*/ 388271 w 1686986"/>
                      <a:gd name="connsiteY13" fmla="*/ 2330 h 624230"/>
                      <a:gd name="connsiteX0" fmla="*/ 388271 w 1686986"/>
                      <a:gd name="connsiteY0" fmla="*/ 27992 h 649893"/>
                      <a:gd name="connsiteX1" fmla="*/ 1130498 w 1686986"/>
                      <a:gd name="connsiteY1" fmla="*/ 260037 h 649893"/>
                      <a:gd name="connsiteX2" fmla="*/ 1382543 w 1686986"/>
                      <a:gd name="connsiteY2" fmla="*/ 312062 h 649893"/>
                      <a:gd name="connsiteX3" fmla="*/ 1551412 w 1686986"/>
                      <a:gd name="connsiteY3" fmla="*/ 143193 h 649893"/>
                      <a:gd name="connsiteX4" fmla="*/ 1663726 w 1686986"/>
                      <a:gd name="connsiteY4" fmla="*/ 143193 h 649893"/>
                      <a:gd name="connsiteX5" fmla="*/ 1663725 w 1686986"/>
                      <a:gd name="connsiteY5" fmla="*/ 143193 h 649893"/>
                      <a:gd name="connsiteX6" fmla="*/ 1663725 w 1686986"/>
                      <a:gd name="connsiteY6" fmla="*/ 255507 h 649893"/>
                      <a:gd name="connsiteX7" fmla="*/ 1449127 w 1686986"/>
                      <a:gd name="connsiteY7" fmla="*/ 470104 h 649893"/>
                      <a:gd name="connsiteX8" fmla="*/ 1392970 w 1686986"/>
                      <a:gd name="connsiteY8" fmla="*/ 493365 h 649893"/>
                      <a:gd name="connsiteX9" fmla="*/ 1386380 w 1686986"/>
                      <a:gd name="connsiteY9" fmla="*/ 492082 h 649893"/>
                      <a:gd name="connsiteX10" fmla="*/ 666010 w 1686986"/>
                      <a:gd name="connsiteY10" fmla="*/ 492082 h 649893"/>
                      <a:gd name="connsiteX11" fmla="*/ 322125 w 1686986"/>
                      <a:gd name="connsiteY11" fmla="*/ 649893 h 649893"/>
                      <a:gd name="connsiteX12" fmla="*/ 0 w 1686986"/>
                      <a:gd name="connsiteY12" fmla="*/ 346256 h 649893"/>
                      <a:gd name="connsiteX13" fmla="*/ 388271 w 1686986"/>
                      <a:gd name="connsiteY13" fmla="*/ 27992 h 649893"/>
                      <a:gd name="connsiteX0" fmla="*/ 388271 w 1686986"/>
                      <a:gd name="connsiteY0" fmla="*/ 27992 h 649893"/>
                      <a:gd name="connsiteX1" fmla="*/ 1130498 w 1686986"/>
                      <a:gd name="connsiteY1" fmla="*/ 260037 h 649893"/>
                      <a:gd name="connsiteX2" fmla="*/ 1382543 w 1686986"/>
                      <a:gd name="connsiteY2" fmla="*/ 312062 h 649893"/>
                      <a:gd name="connsiteX3" fmla="*/ 1551412 w 1686986"/>
                      <a:gd name="connsiteY3" fmla="*/ 143193 h 649893"/>
                      <a:gd name="connsiteX4" fmla="*/ 1663726 w 1686986"/>
                      <a:gd name="connsiteY4" fmla="*/ 143193 h 649893"/>
                      <a:gd name="connsiteX5" fmla="*/ 1663725 w 1686986"/>
                      <a:gd name="connsiteY5" fmla="*/ 143193 h 649893"/>
                      <a:gd name="connsiteX6" fmla="*/ 1663725 w 1686986"/>
                      <a:gd name="connsiteY6" fmla="*/ 255507 h 649893"/>
                      <a:gd name="connsiteX7" fmla="*/ 1449127 w 1686986"/>
                      <a:gd name="connsiteY7" fmla="*/ 470104 h 649893"/>
                      <a:gd name="connsiteX8" fmla="*/ 1392970 w 1686986"/>
                      <a:gd name="connsiteY8" fmla="*/ 493365 h 649893"/>
                      <a:gd name="connsiteX9" fmla="*/ 1386380 w 1686986"/>
                      <a:gd name="connsiteY9" fmla="*/ 492082 h 649893"/>
                      <a:gd name="connsiteX10" fmla="*/ 666010 w 1686986"/>
                      <a:gd name="connsiteY10" fmla="*/ 492082 h 649893"/>
                      <a:gd name="connsiteX11" fmla="*/ 322125 w 1686986"/>
                      <a:gd name="connsiteY11" fmla="*/ 649893 h 649893"/>
                      <a:gd name="connsiteX12" fmla="*/ 0 w 1686986"/>
                      <a:gd name="connsiteY12" fmla="*/ 346256 h 649893"/>
                      <a:gd name="connsiteX13" fmla="*/ 388271 w 1686986"/>
                      <a:gd name="connsiteY13" fmla="*/ 27992 h 6498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1686986" h="649893">
                        <a:moveTo>
                          <a:pt x="388271" y="27992"/>
                        </a:moveTo>
                        <a:cubicBezTo>
                          <a:pt x="818598" y="-86607"/>
                          <a:pt x="883089" y="182689"/>
                          <a:pt x="1130498" y="260037"/>
                        </a:cubicBezTo>
                        <a:lnTo>
                          <a:pt x="1382543" y="312062"/>
                        </a:lnTo>
                        <a:lnTo>
                          <a:pt x="1551412" y="143193"/>
                        </a:lnTo>
                        <a:cubicBezTo>
                          <a:pt x="1582426" y="112178"/>
                          <a:pt x="1632711" y="112178"/>
                          <a:pt x="1663726" y="143193"/>
                        </a:cubicBezTo>
                        <a:lnTo>
                          <a:pt x="1663725" y="143193"/>
                        </a:lnTo>
                        <a:cubicBezTo>
                          <a:pt x="1694740" y="174208"/>
                          <a:pt x="1694740" y="224493"/>
                          <a:pt x="1663725" y="255507"/>
                        </a:cubicBezTo>
                        <a:lnTo>
                          <a:pt x="1449127" y="470104"/>
                        </a:lnTo>
                        <a:cubicBezTo>
                          <a:pt x="1433620" y="485611"/>
                          <a:pt x="1413295" y="493365"/>
                          <a:pt x="1392970" y="493365"/>
                        </a:cubicBezTo>
                        <a:lnTo>
                          <a:pt x="1386380" y="492082"/>
                        </a:lnTo>
                        <a:lnTo>
                          <a:pt x="666010" y="492082"/>
                        </a:lnTo>
                        <a:lnTo>
                          <a:pt x="322125" y="649893"/>
                        </a:lnTo>
                        <a:lnTo>
                          <a:pt x="0" y="346256"/>
                        </a:lnTo>
                        <a:cubicBezTo>
                          <a:pt x="116006" y="213032"/>
                          <a:pt x="178979" y="79157"/>
                          <a:pt x="388271" y="27992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664" name="グループ化 663"/>
              <p:cNvGrpSpPr/>
              <p:nvPr/>
            </p:nvGrpSpPr>
            <p:grpSpPr>
              <a:xfrm>
                <a:off x="1512777" y="3151903"/>
                <a:ext cx="185551" cy="320408"/>
                <a:chOff x="1841557" y="3146838"/>
                <a:chExt cx="172795" cy="298381"/>
              </a:xfrm>
            </p:grpSpPr>
            <p:sp>
              <p:nvSpPr>
                <p:cNvPr id="669" name="フリーフォーム 668"/>
                <p:cNvSpPr/>
                <p:nvPr/>
              </p:nvSpPr>
              <p:spPr bwMode="auto">
                <a:xfrm>
                  <a:off x="1841557" y="3146838"/>
                  <a:ext cx="172795" cy="298381"/>
                </a:xfrm>
                <a:custGeom>
                  <a:avLst/>
                  <a:gdLst>
                    <a:gd name="connsiteX0" fmla="*/ 116667 w 172795"/>
                    <a:gd name="connsiteY0" fmla="*/ 1856 h 298381"/>
                    <a:gd name="connsiteX1" fmla="*/ 164239 w 172795"/>
                    <a:gd name="connsiteY1" fmla="*/ 172516 h 298381"/>
                    <a:gd name="connsiteX2" fmla="*/ 37710 w 172795"/>
                    <a:gd name="connsiteY2" fmla="*/ 296525 h 298381"/>
                    <a:gd name="connsiteX3" fmla="*/ 6929 w 172795"/>
                    <a:gd name="connsiteY3" fmla="*/ 275868 h 298381"/>
                    <a:gd name="connsiteX4" fmla="*/ 0 w 172795"/>
                    <a:gd name="connsiteY4" fmla="*/ 261805 h 298381"/>
                    <a:gd name="connsiteX5" fmla="*/ 25192 w 172795"/>
                    <a:gd name="connsiteY5" fmla="*/ 228032 h 298381"/>
                    <a:gd name="connsiteX6" fmla="*/ 47399 w 172795"/>
                    <a:gd name="connsiteY6" fmla="*/ 172516 h 298381"/>
                    <a:gd name="connsiteX7" fmla="*/ 49818 w 172795"/>
                    <a:gd name="connsiteY7" fmla="*/ 61503 h 298381"/>
                    <a:gd name="connsiteX8" fmla="*/ 37538 w 172795"/>
                    <a:gd name="connsiteY8" fmla="*/ 36577 h 298381"/>
                    <a:gd name="connsiteX9" fmla="*/ 43550 w 172795"/>
                    <a:gd name="connsiteY9" fmla="*/ 28516 h 298381"/>
                    <a:gd name="connsiteX10" fmla="*/ 116667 w 172795"/>
                    <a:gd name="connsiteY10" fmla="*/ 1856 h 298381"/>
                    <a:gd name="connsiteX0" fmla="*/ 47399 w 172795"/>
                    <a:gd name="connsiteY0" fmla="*/ 172516 h 298381"/>
                    <a:gd name="connsiteX1" fmla="*/ 49818 w 172795"/>
                    <a:gd name="connsiteY1" fmla="*/ 61503 h 298381"/>
                    <a:gd name="connsiteX2" fmla="*/ 37538 w 172795"/>
                    <a:gd name="connsiteY2" fmla="*/ 36577 h 298381"/>
                    <a:gd name="connsiteX3" fmla="*/ 43550 w 172795"/>
                    <a:gd name="connsiteY3" fmla="*/ 28516 h 298381"/>
                    <a:gd name="connsiteX4" fmla="*/ 116667 w 172795"/>
                    <a:gd name="connsiteY4" fmla="*/ 1856 h 298381"/>
                    <a:gd name="connsiteX5" fmla="*/ 164239 w 172795"/>
                    <a:gd name="connsiteY5" fmla="*/ 172516 h 298381"/>
                    <a:gd name="connsiteX6" fmla="*/ 37710 w 172795"/>
                    <a:gd name="connsiteY6" fmla="*/ 296525 h 298381"/>
                    <a:gd name="connsiteX7" fmla="*/ 6929 w 172795"/>
                    <a:gd name="connsiteY7" fmla="*/ 275868 h 298381"/>
                    <a:gd name="connsiteX8" fmla="*/ 0 w 172795"/>
                    <a:gd name="connsiteY8" fmla="*/ 261805 h 298381"/>
                    <a:gd name="connsiteX9" fmla="*/ 25192 w 172795"/>
                    <a:gd name="connsiteY9" fmla="*/ 228032 h 298381"/>
                    <a:gd name="connsiteX10" fmla="*/ 138839 w 172795"/>
                    <a:gd name="connsiteY10" fmla="*/ 263956 h 298381"/>
                    <a:gd name="connsiteX0" fmla="*/ 47399 w 172795"/>
                    <a:gd name="connsiteY0" fmla="*/ 172516 h 298381"/>
                    <a:gd name="connsiteX1" fmla="*/ 49818 w 172795"/>
                    <a:gd name="connsiteY1" fmla="*/ 61503 h 298381"/>
                    <a:gd name="connsiteX2" fmla="*/ 37538 w 172795"/>
                    <a:gd name="connsiteY2" fmla="*/ 36577 h 298381"/>
                    <a:gd name="connsiteX3" fmla="*/ 43550 w 172795"/>
                    <a:gd name="connsiteY3" fmla="*/ 28516 h 298381"/>
                    <a:gd name="connsiteX4" fmla="*/ 116667 w 172795"/>
                    <a:gd name="connsiteY4" fmla="*/ 1856 h 298381"/>
                    <a:gd name="connsiteX5" fmla="*/ 164239 w 172795"/>
                    <a:gd name="connsiteY5" fmla="*/ 172516 h 298381"/>
                    <a:gd name="connsiteX6" fmla="*/ 37710 w 172795"/>
                    <a:gd name="connsiteY6" fmla="*/ 296525 h 298381"/>
                    <a:gd name="connsiteX7" fmla="*/ 6929 w 172795"/>
                    <a:gd name="connsiteY7" fmla="*/ 275868 h 298381"/>
                    <a:gd name="connsiteX8" fmla="*/ 0 w 172795"/>
                    <a:gd name="connsiteY8" fmla="*/ 261805 h 298381"/>
                    <a:gd name="connsiteX9" fmla="*/ 25192 w 172795"/>
                    <a:gd name="connsiteY9" fmla="*/ 228032 h 298381"/>
                    <a:gd name="connsiteX0" fmla="*/ 49818 w 172795"/>
                    <a:gd name="connsiteY0" fmla="*/ 61503 h 298381"/>
                    <a:gd name="connsiteX1" fmla="*/ 37538 w 172795"/>
                    <a:gd name="connsiteY1" fmla="*/ 36577 h 298381"/>
                    <a:gd name="connsiteX2" fmla="*/ 43550 w 172795"/>
                    <a:gd name="connsiteY2" fmla="*/ 28516 h 298381"/>
                    <a:gd name="connsiteX3" fmla="*/ 116667 w 172795"/>
                    <a:gd name="connsiteY3" fmla="*/ 1856 h 298381"/>
                    <a:gd name="connsiteX4" fmla="*/ 164239 w 172795"/>
                    <a:gd name="connsiteY4" fmla="*/ 172516 h 298381"/>
                    <a:gd name="connsiteX5" fmla="*/ 37710 w 172795"/>
                    <a:gd name="connsiteY5" fmla="*/ 296525 h 298381"/>
                    <a:gd name="connsiteX6" fmla="*/ 6929 w 172795"/>
                    <a:gd name="connsiteY6" fmla="*/ 275868 h 298381"/>
                    <a:gd name="connsiteX7" fmla="*/ 0 w 172795"/>
                    <a:gd name="connsiteY7" fmla="*/ 261805 h 298381"/>
                    <a:gd name="connsiteX8" fmla="*/ 25192 w 172795"/>
                    <a:gd name="connsiteY8" fmla="*/ 228032 h 298381"/>
                    <a:gd name="connsiteX0" fmla="*/ 37538 w 172795"/>
                    <a:gd name="connsiteY0" fmla="*/ 36577 h 298381"/>
                    <a:gd name="connsiteX1" fmla="*/ 43550 w 172795"/>
                    <a:gd name="connsiteY1" fmla="*/ 28516 h 298381"/>
                    <a:gd name="connsiteX2" fmla="*/ 116667 w 172795"/>
                    <a:gd name="connsiteY2" fmla="*/ 1856 h 298381"/>
                    <a:gd name="connsiteX3" fmla="*/ 164239 w 172795"/>
                    <a:gd name="connsiteY3" fmla="*/ 172516 h 298381"/>
                    <a:gd name="connsiteX4" fmla="*/ 37710 w 172795"/>
                    <a:gd name="connsiteY4" fmla="*/ 296525 h 298381"/>
                    <a:gd name="connsiteX5" fmla="*/ 6929 w 172795"/>
                    <a:gd name="connsiteY5" fmla="*/ 275868 h 298381"/>
                    <a:gd name="connsiteX6" fmla="*/ 0 w 172795"/>
                    <a:gd name="connsiteY6" fmla="*/ 261805 h 298381"/>
                    <a:gd name="connsiteX7" fmla="*/ 25192 w 172795"/>
                    <a:gd name="connsiteY7" fmla="*/ 228032 h 298381"/>
                    <a:gd name="connsiteX0" fmla="*/ 37538 w 172795"/>
                    <a:gd name="connsiteY0" fmla="*/ 36577 h 298381"/>
                    <a:gd name="connsiteX1" fmla="*/ 43550 w 172795"/>
                    <a:gd name="connsiteY1" fmla="*/ 28516 h 298381"/>
                    <a:gd name="connsiteX2" fmla="*/ 116667 w 172795"/>
                    <a:gd name="connsiteY2" fmla="*/ 1856 h 298381"/>
                    <a:gd name="connsiteX3" fmla="*/ 164239 w 172795"/>
                    <a:gd name="connsiteY3" fmla="*/ 172516 h 298381"/>
                    <a:gd name="connsiteX4" fmla="*/ 37710 w 172795"/>
                    <a:gd name="connsiteY4" fmla="*/ 296525 h 298381"/>
                    <a:gd name="connsiteX5" fmla="*/ 6929 w 172795"/>
                    <a:gd name="connsiteY5" fmla="*/ 275868 h 298381"/>
                    <a:gd name="connsiteX6" fmla="*/ 0 w 172795"/>
                    <a:gd name="connsiteY6" fmla="*/ 261805 h 2983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72795" h="298381">
                      <a:moveTo>
                        <a:pt x="37538" y="36577"/>
                      </a:moveTo>
                      <a:lnTo>
                        <a:pt x="43550" y="28516"/>
                      </a:lnTo>
                      <a:cubicBezTo>
                        <a:pt x="66447" y="6075"/>
                        <a:pt x="92629" y="-4585"/>
                        <a:pt x="116667" y="1856"/>
                      </a:cubicBezTo>
                      <a:cubicBezTo>
                        <a:pt x="164743" y="14738"/>
                        <a:pt x="186042" y="91145"/>
                        <a:pt x="164239" y="172516"/>
                      </a:cubicBezTo>
                      <a:cubicBezTo>
                        <a:pt x="142436" y="253886"/>
                        <a:pt x="85786" y="309407"/>
                        <a:pt x="37710" y="296525"/>
                      </a:cubicBezTo>
                      <a:cubicBezTo>
                        <a:pt x="25691" y="293305"/>
                        <a:pt x="15346" y="286114"/>
                        <a:pt x="6929" y="275868"/>
                      </a:cubicBezTo>
                      <a:lnTo>
                        <a:pt x="0" y="261805"/>
                      </a:lnTo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70" name="フリーフォーム 669"/>
                <p:cNvSpPr/>
                <p:nvPr/>
              </p:nvSpPr>
              <p:spPr bwMode="auto">
                <a:xfrm>
                  <a:off x="1844901" y="3198495"/>
                  <a:ext cx="129959" cy="195068"/>
                </a:xfrm>
                <a:custGeom>
                  <a:avLst/>
                  <a:gdLst>
                    <a:gd name="connsiteX0" fmla="*/ 116667 w 172795"/>
                    <a:gd name="connsiteY0" fmla="*/ 1856 h 298381"/>
                    <a:gd name="connsiteX1" fmla="*/ 164239 w 172795"/>
                    <a:gd name="connsiteY1" fmla="*/ 172516 h 298381"/>
                    <a:gd name="connsiteX2" fmla="*/ 37710 w 172795"/>
                    <a:gd name="connsiteY2" fmla="*/ 296525 h 298381"/>
                    <a:gd name="connsiteX3" fmla="*/ 6929 w 172795"/>
                    <a:gd name="connsiteY3" fmla="*/ 275868 h 298381"/>
                    <a:gd name="connsiteX4" fmla="*/ 0 w 172795"/>
                    <a:gd name="connsiteY4" fmla="*/ 261805 h 298381"/>
                    <a:gd name="connsiteX5" fmla="*/ 25192 w 172795"/>
                    <a:gd name="connsiteY5" fmla="*/ 228032 h 298381"/>
                    <a:gd name="connsiteX6" fmla="*/ 47399 w 172795"/>
                    <a:gd name="connsiteY6" fmla="*/ 172516 h 298381"/>
                    <a:gd name="connsiteX7" fmla="*/ 49818 w 172795"/>
                    <a:gd name="connsiteY7" fmla="*/ 61503 h 298381"/>
                    <a:gd name="connsiteX8" fmla="*/ 37538 w 172795"/>
                    <a:gd name="connsiteY8" fmla="*/ 36577 h 298381"/>
                    <a:gd name="connsiteX9" fmla="*/ 43550 w 172795"/>
                    <a:gd name="connsiteY9" fmla="*/ 28516 h 298381"/>
                    <a:gd name="connsiteX10" fmla="*/ 116667 w 172795"/>
                    <a:gd name="connsiteY10" fmla="*/ 1856 h 298381"/>
                    <a:gd name="connsiteX0" fmla="*/ 47399 w 172795"/>
                    <a:gd name="connsiteY0" fmla="*/ 172516 h 298381"/>
                    <a:gd name="connsiteX1" fmla="*/ 49818 w 172795"/>
                    <a:gd name="connsiteY1" fmla="*/ 61503 h 298381"/>
                    <a:gd name="connsiteX2" fmla="*/ 37538 w 172795"/>
                    <a:gd name="connsiteY2" fmla="*/ 36577 h 298381"/>
                    <a:gd name="connsiteX3" fmla="*/ 43550 w 172795"/>
                    <a:gd name="connsiteY3" fmla="*/ 28516 h 298381"/>
                    <a:gd name="connsiteX4" fmla="*/ 116667 w 172795"/>
                    <a:gd name="connsiteY4" fmla="*/ 1856 h 298381"/>
                    <a:gd name="connsiteX5" fmla="*/ 164239 w 172795"/>
                    <a:gd name="connsiteY5" fmla="*/ 172516 h 298381"/>
                    <a:gd name="connsiteX6" fmla="*/ 37710 w 172795"/>
                    <a:gd name="connsiteY6" fmla="*/ 296525 h 298381"/>
                    <a:gd name="connsiteX7" fmla="*/ 6929 w 172795"/>
                    <a:gd name="connsiteY7" fmla="*/ 275868 h 298381"/>
                    <a:gd name="connsiteX8" fmla="*/ 0 w 172795"/>
                    <a:gd name="connsiteY8" fmla="*/ 261805 h 298381"/>
                    <a:gd name="connsiteX9" fmla="*/ 25192 w 172795"/>
                    <a:gd name="connsiteY9" fmla="*/ 228032 h 298381"/>
                    <a:gd name="connsiteX10" fmla="*/ 138839 w 172795"/>
                    <a:gd name="connsiteY10" fmla="*/ 263956 h 298381"/>
                    <a:gd name="connsiteX0" fmla="*/ 47399 w 172795"/>
                    <a:gd name="connsiteY0" fmla="*/ 172516 h 298381"/>
                    <a:gd name="connsiteX1" fmla="*/ 49818 w 172795"/>
                    <a:gd name="connsiteY1" fmla="*/ 61503 h 298381"/>
                    <a:gd name="connsiteX2" fmla="*/ 37538 w 172795"/>
                    <a:gd name="connsiteY2" fmla="*/ 36577 h 298381"/>
                    <a:gd name="connsiteX3" fmla="*/ 43550 w 172795"/>
                    <a:gd name="connsiteY3" fmla="*/ 28516 h 298381"/>
                    <a:gd name="connsiteX4" fmla="*/ 116667 w 172795"/>
                    <a:gd name="connsiteY4" fmla="*/ 1856 h 298381"/>
                    <a:gd name="connsiteX5" fmla="*/ 164239 w 172795"/>
                    <a:gd name="connsiteY5" fmla="*/ 172516 h 298381"/>
                    <a:gd name="connsiteX6" fmla="*/ 37710 w 172795"/>
                    <a:gd name="connsiteY6" fmla="*/ 296525 h 298381"/>
                    <a:gd name="connsiteX7" fmla="*/ 6929 w 172795"/>
                    <a:gd name="connsiteY7" fmla="*/ 275868 h 298381"/>
                    <a:gd name="connsiteX8" fmla="*/ 0 w 172795"/>
                    <a:gd name="connsiteY8" fmla="*/ 261805 h 298381"/>
                    <a:gd name="connsiteX9" fmla="*/ 25192 w 172795"/>
                    <a:gd name="connsiteY9" fmla="*/ 228032 h 298381"/>
                    <a:gd name="connsiteX0" fmla="*/ 49818 w 172795"/>
                    <a:gd name="connsiteY0" fmla="*/ 61503 h 298381"/>
                    <a:gd name="connsiteX1" fmla="*/ 37538 w 172795"/>
                    <a:gd name="connsiteY1" fmla="*/ 36577 h 298381"/>
                    <a:gd name="connsiteX2" fmla="*/ 43550 w 172795"/>
                    <a:gd name="connsiteY2" fmla="*/ 28516 h 298381"/>
                    <a:gd name="connsiteX3" fmla="*/ 116667 w 172795"/>
                    <a:gd name="connsiteY3" fmla="*/ 1856 h 298381"/>
                    <a:gd name="connsiteX4" fmla="*/ 164239 w 172795"/>
                    <a:gd name="connsiteY4" fmla="*/ 172516 h 298381"/>
                    <a:gd name="connsiteX5" fmla="*/ 37710 w 172795"/>
                    <a:gd name="connsiteY5" fmla="*/ 296525 h 298381"/>
                    <a:gd name="connsiteX6" fmla="*/ 6929 w 172795"/>
                    <a:gd name="connsiteY6" fmla="*/ 275868 h 298381"/>
                    <a:gd name="connsiteX7" fmla="*/ 0 w 172795"/>
                    <a:gd name="connsiteY7" fmla="*/ 261805 h 298381"/>
                    <a:gd name="connsiteX8" fmla="*/ 25192 w 172795"/>
                    <a:gd name="connsiteY8" fmla="*/ 228032 h 298381"/>
                    <a:gd name="connsiteX0" fmla="*/ 37538 w 172795"/>
                    <a:gd name="connsiteY0" fmla="*/ 36577 h 298381"/>
                    <a:gd name="connsiteX1" fmla="*/ 43550 w 172795"/>
                    <a:gd name="connsiteY1" fmla="*/ 28516 h 298381"/>
                    <a:gd name="connsiteX2" fmla="*/ 116667 w 172795"/>
                    <a:gd name="connsiteY2" fmla="*/ 1856 h 298381"/>
                    <a:gd name="connsiteX3" fmla="*/ 164239 w 172795"/>
                    <a:gd name="connsiteY3" fmla="*/ 172516 h 298381"/>
                    <a:gd name="connsiteX4" fmla="*/ 37710 w 172795"/>
                    <a:gd name="connsiteY4" fmla="*/ 296525 h 298381"/>
                    <a:gd name="connsiteX5" fmla="*/ 6929 w 172795"/>
                    <a:gd name="connsiteY5" fmla="*/ 275868 h 298381"/>
                    <a:gd name="connsiteX6" fmla="*/ 0 w 172795"/>
                    <a:gd name="connsiteY6" fmla="*/ 261805 h 298381"/>
                    <a:gd name="connsiteX7" fmla="*/ 25192 w 172795"/>
                    <a:gd name="connsiteY7" fmla="*/ 228032 h 298381"/>
                    <a:gd name="connsiteX0" fmla="*/ 37538 w 172795"/>
                    <a:gd name="connsiteY0" fmla="*/ 36577 h 298381"/>
                    <a:gd name="connsiteX1" fmla="*/ 43550 w 172795"/>
                    <a:gd name="connsiteY1" fmla="*/ 28516 h 298381"/>
                    <a:gd name="connsiteX2" fmla="*/ 116667 w 172795"/>
                    <a:gd name="connsiteY2" fmla="*/ 1856 h 298381"/>
                    <a:gd name="connsiteX3" fmla="*/ 164239 w 172795"/>
                    <a:gd name="connsiteY3" fmla="*/ 172516 h 298381"/>
                    <a:gd name="connsiteX4" fmla="*/ 37710 w 172795"/>
                    <a:gd name="connsiteY4" fmla="*/ 296525 h 298381"/>
                    <a:gd name="connsiteX5" fmla="*/ 6929 w 172795"/>
                    <a:gd name="connsiteY5" fmla="*/ 275868 h 298381"/>
                    <a:gd name="connsiteX6" fmla="*/ 0 w 172795"/>
                    <a:gd name="connsiteY6" fmla="*/ 261805 h 2983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72795" h="298381">
                      <a:moveTo>
                        <a:pt x="37538" y="36577"/>
                      </a:moveTo>
                      <a:lnTo>
                        <a:pt x="43550" y="28516"/>
                      </a:lnTo>
                      <a:cubicBezTo>
                        <a:pt x="66447" y="6075"/>
                        <a:pt x="92629" y="-4585"/>
                        <a:pt x="116667" y="1856"/>
                      </a:cubicBezTo>
                      <a:cubicBezTo>
                        <a:pt x="164743" y="14738"/>
                        <a:pt x="186042" y="91145"/>
                        <a:pt x="164239" y="172516"/>
                      </a:cubicBezTo>
                      <a:cubicBezTo>
                        <a:pt x="142436" y="253886"/>
                        <a:pt x="85786" y="309407"/>
                        <a:pt x="37710" y="296525"/>
                      </a:cubicBezTo>
                      <a:cubicBezTo>
                        <a:pt x="25691" y="293305"/>
                        <a:pt x="15346" y="286114"/>
                        <a:pt x="6929" y="275868"/>
                      </a:cubicBezTo>
                      <a:lnTo>
                        <a:pt x="0" y="261805"/>
                      </a:lnTo>
                    </a:path>
                  </a:pathLst>
                </a:cu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</p:grpSp>
          <p:sp>
            <p:nvSpPr>
              <p:cNvPr id="665" name="片側の 2 つの角を丸めた四角形 544"/>
              <p:cNvSpPr/>
              <p:nvPr/>
            </p:nvSpPr>
            <p:spPr>
              <a:xfrm rot="7200000" flipH="1">
                <a:off x="1620912" y="3690867"/>
                <a:ext cx="230509" cy="549004"/>
              </a:xfrm>
              <a:custGeom>
                <a:avLst/>
                <a:gdLst>
                  <a:gd name="connsiteX0" fmla="*/ 114728 w 229456"/>
                  <a:gd name="connsiteY0" fmla="*/ 0 h 549004"/>
                  <a:gd name="connsiteX1" fmla="*/ 114728 w 229456"/>
                  <a:gd name="connsiteY1" fmla="*/ 0 h 549004"/>
                  <a:gd name="connsiteX2" fmla="*/ 229456 w 229456"/>
                  <a:gd name="connsiteY2" fmla="*/ 114728 h 549004"/>
                  <a:gd name="connsiteX3" fmla="*/ 229456 w 229456"/>
                  <a:gd name="connsiteY3" fmla="*/ 549004 h 549004"/>
                  <a:gd name="connsiteX4" fmla="*/ 229456 w 229456"/>
                  <a:gd name="connsiteY4" fmla="*/ 549004 h 549004"/>
                  <a:gd name="connsiteX5" fmla="*/ 0 w 229456"/>
                  <a:gd name="connsiteY5" fmla="*/ 549004 h 549004"/>
                  <a:gd name="connsiteX6" fmla="*/ 0 w 229456"/>
                  <a:gd name="connsiteY6" fmla="*/ 549004 h 549004"/>
                  <a:gd name="connsiteX7" fmla="*/ 0 w 229456"/>
                  <a:gd name="connsiteY7" fmla="*/ 114728 h 549004"/>
                  <a:gd name="connsiteX8" fmla="*/ 114728 w 229456"/>
                  <a:gd name="connsiteY8" fmla="*/ 0 h 549004"/>
                  <a:gd name="connsiteX0" fmla="*/ 115781 w 230509"/>
                  <a:gd name="connsiteY0" fmla="*/ 0 h 549004"/>
                  <a:gd name="connsiteX1" fmla="*/ 115781 w 230509"/>
                  <a:gd name="connsiteY1" fmla="*/ 0 h 549004"/>
                  <a:gd name="connsiteX2" fmla="*/ 230509 w 230509"/>
                  <a:gd name="connsiteY2" fmla="*/ 114728 h 549004"/>
                  <a:gd name="connsiteX3" fmla="*/ 230509 w 230509"/>
                  <a:gd name="connsiteY3" fmla="*/ 549004 h 549004"/>
                  <a:gd name="connsiteX4" fmla="*/ 230509 w 230509"/>
                  <a:gd name="connsiteY4" fmla="*/ 549004 h 549004"/>
                  <a:gd name="connsiteX5" fmla="*/ 1053 w 230509"/>
                  <a:gd name="connsiteY5" fmla="*/ 549004 h 549004"/>
                  <a:gd name="connsiteX6" fmla="*/ 1053 w 230509"/>
                  <a:gd name="connsiteY6" fmla="*/ 549004 h 549004"/>
                  <a:gd name="connsiteX7" fmla="*/ 0 w 230509"/>
                  <a:gd name="connsiteY7" fmla="*/ 344872 h 549004"/>
                  <a:gd name="connsiteX8" fmla="*/ 1053 w 230509"/>
                  <a:gd name="connsiteY8" fmla="*/ 114728 h 549004"/>
                  <a:gd name="connsiteX9" fmla="*/ 115781 w 230509"/>
                  <a:gd name="connsiteY9" fmla="*/ 0 h 549004"/>
                  <a:gd name="connsiteX0" fmla="*/ 1053 w 230509"/>
                  <a:gd name="connsiteY0" fmla="*/ 549004 h 640444"/>
                  <a:gd name="connsiteX1" fmla="*/ 0 w 230509"/>
                  <a:gd name="connsiteY1" fmla="*/ 344872 h 640444"/>
                  <a:gd name="connsiteX2" fmla="*/ 1053 w 230509"/>
                  <a:gd name="connsiteY2" fmla="*/ 114728 h 640444"/>
                  <a:gd name="connsiteX3" fmla="*/ 115781 w 230509"/>
                  <a:gd name="connsiteY3" fmla="*/ 0 h 640444"/>
                  <a:gd name="connsiteX4" fmla="*/ 115781 w 230509"/>
                  <a:gd name="connsiteY4" fmla="*/ 0 h 640444"/>
                  <a:gd name="connsiteX5" fmla="*/ 230509 w 230509"/>
                  <a:gd name="connsiteY5" fmla="*/ 114728 h 640444"/>
                  <a:gd name="connsiteX6" fmla="*/ 230509 w 230509"/>
                  <a:gd name="connsiteY6" fmla="*/ 549004 h 640444"/>
                  <a:gd name="connsiteX7" fmla="*/ 230509 w 230509"/>
                  <a:gd name="connsiteY7" fmla="*/ 549004 h 640444"/>
                  <a:gd name="connsiteX8" fmla="*/ 1053 w 230509"/>
                  <a:gd name="connsiteY8" fmla="*/ 549004 h 640444"/>
                  <a:gd name="connsiteX9" fmla="*/ 92493 w 230509"/>
                  <a:gd name="connsiteY9" fmla="*/ 640444 h 640444"/>
                  <a:gd name="connsiteX0" fmla="*/ 1053 w 230509"/>
                  <a:gd name="connsiteY0" fmla="*/ 549004 h 549004"/>
                  <a:gd name="connsiteX1" fmla="*/ 0 w 230509"/>
                  <a:gd name="connsiteY1" fmla="*/ 344872 h 549004"/>
                  <a:gd name="connsiteX2" fmla="*/ 1053 w 230509"/>
                  <a:gd name="connsiteY2" fmla="*/ 114728 h 549004"/>
                  <a:gd name="connsiteX3" fmla="*/ 115781 w 230509"/>
                  <a:gd name="connsiteY3" fmla="*/ 0 h 549004"/>
                  <a:gd name="connsiteX4" fmla="*/ 115781 w 230509"/>
                  <a:gd name="connsiteY4" fmla="*/ 0 h 549004"/>
                  <a:gd name="connsiteX5" fmla="*/ 230509 w 230509"/>
                  <a:gd name="connsiteY5" fmla="*/ 114728 h 549004"/>
                  <a:gd name="connsiteX6" fmla="*/ 230509 w 230509"/>
                  <a:gd name="connsiteY6" fmla="*/ 549004 h 549004"/>
                  <a:gd name="connsiteX7" fmla="*/ 230509 w 230509"/>
                  <a:gd name="connsiteY7" fmla="*/ 549004 h 549004"/>
                  <a:gd name="connsiteX8" fmla="*/ 1053 w 230509"/>
                  <a:gd name="connsiteY8" fmla="*/ 549004 h 549004"/>
                  <a:gd name="connsiteX0" fmla="*/ 1053 w 230509"/>
                  <a:gd name="connsiteY0" fmla="*/ 549004 h 549004"/>
                  <a:gd name="connsiteX1" fmla="*/ 0 w 230509"/>
                  <a:gd name="connsiteY1" fmla="*/ 344872 h 549004"/>
                  <a:gd name="connsiteX2" fmla="*/ 1053 w 230509"/>
                  <a:gd name="connsiteY2" fmla="*/ 114728 h 549004"/>
                  <a:gd name="connsiteX3" fmla="*/ 115781 w 230509"/>
                  <a:gd name="connsiteY3" fmla="*/ 0 h 549004"/>
                  <a:gd name="connsiteX4" fmla="*/ 115781 w 230509"/>
                  <a:gd name="connsiteY4" fmla="*/ 0 h 549004"/>
                  <a:gd name="connsiteX5" fmla="*/ 230509 w 230509"/>
                  <a:gd name="connsiteY5" fmla="*/ 114728 h 549004"/>
                  <a:gd name="connsiteX6" fmla="*/ 230509 w 230509"/>
                  <a:gd name="connsiteY6" fmla="*/ 549004 h 549004"/>
                  <a:gd name="connsiteX7" fmla="*/ 230509 w 230509"/>
                  <a:gd name="connsiteY7" fmla="*/ 549004 h 549004"/>
                  <a:gd name="connsiteX0" fmla="*/ 0 w 230509"/>
                  <a:gd name="connsiteY0" fmla="*/ 344872 h 549004"/>
                  <a:gd name="connsiteX1" fmla="*/ 1053 w 230509"/>
                  <a:gd name="connsiteY1" fmla="*/ 114728 h 549004"/>
                  <a:gd name="connsiteX2" fmla="*/ 115781 w 230509"/>
                  <a:gd name="connsiteY2" fmla="*/ 0 h 549004"/>
                  <a:gd name="connsiteX3" fmla="*/ 115781 w 230509"/>
                  <a:gd name="connsiteY3" fmla="*/ 0 h 549004"/>
                  <a:gd name="connsiteX4" fmla="*/ 230509 w 230509"/>
                  <a:gd name="connsiteY4" fmla="*/ 114728 h 549004"/>
                  <a:gd name="connsiteX5" fmla="*/ 230509 w 230509"/>
                  <a:gd name="connsiteY5" fmla="*/ 549004 h 549004"/>
                  <a:gd name="connsiteX6" fmla="*/ 230509 w 230509"/>
                  <a:gd name="connsiteY6" fmla="*/ 549004 h 5490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30509" h="549004">
                    <a:moveTo>
                      <a:pt x="0" y="344872"/>
                    </a:moveTo>
                    <a:lnTo>
                      <a:pt x="1053" y="114728"/>
                    </a:lnTo>
                    <a:cubicBezTo>
                      <a:pt x="1053" y="51365"/>
                      <a:pt x="52418" y="0"/>
                      <a:pt x="115781" y="0"/>
                    </a:cubicBezTo>
                    <a:lnTo>
                      <a:pt x="115781" y="0"/>
                    </a:lnTo>
                    <a:cubicBezTo>
                      <a:pt x="179144" y="0"/>
                      <a:pt x="230509" y="51365"/>
                      <a:pt x="230509" y="114728"/>
                    </a:cubicBezTo>
                    <a:lnTo>
                      <a:pt x="230509" y="549004"/>
                    </a:lnTo>
                    <a:lnTo>
                      <a:pt x="230509" y="549004"/>
                    </a:lnTo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666" name="グループ化 665"/>
              <p:cNvGrpSpPr/>
              <p:nvPr/>
            </p:nvGrpSpPr>
            <p:grpSpPr>
              <a:xfrm rot="19292201">
                <a:off x="1650587" y="3477414"/>
                <a:ext cx="304652" cy="682163"/>
                <a:chOff x="1550778" y="3748466"/>
                <a:chExt cx="304652" cy="682163"/>
              </a:xfrm>
            </p:grpSpPr>
            <p:sp>
              <p:nvSpPr>
                <p:cNvPr id="667" name="台形 666"/>
                <p:cNvSpPr/>
                <p:nvPr/>
              </p:nvSpPr>
              <p:spPr>
                <a:xfrm rot="840162" flipH="1">
                  <a:off x="1643988" y="3748466"/>
                  <a:ext cx="211442" cy="106629"/>
                </a:xfrm>
                <a:prstGeom prst="trapezoid">
                  <a:avLst>
                    <a:gd name="adj" fmla="val 13602"/>
                  </a:avLst>
                </a:prstGeom>
                <a:solidFill>
                  <a:schemeClr val="bg1">
                    <a:lumMod val="85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68" name="片側の 2 つの角を丸めた四角形 667"/>
                <p:cNvSpPr/>
                <p:nvPr/>
              </p:nvSpPr>
              <p:spPr>
                <a:xfrm rot="11656183" flipH="1">
                  <a:off x="1550778" y="3835529"/>
                  <a:ext cx="229456" cy="595100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chemeClr val="bg1">
                    <a:lumMod val="5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642" name="グループ化 641"/>
            <p:cNvGrpSpPr/>
            <p:nvPr/>
          </p:nvGrpSpPr>
          <p:grpSpPr>
            <a:xfrm>
              <a:off x="349470" y="3474367"/>
              <a:ext cx="1740429" cy="1081299"/>
              <a:chOff x="349470" y="1523647"/>
              <a:chExt cx="1740429" cy="1081299"/>
            </a:xfrm>
          </p:grpSpPr>
          <p:grpSp>
            <p:nvGrpSpPr>
              <p:cNvPr id="643" name="グループ化 642"/>
              <p:cNvGrpSpPr/>
              <p:nvPr/>
            </p:nvGrpSpPr>
            <p:grpSpPr>
              <a:xfrm>
                <a:off x="362875" y="1523647"/>
                <a:ext cx="1710190" cy="918569"/>
                <a:chOff x="2221770" y="1523647"/>
                <a:chExt cx="1710190" cy="918569"/>
              </a:xfrm>
            </p:grpSpPr>
            <p:grpSp>
              <p:nvGrpSpPr>
                <p:cNvPr id="652" name="グループ化 651"/>
                <p:cNvGrpSpPr/>
                <p:nvPr/>
              </p:nvGrpSpPr>
              <p:grpSpPr>
                <a:xfrm>
                  <a:off x="2942857" y="1523647"/>
                  <a:ext cx="150957" cy="260257"/>
                  <a:chOff x="2728691" y="1434962"/>
                  <a:chExt cx="464297" cy="800471"/>
                </a:xfrm>
                <a:solidFill>
                  <a:schemeClr val="bg1">
                    <a:lumMod val="85000"/>
                  </a:schemeClr>
                </a:solidFill>
              </p:grpSpPr>
              <p:sp>
                <p:nvSpPr>
                  <p:cNvPr id="657" name="楕円 656"/>
                  <p:cNvSpPr/>
                  <p:nvPr/>
                </p:nvSpPr>
                <p:spPr bwMode="auto">
                  <a:xfrm>
                    <a:off x="2848327" y="1434962"/>
                    <a:ext cx="225024" cy="236028"/>
                  </a:xfrm>
                  <a:prstGeom prst="ellipse">
                    <a:avLst/>
                  </a:prstGeom>
                  <a:pattFill prst="openDmnd">
                    <a:fgClr>
                      <a:schemeClr val="tx1">
                        <a:lumMod val="85000"/>
                        <a:lumOff val="15000"/>
                      </a:schemeClr>
                    </a:fgClr>
                    <a:bgClr>
                      <a:schemeClr val="bg2">
                        <a:lumMod val="60000"/>
                        <a:lumOff val="40000"/>
                      </a:schemeClr>
                    </a:bgClr>
                  </a:patt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58" name="角丸四角形 657"/>
                  <p:cNvSpPr/>
                  <p:nvPr/>
                </p:nvSpPr>
                <p:spPr bwMode="auto">
                  <a:xfrm>
                    <a:off x="2934638" y="1497774"/>
                    <a:ext cx="52402" cy="654143"/>
                  </a:xfrm>
                  <a:prstGeom prst="roundRect">
                    <a:avLst>
                      <a:gd name="adj" fmla="val 50000"/>
                    </a:avLst>
                  </a:prstGeom>
                  <a:pattFill prst="dkHorz">
                    <a:fgClr>
                      <a:schemeClr val="bg1">
                        <a:lumMod val="85000"/>
                      </a:schemeClr>
                    </a:fgClr>
                    <a:bgClr>
                      <a:schemeClr val="accent3">
                        <a:lumMod val="65000"/>
                      </a:schemeClr>
                    </a:bgClr>
                  </a:patt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659" name="グループ化 658"/>
                  <p:cNvGrpSpPr/>
                  <p:nvPr/>
                </p:nvGrpSpPr>
                <p:grpSpPr>
                  <a:xfrm>
                    <a:off x="2728691" y="2132750"/>
                    <a:ext cx="464297" cy="102683"/>
                    <a:chOff x="5900186" y="2651761"/>
                    <a:chExt cx="461940" cy="102162"/>
                  </a:xfrm>
                  <a:grpFill/>
                </p:grpSpPr>
                <p:sp>
                  <p:nvSpPr>
                    <p:cNvPr id="660" name="片側の 2 つの角を丸めた四角形 659"/>
                    <p:cNvSpPr/>
                    <p:nvPr/>
                  </p:nvSpPr>
                  <p:spPr bwMode="auto">
                    <a:xfrm>
                      <a:off x="5949471" y="2651761"/>
                      <a:ext cx="363370" cy="82406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chemeClr val="tx1">
                        <a:lumMod val="75000"/>
                        <a:lumOff val="25000"/>
                      </a:schemeClr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61" name="片側の 2 つの角を丸めた四角形 660"/>
                    <p:cNvSpPr/>
                    <p:nvPr/>
                  </p:nvSpPr>
                  <p:spPr bwMode="auto">
                    <a:xfrm>
                      <a:off x="5900186" y="2708204"/>
                      <a:ext cx="461940" cy="45719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chemeClr val="tx1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  <p:sp>
              <p:nvSpPr>
                <p:cNvPr id="653" name="角丸四角形 652"/>
                <p:cNvSpPr/>
                <p:nvPr/>
              </p:nvSpPr>
              <p:spPr bwMode="auto">
                <a:xfrm>
                  <a:off x="2810516" y="1758506"/>
                  <a:ext cx="83908" cy="28965"/>
                </a:xfrm>
                <a:prstGeom prst="roundRect">
                  <a:avLst/>
                </a:prstGeom>
                <a:solidFill>
                  <a:schemeClr val="bg1">
                    <a:lumMod val="65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4" name="正方形/長方形 72"/>
                <p:cNvSpPr/>
                <p:nvPr/>
              </p:nvSpPr>
              <p:spPr bwMode="auto">
                <a:xfrm>
                  <a:off x="2283584" y="1824993"/>
                  <a:ext cx="1586562" cy="617223"/>
                </a:xfrm>
                <a:custGeom>
                  <a:avLst/>
                  <a:gdLst>
                    <a:gd name="connsiteX0" fmla="*/ 0 w 3123486"/>
                    <a:gd name="connsiteY0" fmla="*/ 0 h 1215135"/>
                    <a:gd name="connsiteX1" fmla="*/ 3123486 w 3123486"/>
                    <a:gd name="connsiteY1" fmla="*/ 0 h 1215135"/>
                    <a:gd name="connsiteX2" fmla="*/ 3123486 w 3123486"/>
                    <a:gd name="connsiteY2" fmla="*/ 1215135 h 1215135"/>
                    <a:gd name="connsiteX3" fmla="*/ 0 w 3123486"/>
                    <a:gd name="connsiteY3" fmla="*/ 1215135 h 1215135"/>
                    <a:gd name="connsiteX4" fmla="*/ 0 w 3123486"/>
                    <a:gd name="connsiteY4" fmla="*/ 0 h 1215135"/>
                    <a:gd name="connsiteX0" fmla="*/ 0 w 3123486"/>
                    <a:gd name="connsiteY0" fmla="*/ 0 h 1215135"/>
                    <a:gd name="connsiteX1" fmla="*/ 3123486 w 3123486"/>
                    <a:gd name="connsiteY1" fmla="*/ 0 h 1215135"/>
                    <a:gd name="connsiteX2" fmla="*/ 3123486 w 3123486"/>
                    <a:gd name="connsiteY2" fmla="*/ 1215135 h 1215135"/>
                    <a:gd name="connsiteX3" fmla="*/ 1629965 w 3123486"/>
                    <a:gd name="connsiteY3" fmla="*/ 1209905 h 1215135"/>
                    <a:gd name="connsiteX4" fmla="*/ 0 w 3123486"/>
                    <a:gd name="connsiteY4" fmla="*/ 1215135 h 1215135"/>
                    <a:gd name="connsiteX5" fmla="*/ 0 w 3123486"/>
                    <a:gd name="connsiteY5" fmla="*/ 0 h 1215135"/>
                    <a:gd name="connsiteX0" fmla="*/ 1629965 w 3123486"/>
                    <a:gd name="connsiteY0" fmla="*/ 1209905 h 1301345"/>
                    <a:gd name="connsiteX1" fmla="*/ 0 w 3123486"/>
                    <a:gd name="connsiteY1" fmla="*/ 1215135 h 1301345"/>
                    <a:gd name="connsiteX2" fmla="*/ 0 w 3123486"/>
                    <a:gd name="connsiteY2" fmla="*/ 0 h 1301345"/>
                    <a:gd name="connsiteX3" fmla="*/ 3123486 w 3123486"/>
                    <a:gd name="connsiteY3" fmla="*/ 0 h 1301345"/>
                    <a:gd name="connsiteX4" fmla="*/ 3123486 w 3123486"/>
                    <a:gd name="connsiteY4" fmla="*/ 1215135 h 1301345"/>
                    <a:gd name="connsiteX5" fmla="*/ 1721405 w 3123486"/>
                    <a:gd name="connsiteY5" fmla="*/ 1301345 h 1301345"/>
                    <a:gd name="connsiteX0" fmla="*/ 1629965 w 3123486"/>
                    <a:gd name="connsiteY0" fmla="*/ 1209905 h 1215135"/>
                    <a:gd name="connsiteX1" fmla="*/ 0 w 3123486"/>
                    <a:gd name="connsiteY1" fmla="*/ 1215135 h 1215135"/>
                    <a:gd name="connsiteX2" fmla="*/ 0 w 3123486"/>
                    <a:gd name="connsiteY2" fmla="*/ 0 h 1215135"/>
                    <a:gd name="connsiteX3" fmla="*/ 3123486 w 3123486"/>
                    <a:gd name="connsiteY3" fmla="*/ 0 h 1215135"/>
                    <a:gd name="connsiteX4" fmla="*/ 3123486 w 3123486"/>
                    <a:gd name="connsiteY4" fmla="*/ 1215135 h 1215135"/>
                    <a:gd name="connsiteX0" fmla="*/ 0 w 3123486"/>
                    <a:gd name="connsiteY0" fmla="*/ 1215135 h 1215135"/>
                    <a:gd name="connsiteX1" fmla="*/ 0 w 3123486"/>
                    <a:gd name="connsiteY1" fmla="*/ 0 h 1215135"/>
                    <a:gd name="connsiteX2" fmla="*/ 3123486 w 3123486"/>
                    <a:gd name="connsiteY2" fmla="*/ 0 h 1215135"/>
                    <a:gd name="connsiteX3" fmla="*/ 3123486 w 3123486"/>
                    <a:gd name="connsiteY3" fmla="*/ 1215135 h 12151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123486" h="1215135">
                      <a:moveTo>
                        <a:pt x="0" y="1215135"/>
                      </a:moveTo>
                      <a:lnTo>
                        <a:pt x="0" y="0"/>
                      </a:lnTo>
                      <a:lnTo>
                        <a:pt x="3123486" y="0"/>
                      </a:lnTo>
                      <a:lnTo>
                        <a:pt x="3123486" y="1215135"/>
                      </a:lnTo>
                    </a:path>
                  </a:pathLst>
                </a:custGeom>
                <a:solidFill>
                  <a:schemeClr val="bg2">
                    <a:lumMod val="40000"/>
                    <a:lumOff val="60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5" name="正方形/長方形 654"/>
                <p:cNvSpPr/>
                <p:nvPr/>
              </p:nvSpPr>
              <p:spPr bwMode="auto">
                <a:xfrm>
                  <a:off x="2283584" y="1813620"/>
                  <a:ext cx="1586562" cy="83336"/>
                </a:xfrm>
                <a:prstGeom prst="rect">
                  <a:avLst/>
                </a:prstGeom>
                <a:solidFill>
                  <a:schemeClr val="tx1">
                    <a:alpha val="50000"/>
                  </a:schemeClr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6" name="正方形/長方形 655"/>
                <p:cNvSpPr/>
                <p:nvPr/>
              </p:nvSpPr>
              <p:spPr bwMode="auto">
                <a:xfrm>
                  <a:off x="2221770" y="1779272"/>
                  <a:ext cx="1710190" cy="68580"/>
                </a:xfrm>
                <a:prstGeom prst="rect">
                  <a:avLst/>
                </a:prstGeom>
                <a:solidFill>
                  <a:schemeClr val="bg2">
                    <a:lumMod val="40000"/>
                    <a:lumOff val="60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44" name="グループ化 643"/>
              <p:cNvGrpSpPr/>
              <p:nvPr/>
            </p:nvGrpSpPr>
            <p:grpSpPr>
              <a:xfrm>
                <a:off x="349470" y="1804501"/>
                <a:ext cx="1740429" cy="800445"/>
                <a:chOff x="6362969" y="3364528"/>
                <a:chExt cx="1740429" cy="800445"/>
              </a:xfrm>
            </p:grpSpPr>
            <p:sp>
              <p:nvSpPr>
                <p:cNvPr id="645" name="フリーフォーム 644"/>
                <p:cNvSpPr/>
                <p:nvPr/>
              </p:nvSpPr>
              <p:spPr bwMode="auto">
                <a:xfrm>
                  <a:off x="7035478" y="336452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rgbClr val="6699FF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46" name="フリーフォーム 645"/>
                <p:cNvSpPr/>
                <p:nvPr/>
              </p:nvSpPr>
              <p:spPr bwMode="auto">
                <a:xfrm>
                  <a:off x="7500298" y="336452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rgbClr val="6699FF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47" name="フリーフォーム 646"/>
                <p:cNvSpPr/>
                <p:nvPr/>
              </p:nvSpPr>
              <p:spPr bwMode="auto">
                <a:xfrm>
                  <a:off x="7267888" y="343310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chemeClr val="accent1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48" name="フリーフォーム 647"/>
                <p:cNvSpPr/>
                <p:nvPr/>
              </p:nvSpPr>
              <p:spPr bwMode="auto">
                <a:xfrm>
                  <a:off x="7713658" y="343310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chemeClr val="accent1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49" name="フリーフォーム 648"/>
                <p:cNvSpPr/>
                <p:nvPr/>
              </p:nvSpPr>
              <p:spPr bwMode="auto">
                <a:xfrm>
                  <a:off x="6587759" y="336452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rgbClr val="6699FF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0" name="フリーフォーム 649"/>
                <p:cNvSpPr/>
                <p:nvPr/>
              </p:nvSpPr>
              <p:spPr bwMode="auto">
                <a:xfrm>
                  <a:off x="6362969" y="345596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chemeClr val="accent1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1" name="フリーフォーム 650"/>
                <p:cNvSpPr/>
                <p:nvPr/>
              </p:nvSpPr>
              <p:spPr bwMode="auto">
                <a:xfrm>
                  <a:off x="6810688" y="345596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chemeClr val="accent1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728" name="グループ化 727"/>
          <p:cNvGrpSpPr/>
          <p:nvPr/>
        </p:nvGrpSpPr>
        <p:grpSpPr>
          <a:xfrm>
            <a:off x="2246850" y="2826628"/>
            <a:ext cx="1740429" cy="1729038"/>
            <a:chOff x="2246850" y="2826628"/>
            <a:chExt cx="1740429" cy="1729038"/>
          </a:xfrm>
        </p:grpSpPr>
        <p:grpSp>
          <p:nvGrpSpPr>
            <p:cNvPr id="729" name="グループ化 728"/>
            <p:cNvGrpSpPr/>
            <p:nvPr/>
          </p:nvGrpSpPr>
          <p:grpSpPr>
            <a:xfrm>
              <a:off x="2324740" y="2826628"/>
              <a:ext cx="1516670" cy="1125814"/>
              <a:chOff x="2324740" y="875908"/>
              <a:chExt cx="1516670" cy="1125814"/>
            </a:xfrm>
          </p:grpSpPr>
          <p:sp>
            <p:nvSpPr>
              <p:cNvPr id="811" name="正方形/長方形 810"/>
              <p:cNvSpPr/>
              <p:nvPr/>
            </p:nvSpPr>
            <p:spPr bwMode="auto">
              <a:xfrm>
                <a:off x="2324740" y="875908"/>
                <a:ext cx="1516669" cy="1125814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812" name="グループ化 811"/>
              <p:cNvGrpSpPr/>
              <p:nvPr/>
            </p:nvGrpSpPr>
            <p:grpSpPr>
              <a:xfrm>
                <a:off x="2324741" y="875908"/>
                <a:ext cx="1516669" cy="1125813"/>
                <a:chOff x="2247610" y="2632365"/>
                <a:chExt cx="3240343" cy="1898170"/>
              </a:xfrm>
              <a:solidFill>
                <a:srgbClr val="92D050"/>
              </a:solidFill>
            </p:grpSpPr>
            <p:sp>
              <p:nvSpPr>
                <p:cNvPr id="813" name="正方形/長方形 812"/>
                <p:cNvSpPr/>
                <p:nvPr/>
              </p:nvSpPr>
              <p:spPr bwMode="auto">
                <a:xfrm>
                  <a:off x="3174013" y="263236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14" name="正方形/長方形 813"/>
                <p:cNvSpPr/>
                <p:nvPr/>
              </p:nvSpPr>
              <p:spPr bwMode="auto">
                <a:xfrm>
                  <a:off x="2247610" y="263236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15" name="正方形/長方形 814"/>
                <p:cNvSpPr/>
                <p:nvPr/>
              </p:nvSpPr>
              <p:spPr bwMode="auto">
                <a:xfrm>
                  <a:off x="4099270" y="263236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16" name="正方形/長方形 815"/>
                <p:cNvSpPr/>
                <p:nvPr/>
              </p:nvSpPr>
              <p:spPr bwMode="auto">
                <a:xfrm>
                  <a:off x="3636293" y="290414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17" name="正方形/長方形 816"/>
                <p:cNvSpPr/>
                <p:nvPr/>
              </p:nvSpPr>
              <p:spPr bwMode="auto">
                <a:xfrm>
                  <a:off x="2709890" y="290414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18" name="正方形/長方形 817"/>
                <p:cNvSpPr/>
                <p:nvPr/>
              </p:nvSpPr>
              <p:spPr bwMode="auto">
                <a:xfrm>
                  <a:off x="4561550" y="290414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19" name="正方形/長方形 818"/>
                <p:cNvSpPr/>
                <p:nvPr/>
              </p:nvSpPr>
              <p:spPr bwMode="auto">
                <a:xfrm>
                  <a:off x="3174013" y="317592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20" name="正方形/長方形 819"/>
                <p:cNvSpPr/>
                <p:nvPr/>
              </p:nvSpPr>
              <p:spPr bwMode="auto">
                <a:xfrm>
                  <a:off x="2247610" y="317592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21" name="正方形/長方形 820"/>
                <p:cNvSpPr/>
                <p:nvPr/>
              </p:nvSpPr>
              <p:spPr bwMode="auto">
                <a:xfrm>
                  <a:off x="4099270" y="317592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22" name="正方形/長方形 821"/>
                <p:cNvSpPr/>
                <p:nvPr/>
              </p:nvSpPr>
              <p:spPr bwMode="auto">
                <a:xfrm>
                  <a:off x="3636293" y="344770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23" name="正方形/長方形 822"/>
                <p:cNvSpPr/>
                <p:nvPr/>
              </p:nvSpPr>
              <p:spPr bwMode="auto">
                <a:xfrm>
                  <a:off x="2709890" y="344770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24" name="正方形/長方形 823"/>
                <p:cNvSpPr/>
                <p:nvPr/>
              </p:nvSpPr>
              <p:spPr bwMode="auto">
                <a:xfrm>
                  <a:off x="4561550" y="344770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25" name="正方形/長方形 824"/>
                <p:cNvSpPr/>
                <p:nvPr/>
              </p:nvSpPr>
              <p:spPr bwMode="auto">
                <a:xfrm>
                  <a:off x="3174013" y="372456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26" name="正方形/長方形 825"/>
                <p:cNvSpPr/>
                <p:nvPr/>
              </p:nvSpPr>
              <p:spPr bwMode="auto">
                <a:xfrm>
                  <a:off x="2247610" y="372456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27" name="正方形/長方形 826"/>
                <p:cNvSpPr/>
                <p:nvPr/>
              </p:nvSpPr>
              <p:spPr bwMode="auto">
                <a:xfrm>
                  <a:off x="4099270" y="372456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28" name="正方形/長方形 827"/>
                <p:cNvSpPr/>
                <p:nvPr/>
              </p:nvSpPr>
              <p:spPr bwMode="auto">
                <a:xfrm>
                  <a:off x="3636293" y="399634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29" name="正方形/長方形 828"/>
                <p:cNvSpPr/>
                <p:nvPr/>
              </p:nvSpPr>
              <p:spPr bwMode="auto">
                <a:xfrm>
                  <a:off x="2709890" y="399634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30" name="正方形/長方形 829"/>
                <p:cNvSpPr/>
                <p:nvPr/>
              </p:nvSpPr>
              <p:spPr bwMode="auto">
                <a:xfrm>
                  <a:off x="4561550" y="399634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31" name="正方形/長方形 830"/>
                <p:cNvSpPr/>
                <p:nvPr/>
              </p:nvSpPr>
              <p:spPr bwMode="auto">
                <a:xfrm>
                  <a:off x="3174013" y="426050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32" name="正方形/長方形 831"/>
                <p:cNvSpPr/>
                <p:nvPr/>
              </p:nvSpPr>
              <p:spPr bwMode="auto">
                <a:xfrm>
                  <a:off x="2247610" y="426050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33" name="正方形/長方形 832"/>
                <p:cNvSpPr/>
                <p:nvPr/>
              </p:nvSpPr>
              <p:spPr bwMode="auto">
                <a:xfrm>
                  <a:off x="4099270" y="426050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34" name="正方形/長方形 833"/>
                <p:cNvSpPr/>
                <p:nvPr/>
              </p:nvSpPr>
              <p:spPr bwMode="auto">
                <a:xfrm>
                  <a:off x="5023830" y="263236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35" name="正方形/長方形 834"/>
                <p:cNvSpPr/>
                <p:nvPr/>
              </p:nvSpPr>
              <p:spPr bwMode="auto">
                <a:xfrm>
                  <a:off x="5023830" y="317592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36" name="正方形/長方形 835"/>
                <p:cNvSpPr/>
                <p:nvPr/>
              </p:nvSpPr>
              <p:spPr bwMode="auto">
                <a:xfrm>
                  <a:off x="5023830" y="372456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37" name="正方形/長方形 836"/>
                <p:cNvSpPr/>
                <p:nvPr/>
              </p:nvSpPr>
              <p:spPr bwMode="auto">
                <a:xfrm>
                  <a:off x="5023830" y="426050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730" name="グループ化 729"/>
            <p:cNvGrpSpPr/>
            <p:nvPr/>
          </p:nvGrpSpPr>
          <p:grpSpPr>
            <a:xfrm>
              <a:off x="2807597" y="2958542"/>
              <a:ext cx="698482" cy="854167"/>
              <a:chOff x="2625758" y="2816928"/>
              <a:chExt cx="1257274" cy="1537510"/>
            </a:xfrm>
          </p:grpSpPr>
          <p:sp>
            <p:nvSpPr>
              <p:cNvPr id="764" name="角丸四角形 763"/>
              <p:cNvSpPr/>
              <p:nvPr/>
            </p:nvSpPr>
            <p:spPr bwMode="auto">
              <a:xfrm>
                <a:off x="2724149" y="2881732"/>
                <a:ext cx="795535" cy="480455"/>
              </a:xfrm>
              <a:prstGeom prst="roundRect">
                <a:avLst>
                  <a:gd name="adj" fmla="val 47496"/>
                </a:avLst>
              </a:prstGeom>
              <a:pattFill prst="dkHorz">
                <a:fgClr>
                  <a:schemeClr val="bg1">
                    <a:lumMod val="50000"/>
                  </a:schemeClr>
                </a:fgClr>
                <a:bgClr>
                  <a:schemeClr val="bg1">
                    <a:lumMod val="85000"/>
                  </a:scheme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765" name="台形 764"/>
              <p:cNvSpPr/>
              <p:nvPr/>
            </p:nvSpPr>
            <p:spPr>
              <a:xfrm>
                <a:off x="2976063" y="3587399"/>
                <a:ext cx="250825" cy="223640"/>
              </a:xfrm>
              <a:prstGeom prst="trapezoid">
                <a:avLst/>
              </a:prstGeom>
              <a:solidFill>
                <a:srgbClr val="ED7D31">
                  <a:lumMod val="40000"/>
                  <a:lumOff val="6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grpSp>
            <p:nvGrpSpPr>
              <p:cNvPr id="766" name="グループ化 765"/>
              <p:cNvGrpSpPr/>
              <p:nvPr/>
            </p:nvGrpSpPr>
            <p:grpSpPr>
              <a:xfrm>
                <a:off x="2919507" y="3710365"/>
                <a:ext cx="360161" cy="644070"/>
                <a:chOff x="3717150" y="5357552"/>
                <a:chExt cx="360161" cy="644070"/>
              </a:xfrm>
            </p:grpSpPr>
            <p:sp>
              <p:nvSpPr>
                <p:cNvPr id="806" name="台形 805"/>
                <p:cNvSpPr/>
                <p:nvPr/>
              </p:nvSpPr>
              <p:spPr>
                <a:xfrm rot="10800000">
                  <a:off x="3718929" y="5385671"/>
                  <a:ext cx="356402" cy="615951"/>
                </a:xfrm>
                <a:prstGeom prst="trapezoid">
                  <a:avLst>
                    <a:gd name="adj" fmla="val 37172"/>
                  </a:avLst>
                </a:prstGeom>
                <a:pattFill prst="dkVert">
                  <a:fgClr>
                    <a:srgbClr val="00B0F0"/>
                  </a:fgClr>
                  <a:bgClr>
                    <a:srgbClr val="9DC3E6"/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807" name="台形 806"/>
                <p:cNvSpPr/>
                <p:nvPr/>
              </p:nvSpPr>
              <p:spPr>
                <a:xfrm rot="10800000" flipV="1">
                  <a:off x="3824203" y="5458226"/>
                  <a:ext cx="148236" cy="543396"/>
                </a:xfrm>
                <a:prstGeom prst="trapezoid">
                  <a:avLst>
                    <a:gd name="adj" fmla="val 32110"/>
                  </a:avLst>
                </a:prstGeom>
                <a:pattFill prst="wdUpDiag">
                  <a:fgClr>
                    <a:srgbClr val="002060"/>
                  </a:fgClr>
                  <a:bgClr>
                    <a:srgbClr val="C00000"/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808" name="台形 807"/>
                <p:cNvSpPr/>
                <p:nvPr/>
              </p:nvSpPr>
              <p:spPr>
                <a:xfrm rot="10800000">
                  <a:off x="3824203" y="5357552"/>
                  <a:ext cx="148236" cy="121510"/>
                </a:xfrm>
                <a:prstGeom prst="trapezoid">
                  <a:avLst>
                    <a:gd name="adj" fmla="val 40678"/>
                  </a:avLst>
                </a:prstGeom>
                <a:pattFill prst="wdUpDiag">
                  <a:fgClr>
                    <a:srgbClr val="002060"/>
                  </a:fgClr>
                  <a:bgClr>
                    <a:srgbClr val="C00000"/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809" name="平行四辺形 808"/>
                <p:cNvSpPr/>
                <p:nvPr/>
              </p:nvSpPr>
              <p:spPr>
                <a:xfrm>
                  <a:off x="3717150" y="5357555"/>
                  <a:ext cx="180181" cy="100671"/>
                </a:xfrm>
                <a:prstGeom prst="parallelogram">
                  <a:avLst>
                    <a:gd name="adj" fmla="val 45656"/>
                  </a:avLst>
                </a:prstGeom>
                <a:pattFill prst="dkVert">
                  <a:fgClr>
                    <a:srgbClr val="00B0F0"/>
                  </a:fgClr>
                  <a:bgClr>
                    <a:srgbClr val="9DC3E6"/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810" name="平行四辺形 809"/>
                <p:cNvSpPr/>
                <p:nvPr/>
              </p:nvSpPr>
              <p:spPr>
                <a:xfrm flipH="1">
                  <a:off x="3897130" y="5357555"/>
                  <a:ext cx="180181" cy="100671"/>
                </a:xfrm>
                <a:prstGeom prst="parallelogram">
                  <a:avLst>
                    <a:gd name="adj" fmla="val 45656"/>
                  </a:avLst>
                </a:prstGeom>
                <a:pattFill prst="dkVert">
                  <a:fgClr>
                    <a:srgbClr val="00B0F0"/>
                  </a:fgClr>
                  <a:bgClr>
                    <a:srgbClr val="9DC3E6"/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sp>
            <p:nvSpPr>
              <p:cNvPr id="767" name="フリーフォーム 766"/>
              <p:cNvSpPr/>
              <p:nvPr/>
            </p:nvSpPr>
            <p:spPr bwMode="auto">
              <a:xfrm flipH="1">
                <a:off x="2625758" y="3867975"/>
                <a:ext cx="108169" cy="486460"/>
              </a:xfrm>
              <a:custGeom>
                <a:avLst/>
                <a:gdLst>
                  <a:gd name="connsiteX0" fmla="*/ 0 w 123821"/>
                  <a:gd name="connsiteY0" fmla="*/ 0 h 464215"/>
                  <a:gd name="connsiteX1" fmla="*/ 28442 w 123821"/>
                  <a:gd name="connsiteY1" fmla="*/ 0 h 464215"/>
                  <a:gd name="connsiteX2" fmla="*/ 123821 w 123821"/>
                  <a:gd name="connsiteY2" fmla="*/ 464215 h 464215"/>
                  <a:gd name="connsiteX3" fmla="*/ 0 w 123821"/>
                  <a:gd name="connsiteY3" fmla="*/ 464215 h 4642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3821" h="464215">
                    <a:moveTo>
                      <a:pt x="0" y="0"/>
                    </a:moveTo>
                    <a:lnTo>
                      <a:pt x="28442" y="0"/>
                    </a:lnTo>
                    <a:lnTo>
                      <a:pt x="123821" y="464215"/>
                    </a:lnTo>
                    <a:lnTo>
                      <a:pt x="0" y="464215"/>
                    </a:lnTo>
                    <a:close/>
                  </a:path>
                </a:pathLst>
              </a:custGeom>
              <a:pattFill prst="dkVert">
                <a:fgClr>
                  <a:schemeClr val="bg2">
                    <a:lumMod val="50000"/>
                  </a:schemeClr>
                </a:fgClr>
                <a:bgClr>
                  <a:schemeClr val="bg1">
                    <a:lumMod val="50000"/>
                  </a:scheme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68" name="フリーフォーム 767"/>
              <p:cNvSpPr/>
              <p:nvPr/>
            </p:nvSpPr>
            <p:spPr>
              <a:xfrm>
                <a:off x="2706186" y="3738487"/>
                <a:ext cx="786607" cy="615951"/>
              </a:xfrm>
              <a:custGeom>
                <a:avLst/>
                <a:gdLst>
                  <a:gd name="connsiteX0" fmla="*/ 153458 w 786607"/>
                  <a:gd name="connsiteY0" fmla="*/ 0 h 615951"/>
                  <a:gd name="connsiteX1" fmla="*/ 183743 w 786607"/>
                  <a:gd name="connsiteY1" fmla="*/ 0 h 615951"/>
                  <a:gd name="connsiteX2" fmla="*/ 393304 w 786607"/>
                  <a:gd name="connsiteY2" fmla="*/ 577849 h 615951"/>
                  <a:gd name="connsiteX3" fmla="*/ 602865 w 786607"/>
                  <a:gd name="connsiteY3" fmla="*/ 0 h 615951"/>
                  <a:gd name="connsiteX4" fmla="*/ 633149 w 786607"/>
                  <a:gd name="connsiteY4" fmla="*/ 0 h 615951"/>
                  <a:gd name="connsiteX5" fmla="*/ 786607 w 786607"/>
                  <a:gd name="connsiteY5" fmla="*/ 153458 h 615951"/>
                  <a:gd name="connsiteX6" fmla="*/ 786607 w 786607"/>
                  <a:gd name="connsiteY6" fmla="*/ 615951 h 615951"/>
                  <a:gd name="connsiteX7" fmla="*/ 0 w 786607"/>
                  <a:gd name="connsiteY7" fmla="*/ 615951 h 615951"/>
                  <a:gd name="connsiteX8" fmla="*/ 0 w 786607"/>
                  <a:gd name="connsiteY8" fmla="*/ 153458 h 615951"/>
                  <a:gd name="connsiteX9" fmla="*/ 153458 w 786607"/>
                  <a:gd name="connsiteY9" fmla="*/ 0 h 6159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86607" h="615951">
                    <a:moveTo>
                      <a:pt x="153458" y="0"/>
                    </a:moveTo>
                    <a:lnTo>
                      <a:pt x="183743" y="0"/>
                    </a:lnTo>
                    <a:lnTo>
                      <a:pt x="393304" y="577849"/>
                    </a:lnTo>
                    <a:lnTo>
                      <a:pt x="602865" y="0"/>
                    </a:lnTo>
                    <a:lnTo>
                      <a:pt x="633149" y="0"/>
                    </a:lnTo>
                    <a:cubicBezTo>
                      <a:pt x="717902" y="0"/>
                      <a:pt x="786607" y="68705"/>
                      <a:pt x="786607" y="153458"/>
                    </a:cubicBezTo>
                    <a:lnTo>
                      <a:pt x="786607" y="615951"/>
                    </a:lnTo>
                    <a:lnTo>
                      <a:pt x="0" y="615951"/>
                    </a:lnTo>
                    <a:lnTo>
                      <a:pt x="0" y="153458"/>
                    </a:lnTo>
                    <a:cubicBezTo>
                      <a:pt x="0" y="68705"/>
                      <a:pt x="68705" y="0"/>
                      <a:pt x="153458" y="0"/>
                    </a:cubicBezTo>
                    <a:close/>
                  </a:path>
                </a:pathLst>
              </a:custGeom>
              <a:pattFill prst="dkVert">
                <a:fgClr>
                  <a:schemeClr val="bg2">
                    <a:lumMod val="50000"/>
                  </a:schemeClr>
                </a:fgClr>
                <a:bgClr>
                  <a:schemeClr val="bg1">
                    <a:lumMod val="50000"/>
                  </a:scheme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769" name="平行四辺形 14"/>
              <p:cNvSpPr/>
              <p:nvPr/>
            </p:nvSpPr>
            <p:spPr>
              <a:xfrm flipH="1">
                <a:off x="2856402" y="3738488"/>
                <a:ext cx="273050" cy="615950"/>
              </a:xfrm>
              <a:custGeom>
                <a:avLst/>
                <a:gdLst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128623 w 333375"/>
                  <a:gd name="connsiteY3" fmla="*/ 615950 h 615950"/>
                  <a:gd name="connsiteX4" fmla="*/ 0 w 333375"/>
                  <a:gd name="connsiteY4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82575 w 333375"/>
                  <a:gd name="connsiteY3" fmla="*/ 142875 h 615950"/>
                  <a:gd name="connsiteX4" fmla="*/ 128623 w 333375"/>
                  <a:gd name="connsiteY4" fmla="*/ 615950 h 615950"/>
                  <a:gd name="connsiteX5" fmla="*/ 0 w 333375"/>
                  <a:gd name="connsiteY5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128623 w 333375"/>
                  <a:gd name="connsiteY4" fmla="*/ 615950 h 615950"/>
                  <a:gd name="connsiteX5" fmla="*/ 0 w 333375"/>
                  <a:gd name="connsiteY5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193675 w 333375"/>
                  <a:gd name="connsiteY4" fmla="*/ 250825 h 615950"/>
                  <a:gd name="connsiteX5" fmla="*/ 1286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1286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905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61948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200025 h 615950"/>
                  <a:gd name="connsiteX4" fmla="*/ 285750 w 333375"/>
                  <a:gd name="connsiteY4" fmla="*/ 250825 h 615950"/>
                  <a:gd name="connsiteX5" fmla="*/ 61948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66700 w 333375"/>
                  <a:gd name="connsiteY3" fmla="*/ 101600 h 615950"/>
                  <a:gd name="connsiteX4" fmla="*/ 212725 w 333375"/>
                  <a:gd name="connsiteY4" fmla="*/ 200025 h 615950"/>
                  <a:gd name="connsiteX5" fmla="*/ 285750 w 333375"/>
                  <a:gd name="connsiteY5" fmla="*/ 250825 h 615950"/>
                  <a:gd name="connsiteX6" fmla="*/ 61948 w 333375"/>
                  <a:gd name="connsiteY6" fmla="*/ 615950 h 615950"/>
                  <a:gd name="connsiteX7" fmla="*/ 0 w 333375"/>
                  <a:gd name="connsiteY7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314325 w 333375"/>
                  <a:gd name="connsiteY3" fmla="*/ 174625 h 615950"/>
                  <a:gd name="connsiteX4" fmla="*/ 212725 w 333375"/>
                  <a:gd name="connsiteY4" fmla="*/ 200025 h 615950"/>
                  <a:gd name="connsiteX5" fmla="*/ 285750 w 333375"/>
                  <a:gd name="connsiteY5" fmla="*/ 250825 h 615950"/>
                  <a:gd name="connsiteX6" fmla="*/ 61948 w 333375"/>
                  <a:gd name="connsiteY6" fmla="*/ 615950 h 615950"/>
                  <a:gd name="connsiteX7" fmla="*/ 0 w 333375"/>
                  <a:gd name="connsiteY7" fmla="*/ 615950 h 615950"/>
                  <a:gd name="connsiteX0" fmla="*/ 0 w 314325"/>
                  <a:gd name="connsiteY0" fmla="*/ 615950 h 615950"/>
                  <a:gd name="connsiteX1" fmla="*/ 204752 w 314325"/>
                  <a:gd name="connsiteY1" fmla="*/ 0 h 615950"/>
                  <a:gd name="connsiteX2" fmla="*/ 314325 w 314325"/>
                  <a:gd name="connsiteY2" fmla="*/ 0 h 615950"/>
                  <a:gd name="connsiteX3" fmla="*/ 314325 w 314325"/>
                  <a:gd name="connsiteY3" fmla="*/ 174625 h 615950"/>
                  <a:gd name="connsiteX4" fmla="*/ 212725 w 314325"/>
                  <a:gd name="connsiteY4" fmla="*/ 200025 h 615950"/>
                  <a:gd name="connsiteX5" fmla="*/ 285750 w 314325"/>
                  <a:gd name="connsiteY5" fmla="*/ 250825 h 615950"/>
                  <a:gd name="connsiteX6" fmla="*/ 61948 w 314325"/>
                  <a:gd name="connsiteY6" fmla="*/ 615950 h 615950"/>
                  <a:gd name="connsiteX7" fmla="*/ 0 w 314325"/>
                  <a:gd name="connsiteY7" fmla="*/ 615950 h 615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14325" h="615950">
                    <a:moveTo>
                      <a:pt x="0" y="615950"/>
                    </a:moveTo>
                    <a:lnTo>
                      <a:pt x="204752" y="0"/>
                    </a:lnTo>
                    <a:lnTo>
                      <a:pt x="314325" y="0"/>
                    </a:lnTo>
                    <a:lnTo>
                      <a:pt x="314325" y="174625"/>
                    </a:lnTo>
                    <a:lnTo>
                      <a:pt x="212725" y="200025"/>
                    </a:lnTo>
                    <a:lnTo>
                      <a:pt x="285750" y="250825"/>
                    </a:lnTo>
                    <a:lnTo>
                      <a:pt x="61948" y="615950"/>
                    </a:lnTo>
                    <a:lnTo>
                      <a:pt x="0" y="615950"/>
                    </a:lnTo>
                    <a:close/>
                  </a:path>
                </a:pathLst>
              </a:custGeom>
              <a:pattFill prst="dkVert">
                <a:fgClr>
                  <a:schemeClr val="bg2">
                    <a:lumMod val="50000"/>
                  </a:schemeClr>
                </a:fgClr>
                <a:bgClr>
                  <a:schemeClr val="bg1">
                    <a:lumMod val="50000"/>
                  </a:scheme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770" name="平行四辺形 14"/>
              <p:cNvSpPr/>
              <p:nvPr/>
            </p:nvSpPr>
            <p:spPr>
              <a:xfrm>
                <a:off x="3069526" y="3738488"/>
                <a:ext cx="273050" cy="615950"/>
              </a:xfrm>
              <a:custGeom>
                <a:avLst/>
                <a:gdLst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128623 w 333375"/>
                  <a:gd name="connsiteY3" fmla="*/ 615950 h 615950"/>
                  <a:gd name="connsiteX4" fmla="*/ 0 w 333375"/>
                  <a:gd name="connsiteY4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82575 w 333375"/>
                  <a:gd name="connsiteY3" fmla="*/ 142875 h 615950"/>
                  <a:gd name="connsiteX4" fmla="*/ 128623 w 333375"/>
                  <a:gd name="connsiteY4" fmla="*/ 615950 h 615950"/>
                  <a:gd name="connsiteX5" fmla="*/ 0 w 333375"/>
                  <a:gd name="connsiteY5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128623 w 333375"/>
                  <a:gd name="connsiteY4" fmla="*/ 615950 h 615950"/>
                  <a:gd name="connsiteX5" fmla="*/ 0 w 333375"/>
                  <a:gd name="connsiteY5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193675 w 333375"/>
                  <a:gd name="connsiteY4" fmla="*/ 250825 h 615950"/>
                  <a:gd name="connsiteX5" fmla="*/ 1286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1286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905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61948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200025 h 615950"/>
                  <a:gd name="connsiteX4" fmla="*/ 285750 w 333375"/>
                  <a:gd name="connsiteY4" fmla="*/ 250825 h 615950"/>
                  <a:gd name="connsiteX5" fmla="*/ 61948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66700 w 333375"/>
                  <a:gd name="connsiteY3" fmla="*/ 101600 h 615950"/>
                  <a:gd name="connsiteX4" fmla="*/ 212725 w 333375"/>
                  <a:gd name="connsiteY4" fmla="*/ 200025 h 615950"/>
                  <a:gd name="connsiteX5" fmla="*/ 285750 w 333375"/>
                  <a:gd name="connsiteY5" fmla="*/ 250825 h 615950"/>
                  <a:gd name="connsiteX6" fmla="*/ 61948 w 333375"/>
                  <a:gd name="connsiteY6" fmla="*/ 615950 h 615950"/>
                  <a:gd name="connsiteX7" fmla="*/ 0 w 333375"/>
                  <a:gd name="connsiteY7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314325 w 333375"/>
                  <a:gd name="connsiteY3" fmla="*/ 174625 h 615950"/>
                  <a:gd name="connsiteX4" fmla="*/ 212725 w 333375"/>
                  <a:gd name="connsiteY4" fmla="*/ 200025 h 615950"/>
                  <a:gd name="connsiteX5" fmla="*/ 285750 w 333375"/>
                  <a:gd name="connsiteY5" fmla="*/ 250825 h 615950"/>
                  <a:gd name="connsiteX6" fmla="*/ 61948 w 333375"/>
                  <a:gd name="connsiteY6" fmla="*/ 615950 h 615950"/>
                  <a:gd name="connsiteX7" fmla="*/ 0 w 333375"/>
                  <a:gd name="connsiteY7" fmla="*/ 615950 h 615950"/>
                  <a:gd name="connsiteX0" fmla="*/ 0 w 314325"/>
                  <a:gd name="connsiteY0" fmla="*/ 615950 h 615950"/>
                  <a:gd name="connsiteX1" fmla="*/ 204752 w 314325"/>
                  <a:gd name="connsiteY1" fmla="*/ 0 h 615950"/>
                  <a:gd name="connsiteX2" fmla="*/ 314325 w 314325"/>
                  <a:gd name="connsiteY2" fmla="*/ 0 h 615950"/>
                  <a:gd name="connsiteX3" fmla="*/ 314325 w 314325"/>
                  <a:gd name="connsiteY3" fmla="*/ 174625 h 615950"/>
                  <a:gd name="connsiteX4" fmla="*/ 212725 w 314325"/>
                  <a:gd name="connsiteY4" fmla="*/ 200025 h 615950"/>
                  <a:gd name="connsiteX5" fmla="*/ 285750 w 314325"/>
                  <a:gd name="connsiteY5" fmla="*/ 250825 h 615950"/>
                  <a:gd name="connsiteX6" fmla="*/ 61948 w 314325"/>
                  <a:gd name="connsiteY6" fmla="*/ 615950 h 615950"/>
                  <a:gd name="connsiteX7" fmla="*/ 0 w 314325"/>
                  <a:gd name="connsiteY7" fmla="*/ 615950 h 615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14325" h="615950">
                    <a:moveTo>
                      <a:pt x="0" y="615950"/>
                    </a:moveTo>
                    <a:lnTo>
                      <a:pt x="204752" y="0"/>
                    </a:lnTo>
                    <a:lnTo>
                      <a:pt x="314325" y="0"/>
                    </a:lnTo>
                    <a:lnTo>
                      <a:pt x="314325" y="174625"/>
                    </a:lnTo>
                    <a:lnTo>
                      <a:pt x="212725" y="200025"/>
                    </a:lnTo>
                    <a:lnTo>
                      <a:pt x="285750" y="250825"/>
                    </a:lnTo>
                    <a:lnTo>
                      <a:pt x="61948" y="615950"/>
                    </a:lnTo>
                    <a:lnTo>
                      <a:pt x="0" y="615950"/>
                    </a:lnTo>
                    <a:close/>
                  </a:path>
                </a:pathLst>
              </a:custGeom>
              <a:pattFill prst="dkVert">
                <a:fgClr>
                  <a:schemeClr val="bg2">
                    <a:lumMod val="50000"/>
                  </a:schemeClr>
                </a:fgClr>
                <a:bgClr>
                  <a:schemeClr val="bg1">
                    <a:lumMod val="50000"/>
                  </a:scheme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771" name="片側の 2 つの角を丸めた四角形 544"/>
              <p:cNvSpPr/>
              <p:nvPr/>
            </p:nvSpPr>
            <p:spPr>
              <a:xfrm rot="7200000" flipH="1">
                <a:off x="3493275" y="3728045"/>
                <a:ext cx="230509" cy="549004"/>
              </a:xfrm>
              <a:custGeom>
                <a:avLst/>
                <a:gdLst>
                  <a:gd name="connsiteX0" fmla="*/ 114728 w 229456"/>
                  <a:gd name="connsiteY0" fmla="*/ 0 h 549004"/>
                  <a:gd name="connsiteX1" fmla="*/ 114728 w 229456"/>
                  <a:gd name="connsiteY1" fmla="*/ 0 h 549004"/>
                  <a:gd name="connsiteX2" fmla="*/ 229456 w 229456"/>
                  <a:gd name="connsiteY2" fmla="*/ 114728 h 549004"/>
                  <a:gd name="connsiteX3" fmla="*/ 229456 w 229456"/>
                  <a:gd name="connsiteY3" fmla="*/ 549004 h 549004"/>
                  <a:gd name="connsiteX4" fmla="*/ 229456 w 229456"/>
                  <a:gd name="connsiteY4" fmla="*/ 549004 h 549004"/>
                  <a:gd name="connsiteX5" fmla="*/ 0 w 229456"/>
                  <a:gd name="connsiteY5" fmla="*/ 549004 h 549004"/>
                  <a:gd name="connsiteX6" fmla="*/ 0 w 229456"/>
                  <a:gd name="connsiteY6" fmla="*/ 549004 h 549004"/>
                  <a:gd name="connsiteX7" fmla="*/ 0 w 229456"/>
                  <a:gd name="connsiteY7" fmla="*/ 114728 h 549004"/>
                  <a:gd name="connsiteX8" fmla="*/ 114728 w 229456"/>
                  <a:gd name="connsiteY8" fmla="*/ 0 h 549004"/>
                  <a:gd name="connsiteX0" fmla="*/ 115781 w 230509"/>
                  <a:gd name="connsiteY0" fmla="*/ 0 h 549004"/>
                  <a:gd name="connsiteX1" fmla="*/ 115781 w 230509"/>
                  <a:gd name="connsiteY1" fmla="*/ 0 h 549004"/>
                  <a:gd name="connsiteX2" fmla="*/ 230509 w 230509"/>
                  <a:gd name="connsiteY2" fmla="*/ 114728 h 549004"/>
                  <a:gd name="connsiteX3" fmla="*/ 230509 w 230509"/>
                  <a:gd name="connsiteY3" fmla="*/ 549004 h 549004"/>
                  <a:gd name="connsiteX4" fmla="*/ 230509 w 230509"/>
                  <a:gd name="connsiteY4" fmla="*/ 549004 h 549004"/>
                  <a:gd name="connsiteX5" fmla="*/ 1053 w 230509"/>
                  <a:gd name="connsiteY5" fmla="*/ 549004 h 549004"/>
                  <a:gd name="connsiteX6" fmla="*/ 1053 w 230509"/>
                  <a:gd name="connsiteY6" fmla="*/ 549004 h 549004"/>
                  <a:gd name="connsiteX7" fmla="*/ 0 w 230509"/>
                  <a:gd name="connsiteY7" fmla="*/ 344872 h 549004"/>
                  <a:gd name="connsiteX8" fmla="*/ 1053 w 230509"/>
                  <a:gd name="connsiteY8" fmla="*/ 114728 h 549004"/>
                  <a:gd name="connsiteX9" fmla="*/ 115781 w 230509"/>
                  <a:gd name="connsiteY9" fmla="*/ 0 h 549004"/>
                  <a:gd name="connsiteX0" fmla="*/ 1053 w 230509"/>
                  <a:gd name="connsiteY0" fmla="*/ 549004 h 640444"/>
                  <a:gd name="connsiteX1" fmla="*/ 0 w 230509"/>
                  <a:gd name="connsiteY1" fmla="*/ 344872 h 640444"/>
                  <a:gd name="connsiteX2" fmla="*/ 1053 w 230509"/>
                  <a:gd name="connsiteY2" fmla="*/ 114728 h 640444"/>
                  <a:gd name="connsiteX3" fmla="*/ 115781 w 230509"/>
                  <a:gd name="connsiteY3" fmla="*/ 0 h 640444"/>
                  <a:gd name="connsiteX4" fmla="*/ 115781 w 230509"/>
                  <a:gd name="connsiteY4" fmla="*/ 0 h 640444"/>
                  <a:gd name="connsiteX5" fmla="*/ 230509 w 230509"/>
                  <a:gd name="connsiteY5" fmla="*/ 114728 h 640444"/>
                  <a:gd name="connsiteX6" fmla="*/ 230509 w 230509"/>
                  <a:gd name="connsiteY6" fmla="*/ 549004 h 640444"/>
                  <a:gd name="connsiteX7" fmla="*/ 230509 w 230509"/>
                  <a:gd name="connsiteY7" fmla="*/ 549004 h 640444"/>
                  <a:gd name="connsiteX8" fmla="*/ 1053 w 230509"/>
                  <a:gd name="connsiteY8" fmla="*/ 549004 h 640444"/>
                  <a:gd name="connsiteX9" fmla="*/ 92493 w 230509"/>
                  <a:gd name="connsiteY9" fmla="*/ 640444 h 640444"/>
                  <a:gd name="connsiteX0" fmla="*/ 1053 w 230509"/>
                  <a:gd name="connsiteY0" fmla="*/ 549004 h 549004"/>
                  <a:gd name="connsiteX1" fmla="*/ 0 w 230509"/>
                  <a:gd name="connsiteY1" fmla="*/ 344872 h 549004"/>
                  <a:gd name="connsiteX2" fmla="*/ 1053 w 230509"/>
                  <a:gd name="connsiteY2" fmla="*/ 114728 h 549004"/>
                  <a:gd name="connsiteX3" fmla="*/ 115781 w 230509"/>
                  <a:gd name="connsiteY3" fmla="*/ 0 h 549004"/>
                  <a:gd name="connsiteX4" fmla="*/ 115781 w 230509"/>
                  <a:gd name="connsiteY4" fmla="*/ 0 h 549004"/>
                  <a:gd name="connsiteX5" fmla="*/ 230509 w 230509"/>
                  <a:gd name="connsiteY5" fmla="*/ 114728 h 549004"/>
                  <a:gd name="connsiteX6" fmla="*/ 230509 w 230509"/>
                  <a:gd name="connsiteY6" fmla="*/ 549004 h 549004"/>
                  <a:gd name="connsiteX7" fmla="*/ 230509 w 230509"/>
                  <a:gd name="connsiteY7" fmla="*/ 549004 h 549004"/>
                  <a:gd name="connsiteX8" fmla="*/ 1053 w 230509"/>
                  <a:gd name="connsiteY8" fmla="*/ 549004 h 549004"/>
                  <a:gd name="connsiteX0" fmla="*/ 1053 w 230509"/>
                  <a:gd name="connsiteY0" fmla="*/ 549004 h 549004"/>
                  <a:gd name="connsiteX1" fmla="*/ 0 w 230509"/>
                  <a:gd name="connsiteY1" fmla="*/ 344872 h 549004"/>
                  <a:gd name="connsiteX2" fmla="*/ 1053 w 230509"/>
                  <a:gd name="connsiteY2" fmla="*/ 114728 h 549004"/>
                  <a:gd name="connsiteX3" fmla="*/ 115781 w 230509"/>
                  <a:gd name="connsiteY3" fmla="*/ 0 h 549004"/>
                  <a:gd name="connsiteX4" fmla="*/ 115781 w 230509"/>
                  <a:gd name="connsiteY4" fmla="*/ 0 h 549004"/>
                  <a:gd name="connsiteX5" fmla="*/ 230509 w 230509"/>
                  <a:gd name="connsiteY5" fmla="*/ 114728 h 549004"/>
                  <a:gd name="connsiteX6" fmla="*/ 230509 w 230509"/>
                  <a:gd name="connsiteY6" fmla="*/ 549004 h 549004"/>
                  <a:gd name="connsiteX7" fmla="*/ 230509 w 230509"/>
                  <a:gd name="connsiteY7" fmla="*/ 549004 h 549004"/>
                  <a:gd name="connsiteX0" fmla="*/ 0 w 230509"/>
                  <a:gd name="connsiteY0" fmla="*/ 344872 h 549004"/>
                  <a:gd name="connsiteX1" fmla="*/ 1053 w 230509"/>
                  <a:gd name="connsiteY1" fmla="*/ 114728 h 549004"/>
                  <a:gd name="connsiteX2" fmla="*/ 115781 w 230509"/>
                  <a:gd name="connsiteY2" fmla="*/ 0 h 549004"/>
                  <a:gd name="connsiteX3" fmla="*/ 115781 w 230509"/>
                  <a:gd name="connsiteY3" fmla="*/ 0 h 549004"/>
                  <a:gd name="connsiteX4" fmla="*/ 230509 w 230509"/>
                  <a:gd name="connsiteY4" fmla="*/ 114728 h 549004"/>
                  <a:gd name="connsiteX5" fmla="*/ 230509 w 230509"/>
                  <a:gd name="connsiteY5" fmla="*/ 549004 h 549004"/>
                  <a:gd name="connsiteX6" fmla="*/ 230509 w 230509"/>
                  <a:gd name="connsiteY6" fmla="*/ 549004 h 5490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30509" h="549004">
                    <a:moveTo>
                      <a:pt x="0" y="344872"/>
                    </a:moveTo>
                    <a:lnTo>
                      <a:pt x="1053" y="114728"/>
                    </a:lnTo>
                    <a:cubicBezTo>
                      <a:pt x="1053" y="51365"/>
                      <a:pt x="52418" y="0"/>
                      <a:pt x="115781" y="0"/>
                    </a:cubicBezTo>
                    <a:lnTo>
                      <a:pt x="115781" y="0"/>
                    </a:lnTo>
                    <a:cubicBezTo>
                      <a:pt x="179144" y="0"/>
                      <a:pt x="230509" y="51365"/>
                      <a:pt x="230509" y="114728"/>
                    </a:cubicBezTo>
                    <a:lnTo>
                      <a:pt x="230509" y="549004"/>
                    </a:lnTo>
                    <a:lnTo>
                      <a:pt x="230509" y="549004"/>
                    </a:lnTo>
                  </a:path>
                </a:pathLst>
              </a:custGeom>
              <a:pattFill prst="dkVert">
                <a:fgClr>
                  <a:schemeClr val="bg2">
                    <a:lumMod val="50000"/>
                  </a:schemeClr>
                </a:fgClr>
                <a:bgClr>
                  <a:schemeClr val="bg1">
                    <a:lumMod val="50000"/>
                  </a:scheme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772" name="円/楕円 701"/>
              <p:cNvSpPr/>
              <p:nvPr/>
            </p:nvSpPr>
            <p:spPr>
              <a:xfrm rot="20700000">
                <a:off x="2710454" y="3179883"/>
                <a:ext cx="137247" cy="232292"/>
              </a:xfrm>
              <a:prstGeom prst="ellipse">
                <a:avLst/>
              </a:prstGeom>
              <a:solidFill>
                <a:srgbClr val="ED7D31">
                  <a:lumMod val="40000"/>
                  <a:lumOff val="6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773" name="フリーフォーム 772"/>
              <p:cNvSpPr/>
              <p:nvPr/>
            </p:nvSpPr>
            <p:spPr>
              <a:xfrm>
                <a:off x="2767396" y="2816928"/>
                <a:ext cx="677491" cy="846406"/>
              </a:xfrm>
              <a:custGeom>
                <a:avLst/>
                <a:gdLst>
                  <a:gd name="connsiteX0" fmla="*/ 338999 w 677491"/>
                  <a:gd name="connsiteY0" fmla="*/ 0 h 846406"/>
                  <a:gd name="connsiteX1" fmla="*/ 677491 w 677491"/>
                  <a:gd name="connsiteY1" fmla="*/ 304428 h 846406"/>
                  <a:gd name="connsiteX2" fmla="*/ 677120 w 677491"/>
                  <a:gd name="connsiteY2" fmla="*/ 307741 h 846406"/>
                  <a:gd name="connsiteX3" fmla="*/ 677491 w 677491"/>
                  <a:gd name="connsiteY3" fmla="*/ 311179 h 846406"/>
                  <a:gd name="connsiteX4" fmla="*/ 677491 w 677491"/>
                  <a:gd name="connsiteY4" fmla="*/ 484835 h 846406"/>
                  <a:gd name="connsiteX5" fmla="*/ 673261 w 677491"/>
                  <a:gd name="connsiteY5" fmla="*/ 524003 h 846406"/>
                  <a:gd name="connsiteX6" fmla="*/ 671203 w 677491"/>
                  <a:gd name="connsiteY6" fmla="*/ 530191 h 846406"/>
                  <a:gd name="connsiteX7" fmla="*/ 669920 w 677491"/>
                  <a:gd name="connsiteY7" fmla="*/ 544429 h 846406"/>
                  <a:gd name="connsiteX8" fmla="*/ 338745 w 677491"/>
                  <a:gd name="connsiteY8" fmla="*/ 846406 h 846406"/>
                  <a:gd name="connsiteX9" fmla="*/ 7570 w 677491"/>
                  <a:gd name="connsiteY9" fmla="*/ 544429 h 846406"/>
                  <a:gd name="connsiteX10" fmla="*/ 6287 w 677491"/>
                  <a:gd name="connsiteY10" fmla="*/ 530187 h 846406"/>
                  <a:gd name="connsiteX11" fmla="*/ 4230 w 677491"/>
                  <a:gd name="connsiteY11" fmla="*/ 524003 h 846406"/>
                  <a:gd name="connsiteX12" fmla="*/ 0 w 677491"/>
                  <a:gd name="connsiteY12" fmla="*/ 484835 h 846406"/>
                  <a:gd name="connsiteX13" fmla="*/ 0 w 677491"/>
                  <a:gd name="connsiteY13" fmla="*/ 311179 h 846406"/>
                  <a:gd name="connsiteX14" fmla="*/ 620 w 677491"/>
                  <a:gd name="connsiteY14" fmla="*/ 305437 h 846406"/>
                  <a:gd name="connsiteX15" fmla="*/ 507 w 677491"/>
                  <a:gd name="connsiteY15" fmla="*/ 304428 h 846406"/>
                  <a:gd name="connsiteX16" fmla="*/ 338999 w 677491"/>
                  <a:gd name="connsiteY16" fmla="*/ 0 h 8464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677491" h="846406">
                    <a:moveTo>
                      <a:pt x="338999" y="0"/>
                    </a:moveTo>
                    <a:cubicBezTo>
                      <a:pt x="525943" y="0"/>
                      <a:pt x="677491" y="136297"/>
                      <a:pt x="677491" y="304428"/>
                    </a:cubicBezTo>
                    <a:lnTo>
                      <a:pt x="677120" y="307741"/>
                    </a:lnTo>
                    <a:lnTo>
                      <a:pt x="677491" y="311179"/>
                    </a:lnTo>
                    <a:lnTo>
                      <a:pt x="677491" y="484835"/>
                    </a:lnTo>
                    <a:cubicBezTo>
                      <a:pt x="677491" y="498252"/>
                      <a:pt x="676035" y="511352"/>
                      <a:pt x="673261" y="524003"/>
                    </a:cubicBezTo>
                    <a:lnTo>
                      <a:pt x="671203" y="530191"/>
                    </a:lnTo>
                    <a:lnTo>
                      <a:pt x="669920" y="544429"/>
                    </a:lnTo>
                    <a:cubicBezTo>
                      <a:pt x="638399" y="716768"/>
                      <a:pt x="502104" y="846406"/>
                      <a:pt x="338745" y="846406"/>
                    </a:cubicBezTo>
                    <a:cubicBezTo>
                      <a:pt x="175386" y="846406"/>
                      <a:pt x="39091" y="716768"/>
                      <a:pt x="7570" y="544429"/>
                    </a:cubicBezTo>
                    <a:lnTo>
                      <a:pt x="6287" y="530187"/>
                    </a:lnTo>
                    <a:lnTo>
                      <a:pt x="4230" y="524003"/>
                    </a:lnTo>
                    <a:cubicBezTo>
                      <a:pt x="1457" y="511352"/>
                      <a:pt x="0" y="498252"/>
                      <a:pt x="0" y="484835"/>
                    </a:cubicBezTo>
                    <a:lnTo>
                      <a:pt x="0" y="311179"/>
                    </a:lnTo>
                    <a:lnTo>
                      <a:pt x="620" y="305437"/>
                    </a:lnTo>
                    <a:lnTo>
                      <a:pt x="507" y="304428"/>
                    </a:lnTo>
                    <a:cubicBezTo>
                      <a:pt x="507" y="136297"/>
                      <a:pt x="152055" y="0"/>
                      <a:pt x="338999" y="0"/>
                    </a:cubicBezTo>
                    <a:close/>
                  </a:path>
                </a:pathLst>
              </a:custGeom>
              <a:solidFill>
                <a:srgbClr val="ED7D31">
                  <a:lumMod val="40000"/>
                  <a:lumOff val="6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grpSp>
            <p:nvGrpSpPr>
              <p:cNvPr id="774" name="グループ化 773"/>
              <p:cNvGrpSpPr/>
              <p:nvPr/>
            </p:nvGrpSpPr>
            <p:grpSpPr>
              <a:xfrm>
                <a:off x="2955368" y="3228973"/>
                <a:ext cx="192554" cy="220049"/>
                <a:chOff x="3753011" y="4876160"/>
                <a:chExt cx="192554" cy="220049"/>
              </a:xfrm>
            </p:grpSpPr>
            <p:sp>
              <p:nvSpPr>
                <p:cNvPr id="804" name="円/楕円 688"/>
                <p:cNvSpPr/>
                <p:nvPr/>
              </p:nvSpPr>
              <p:spPr>
                <a:xfrm>
                  <a:off x="3753011" y="4959075"/>
                  <a:ext cx="192554" cy="113896"/>
                </a:xfrm>
                <a:prstGeom prst="ellipse">
                  <a:avLst/>
                </a:prstGeom>
                <a:solidFill>
                  <a:srgbClr val="FF9966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805" name="フリーフォーム 804"/>
                <p:cNvSpPr/>
                <p:nvPr/>
              </p:nvSpPr>
              <p:spPr>
                <a:xfrm rot="5400000">
                  <a:off x="3727095" y="4929237"/>
                  <a:ext cx="220049" cy="113896"/>
                </a:xfrm>
                <a:custGeom>
                  <a:avLst/>
                  <a:gdLst>
                    <a:gd name="connsiteX0" fmla="*/ 0 w 220049"/>
                    <a:gd name="connsiteY0" fmla="*/ 100381 h 113896"/>
                    <a:gd name="connsiteX1" fmla="*/ 140 w 220049"/>
                    <a:gd name="connsiteY1" fmla="*/ 100028 h 113896"/>
                    <a:gd name="connsiteX2" fmla="*/ 5271 w 220049"/>
                    <a:gd name="connsiteY2" fmla="*/ 56948 h 113896"/>
                    <a:gd name="connsiteX3" fmla="*/ 140 w 220049"/>
                    <a:gd name="connsiteY3" fmla="*/ 13868 h 113896"/>
                    <a:gd name="connsiteX4" fmla="*/ 0 w 220049"/>
                    <a:gd name="connsiteY4" fmla="*/ 13515 h 113896"/>
                    <a:gd name="connsiteX5" fmla="*/ 28839 w 220049"/>
                    <a:gd name="connsiteY5" fmla="*/ 4475 h 113896"/>
                    <a:gd name="connsiteX6" fmla="*/ 76515 w 220049"/>
                    <a:gd name="connsiteY6" fmla="*/ 0 h 113896"/>
                    <a:gd name="connsiteX7" fmla="*/ 112397 w 220049"/>
                    <a:gd name="connsiteY7" fmla="*/ 3368 h 113896"/>
                    <a:gd name="connsiteX8" fmla="*/ 136789 w 220049"/>
                    <a:gd name="connsiteY8" fmla="*/ 0 h 113896"/>
                    <a:gd name="connsiteX9" fmla="*/ 220049 w 220049"/>
                    <a:gd name="connsiteY9" fmla="*/ 56948 h 113896"/>
                    <a:gd name="connsiteX10" fmla="*/ 136789 w 220049"/>
                    <a:gd name="connsiteY10" fmla="*/ 113896 h 113896"/>
                    <a:gd name="connsiteX11" fmla="*/ 112397 w 220049"/>
                    <a:gd name="connsiteY11" fmla="*/ 110528 h 113896"/>
                    <a:gd name="connsiteX12" fmla="*/ 76515 w 220049"/>
                    <a:gd name="connsiteY12" fmla="*/ 113896 h 113896"/>
                    <a:gd name="connsiteX13" fmla="*/ 28839 w 220049"/>
                    <a:gd name="connsiteY13" fmla="*/ 109421 h 113896"/>
                    <a:gd name="connsiteX0" fmla="*/ 5271 w 220049"/>
                    <a:gd name="connsiteY0" fmla="*/ 56948 h 148388"/>
                    <a:gd name="connsiteX1" fmla="*/ 140 w 220049"/>
                    <a:gd name="connsiteY1" fmla="*/ 13868 h 148388"/>
                    <a:gd name="connsiteX2" fmla="*/ 0 w 220049"/>
                    <a:gd name="connsiteY2" fmla="*/ 13515 h 148388"/>
                    <a:gd name="connsiteX3" fmla="*/ 28839 w 220049"/>
                    <a:gd name="connsiteY3" fmla="*/ 4475 h 148388"/>
                    <a:gd name="connsiteX4" fmla="*/ 76515 w 220049"/>
                    <a:gd name="connsiteY4" fmla="*/ 0 h 148388"/>
                    <a:gd name="connsiteX5" fmla="*/ 112397 w 220049"/>
                    <a:gd name="connsiteY5" fmla="*/ 3368 h 148388"/>
                    <a:gd name="connsiteX6" fmla="*/ 136789 w 220049"/>
                    <a:gd name="connsiteY6" fmla="*/ 0 h 148388"/>
                    <a:gd name="connsiteX7" fmla="*/ 220049 w 220049"/>
                    <a:gd name="connsiteY7" fmla="*/ 56948 h 148388"/>
                    <a:gd name="connsiteX8" fmla="*/ 136789 w 220049"/>
                    <a:gd name="connsiteY8" fmla="*/ 113896 h 148388"/>
                    <a:gd name="connsiteX9" fmla="*/ 112397 w 220049"/>
                    <a:gd name="connsiteY9" fmla="*/ 110528 h 148388"/>
                    <a:gd name="connsiteX10" fmla="*/ 76515 w 220049"/>
                    <a:gd name="connsiteY10" fmla="*/ 113896 h 148388"/>
                    <a:gd name="connsiteX11" fmla="*/ 28839 w 220049"/>
                    <a:gd name="connsiteY11" fmla="*/ 109421 h 148388"/>
                    <a:gd name="connsiteX12" fmla="*/ 0 w 220049"/>
                    <a:gd name="connsiteY12" fmla="*/ 100381 h 148388"/>
                    <a:gd name="connsiteX13" fmla="*/ 140 w 220049"/>
                    <a:gd name="connsiteY13" fmla="*/ 100028 h 148388"/>
                    <a:gd name="connsiteX14" fmla="*/ 96711 w 220049"/>
                    <a:gd name="connsiteY14" fmla="*/ 148388 h 148388"/>
                    <a:gd name="connsiteX0" fmla="*/ 5271 w 220049"/>
                    <a:gd name="connsiteY0" fmla="*/ 56948 h 113896"/>
                    <a:gd name="connsiteX1" fmla="*/ 140 w 220049"/>
                    <a:gd name="connsiteY1" fmla="*/ 13868 h 113896"/>
                    <a:gd name="connsiteX2" fmla="*/ 0 w 220049"/>
                    <a:gd name="connsiteY2" fmla="*/ 13515 h 113896"/>
                    <a:gd name="connsiteX3" fmla="*/ 28839 w 220049"/>
                    <a:gd name="connsiteY3" fmla="*/ 4475 h 113896"/>
                    <a:gd name="connsiteX4" fmla="*/ 76515 w 220049"/>
                    <a:gd name="connsiteY4" fmla="*/ 0 h 113896"/>
                    <a:gd name="connsiteX5" fmla="*/ 112397 w 220049"/>
                    <a:gd name="connsiteY5" fmla="*/ 3368 h 113896"/>
                    <a:gd name="connsiteX6" fmla="*/ 136789 w 220049"/>
                    <a:gd name="connsiteY6" fmla="*/ 0 h 113896"/>
                    <a:gd name="connsiteX7" fmla="*/ 220049 w 220049"/>
                    <a:gd name="connsiteY7" fmla="*/ 56948 h 113896"/>
                    <a:gd name="connsiteX8" fmla="*/ 136789 w 220049"/>
                    <a:gd name="connsiteY8" fmla="*/ 113896 h 113896"/>
                    <a:gd name="connsiteX9" fmla="*/ 112397 w 220049"/>
                    <a:gd name="connsiteY9" fmla="*/ 110528 h 113896"/>
                    <a:gd name="connsiteX10" fmla="*/ 76515 w 220049"/>
                    <a:gd name="connsiteY10" fmla="*/ 113896 h 113896"/>
                    <a:gd name="connsiteX11" fmla="*/ 28839 w 220049"/>
                    <a:gd name="connsiteY11" fmla="*/ 109421 h 113896"/>
                    <a:gd name="connsiteX12" fmla="*/ 0 w 220049"/>
                    <a:gd name="connsiteY12" fmla="*/ 100381 h 113896"/>
                    <a:gd name="connsiteX13" fmla="*/ 140 w 220049"/>
                    <a:gd name="connsiteY13" fmla="*/ 100028 h 113896"/>
                    <a:gd name="connsiteX0" fmla="*/ 140 w 220049"/>
                    <a:gd name="connsiteY0" fmla="*/ 13868 h 113896"/>
                    <a:gd name="connsiteX1" fmla="*/ 0 w 220049"/>
                    <a:gd name="connsiteY1" fmla="*/ 13515 h 113896"/>
                    <a:gd name="connsiteX2" fmla="*/ 28839 w 220049"/>
                    <a:gd name="connsiteY2" fmla="*/ 4475 h 113896"/>
                    <a:gd name="connsiteX3" fmla="*/ 76515 w 220049"/>
                    <a:gd name="connsiteY3" fmla="*/ 0 h 113896"/>
                    <a:gd name="connsiteX4" fmla="*/ 112397 w 220049"/>
                    <a:gd name="connsiteY4" fmla="*/ 3368 h 113896"/>
                    <a:gd name="connsiteX5" fmla="*/ 136789 w 220049"/>
                    <a:gd name="connsiteY5" fmla="*/ 0 h 113896"/>
                    <a:gd name="connsiteX6" fmla="*/ 220049 w 220049"/>
                    <a:gd name="connsiteY6" fmla="*/ 56948 h 113896"/>
                    <a:gd name="connsiteX7" fmla="*/ 136789 w 220049"/>
                    <a:gd name="connsiteY7" fmla="*/ 113896 h 113896"/>
                    <a:gd name="connsiteX8" fmla="*/ 112397 w 220049"/>
                    <a:gd name="connsiteY8" fmla="*/ 110528 h 113896"/>
                    <a:gd name="connsiteX9" fmla="*/ 76515 w 220049"/>
                    <a:gd name="connsiteY9" fmla="*/ 113896 h 113896"/>
                    <a:gd name="connsiteX10" fmla="*/ 28839 w 220049"/>
                    <a:gd name="connsiteY10" fmla="*/ 109421 h 113896"/>
                    <a:gd name="connsiteX11" fmla="*/ 0 w 220049"/>
                    <a:gd name="connsiteY11" fmla="*/ 100381 h 113896"/>
                    <a:gd name="connsiteX12" fmla="*/ 140 w 220049"/>
                    <a:gd name="connsiteY12" fmla="*/ 100028 h 1138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220049" h="113896">
                      <a:moveTo>
                        <a:pt x="140" y="13868"/>
                      </a:moveTo>
                      <a:cubicBezTo>
                        <a:pt x="93" y="13750"/>
                        <a:pt x="47" y="13633"/>
                        <a:pt x="0" y="13515"/>
                      </a:cubicBezTo>
                      <a:lnTo>
                        <a:pt x="28839" y="4475"/>
                      </a:lnTo>
                      <a:cubicBezTo>
                        <a:pt x="43492" y="1594"/>
                        <a:pt x="59603" y="0"/>
                        <a:pt x="76515" y="0"/>
                      </a:cubicBezTo>
                      <a:lnTo>
                        <a:pt x="112397" y="3368"/>
                      </a:lnTo>
                      <a:lnTo>
                        <a:pt x="136789" y="0"/>
                      </a:lnTo>
                      <a:cubicBezTo>
                        <a:pt x="182772" y="0"/>
                        <a:pt x="220049" y="25496"/>
                        <a:pt x="220049" y="56948"/>
                      </a:cubicBezTo>
                      <a:cubicBezTo>
                        <a:pt x="220049" y="88400"/>
                        <a:pt x="182772" y="113896"/>
                        <a:pt x="136789" y="113896"/>
                      </a:cubicBezTo>
                      <a:lnTo>
                        <a:pt x="112397" y="110528"/>
                      </a:lnTo>
                      <a:lnTo>
                        <a:pt x="76515" y="113896"/>
                      </a:lnTo>
                      <a:cubicBezTo>
                        <a:pt x="59603" y="113896"/>
                        <a:pt x="43492" y="112303"/>
                        <a:pt x="28839" y="109421"/>
                      </a:cubicBezTo>
                      <a:lnTo>
                        <a:pt x="0" y="100381"/>
                      </a:lnTo>
                      <a:cubicBezTo>
                        <a:pt x="47" y="100263"/>
                        <a:pt x="93" y="100146"/>
                        <a:pt x="140" y="100028"/>
                      </a:cubicBezTo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775" name="グループ化 774"/>
              <p:cNvGrpSpPr/>
              <p:nvPr/>
            </p:nvGrpSpPr>
            <p:grpSpPr>
              <a:xfrm>
                <a:off x="2923344" y="3472824"/>
                <a:ext cx="257098" cy="116884"/>
                <a:chOff x="4205959" y="5108066"/>
                <a:chExt cx="559686" cy="162670"/>
              </a:xfrm>
            </p:grpSpPr>
            <p:sp>
              <p:nvSpPr>
                <p:cNvPr id="802" name="フリーフォーム 801"/>
                <p:cNvSpPr/>
                <p:nvPr/>
              </p:nvSpPr>
              <p:spPr bwMode="auto">
                <a:xfrm>
                  <a:off x="4205959" y="5108066"/>
                  <a:ext cx="559686" cy="162670"/>
                </a:xfrm>
                <a:custGeom>
                  <a:avLst/>
                  <a:gdLst>
                    <a:gd name="connsiteX0" fmla="*/ 206397 w 412795"/>
                    <a:gd name="connsiteY0" fmla="*/ 0 h 72086"/>
                    <a:gd name="connsiteX1" fmla="*/ 371176 w 412795"/>
                    <a:gd name="connsiteY1" fmla="*/ 18926 h 72086"/>
                    <a:gd name="connsiteX2" fmla="*/ 412795 w 412795"/>
                    <a:gd name="connsiteY2" fmla="*/ 36043 h 72086"/>
                    <a:gd name="connsiteX3" fmla="*/ 371176 w 412795"/>
                    <a:gd name="connsiteY3" fmla="*/ 53160 h 72086"/>
                    <a:gd name="connsiteX4" fmla="*/ 206397 w 412795"/>
                    <a:gd name="connsiteY4" fmla="*/ 72086 h 72086"/>
                    <a:gd name="connsiteX5" fmla="*/ 41619 w 412795"/>
                    <a:gd name="connsiteY5" fmla="*/ 53160 h 72086"/>
                    <a:gd name="connsiteX6" fmla="*/ 0 w 412795"/>
                    <a:gd name="connsiteY6" fmla="*/ 36043 h 72086"/>
                    <a:gd name="connsiteX7" fmla="*/ 41619 w 412795"/>
                    <a:gd name="connsiteY7" fmla="*/ 18926 h 72086"/>
                    <a:gd name="connsiteX8" fmla="*/ 206397 w 412795"/>
                    <a:gd name="connsiteY8" fmla="*/ 0 h 720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12795" h="72086">
                      <a:moveTo>
                        <a:pt x="206397" y="0"/>
                      </a:moveTo>
                      <a:cubicBezTo>
                        <a:pt x="270747" y="0"/>
                        <a:pt x="329005" y="7233"/>
                        <a:pt x="371176" y="18926"/>
                      </a:cubicBezTo>
                      <a:lnTo>
                        <a:pt x="412795" y="36043"/>
                      </a:lnTo>
                      <a:lnTo>
                        <a:pt x="371176" y="53160"/>
                      </a:lnTo>
                      <a:cubicBezTo>
                        <a:pt x="329005" y="64854"/>
                        <a:pt x="270747" y="72086"/>
                        <a:pt x="206397" y="72086"/>
                      </a:cubicBezTo>
                      <a:cubicBezTo>
                        <a:pt x="142047" y="72086"/>
                        <a:pt x="83789" y="64854"/>
                        <a:pt x="41619" y="53160"/>
                      </a:cubicBezTo>
                      <a:lnTo>
                        <a:pt x="0" y="36043"/>
                      </a:lnTo>
                      <a:lnTo>
                        <a:pt x="41619" y="18926"/>
                      </a:lnTo>
                      <a:cubicBezTo>
                        <a:pt x="83789" y="7233"/>
                        <a:pt x="142047" y="0"/>
                        <a:pt x="206397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03" name="フリーフォーム 802"/>
                <p:cNvSpPr/>
                <p:nvPr/>
              </p:nvSpPr>
              <p:spPr bwMode="auto">
                <a:xfrm>
                  <a:off x="4205959" y="5150473"/>
                  <a:ext cx="559686" cy="77831"/>
                </a:xfrm>
                <a:custGeom>
                  <a:avLst/>
                  <a:gdLst>
                    <a:gd name="connsiteX0" fmla="*/ 206397 w 412795"/>
                    <a:gd name="connsiteY0" fmla="*/ 0 h 72086"/>
                    <a:gd name="connsiteX1" fmla="*/ 371176 w 412795"/>
                    <a:gd name="connsiteY1" fmla="*/ 18926 h 72086"/>
                    <a:gd name="connsiteX2" fmla="*/ 412795 w 412795"/>
                    <a:gd name="connsiteY2" fmla="*/ 36043 h 72086"/>
                    <a:gd name="connsiteX3" fmla="*/ 371176 w 412795"/>
                    <a:gd name="connsiteY3" fmla="*/ 53160 h 72086"/>
                    <a:gd name="connsiteX4" fmla="*/ 206397 w 412795"/>
                    <a:gd name="connsiteY4" fmla="*/ 72086 h 72086"/>
                    <a:gd name="connsiteX5" fmla="*/ 41619 w 412795"/>
                    <a:gd name="connsiteY5" fmla="*/ 53160 h 72086"/>
                    <a:gd name="connsiteX6" fmla="*/ 0 w 412795"/>
                    <a:gd name="connsiteY6" fmla="*/ 36043 h 72086"/>
                    <a:gd name="connsiteX7" fmla="*/ 41619 w 412795"/>
                    <a:gd name="connsiteY7" fmla="*/ 18926 h 72086"/>
                    <a:gd name="connsiteX8" fmla="*/ 206397 w 412795"/>
                    <a:gd name="connsiteY8" fmla="*/ 0 h 720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12795" h="72086">
                      <a:moveTo>
                        <a:pt x="206397" y="0"/>
                      </a:moveTo>
                      <a:cubicBezTo>
                        <a:pt x="270747" y="0"/>
                        <a:pt x="329005" y="7233"/>
                        <a:pt x="371176" y="18926"/>
                      </a:cubicBezTo>
                      <a:lnTo>
                        <a:pt x="412795" y="36043"/>
                      </a:lnTo>
                      <a:lnTo>
                        <a:pt x="371176" y="53160"/>
                      </a:lnTo>
                      <a:cubicBezTo>
                        <a:pt x="329005" y="64854"/>
                        <a:pt x="270747" y="72086"/>
                        <a:pt x="206397" y="72086"/>
                      </a:cubicBezTo>
                      <a:cubicBezTo>
                        <a:pt x="142047" y="72086"/>
                        <a:pt x="83789" y="64854"/>
                        <a:pt x="41619" y="53160"/>
                      </a:cubicBezTo>
                      <a:lnTo>
                        <a:pt x="0" y="36043"/>
                      </a:lnTo>
                      <a:lnTo>
                        <a:pt x="41619" y="18926"/>
                      </a:lnTo>
                      <a:cubicBezTo>
                        <a:pt x="83789" y="7233"/>
                        <a:pt x="142047" y="0"/>
                        <a:pt x="206397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76" name="グループ化 775"/>
              <p:cNvGrpSpPr/>
              <p:nvPr/>
            </p:nvGrpSpPr>
            <p:grpSpPr>
              <a:xfrm>
                <a:off x="2798910" y="3157769"/>
                <a:ext cx="151524" cy="133282"/>
                <a:chOff x="2814822" y="3157769"/>
                <a:chExt cx="221352" cy="133282"/>
              </a:xfrm>
            </p:grpSpPr>
            <p:sp>
              <p:nvSpPr>
                <p:cNvPr id="799" name="楕円 798"/>
                <p:cNvSpPr/>
                <p:nvPr/>
              </p:nvSpPr>
              <p:spPr bwMode="auto">
                <a:xfrm>
                  <a:off x="2814822" y="3160458"/>
                  <a:ext cx="221352" cy="130593"/>
                </a:xfrm>
                <a:prstGeom prst="ellipse">
                  <a:avLst/>
                </a:prstGeom>
                <a:solidFill>
                  <a:schemeClr val="bg1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00" name="フリーフォーム 799"/>
                <p:cNvSpPr/>
                <p:nvPr/>
              </p:nvSpPr>
              <p:spPr bwMode="auto">
                <a:xfrm>
                  <a:off x="2821269" y="3157769"/>
                  <a:ext cx="208458" cy="46457"/>
                </a:xfrm>
                <a:custGeom>
                  <a:avLst/>
                  <a:gdLst>
                    <a:gd name="connsiteX0" fmla="*/ 104229 w 208458"/>
                    <a:gd name="connsiteY0" fmla="*/ 0 h 46457"/>
                    <a:gd name="connsiteX1" fmla="*/ 206208 w 208458"/>
                    <a:gd name="connsiteY1" fmla="*/ 39881 h 46457"/>
                    <a:gd name="connsiteX2" fmla="*/ 208458 w 208458"/>
                    <a:gd name="connsiteY2" fmla="*/ 46457 h 46457"/>
                    <a:gd name="connsiteX3" fmla="*/ 163991 w 208458"/>
                    <a:gd name="connsiteY3" fmla="*/ 33707 h 46457"/>
                    <a:gd name="connsiteX4" fmla="*/ 104229 w 208458"/>
                    <a:gd name="connsiteY4" fmla="*/ 28575 h 46457"/>
                    <a:gd name="connsiteX5" fmla="*/ 44467 w 208458"/>
                    <a:gd name="connsiteY5" fmla="*/ 33707 h 46457"/>
                    <a:gd name="connsiteX6" fmla="*/ 0 w 208458"/>
                    <a:gd name="connsiteY6" fmla="*/ 46457 h 46457"/>
                    <a:gd name="connsiteX7" fmla="*/ 2251 w 208458"/>
                    <a:gd name="connsiteY7" fmla="*/ 39881 h 46457"/>
                    <a:gd name="connsiteX8" fmla="*/ 104229 w 208458"/>
                    <a:gd name="connsiteY8" fmla="*/ 0 h 464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08458" h="46457">
                      <a:moveTo>
                        <a:pt x="104229" y="0"/>
                      </a:moveTo>
                      <a:cubicBezTo>
                        <a:pt x="150073" y="0"/>
                        <a:pt x="189406" y="16444"/>
                        <a:pt x="206208" y="39881"/>
                      </a:cubicBezTo>
                      <a:lnTo>
                        <a:pt x="208458" y="46457"/>
                      </a:lnTo>
                      <a:lnTo>
                        <a:pt x="163991" y="33707"/>
                      </a:lnTo>
                      <a:cubicBezTo>
                        <a:pt x="145623" y="30402"/>
                        <a:pt x="125428" y="28575"/>
                        <a:pt x="104229" y="28575"/>
                      </a:cubicBezTo>
                      <a:cubicBezTo>
                        <a:pt x="83031" y="28575"/>
                        <a:pt x="62836" y="30402"/>
                        <a:pt x="44467" y="33707"/>
                      </a:cubicBezTo>
                      <a:lnTo>
                        <a:pt x="0" y="46457"/>
                      </a:lnTo>
                      <a:lnTo>
                        <a:pt x="2251" y="39881"/>
                      </a:lnTo>
                      <a:cubicBezTo>
                        <a:pt x="19052" y="16444"/>
                        <a:pt x="58385" y="0"/>
                        <a:pt x="104229" y="0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801" name="楕円 800"/>
                <p:cNvSpPr/>
                <p:nvPr/>
              </p:nvSpPr>
              <p:spPr bwMode="auto">
                <a:xfrm>
                  <a:off x="2919218" y="3187704"/>
                  <a:ext cx="70848" cy="76102"/>
                </a:xfrm>
                <a:prstGeom prst="ellipse">
                  <a:avLst/>
                </a:prstGeom>
                <a:solidFill>
                  <a:schemeClr val="tx1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777" name="楕円 776"/>
              <p:cNvSpPr/>
              <p:nvPr/>
            </p:nvSpPr>
            <p:spPr bwMode="auto">
              <a:xfrm flipH="1">
                <a:off x="3104312" y="3160458"/>
                <a:ext cx="221352" cy="130593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8" name="フリーフォーム 777"/>
              <p:cNvSpPr/>
              <p:nvPr/>
            </p:nvSpPr>
            <p:spPr bwMode="auto">
              <a:xfrm flipH="1">
                <a:off x="3110759" y="3157769"/>
                <a:ext cx="208458" cy="46457"/>
              </a:xfrm>
              <a:custGeom>
                <a:avLst/>
                <a:gdLst>
                  <a:gd name="connsiteX0" fmla="*/ 104229 w 208458"/>
                  <a:gd name="connsiteY0" fmla="*/ 0 h 46457"/>
                  <a:gd name="connsiteX1" fmla="*/ 206208 w 208458"/>
                  <a:gd name="connsiteY1" fmla="*/ 39881 h 46457"/>
                  <a:gd name="connsiteX2" fmla="*/ 208458 w 208458"/>
                  <a:gd name="connsiteY2" fmla="*/ 46457 h 46457"/>
                  <a:gd name="connsiteX3" fmla="*/ 163991 w 208458"/>
                  <a:gd name="connsiteY3" fmla="*/ 33707 h 46457"/>
                  <a:gd name="connsiteX4" fmla="*/ 104229 w 208458"/>
                  <a:gd name="connsiteY4" fmla="*/ 28575 h 46457"/>
                  <a:gd name="connsiteX5" fmla="*/ 44467 w 208458"/>
                  <a:gd name="connsiteY5" fmla="*/ 33707 h 46457"/>
                  <a:gd name="connsiteX6" fmla="*/ 0 w 208458"/>
                  <a:gd name="connsiteY6" fmla="*/ 46457 h 46457"/>
                  <a:gd name="connsiteX7" fmla="*/ 2251 w 208458"/>
                  <a:gd name="connsiteY7" fmla="*/ 39881 h 46457"/>
                  <a:gd name="connsiteX8" fmla="*/ 104229 w 208458"/>
                  <a:gd name="connsiteY8" fmla="*/ 0 h 464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08458" h="46457">
                    <a:moveTo>
                      <a:pt x="104229" y="0"/>
                    </a:moveTo>
                    <a:cubicBezTo>
                      <a:pt x="150073" y="0"/>
                      <a:pt x="189406" y="16444"/>
                      <a:pt x="206208" y="39881"/>
                    </a:cubicBezTo>
                    <a:lnTo>
                      <a:pt x="208458" y="46457"/>
                    </a:lnTo>
                    <a:lnTo>
                      <a:pt x="163991" y="33707"/>
                    </a:lnTo>
                    <a:cubicBezTo>
                      <a:pt x="145623" y="30402"/>
                      <a:pt x="125428" y="28575"/>
                      <a:pt x="104229" y="28575"/>
                    </a:cubicBezTo>
                    <a:cubicBezTo>
                      <a:pt x="83031" y="28575"/>
                      <a:pt x="62836" y="30402"/>
                      <a:pt x="44467" y="33707"/>
                    </a:cubicBezTo>
                    <a:lnTo>
                      <a:pt x="0" y="46457"/>
                    </a:lnTo>
                    <a:lnTo>
                      <a:pt x="2251" y="39881"/>
                    </a:lnTo>
                    <a:cubicBezTo>
                      <a:pt x="19052" y="16444"/>
                      <a:pt x="58385" y="0"/>
                      <a:pt x="104229" y="0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779" name="楕円 778"/>
              <p:cNvSpPr/>
              <p:nvPr/>
            </p:nvSpPr>
            <p:spPr bwMode="auto">
              <a:xfrm flipH="1">
                <a:off x="3211105" y="3187704"/>
                <a:ext cx="70848" cy="76102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0" name="フリーフォーム 779"/>
              <p:cNvSpPr/>
              <p:nvPr/>
            </p:nvSpPr>
            <p:spPr bwMode="auto">
              <a:xfrm>
                <a:off x="2813076" y="3059455"/>
                <a:ext cx="169452" cy="65636"/>
              </a:xfrm>
              <a:custGeom>
                <a:avLst/>
                <a:gdLst>
                  <a:gd name="connsiteX0" fmla="*/ 71050 w 225746"/>
                  <a:gd name="connsiteY0" fmla="*/ 0 h 60390"/>
                  <a:gd name="connsiteX1" fmla="*/ 225746 w 225746"/>
                  <a:gd name="connsiteY1" fmla="*/ 56449 h 60390"/>
                  <a:gd name="connsiteX2" fmla="*/ 219011 w 225746"/>
                  <a:gd name="connsiteY2" fmla="*/ 60390 h 60390"/>
                  <a:gd name="connsiteX3" fmla="*/ 0 w 225746"/>
                  <a:gd name="connsiteY3" fmla="*/ 41573 h 603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25746" h="60390">
                    <a:moveTo>
                      <a:pt x="71050" y="0"/>
                    </a:moveTo>
                    <a:lnTo>
                      <a:pt x="225746" y="56449"/>
                    </a:lnTo>
                    <a:lnTo>
                      <a:pt x="219011" y="60390"/>
                    </a:lnTo>
                    <a:lnTo>
                      <a:pt x="0" y="41573"/>
                    </a:lnTo>
                    <a:close/>
                  </a:path>
                </a:pathLst>
              </a:custGeom>
              <a:pattFill prst="dkHorz">
                <a:fgClr>
                  <a:schemeClr val="bg1">
                    <a:lumMod val="50000"/>
                  </a:schemeClr>
                </a:fgClr>
                <a:bgClr>
                  <a:schemeClr val="bg1">
                    <a:lumMod val="85000"/>
                  </a:scheme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781" name="フリーフォーム 780"/>
              <p:cNvSpPr/>
              <p:nvPr/>
            </p:nvSpPr>
            <p:spPr bwMode="auto">
              <a:xfrm flipH="1">
                <a:off x="3099114" y="3050061"/>
                <a:ext cx="225746" cy="60390"/>
              </a:xfrm>
              <a:custGeom>
                <a:avLst/>
                <a:gdLst>
                  <a:gd name="connsiteX0" fmla="*/ 71050 w 225746"/>
                  <a:gd name="connsiteY0" fmla="*/ 0 h 60390"/>
                  <a:gd name="connsiteX1" fmla="*/ 225746 w 225746"/>
                  <a:gd name="connsiteY1" fmla="*/ 56449 h 60390"/>
                  <a:gd name="connsiteX2" fmla="*/ 219011 w 225746"/>
                  <a:gd name="connsiteY2" fmla="*/ 60390 h 60390"/>
                  <a:gd name="connsiteX3" fmla="*/ 0 w 225746"/>
                  <a:gd name="connsiteY3" fmla="*/ 41573 h 603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25746" h="60390">
                    <a:moveTo>
                      <a:pt x="71050" y="0"/>
                    </a:moveTo>
                    <a:lnTo>
                      <a:pt x="225746" y="56449"/>
                    </a:lnTo>
                    <a:lnTo>
                      <a:pt x="219011" y="60390"/>
                    </a:lnTo>
                    <a:lnTo>
                      <a:pt x="0" y="41573"/>
                    </a:lnTo>
                    <a:close/>
                  </a:path>
                </a:pathLst>
              </a:custGeom>
              <a:pattFill prst="dkHorz">
                <a:fgClr>
                  <a:schemeClr val="bg1">
                    <a:lumMod val="50000"/>
                  </a:schemeClr>
                </a:fgClr>
                <a:bgClr>
                  <a:schemeClr val="bg1">
                    <a:lumMod val="85000"/>
                  </a:scheme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grpSp>
            <p:nvGrpSpPr>
              <p:cNvPr id="782" name="グループ化 781"/>
              <p:cNvGrpSpPr/>
              <p:nvPr/>
            </p:nvGrpSpPr>
            <p:grpSpPr>
              <a:xfrm rot="694925">
                <a:off x="3427315" y="3061672"/>
                <a:ext cx="277701" cy="581899"/>
                <a:chOff x="4894816" y="452354"/>
                <a:chExt cx="2804204" cy="5875979"/>
              </a:xfrm>
            </p:grpSpPr>
            <p:sp>
              <p:nvSpPr>
                <p:cNvPr id="789" name="角丸四角形 788"/>
                <p:cNvSpPr/>
                <p:nvPr/>
              </p:nvSpPr>
              <p:spPr bwMode="auto">
                <a:xfrm rot="15117051">
                  <a:off x="4002264" y="3207791"/>
                  <a:ext cx="2768438" cy="89786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/>
              </p:spPr>
              <p:txBody>
                <a:bodyPr wrap="square" rtlCol="0" anchor="ctr"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790" name="フリーフォーム 789"/>
                <p:cNvSpPr/>
                <p:nvPr/>
              </p:nvSpPr>
              <p:spPr bwMode="auto">
                <a:xfrm rot="15117051">
                  <a:off x="3941188" y="3399779"/>
                  <a:ext cx="2741582" cy="622121"/>
                </a:xfrm>
                <a:custGeom>
                  <a:avLst/>
                  <a:gdLst>
                    <a:gd name="connsiteX0" fmla="*/ 2725306 w 2760587"/>
                    <a:gd name="connsiteY0" fmla="*/ 623681 h 642744"/>
                    <a:gd name="connsiteX1" fmla="*/ 2714959 w 2760587"/>
                    <a:gd name="connsiteY1" fmla="*/ 642744 h 642744"/>
                    <a:gd name="connsiteX2" fmla="*/ 2722811 w 2760587"/>
                    <a:gd name="connsiteY2" fmla="*/ 564856 h 642744"/>
                    <a:gd name="connsiteX3" fmla="*/ 2722812 w 2760587"/>
                    <a:gd name="connsiteY3" fmla="*/ 564857 h 642744"/>
                    <a:gd name="connsiteX4" fmla="*/ 2273877 w 2760587"/>
                    <a:gd name="connsiteY4" fmla="*/ 115921 h 642744"/>
                    <a:gd name="connsiteX5" fmla="*/ 403308 w 2760587"/>
                    <a:gd name="connsiteY5" fmla="*/ 115921 h 642744"/>
                    <a:gd name="connsiteX6" fmla="*/ 31044 w 2760587"/>
                    <a:gd name="connsiteY6" fmla="*/ 313853 h 642744"/>
                    <a:gd name="connsiteX7" fmla="*/ 0 w 2760587"/>
                    <a:gd name="connsiteY7" fmla="*/ 371047 h 642744"/>
                    <a:gd name="connsiteX8" fmla="*/ 1269 w 2760587"/>
                    <a:gd name="connsiteY8" fmla="*/ 358459 h 642744"/>
                    <a:gd name="connsiteX9" fmla="*/ 441083 w 2760587"/>
                    <a:gd name="connsiteY9" fmla="*/ 0 h 642744"/>
                    <a:gd name="connsiteX10" fmla="*/ 2311652 w 2760587"/>
                    <a:gd name="connsiteY10" fmla="*/ 0 h 642744"/>
                    <a:gd name="connsiteX11" fmla="*/ 2760587 w 2760587"/>
                    <a:gd name="connsiteY11" fmla="*/ 448935 h 642744"/>
                    <a:gd name="connsiteX12" fmla="*/ 2760586 w 2760587"/>
                    <a:gd name="connsiteY12" fmla="*/ 448935 h 642744"/>
                    <a:gd name="connsiteX13" fmla="*/ 2725306 w 2760587"/>
                    <a:gd name="connsiteY13" fmla="*/ 623681 h 6427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2760587" h="642744">
                      <a:moveTo>
                        <a:pt x="2725306" y="623681"/>
                      </a:moveTo>
                      <a:lnTo>
                        <a:pt x="2714959" y="642744"/>
                      </a:lnTo>
                      <a:lnTo>
                        <a:pt x="2722811" y="564856"/>
                      </a:lnTo>
                      <a:lnTo>
                        <a:pt x="2722812" y="564857"/>
                      </a:lnTo>
                      <a:cubicBezTo>
                        <a:pt x="2722812" y="316916"/>
                        <a:pt x="2521817" y="115922"/>
                        <a:pt x="2273877" y="115921"/>
                      </a:cubicBezTo>
                      <a:lnTo>
                        <a:pt x="403308" y="115921"/>
                      </a:lnTo>
                      <a:cubicBezTo>
                        <a:pt x="248345" y="115921"/>
                        <a:pt x="111721" y="194435"/>
                        <a:pt x="31044" y="313853"/>
                      </a:cubicBezTo>
                      <a:lnTo>
                        <a:pt x="0" y="371047"/>
                      </a:lnTo>
                      <a:lnTo>
                        <a:pt x="1269" y="358459"/>
                      </a:lnTo>
                      <a:cubicBezTo>
                        <a:pt x="43130" y="153887"/>
                        <a:pt x="224136" y="0"/>
                        <a:pt x="441083" y="0"/>
                      </a:cubicBezTo>
                      <a:lnTo>
                        <a:pt x="2311652" y="0"/>
                      </a:lnTo>
                      <a:cubicBezTo>
                        <a:pt x="2559592" y="0"/>
                        <a:pt x="2760587" y="200995"/>
                        <a:pt x="2760587" y="448935"/>
                      </a:cubicBezTo>
                      <a:lnTo>
                        <a:pt x="2760586" y="448935"/>
                      </a:lnTo>
                      <a:cubicBezTo>
                        <a:pt x="2760586" y="510920"/>
                        <a:pt x="2748024" y="569971"/>
                        <a:pt x="2725306" y="623681"/>
                      </a:cubicBezTo>
                      <a:close/>
                    </a:path>
                  </a:pathLst>
                </a:cu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grpSp>
              <p:nvGrpSpPr>
                <p:cNvPr id="791" name="グループ化 790"/>
                <p:cNvGrpSpPr/>
                <p:nvPr/>
              </p:nvGrpSpPr>
              <p:grpSpPr>
                <a:xfrm>
                  <a:off x="4894816" y="1103854"/>
                  <a:ext cx="1669192" cy="2988330"/>
                  <a:chOff x="2105674" y="525248"/>
                  <a:chExt cx="1669192" cy="2988330"/>
                </a:xfrm>
              </p:grpSpPr>
              <p:sp>
                <p:nvSpPr>
                  <p:cNvPr id="797" name="フリーフォーム 796"/>
                  <p:cNvSpPr/>
                  <p:nvPr/>
                </p:nvSpPr>
                <p:spPr bwMode="auto">
                  <a:xfrm rot="14603525">
                    <a:off x="1450042" y="1188755"/>
                    <a:ext cx="2980455" cy="1669192"/>
                  </a:xfrm>
                  <a:custGeom>
                    <a:avLst/>
                    <a:gdLst>
                      <a:gd name="connsiteX0" fmla="*/ 798882 w 825245"/>
                      <a:gd name="connsiteY0" fmla="*/ 353213 h 506869"/>
                      <a:gd name="connsiteX1" fmla="*/ 825245 w 825245"/>
                      <a:gd name="connsiteY1" fmla="*/ 416859 h 506869"/>
                      <a:gd name="connsiteX2" fmla="*/ 735235 w 825245"/>
                      <a:gd name="connsiteY2" fmla="*/ 506869 h 506869"/>
                      <a:gd name="connsiteX3" fmla="*/ 421248 w 825245"/>
                      <a:gd name="connsiteY3" fmla="*/ 506869 h 506869"/>
                      <a:gd name="connsiteX4" fmla="*/ 386212 w 825245"/>
                      <a:gd name="connsiteY4" fmla="*/ 499795 h 506869"/>
                      <a:gd name="connsiteX5" fmla="*/ 385477 w 825245"/>
                      <a:gd name="connsiteY5" fmla="*/ 499300 h 506869"/>
                      <a:gd name="connsiteX6" fmla="*/ 381172 w 825245"/>
                      <a:gd name="connsiteY6" fmla="*/ 498462 h 506869"/>
                      <a:gd name="connsiteX7" fmla="*/ 351396 w 825245"/>
                      <a:gd name="connsiteY7" fmla="*/ 478689 h 506869"/>
                      <a:gd name="connsiteX8" fmla="*/ 26363 w 825245"/>
                      <a:gd name="connsiteY8" fmla="*/ 153657 h 506869"/>
                      <a:gd name="connsiteX9" fmla="*/ 26363 w 825245"/>
                      <a:gd name="connsiteY9" fmla="*/ 26363 h 506869"/>
                      <a:gd name="connsiteX10" fmla="*/ 153656 w 825245"/>
                      <a:gd name="connsiteY10" fmla="*/ 26363 h 506869"/>
                      <a:gd name="connsiteX11" fmla="*/ 454142 w 825245"/>
                      <a:gd name="connsiteY11" fmla="*/ 326849 h 506869"/>
                      <a:gd name="connsiteX12" fmla="*/ 735235 w 825245"/>
                      <a:gd name="connsiteY12" fmla="*/ 326849 h 506869"/>
                      <a:gd name="connsiteX13" fmla="*/ 798882 w 825245"/>
                      <a:gd name="connsiteY13" fmla="*/ 353213 h 5068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825245" h="506869">
                        <a:moveTo>
                          <a:pt x="798882" y="353213"/>
                        </a:moveTo>
                        <a:cubicBezTo>
                          <a:pt x="815170" y="369501"/>
                          <a:pt x="825245" y="392004"/>
                          <a:pt x="825245" y="416859"/>
                        </a:cubicBezTo>
                        <a:cubicBezTo>
                          <a:pt x="825245" y="466570"/>
                          <a:pt x="784946" y="506869"/>
                          <a:pt x="735235" y="506869"/>
                        </a:cubicBezTo>
                        <a:lnTo>
                          <a:pt x="421248" y="506869"/>
                        </a:lnTo>
                        <a:cubicBezTo>
                          <a:pt x="408820" y="506869"/>
                          <a:pt x="396981" y="504350"/>
                          <a:pt x="386212" y="499795"/>
                        </a:cubicBezTo>
                        <a:lnTo>
                          <a:pt x="385477" y="499300"/>
                        </a:lnTo>
                        <a:lnTo>
                          <a:pt x="381172" y="498462"/>
                        </a:lnTo>
                        <a:cubicBezTo>
                          <a:pt x="370336" y="494068"/>
                          <a:pt x="360183" y="487477"/>
                          <a:pt x="351396" y="478689"/>
                        </a:cubicBezTo>
                        <a:lnTo>
                          <a:pt x="26363" y="153657"/>
                        </a:lnTo>
                        <a:cubicBezTo>
                          <a:pt x="-8788" y="118506"/>
                          <a:pt x="-8788" y="61514"/>
                          <a:pt x="26363" y="26363"/>
                        </a:cubicBezTo>
                        <a:cubicBezTo>
                          <a:pt x="61514" y="-8788"/>
                          <a:pt x="118505" y="-8788"/>
                          <a:pt x="153656" y="26363"/>
                        </a:cubicBezTo>
                        <a:lnTo>
                          <a:pt x="454142" y="326849"/>
                        </a:lnTo>
                        <a:lnTo>
                          <a:pt x="735235" y="326849"/>
                        </a:lnTo>
                        <a:cubicBezTo>
                          <a:pt x="760090" y="326849"/>
                          <a:pt x="782593" y="336924"/>
                          <a:pt x="798882" y="353213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40000"/>
                      <a:lumOff val="6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  <a:ex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798" name="フリーフォーム 797"/>
                  <p:cNvSpPr/>
                  <p:nvPr/>
                </p:nvSpPr>
                <p:spPr bwMode="auto">
                  <a:xfrm rot="17105215">
                    <a:off x="1306817" y="1543522"/>
                    <a:ext cx="2928510" cy="891961"/>
                  </a:xfrm>
                  <a:custGeom>
                    <a:avLst/>
                    <a:gdLst>
                      <a:gd name="connsiteX0" fmla="*/ 2814373 w 2814373"/>
                      <a:gd name="connsiteY0" fmla="*/ 57218 h 940092"/>
                      <a:gd name="connsiteX1" fmla="*/ 2788645 w 2814373"/>
                      <a:gd name="connsiteY1" fmla="*/ 54817 h 940092"/>
                      <a:gd name="connsiteX2" fmla="*/ 2547991 w 2814373"/>
                      <a:gd name="connsiteY2" fmla="*/ 151894 h 940092"/>
                      <a:gd name="connsiteX3" fmla="*/ 1796453 w 2814373"/>
                      <a:gd name="connsiteY3" fmla="*/ 883805 h 940092"/>
                      <a:gd name="connsiteX4" fmla="*/ 189680 w 2814373"/>
                      <a:gd name="connsiteY4" fmla="*/ 883805 h 940092"/>
                      <a:gd name="connsiteX5" fmla="*/ 57207 w 2814373"/>
                      <a:gd name="connsiteY5" fmla="*/ 909852 h 940092"/>
                      <a:gd name="connsiteX6" fmla="*/ 0 w 2814373"/>
                      <a:gd name="connsiteY6" fmla="*/ 940092 h 940092"/>
                      <a:gd name="connsiteX7" fmla="*/ 15972 w 2814373"/>
                      <a:gd name="connsiteY7" fmla="*/ 910665 h 940092"/>
                      <a:gd name="connsiteX8" fmla="*/ 272647 w 2814373"/>
                      <a:gd name="connsiteY8" fmla="*/ 774193 h 940092"/>
                      <a:gd name="connsiteX9" fmla="*/ 1734026 w 2814373"/>
                      <a:gd name="connsiteY9" fmla="*/ 774192 h 940092"/>
                      <a:gd name="connsiteX10" fmla="*/ 2417559 w 2814373"/>
                      <a:gd name="connsiteY10" fmla="*/ 90660 h 940092"/>
                      <a:gd name="connsiteX11" fmla="*/ 2636437 w 2814373"/>
                      <a:gd name="connsiteY11" fmla="*/ 0 h 940092"/>
                      <a:gd name="connsiteX12" fmla="*/ 2806757 w 2814373"/>
                      <a:gd name="connsiteY12" fmla="*/ 50997 h 94009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2814373" h="940092">
                        <a:moveTo>
                          <a:pt x="2814373" y="57218"/>
                        </a:moveTo>
                        <a:lnTo>
                          <a:pt x="2788645" y="54817"/>
                        </a:lnTo>
                        <a:cubicBezTo>
                          <a:pt x="2701544" y="54817"/>
                          <a:pt x="2614447" y="87177"/>
                          <a:pt x="2547991" y="151894"/>
                        </a:cubicBezTo>
                        <a:lnTo>
                          <a:pt x="1796453" y="883805"/>
                        </a:lnTo>
                        <a:lnTo>
                          <a:pt x="189680" y="883805"/>
                        </a:lnTo>
                        <a:cubicBezTo>
                          <a:pt x="142690" y="883806"/>
                          <a:pt x="97924" y="893080"/>
                          <a:pt x="57207" y="909852"/>
                        </a:cubicBezTo>
                        <a:lnTo>
                          <a:pt x="0" y="940092"/>
                        </a:lnTo>
                        <a:lnTo>
                          <a:pt x="15972" y="910665"/>
                        </a:lnTo>
                        <a:cubicBezTo>
                          <a:pt x="71599" y="828328"/>
                          <a:pt x="165801" y="774193"/>
                          <a:pt x="272647" y="774193"/>
                        </a:cubicBezTo>
                        <a:lnTo>
                          <a:pt x="1734026" y="774192"/>
                        </a:lnTo>
                        <a:lnTo>
                          <a:pt x="2417559" y="90660"/>
                        </a:lnTo>
                        <a:cubicBezTo>
                          <a:pt x="2478002" y="30221"/>
                          <a:pt x="2557218" y="0"/>
                          <a:pt x="2636437" y="0"/>
                        </a:cubicBezTo>
                        <a:cubicBezTo>
                          <a:pt x="2695852" y="0"/>
                          <a:pt x="2755264" y="17000"/>
                          <a:pt x="2806757" y="50997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60000"/>
                      <a:lumOff val="4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</p:grpSp>
            <p:sp>
              <p:nvSpPr>
                <p:cNvPr id="792" name="フリーフォーム 791"/>
                <p:cNvSpPr/>
                <p:nvPr/>
              </p:nvSpPr>
              <p:spPr bwMode="auto">
                <a:xfrm rot="14603525">
                  <a:off x="4579736" y="1188755"/>
                  <a:ext cx="2980455" cy="1669192"/>
                </a:xfrm>
                <a:custGeom>
                  <a:avLst/>
                  <a:gdLst>
                    <a:gd name="connsiteX0" fmla="*/ 798882 w 825245"/>
                    <a:gd name="connsiteY0" fmla="*/ 353213 h 506869"/>
                    <a:gd name="connsiteX1" fmla="*/ 825245 w 825245"/>
                    <a:gd name="connsiteY1" fmla="*/ 416859 h 506869"/>
                    <a:gd name="connsiteX2" fmla="*/ 735235 w 825245"/>
                    <a:gd name="connsiteY2" fmla="*/ 506869 h 506869"/>
                    <a:gd name="connsiteX3" fmla="*/ 421248 w 825245"/>
                    <a:gd name="connsiteY3" fmla="*/ 506869 h 506869"/>
                    <a:gd name="connsiteX4" fmla="*/ 386212 w 825245"/>
                    <a:gd name="connsiteY4" fmla="*/ 499795 h 506869"/>
                    <a:gd name="connsiteX5" fmla="*/ 385477 w 825245"/>
                    <a:gd name="connsiteY5" fmla="*/ 499300 h 506869"/>
                    <a:gd name="connsiteX6" fmla="*/ 381172 w 825245"/>
                    <a:gd name="connsiteY6" fmla="*/ 498462 h 506869"/>
                    <a:gd name="connsiteX7" fmla="*/ 351396 w 825245"/>
                    <a:gd name="connsiteY7" fmla="*/ 478689 h 506869"/>
                    <a:gd name="connsiteX8" fmla="*/ 26363 w 825245"/>
                    <a:gd name="connsiteY8" fmla="*/ 153657 h 506869"/>
                    <a:gd name="connsiteX9" fmla="*/ 26363 w 825245"/>
                    <a:gd name="connsiteY9" fmla="*/ 26363 h 506869"/>
                    <a:gd name="connsiteX10" fmla="*/ 153656 w 825245"/>
                    <a:gd name="connsiteY10" fmla="*/ 26363 h 506869"/>
                    <a:gd name="connsiteX11" fmla="*/ 454142 w 825245"/>
                    <a:gd name="connsiteY11" fmla="*/ 326849 h 506869"/>
                    <a:gd name="connsiteX12" fmla="*/ 735235 w 825245"/>
                    <a:gd name="connsiteY12" fmla="*/ 326849 h 506869"/>
                    <a:gd name="connsiteX13" fmla="*/ 798882 w 825245"/>
                    <a:gd name="connsiteY13" fmla="*/ 353213 h 5068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825245" h="506869">
                      <a:moveTo>
                        <a:pt x="798882" y="353213"/>
                      </a:moveTo>
                      <a:cubicBezTo>
                        <a:pt x="815170" y="369501"/>
                        <a:pt x="825245" y="392004"/>
                        <a:pt x="825245" y="416859"/>
                      </a:cubicBezTo>
                      <a:cubicBezTo>
                        <a:pt x="825245" y="466570"/>
                        <a:pt x="784946" y="506869"/>
                        <a:pt x="735235" y="506869"/>
                      </a:cubicBezTo>
                      <a:lnTo>
                        <a:pt x="421248" y="506869"/>
                      </a:lnTo>
                      <a:cubicBezTo>
                        <a:pt x="408820" y="506869"/>
                        <a:pt x="396981" y="504350"/>
                        <a:pt x="386212" y="499795"/>
                      </a:cubicBezTo>
                      <a:lnTo>
                        <a:pt x="385477" y="499300"/>
                      </a:lnTo>
                      <a:lnTo>
                        <a:pt x="381172" y="498462"/>
                      </a:lnTo>
                      <a:cubicBezTo>
                        <a:pt x="370336" y="494068"/>
                        <a:pt x="360183" y="487477"/>
                        <a:pt x="351396" y="478689"/>
                      </a:cubicBezTo>
                      <a:lnTo>
                        <a:pt x="26363" y="153657"/>
                      </a:lnTo>
                      <a:cubicBezTo>
                        <a:pt x="-8788" y="118506"/>
                        <a:pt x="-8788" y="61514"/>
                        <a:pt x="26363" y="26363"/>
                      </a:cubicBezTo>
                      <a:cubicBezTo>
                        <a:pt x="61514" y="-8788"/>
                        <a:pt x="118505" y="-8788"/>
                        <a:pt x="153656" y="26363"/>
                      </a:cubicBezTo>
                      <a:lnTo>
                        <a:pt x="454142" y="326849"/>
                      </a:lnTo>
                      <a:lnTo>
                        <a:pt x="735235" y="326849"/>
                      </a:lnTo>
                      <a:cubicBezTo>
                        <a:pt x="760090" y="326849"/>
                        <a:pt x="782593" y="336924"/>
                        <a:pt x="798882" y="353213"/>
                      </a:cubicBezTo>
                      <a:close/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/>
              </p:spPr>
              <p:txBody>
                <a:bodyPr wrap="square" rtlCol="0" anchor="ctr"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793" name="フリーフォーム 792"/>
                <p:cNvSpPr/>
                <p:nvPr/>
              </p:nvSpPr>
              <p:spPr bwMode="auto">
                <a:xfrm rot="17105215">
                  <a:off x="4436511" y="1543522"/>
                  <a:ext cx="2928510" cy="891961"/>
                </a:xfrm>
                <a:custGeom>
                  <a:avLst/>
                  <a:gdLst>
                    <a:gd name="connsiteX0" fmla="*/ 2814373 w 2814373"/>
                    <a:gd name="connsiteY0" fmla="*/ 57218 h 940092"/>
                    <a:gd name="connsiteX1" fmla="*/ 2788645 w 2814373"/>
                    <a:gd name="connsiteY1" fmla="*/ 54817 h 940092"/>
                    <a:gd name="connsiteX2" fmla="*/ 2547991 w 2814373"/>
                    <a:gd name="connsiteY2" fmla="*/ 151894 h 940092"/>
                    <a:gd name="connsiteX3" fmla="*/ 1796453 w 2814373"/>
                    <a:gd name="connsiteY3" fmla="*/ 883805 h 940092"/>
                    <a:gd name="connsiteX4" fmla="*/ 189680 w 2814373"/>
                    <a:gd name="connsiteY4" fmla="*/ 883805 h 940092"/>
                    <a:gd name="connsiteX5" fmla="*/ 57207 w 2814373"/>
                    <a:gd name="connsiteY5" fmla="*/ 909852 h 940092"/>
                    <a:gd name="connsiteX6" fmla="*/ 0 w 2814373"/>
                    <a:gd name="connsiteY6" fmla="*/ 940092 h 940092"/>
                    <a:gd name="connsiteX7" fmla="*/ 15972 w 2814373"/>
                    <a:gd name="connsiteY7" fmla="*/ 910665 h 940092"/>
                    <a:gd name="connsiteX8" fmla="*/ 272647 w 2814373"/>
                    <a:gd name="connsiteY8" fmla="*/ 774193 h 940092"/>
                    <a:gd name="connsiteX9" fmla="*/ 1734026 w 2814373"/>
                    <a:gd name="connsiteY9" fmla="*/ 774192 h 940092"/>
                    <a:gd name="connsiteX10" fmla="*/ 2417559 w 2814373"/>
                    <a:gd name="connsiteY10" fmla="*/ 90660 h 940092"/>
                    <a:gd name="connsiteX11" fmla="*/ 2636437 w 2814373"/>
                    <a:gd name="connsiteY11" fmla="*/ 0 h 940092"/>
                    <a:gd name="connsiteX12" fmla="*/ 2806757 w 2814373"/>
                    <a:gd name="connsiteY12" fmla="*/ 50997 h 9400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2814373" h="940092">
                      <a:moveTo>
                        <a:pt x="2814373" y="57218"/>
                      </a:moveTo>
                      <a:lnTo>
                        <a:pt x="2788645" y="54817"/>
                      </a:lnTo>
                      <a:cubicBezTo>
                        <a:pt x="2701544" y="54817"/>
                        <a:pt x="2614447" y="87177"/>
                        <a:pt x="2547991" y="151894"/>
                      </a:cubicBezTo>
                      <a:lnTo>
                        <a:pt x="1796453" y="883805"/>
                      </a:lnTo>
                      <a:lnTo>
                        <a:pt x="189680" y="883805"/>
                      </a:lnTo>
                      <a:cubicBezTo>
                        <a:pt x="142690" y="883806"/>
                        <a:pt x="97924" y="893080"/>
                        <a:pt x="57207" y="909852"/>
                      </a:cubicBezTo>
                      <a:lnTo>
                        <a:pt x="0" y="940092"/>
                      </a:lnTo>
                      <a:lnTo>
                        <a:pt x="15972" y="910665"/>
                      </a:lnTo>
                      <a:cubicBezTo>
                        <a:pt x="71599" y="828328"/>
                        <a:pt x="165801" y="774193"/>
                        <a:pt x="272647" y="774193"/>
                      </a:cubicBezTo>
                      <a:lnTo>
                        <a:pt x="1734026" y="774192"/>
                      </a:lnTo>
                      <a:lnTo>
                        <a:pt x="2417559" y="90660"/>
                      </a:lnTo>
                      <a:cubicBezTo>
                        <a:pt x="2478002" y="30221"/>
                        <a:pt x="2557218" y="0"/>
                        <a:pt x="2636437" y="0"/>
                      </a:cubicBezTo>
                      <a:cubicBezTo>
                        <a:pt x="2695852" y="0"/>
                        <a:pt x="2755264" y="17000"/>
                        <a:pt x="2806757" y="50997"/>
                      </a:cubicBezTo>
                      <a:close/>
                    </a:path>
                  </a:pathLst>
                </a:cu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794" name="フリーフォーム 793"/>
                <p:cNvSpPr/>
                <p:nvPr/>
              </p:nvSpPr>
              <p:spPr bwMode="auto">
                <a:xfrm rot="17303525">
                  <a:off x="5011386" y="1247153"/>
                  <a:ext cx="2982868" cy="1393270"/>
                </a:xfrm>
                <a:custGeom>
                  <a:avLst/>
                  <a:gdLst>
                    <a:gd name="connsiteX0" fmla="*/ 777371 w 867381"/>
                    <a:gd name="connsiteY0" fmla="*/ 0 h 405146"/>
                    <a:gd name="connsiteX1" fmla="*/ 841018 w 867381"/>
                    <a:gd name="connsiteY1" fmla="*/ 26363 h 405146"/>
                    <a:gd name="connsiteX2" fmla="*/ 841018 w 867381"/>
                    <a:gd name="connsiteY2" fmla="*/ 153656 h 405146"/>
                    <a:gd name="connsiteX3" fmla="*/ 618995 w 867381"/>
                    <a:gd name="connsiteY3" fmla="*/ 375679 h 405146"/>
                    <a:gd name="connsiteX4" fmla="*/ 589219 w 867381"/>
                    <a:gd name="connsiteY4" fmla="*/ 395451 h 405146"/>
                    <a:gd name="connsiteX5" fmla="*/ 588349 w 867381"/>
                    <a:gd name="connsiteY5" fmla="*/ 395621 h 405146"/>
                    <a:gd name="connsiteX6" fmla="*/ 584712 w 867381"/>
                    <a:gd name="connsiteY6" fmla="*/ 398073 h 405146"/>
                    <a:gd name="connsiteX7" fmla="*/ 549676 w 867381"/>
                    <a:gd name="connsiteY7" fmla="*/ 405146 h 405146"/>
                    <a:gd name="connsiteX8" fmla="*/ 90010 w 867381"/>
                    <a:gd name="connsiteY8" fmla="*/ 405146 h 405146"/>
                    <a:gd name="connsiteX9" fmla="*/ 0 w 867381"/>
                    <a:gd name="connsiteY9" fmla="*/ 315136 h 405146"/>
                    <a:gd name="connsiteX10" fmla="*/ 90010 w 867381"/>
                    <a:gd name="connsiteY10" fmla="*/ 225126 h 405146"/>
                    <a:gd name="connsiteX11" fmla="*/ 514961 w 867381"/>
                    <a:gd name="connsiteY11" fmla="*/ 225126 h 405146"/>
                    <a:gd name="connsiteX12" fmla="*/ 713724 w 867381"/>
                    <a:gd name="connsiteY12" fmla="*/ 26363 h 405146"/>
                    <a:gd name="connsiteX13" fmla="*/ 777371 w 867381"/>
                    <a:gd name="connsiteY13" fmla="*/ 0 h 4051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867381" h="405146">
                      <a:moveTo>
                        <a:pt x="777371" y="0"/>
                      </a:moveTo>
                      <a:cubicBezTo>
                        <a:pt x="800407" y="0"/>
                        <a:pt x="823442" y="8788"/>
                        <a:pt x="841018" y="26363"/>
                      </a:cubicBezTo>
                      <a:cubicBezTo>
                        <a:pt x="876169" y="61514"/>
                        <a:pt x="876169" y="118505"/>
                        <a:pt x="841018" y="153656"/>
                      </a:cubicBezTo>
                      <a:lnTo>
                        <a:pt x="618995" y="375679"/>
                      </a:lnTo>
                      <a:cubicBezTo>
                        <a:pt x="610207" y="384467"/>
                        <a:pt x="600055" y="391057"/>
                        <a:pt x="589219" y="395451"/>
                      </a:cubicBezTo>
                      <a:lnTo>
                        <a:pt x="588349" y="395621"/>
                      </a:lnTo>
                      <a:lnTo>
                        <a:pt x="584712" y="398073"/>
                      </a:lnTo>
                      <a:cubicBezTo>
                        <a:pt x="573943" y="402627"/>
                        <a:pt x="562104" y="405146"/>
                        <a:pt x="549676" y="405146"/>
                      </a:cubicBezTo>
                      <a:lnTo>
                        <a:pt x="90010" y="405146"/>
                      </a:lnTo>
                      <a:cubicBezTo>
                        <a:pt x="40299" y="405146"/>
                        <a:pt x="0" y="364847"/>
                        <a:pt x="0" y="315136"/>
                      </a:cubicBezTo>
                      <a:cubicBezTo>
                        <a:pt x="0" y="265425"/>
                        <a:pt x="40299" y="225126"/>
                        <a:pt x="90010" y="225126"/>
                      </a:cubicBezTo>
                      <a:lnTo>
                        <a:pt x="514961" y="225126"/>
                      </a:lnTo>
                      <a:lnTo>
                        <a:pt x="713724" y="26363"/>
                      </a:lnTo>
                      <a:cubicBezTo>
                        <a:pt x="731300" y="8788"/>
                        <a:pt x="754335" y="0"/>
                        <a:pt x="777371" y="0"/>
                      </a:cubicBezTo>
                      <a:close/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/>
              </p:spPr>
              <p:txBody>
                <a:bodyPr wrap="square" rtlCol="0" anchor="ctr"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795" name="フリーフォーム 794"/>
                <p:cNvSpPr/>
                <p:nvPr/>
              </p:nvSpPr>
              <p:spPr bwMode="auto">
                <a:xfrm rot="17303525">
                  <a:off x="4929454" y="1447997"/>
                  <a:ext cx="2814373" cy="940092"/>
                </a:xfrm>
                <a:custGeom>
                  <a:avLst/>
                  <a:gdLst>
                    <a:gd name="connsiteX0" fmla="*/ 2814373 w 2814373"/>
                    <a:gd name="connsiteY0" fmla="*/ 57218 h 940092"/>
                    <a:gd name="connsiteX1" fmla="*/ 2788645 w 2814373"/>
                    <a:gd name="connsiteY1" fmla="*/ 54817 h 940092"/>
                    <a:gd name="connsiteX2" fmla="*/ 2547991 w 2814373"/>
                    <a:gd name="connsiteY2" fmla="*/ 151894 h 940092"/>
                    <a:gd name="connsiteX3" fmla="*/ 1796453 w 2814373"/>
                    <a:gd name="connsiteY3" fmla="*/ 883805 h 940092"/>
                    <a:gd name="connsiteX4" fmla="*/ 189680 w 2814373"/>
                    <a:gd name="connsiteY4" fmla="*/ 883805 h 940092"/>
                    <a:gd name="connsiteX5" fmla="*/ 57207 w 2814373"/>
                    <a:gd name="connsiteY5" fmla="*/ 909852 h 940092"/>
                    <a:gd name="connsiteX6" fmla="*/ 0 w 2814373"/>
                    <a:gd name="connsiteY6" fmla="*/ 940092 h 940092"/>
                    <a:gd name="connsiteX7" fmla="*/ 15972 w 2814373"/>
                    <a:gd name="connsiteY7" fmla="*/ 910665 h 940092"/>
                    <a:gd name="connsiteX8" fmla="*/ 272647 w 2814373"/>
                    <a:gd name="connsiteY8" fmla="*/ 774193 h 940092"/>
                    <a:gd name="connsiteX9" fmla="*/ 1734026 w 2814373"/>
                    <a:gd name="connsiteY9" fmla="*/ 774192 h 940092"/>
                    <a:gd name="connsiteX10" fmla="*/ 2417559 w 2814373"/>
                    <a:gd name="connsiteY10" fmla="*/ 90660 h 940092"/>
                    <a:gd name="connsiteX11" fmla="*/ 2636437 w 2814373"/>
                    <a:gd name="connsiteY11" fmla="*/ 0 h 940092"/>
                    <a:gd name="connsiteX12" fmla="*/ 2806757 w 2814373"/>
                    <a:gd name="connsiteY12" fmla="*/ 50997 h 9400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2814373" h="940092">
                      <a:moveTo>
                        <a:pt x="2814373" y="57218"/>
                      </a:moveTo>
                      <a:lnTo>
                        <a:pt x="2788645" y="54817"/>
                      </a:lnTo>
                      <a:cubicBezTo>
                        <a:pt x="2701544" y="54817"/>
                        <a:pt x="2614447" y="87177"/>
                        <a:pt x="2547991" y="151894"/>
                      </a:cubicBezTo>
                      <a:lnTo>
                        <a:pt x="1796453" y="883805"/>
                      </a:lnTo>
                      <a:lnTo>
                        <a:pt x="189680" y="883805"/>
                      </a:lnTo>
                      <a:cubicBezTo>
                        <a:pt x="142690" y="883806"/>
                        <a:pt x="97924" y="893080"/>
                        <a:pt x="57207" y="909852"/>
                      </a:cubicBezTo>
                      <a:lnTo>
                        <a:pt x="0" y="940092"/>
                      </a:lnTo>
                      <a:lnTo>
                        <a:pt x="15972" y="910665"/>
                      </a:lnTo>
                      <a:cubicBezTo>
                        <a:pt x="71599" y="828328"/>
                        <a:pt x="165801" y="774193"/>
                        <a:pt x="272647" y="774193"/>
                      </a:cubicBezTo>
                      <a:lnTo>
                        <a:pt x="1734026" y="774192"/>
                      </a:lnTo>
                      <a:lnTo>
                        <a:pt x="2417559" y="90660"/>
                      </a:lnTo>
                      <a:cubicBezTo>
                        <a:pt x="2478002" y="30221"/>
                        <a:pt x="2557218" y="0"/>
                        <a:pt x="2636437" y="0"/>
                      </a:cubicBezTo>
                      <a:cubicBezTo>
                        <a:pt x="2695852" y="0"/>
                        <a:pt x="2755264" y="17000"/>
                        <a:pt x="2806757" y="50997"/>
                      </a:cubicBezTo>
                      <a:close/>
                    </a:path>
                  </a:pathLst>
                </a:cu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796" name="フリーフォーム 795"/>
                <p:cNvSpPr/>
                <p:nvPr/>
              </p:nvSpPr>
              <p:spPr bwMode="auto">
                <a:xfrm rot="17303525">
                  <a:off x="3680847" y="2310159"/>
                  <a:ext cx="5801414" cy="2234933"/>
                </a:xfrm>
                <a:custGeom>
                  <a:avLst/>
                  <a:gdLst>
                    <a:gd name="connsiteX0" fmla="*/ 354612 w 1653327"/>
                    <a:gd name="connsiteY0" fmla="*/ 0 h 691784"/>
                    <a:gd name="connsiteX1" fmla="*/ 864794 w 1653327"/>
                    <a:gd name="connsiteY1" fmla="*/ 0 h 691784"/>
                    <a:gd name="connsiteX2" fmla="*/ 1096839 w 1653327"/>
                    <a:gd name="connsiteY2" fmla="*/ 232045 h 691784"/>
                    <a:gd name="connsiteX3" fmla="*/ 1086336 w 1653327"/>
                    <a:gd name="connsiteY3" fmla="*/ 284070 h 691784"/>
                    <a:gd name="connsiteX4" fmla="*/ 1348884 w 1653327"/>
                    <a:gd name="connsiteY4" fmla="*/ 284070 h 691784"/>
                    <a:gd name="connsiteX5" fmla="*/ 1517753 w 1653327"/>
                    <a:gd name="connsiteY5" fmla="*/ 115201 h 691784"/>
                    <a:gd name="connsiteX6" fmla="*/ 1630067 w 1653327"/>
                    <a:gd name="connsiteY6" fmla="*/ 115201 h 691784"/>
                    <a:gd name="connsiteX7" fmla="*/ 1630066 w 1653327"/>
                    <a:gd name="connsiteY7" fmla="*/ 115201 h 691784"/>
                    <a:gd name="connsiteX8" fmla="*/ 1630066 w 1653327"/>
                    <a:gd name="connsiteY8" fmla="*/ 227515 h 691784"/>
                    <a:gd name="connsiteX9" fmla="*/ 1415468 w 1653327"/>
                    <a:gd name="connsiteY9" fmla="*/ 442112 h 691784"/>
                    <a:gd name="connsiteX10" fmla="*/ 1359311 w 1653327"/>
                    <a:gd name="connsiteY10" fmla="*/ 465373 h 691784"/>
                    <a:gd name="connsiteX11" fmla="*/ 1352721 w 1653327"/>
                    <a:gd name="connsiteY11" fmla="*/ 464090 h 691784"/>
                    <a:gd name="connsiteX12" fmla="*/ 893972 w 1653327"/>
                    <a:gd name="connsiteY12" fmla="*/ 464090 h 691784"/>
                    <a:gd name="connsiteX13" fmla="*/ 884255 w 1653327"/>
                    <a:gd name="connsiteY13" fmla="*/ 462128 h 691784"/>
                    <a:gd name="connsiteX14" fmla="*/ 864794 w 1653327"/>
                    <a:gd name="connsiteY14" fmla="*/ 464090 h 691784"/>
                    <a:gd name="connsiteX15" fmla="*/ 632351 w 1653327"/>
                    <a:gd name="connsiteY15" fmla="*/ 464090 h 691784"/>
                    <a:gd name="connsiteX16" fmla="*/ 575427 w 1653327"/>
                    <a:gd name="connsiteY16" fmla="*/ 691784 h 691784"/>
                    <a:gd name="connsiteX17" fmla="*/ 0 w 1653327"/>
                    <a:gd name="connsiteY17" fmla="*/ 691784 h 691784"/>
                    <a:gd name="connsiteX18" fmla="*/ 125759 w 1653327"/>
                    <a:gd name="connsiteY18" fmla="*/ 188750 h 691784"/>
                    <a:gd name="connsiteX19" fmla="*/ 131308 w 1653327"/>
                    <a:gd name="connsiteY19" fmla="*/ 188750 h 691784"/>
                    <a:gd name="connsiteX20" fmla="*/ 140802 w 1653327"/>
                    <a:gd name="connsiteY20" fmla="*/ 141723 h 691784"/>
                    <a:gd name="connsiteX21" fmla="*/ 354612 w 1653327"/>
                    <a:gd name="connsiteY21" fmla="*/ 0 h 691784"/>
                    <a:gd name="connsiteX0" fmla="*/ 354612 w 1653327"/>
                    <a:gd name="connsiteY0" fmla="*/ 0 h 691784"/>
                    <a:gd name="connsiteX1" fmla="*/ 864794 w 1653327"/>
                    <a:gd name="connsiteY1" fmla="*/ 0 h 691784"/>
                    <a:gd name="connsiteX2" fmla="*/ 1096839 w 1653327"/>
                    <a:gd name="connsiteY2" fmla="*/ 232045 h 691784"/>
                    <a:gd name="connsiteX3" fmla="*/ 1086336 w 1653327"/>
                    <a:gd name="connsiteY3" fmla="*/ 284070 h 691784"/>
                    <a:gd name="connsiteX4" fmla="*/ 1348884 w 1653327"/>
                    <a:gd name="connsiteY4" fmla="*/ 284070 h 691784"/>
                    <a:gd name="connsiteX5" fmla="*/ 1517753 w 1653327"/>
                    <a:gd name="connsiteY5" fmla="*/ 115201 h 691784"/>
                    <a:gd name="connsiteX6" fmla="*/ 1630067 w 1653327"/>
                    <a:gd name="connsiteY6" fmla="*/ 115201 h 691784"/>
                    <a:gd name="connsiteX7" fmla="*/ 1630066 w 1653327"/>
                    <a:gd name="connsiteY7" fmla="*/ 115201 h 691784"/>
                    <a:gd name="connsiteX8" fmla="*/ 1630066 w 1653327"/>
                    <a:gd name="connsiteY8" fmla="*/ 227515 h 691784"/>
                    <a:gd name="connsiteX9" fmla="*/ 1415468 w 1653327"/>
                    <a:gd name="connsiteY9" fmla="*/ 442112 h 691784"/>
                    <a:gd name="connsiteX10" fmla="*/ 1359311 w 1653327"/>
                    <a:gd name="connsiteY10" fmla="*/ 465373 h 691784"/>
                    <a:gd name="connsiteX11" fmla="*/ 1352721 w 1653327"/>
                    <a:gd name="connsiteY11" fmla="*/ 464090 h 691784"/>
                    <a:gd name="connsiteX12" fmla="*/ 893972 w 1653327"/>
                    <a:gd name="connsiteY12" fmla="*/ 464090 h 691784"/>
                    <a:gd name="connsiteX13" fmla="*/ 884255 w 1653327"/>
                    <a:gd name="connsiteY13" fmla="*/ 462128 h 691784"/>
                    <a:gd name="connsiteX14" fmla="*/ 864794 w 1653327"/>
                    <a:gd name="connsiteY14" fmla="*/ 464090 h 691784"/>
                    <a:gd name="connsiteX15" fmla="*/ 632351 w 1653327"/>
                    <a:gd name="connsiteY15" fmla="*/ 464090 h 691784"/>
                    <a:gd name="connsiteX16" fmla="*/ 575427 w 1653327"/>
                    <a:gd name="connsiteY16" fmla="*/ 691784 h 691784"/>
                    <a:gd name="connsiteX17" fmla="*/ 0 w 1653327"/>
                    <a:gd name="connsiteY17" fmla="*/ 691784 h 691784"/>
                    <a:gd name="connsiteX18" fmla="*/ 125759 w 1653327"/>
                    <a:gd name="connsiteY18" fmla="*/ 188750 h 691784"/>
                    <a:gd name="connsiteX19" fmla="*/ 140802 w 1653327"/>
                    <a:gd name="connsiteY19" fmla="*/ 141723 h 691784"/>
                    <a:gd name="connsiteX20" fmla="*/ 354612 w 1653327"/>
                    <a:gd name="connsiteY20" fmla="*/ 0 h 691784"/>
                    <a:gd name="connsiteX0" fmla="*/ 354612 w 1653327"/>
                    <a:gd name="connsiteY0" fmla="*/ 0 h 691784"/>
                    <a:gd name="connsiteX1" fmla="*/ 864794 w 1653327"/>
                    <a:gd name="connsiteY1" fmla="*/ 0 h 691784"/>
                    <a:gd name="connsiteX2" fmla="*/ 1096839 w 1653327"/>
                    <a:gd name="connsiteY2" fmla="*/ 232045 h 691784"/>
                    <a:gd name="connsiteX3" fmla="*/ 1348884 w 1653327"/>
                    <a:gd name="connsiteY3" fmla="*/ 284070 h 691784"/>
                    <a:gd name="connsiteX4" fmla="*/ 1517753 w 1653327"/>
                    <a:gd name="connsiteY4" fmla="*/ 115201 h 691784"/>
                    <a:gd name="connsiteX5" fmla="*/ 1630067 w 1653327"/>
                    <a:gd name="connsiteY5" fmla="*/ 115201 h 691784"/>
                    <a:gd name="connsiteX6" fmla="*/ 1630066 w 1653327"/>
                    <a:gd name="connsiteY6" fmla="*/ 115201 h 691784"/>
                    <a:gd name="connsiteX7" fmla="*/ 1630066 w 1653327"/>
                    <a:gd name="connsiteY7" fmla="*/ 227515 h 691784"/>
                    <a:gd name="connsiteX8" fmla="*/ 1415468 w 1653327"/>
                    <a:gd name="connsiteY8" fmla="*/ 442112 h 691784"/>
                    <a:gd name="connsiteX9" fmla="*/ 1359311 w 1653327"/>
                    <a:gd name="connsiteY9" fmla="*/ 465373 h 691784"/>
                    <a:gd name="connsiteX10" fmla="*/ 1352721 w 1653327"/>
                    <a:gd name="connsiteY10" fmla="*/ 464090 h 691784"/>
                    <a:gd name="connsiteX11" fmla="*/ 893972 w 1653327"/>
                    <a:gd name="connsiteY11" fmla="*/ 464090 h 691784"/>
                    <a:gd name="connsiteX12" fmla="*/ 884255 w 1653327"/>
                    <a:gd name="connsiteY12" fmla="*/ 462128 h 691784"/>
                    <a:gd name="connsiteX13" fmla="*/ 864794 w 1653327"/>
                    <a:gd name="connsiteY13" fmla="*/ 464090 h 691784"/>
                    <a:gd name="connsiteX14" fmla="*/ 632351 w 1653327"/>
                    <a:gd name="connsiteY14" fmla="*/ 464090 h 691784"/>
                    <a:gd name="connsiteX15" fmla="*/ 575427 w 1653327"/>
                    <a:gd name="connsiteY15" fmla="*/ 691784 h 691784"/>
                    <a:gd name="connsiteX16" fmla="*/ 0 w 1653327"/>
                    <a:gd name="connsiteY16" fmla="*/ 691784 h 691784"/>
                    <a:gd name="connsiteX17" fmla="*/ 125759 w 1653327"/>
                    <a:gd name="connsiteY17" fmla="*/ 188750 h 691784"/>
                    <a:gd name="connsiteX18" fmla="*/ 140802 w 1653327"/>
                    <a:gd name="connsiteY18" fmla="*/ 141723 h 691784"/>
                    <a:gd name="connsiteX19" fmla="*/ 354612 w 1653327"/>
                    <a:gd name="connsiteY19" fmla="*/ 0 h 691784"/>
                    <a:gd name="connsiteX0" fmla="*/ 354612 w 1653327"/>
                    <a:gd name="connsiteY0" fmla="*/ 0 h 691784"/>
                    <a:gd name="connsiteX1" fmla="*/ 864794 w 1653327"/>
                    <a:gd name="connsiteY1" fmla="*/ 0 h 691784"/>
                    <a:gd name="connsiteX2" fmla="*/ 1096839 w 1653327"/>
                    <a:gd name="connsiteY2" fmla="*/ 232045 h 691784"/>
                    <a:gd name="connsiteX3" fmla="*/ 1348884 w 1653327"/>
                    <a:gd name="connsiteY3" fmla="*/ 284070 h 691784"/>
                    <a:gd name="connsiteX4" fmla="*/ 1517753 w 1653327"/>
                    <a:gd name="connsiteY4" fmla="*/ 115201 h 691784"/>
                    <a:gd name="connsiteX5" fmla="*/ 1630067 w 1653327"/>
                    <a:gd name="connsiteY5" fmla="*/ 115201 h 691784"/>
                    <a:gd name="connsiteX6" fmla="*/ 1630066 w 1653327"/>
                    <a:gd name="connsiteY6" fmla="*/ 115201 h 691784"/>
                    <a:gd name="connsiteX7" fmla="*/ 1630066 w 1653327"/>
                    <a:gd name="connsiteY7" fmla="*/ 227515 h 691784"/>
                    <a:gd name="connsiteX8" fmla="*/ 1415468 w 1653327"/>
                    <a:gd name="connsiteY8" fmla="*/ 442112 h 691784"/>
                    <a:gd name="connsiteX9" fmla="*/ 1359311 w 1653327"/>
                    <a:gd name="connsiteY9" fmla="*/ 465373 h 691784"/>
                    <a:gd name="connsiteX10" fmla="*/ 1352721 w 1653327"/>
                    <a:gd name="connsiteY10" fmla="*/ 464090 h 691784"/>
                    <a:gd name="connsiteX11" fmla="*/ 893972 w 1653327"/>
                    <a:gd name="connsiteY11" fmla="*/ 464090 h 691784"/>
                    <a:gd name="connsiteX12" fmla="*/ 864794 w 1653327"/>
                    <a:gd name="connsiteY12" fmla="*/ 464090 h 691784"/>
                    <a:gd name="connsiteX13" fmla="*/ 632351 w 1653327"/>
                    <a:gd name="connsiteY13" fmla="*/ 464090 h 691784"/>
                    <a:gd name="connsiteX14" fmla="*/ 575427 w 1653327"/>
                    <a:gd name="connsiteY14" fmla="*/ 691784 h 691784"/>
                    <a:gd name="connsiteX15" fmla="*/ 0 w 1653327"/>
                    <a:gd name="connsiteY15" fmla="*/ 691784 h 691784"/>
                    <a:gd name="connsiteX16" fmla="*/ 125759 w 1653327"/>
                    <a:gd name="connsiteY16" fmla="*/ 188750 h 691784"/>
                    <a:gd name="connsiteX17" fmla="*/ 140802 w 1653327"/>
                    <a:gd name="connsiteY17" fmla="*/ 141723 h 691784"/>
                    <a:gd name="connsiteX18" fmla="*/ 354612 w 1653327"/>
                    <a:gd name="connsiteY18" fmla="*/ 0 h 691784"/>
                    <a:gd name="connsiteX0" fmla="*/ 354612 w 1653327"/>
                    <a:gd name="connsiteY0" fmla="*/ 0 h 691784"/>
                    <a:gd name="connsiteX1" fmla="*/ 864794 w 1653327"/>
                    <a:gd name="connsiteY1" fmla="*/ 0 h 691784"/>
                    <a:gd name="connsiteX2" fmla="*/ 1096839 w 1653327"/>
                    <a:gd name="connsiteY2" fmla="*/ 232045 h 691784"/>
                    <a:gd name="connsiteX3" fmla="*/ 1348884 w 1653327"/>
                    <a:gd name="connsiteY3" fmla="*/ 284070 h 691784"/>
                    <a:gd name="connsiteX4" fmla="*/ 1517753 w 1653327"/>
                    <a:gd name="connsiteY4" fmla="*/ 115201 h 691784"/>
                    <a:gd name="connsiteX5" fmla="*/ 1630067 w 1653327"/>
                    <a:gd name="connsiteY5" fmla="*/ 115201 h 691784"/>
                    <a:gd name="connsiteX6" fmla="*/ 1630066 w 1653327"/>
                    <a:gd name="connsiteY6" fmla="*/ 115201 h 691784"/>
                    <a:gd name="connsiteX7" fmla="*/ 1630066 w 1653327"/>
                    <a:gd name="connsiteY7" fmla="*/ 227515 h 691784"/>
                    <a:gd name="connsiteX8" fmla="*/ 1415468 w 1653327"/>
                    <a:gd name="connsiteY8" fmla="*/ 442112 h 691784"/>
                    <a:gd name="connsiteX9" fmla="*/ 1359311 w 1653327"/>
                    <a:gd name="connsiteY9" fmla="*/ 465373 h 691784"/>
                    <a:gd name="connsiteX10" fmla="*/ 1352721 w 1653327"/>
                    <a:gd name="connsiteY10" fmla="*/ 464090 h 691784"/>
                    <a:gd name="connsiteX11" fmla="*/ 864794 w 1653327"/>
                    <a:gd name="connsiteY11" fmla="*/ 464090 h 691784"/>
                    <a:gd name="connsiteX12" fmla="*/ 632351 w 1653327"/>
                    <a:gd name="connsiteY12" fmla="*/ 464090 h 691784"/>
                    <a:gd name="connsiteX13" fmla="*/ 575427 w 1653327"/>
                    <a:gd name="connsiteY13" fmla="*/ 691784 h 691784"/>
                    <a:gd name="connsiteX14" fmla="*/ 0 w 1653327"/>
                    <a:gd name="connsiteY14" fmla="*/ 691784 h 691784"/>
                    <a:gd name="connsiteX15" fmla="*/ 125759 w 1653327"/>
                    <a:gd name="connsiteY15" fmla="*/ 188750 h 691784"/>
                    <a:gd name="connsiteX16" fmla="*/ 140802 w 1653327"/>
                    <a:gd name="connsiteY16" fmla="*/ 141723 h 691784"/>
                    <a:gd name="connsiteX17" fmla="*/ 354612 w 1653327"/>
                    <a:gd name="connsiteY17" fmla="*/ 0 h 691784"/>
                    <a:gd name="connsiteX0" fmla="*/ 354612 w 1653327"/>
                    <a:gd name="connsiteY0" fmla="*/ 0 h 691784"/>
                    <a:gd name="connsiteX1" fmla="*/ 864794 w 1653327"/>
                    <a:gd name="connsiteY1" fmla="*/ 0 h 691784"/>
                    <a:gd name="connsiteX2" fmla="*/ 1096839 w 1653327"/>
                    <a:gd name="connsiteY2" fmla="*/ 232045 h 691784"/>
                    <a:gd name="connsiteX3" fmla="*/ 1348884 w 1653327"/>
                    <a:gd name="connsiteY3" fmla="*/ 284070 h 691784"/>
                    <a:gd name="connsiteX4" fmla="*/ 1517753 w 1653327"/>
                    <a:gd name="connsiteY4" fmla="*/ 115201 h 691784"/>
                    <a:gd name="connsiteX5" fmla="*/ 1630067 w 1653327"/>
                    <a:gd name="connsiteY5" fmla="*/ 115201 h 691784"/>
                    <a:gd name="connsiteX6" fmla="*/ 1630066 w 1653327"/>
                    <a:gd name="connsiteY6" fmla="*/ 115201 h 691784"/>
                    <a:gd name="connsiteX7" fmla="*/ 1630066 w 1653327"/>
                    <a:gd name="connsiteY7" fmla="*/ 227515 h 691784"/>
                    <a:gd name="connsiteX8" fmla="*/ 1415468 w 1653327"/>
                    <a:gd name="connsiteY8" fmla="*/ 442112 h 691784"/>
                    <a:gd name="connsiteX9" fmla="*/ 1359311 w 1653327"/>
                    <a:gd name="connsiteY9" fmla="*/ 465373 h 691784"/>
                    <a:gd name="connsiteX10" fmla="*/ 1352721 w 1653327"/>
                    <a:gd name="connsiteY10" fmla="*/ 464090 h 691784"/>
                    <a:gd name="connsiteX11" fmla="*/ 864794 w 1653327"/>
                    <a:gd name="connsiteY11" fmla="*/ 471710 h 691784"/>
                    <a:gd name="connsiteX12" fmla="*/ 632351 w 1653327"/>
                    <a:gd name="connsiteY12" fmla="*/ 464090 h 691784"/>
                    <a:gd name="connsiteX13" fmla="*/ 575427 w 1653327"/>
                    <a:gd name="connsiteY13" fmla="*/ 691784 h 691784"/>
                    <a:gd name="connsiteX14" fmla="*/ 0 w 1653327"/>
                    <a:gd name="connsiteY14" fmla="*/ 691784 h 691784"/>
                    <a:gd name="connsiteX15" fmla="*/ 125759 w 1653327"/>
                    <a:gd name="connsiteY15" fmla="*/ 188750 h 691784"/>
                    <a:gd name="connsiteX16" fmla="*/ 140802 w 1653327"/>
                    <a:gd name="connsiteY16" fmla="*/ 141723 h 691784"/>
                    <a:gd name="connsiteX17" fmla="*/ 354612 w 1653327"/>
                    <a:gd name="connsiteY17" fmla="*/ 0 h 691784"/>
                    <a:gd name="connsiteX0" fmla="*/ 354612 w 1653327"/>
                    <a:gd name="connsiteY0" fmla="*/ 0 h 691784"/>
                    <a:gd name="connsiteX1" fmla="*/ 864794 w 1653327"/>
                    <a:gd name="connsiteY1" fmla="*/ 0 h 691784"/>
                    <a:gd name="connsiteX2" fmla="*/ 1096839 w 1653327"/>
                    <a:gd name="connsiteY2" fmla="*/ 232045 h 691784"/>
                    <a:gd name="connsiteX3" fmla="*/ 1348884 w 1653327"/>
                    <a:gd name="connsiteY3" fmla="*/ 284070 h 691784"/>
                    <a:gd name="connsiteX4" fmla="*/ 1517753 w 1653327"/>
                    <a:gd name="connsiteY4" fmla="*/ 115201 h 691784"/>
                    <a:gd name="connsiteX5" fmla="*/ 1630067 w 1653327"/>
                    <a:gd name="connsiteY5" fmla="*/ 115201 h 691784"/>
                    <a:gd name="connsiteX6" fmla="*/ 1630066 w 1653327"/>
                    <a:gd name="connsiteY6" fmla="*/ 115201 h 691784"/>
                    <a:gd name="connsiteX7" fmla="*/ 1630066 w 1653327"/>
                    <a:gd name="connsiteY7" fmla="*/ 227515 h 691784"/>
                    <a:gd name="connsiteX8" fmla="*/ 1415468 w 1653327"/>
                    <a:gd name="connsiteY8" fmla="*/ 442112 h 691784"/>
                    <a:gd name="connsiteX9" fmla="*/ 1359311 w 1653327"/>
                    <a:gd name="connsiteY9" fmla="*/ 465373 h 691784"/>
                    <a:gd name="connsiteX10" fmla="*/ 1352721 w 1653327"/>
                    <a:gd name="connsiteY10" fmla="*/ 464090 h 691784"/>
                    <a:gd name="connsiteX11" fmla="*/ 632351 w 1653327"/>
                    <a:gd name="connsiteY11" fmla="*/ 464090 h 691784"/>
                    <a:gd name="connsiteX12" fmla="*/ 575427 w 1653327"/>
                    <a:gd name="connsiteY12" fmla="*/ 691784 h 691784"/>
                    <a:gd name="connsiteX13" fmla="*/ 0 w 1653327"/>
                    <a:gd name="connsiteY13" fmla="*/ 691784 h 691784"/>
                    <a:gd name="connsiteX14" fmla="*/ 125759 w 1653327"/>
                    <a:gd name="connsiteY14" fmla="*/ 188750 h 691784"/>
                    <a:gd name="connsiteX15" fmla="*/ 140802 w 1653327"/>
                    <a:gd name="connsiteY15" fmla="*/ 141723 h 691784"/>
                    <a:gd name="connsiteX16" fmla="*/ 354612 w 1653327"/>
                    <a:gd name="connsiteY16" fmla="*/ 0 h 691784"/>
                    <a:gd name="connsiteX0" fmla="*/ 301995 w 1600710"/>
                    <a:gd name="connsiteY0" fmla="*/ 0 h 691784"/>
                    <a:gd name="connsiteX1" fmla="*/ 812177 w 1600710"/>
                    <a:gd name="connsiteY1" fmla="*/ 0 h 691784"/>
                    <a:gd name="connsiteX2" fmla="*/ 1044222 w 1600710"/>
                    <a:gd name="connsiteY2" fmla="*/ 232045 h 691784"/>
                    <a:gd name="connsiteX3" fmla="*/ 1296267 w 1600710"/>
                    <a:gd name="connsiteY3" fmla="*/ 284070 h 691784"/>
                    <a:gd name="connsiteX4" fmla="*/ 1465136 w 1600710"/>
                    <a:gd name="connsiteY4" fmla="*/ 115201 h 691784"/>
                    <a:gd name="connsiteX5" fmla="*/ 1577450 w 1600710"/>
                    <a:gd name="connsiteY5" fmla="*/ 115201 h 691784"/>
                    <a:gd name="connsiteX6" fmla="*/ 1577449 w 1600710"/>
                    <a:gd name="connsiteY6" fmla="*/ 115201 h 691784"/>
                    <a:gd name="connsiteX7" fmla="*/ 1577449 w 1600710"/>
                    <a:gd name="connsiteY7" fmla="*/ 227515 h 691784"/>
                    <a:gd name="connsiteX8" fmla="*/ 1362851 w 1600710"/>
                    <a:gd name="connsiteY8" fmla="*/ 442112 h 691784"/>
                    <a:gd name="connsiteX9" fmla="*/ 1306694 w 1600710"/>
                    <a:gd name="connsiteY9" fmla="*/ 465373 h 691784"/>
                    <a:gd name="connsiteX10" fmla="*/ 1300104 w 1600710"/>
                    <a:gd name="connsiteY10" fmla="*/ 464090 h 691784"/>
                    <a:gd name="connsiteX11" fmla="*/ 579734 w 1600710"/>
                    <a:gd name="connsiteY11" fmla="*/ 464090 h 691784"/>
                    <a:gd name="connsiteX12" fmla="*/ 522810 w 1600710"/>
                    <a:gd name="connsiteY12" fmla="*/ 691784 h 691784"/>
                    <a:gd name="connsiteX13" fmla="*/ 0 w 1600710"/>
                    <a:gd name="connsiteY13" fmla="*/ 325990 h 691784"/>
                    <a:gd name="connsiteX14" fmla="*/ 73142 w 1600710"/>
                    <a:gd name="connsiteY14" fmla="*/ 188750 h 691784"/>
                    <a:gd name="connsiteX15" fmla="*/ 88185 w 1600710"/>
                    <a:gd name="connsiteY15" fmla="*/ 141723 h 691784"/>
                    <a:gd name="connsiteX16" fmla="*/ 301995 w 1600710"/>
                    <a:gd name="connsiteY16" fmla="*/ 0 h 691784"/>
                    <a:gd name="connsiteX0" fmla="*/ 301995 w 1600710"/>
                    <a:gd name="connsiteY0" fmla="*/ 0 h 628565"/>
                    <a:gd name="connsiteX1" fmla="*/ 812177 w 1600710"/>
                    <a:gd name="connsiteY1" fmla="*/ 0 h 628565"/>
                    <a:gd name="connsiteX2" fmla="*/ 1044222 w 1600710"/>
                    <a:gd name="connsiteY2" fmla="*/ 232045 h 628565"/>
                    <a:gd name="connsiteX3" fmla="*/ 1296267 w 1600710"/>
                    <a:gd name="connsiteY3" fmla="*/ 284070 h 628565"/>
                    <a:gd name="connsiteX4" fmla="*/ 1465136 w 1600710"/>
                    <a:gd name="connsiteY4" fmla="*/ 115201 h 628565"/>
                    <a:gd name="connsiteX5" fmla="*/ 1577450 w 1600710"/>
                    <a:gd name="connsiteY5" fmla="*/ 115201 h 628565"/>
                    <a:gd name="connsiteX6" fmla="*/ 1577449 w 1600710"/>
                    <a:gd name="connsiteY6" fmla="*/ 115201 h 628565"/>
                    <a:gd name="connsiteX7" fmla="*/ 1577449 w 1600710"/>
                    <a:gd name="connsiteY7" fmla="*/ 227515 h 628565"/>
                    <a:gd name="connsiteX8" fmla="*/ 1362851 w 1600710"/>
                    <a:gd name="connsiteY8" fmla="*/ 442112 h 628565"/>
                    <a:gd name="connsiteX9" fmla="*/ 1306694 w 1600710"/>
                    <a:gd name="connsiteY9" fmla="*/ 465373 h 628565"/>
                    <a:gd name="connsiteX10" fmla="*/ 1300104 w 1600710"/>
                    <a:gd name="connsiteY10" fmla="*/ 464090 h 628565"/>
                    <a:gd name="connsiteX11" fmla="*/ 579734 w 1600710"/>
                    <a:gd name="connsiteY11" fmla="*/ 464090 h 628565"/>
                    <a:gd name="connsiteX12" fmla="*/ 491964 w 1600710"/>
                    <a:gd name="connsiteY12" fmla="*/ 628565 h 628565"/>
                    <a:gd name="connsiteX13" fmla="*/ 0 w 1600710"/>
                    <a:gd name="connsiteY13" fmla="*/ 325990 h 628565"/>
                    <a:gd name="connsiteX14" fmla="*/ 73142 w 1600710"/>
                    <a:gd name="connsiteY14" fmla="*/ 188750 h 628565"/>
                    <a:gd name="connsiteX15" fmla="*/ 88185 w 1600710"/>
                    <a:gd name="connsiteY15" fmla="*/ 141723 h 628565"/>
                    <a:gd name="connsiteX16" fmla="*/ 301995 w 1600710"/>
                    <a:gd name="connsiteY16" fmla="*/ 0 h 628565"/>
                    <a:gd name="connsiteX0" fmla="*/ 301995 w 1600710"/>
                    <a:gd name="connsiteY0" fmla="*/ 0 h 680710"/>
                    <a:gd name="connsiteX1" fmla="*/ 812177 w 1600710"/>
                    <a:gd name="connsiteY1" fmla="*/ 0 h 680710"/>
                    <a:gd name="connsiteX2" fmla="*/ 1044222 w 1600710"/>
                    <a:gd name="connsiteY2" fmla="*/ 232045 h 680710"/>
                    <a:gd name="connsiteX3" fmla="*/ 1296267 w 1600710"/>
                    <a:gd name="connsiteY3" fmla="*/ 284070 h 680710"/>
                    <a:gd name="connsiteX4" fmla="*/ 1465136 w 1600710"/>
                    <a:gd name="connsiteY4" fmla="*/ 115201 h 680710"/>
                    <a:gd name="connsiteX5" fmla="*/ 1577450 w 1600710"/>
                    <a:gd name="connsiteY5" fmla="*/ 115201 h 680710"/>
                    <a:gd name="connsiteX6" fmla="*/ 1577449 w 1600710"/>
                    <a:gd name="connsiteY6" fmla="*/ 115201 h 680710"/>
                    <a:gd name="connsiteX7" fmla="*/ 1577449 w 1600710"/>
                    <a:gd name="connsiteY7" fmla="*/ 227515 h 680710"/>
                    <a:gd name="connsiteX8" fmla="*/ 1362851 w 1600710"/>
                    <a:gd name="connsiteY8" fmla="*/ 442112 h 680710"/>
                    <a:gd name="connsiteX9" fmla="*/ 1306694 w 1600710"/>
                    <a:gd name="connsiteY9" fmla="*/ 465373 h 680710"/>
                    <a:gd name="connsiteX10" fmla="*/ 1300104 w 1600710"/>
                    <a:gd name="connsiteY10" fmla="*/ 464090 h 680710"/>
                    <a:gd name="connsiteX11" fmla="*/ 579734 w 1600710"/>
                    <a:gd name="connsiteY11" fmla="*/ 464090 h 680710"/>
                    <a:gd name="connsiteX12" fmla="*/ 463657 w 1600710"/>
                    <a:gd name="connsiteY12" fmla="*/ 680710 h 680710"/>
                    <a:gd name="connsiteX13" fmla="*/ 0 w 1600710"/>
                    <a:gd name="connsiteY13" fmla="*/ 325990 h 680710"/>
                    <a:gd name="connsiteX14" fmla="*/ 73142 w 1600710"/>
                    <a:gd name="connsiteY14" fmla="*/ 188750 h 680710"/>
                    <a:gd name="connsiteX15" fmla="*/ 88185 w 1600710"/>
                    <a:gd name="connsiteY15" fmla="*/ 141723 h 680710"/>
                    <a:gd name="connsiteX16" fmla="*/ 301995 w 1600710"/>
                    <a:gd name="connsiteY16" fmla="*/ 0 h 680710"/>
                    <a:gd name="connsiteX0" fmla="*/ 348017 w 1646732"/>
                    <a:gd name="connsiteY0" fmla="*/ 0 h 680710"/>
                    <a:gd name="connsiteX1" fmla="*/ 858199 w 1646732"/>
                    <a:gd name="connsiteY1" fmla="*/ 0 h 680710"/>
                    <a:gd name="connsiteX2" fmla="*/ 1090244 w 1646732"/>
                    <a:gd name="connsiteY2" fmla="*/ 232045 h 680710"/>
                    <a:gd name="connsiteX3" fmla="*/ 1342289 w 1646732"/>
                    <a:gd name="connsiteY3" fmla="*/ 284070 h 680710"/>
                    <a:gd name="connsiteX4" fmla="*/ 1511158 w 1646732"/>
                    <a:gd name="connsiteY4" fmla="*/ 115201 h 680710"/>
                    <a:gd name="connsiteX5" fmla="*/ 1623472 w 1646732"/>
                    <a:gd name="connsiteY5" fmla="*/ 115201 h 680710"/>
                    <a:gd name="connsiteX6" fmla="*/ 1623471 w 1646732"/>
                    <a:gd name="connsiteY6" fmla="*/ 115201 h 680710"/>
                    <a:gd name="connsiteX7" fmla="*/ 1623471 w 1646732"/>
                    <a:gd name="connsiteY7" fmla="*/ 227515 h 680710"/>
                    <a:gd name="connsiteX8" fmla="*/ 1408873 w 1646732"/>
                    <a:gd name="connsiteY8" fmla="*/ 442112 h 680710"/>
                    <a:gd name="connsiteX9" fmla="*/ 1352716 w 1646732"/>
                    <a:gd name="connsiteY9" fmla="*/ 465373 h 680710"/>
                    <a:gd name="connsiteX10" fmla="*/ 1346126 w 1646732"/>
                    <a:gd name="connsiteY10" fmla="*/ 464090 h 680710"/>
                    <a:gd name="connsiteX11" fmla="*/ 625756 w 1646732"/>
                    <a:gd name="connsiteY11" fmla="*/ 464090 h 680710"/>
                    <a:gd name="connsiteX12" fmla="*/ 509679 w 1646732"/>
                    <a:gd name="connsiteY12" fmla="*/ 680710 h 680710"/>
                    <a:gd name="connsiteX13" fmla="*/ -1 w 1646732"/>
                    <a:gd name="connsiteY13" fmla="*/ 399671 h 680710"/>
                    <a:gd name="connsiteX14" fmla="*/ 119164 w 1646732"/>
                    <a:gd name="connsiteY14" fmla="*/ 188750 h 680710"/>
                    <a:gd name="connsiteX15" fmla="*/ 134207 w 1646732"/>
                    <a:gd name="connsiteY15" fmla="*/ 141723 h 680710"/>
                    <a:gd name="connsiteX16" fmla="*/ 348017 w 1646732"/>
                    <a:gd name="connsiteY16" fmla="*/ 0 h 680710"/>
                    <a:gd name="connsiteX0" fmla="*/ 348017 w 1646732"/>
                    <a:gd name="connsiteY0" fmla="*/ 0 h 680710"/>
                    <a:gd name="connsiteX1" fmla="*/ 1090244 w 1646732"/>
                    <a:gd name="connsiteY1" fmla="*/ 232045 h 680710"/>
                    <a:gd name="connsiteX2" fmla="*/ 1342289 w 1646732"/>
                    <a:gd name="connsiteY2" fmla="*/ 284070 h 680710"/>
                    <a:gd name="connsiteX3" fmla="*/ 1511158 w 1646732"/>
                    <a:gd name="connsiteY3" fmla="*/ 115201 h 680710"/>
                    <a:gd name="connsiteX4" fmla="*/ 1623472 w 1646732"/>
                    <a:gd name="connsiteY4" fmla="*/ 115201 h 680710"/>
                    <a:gd name="connsiteX5" fmla="*/ 1623471 w 1646732"/>
                    <a:gd name="connsiteY5" fmla="*/ 115201 h 680710"/>
                    <a:gd name="connsiteX6" fmla="*/ 1623471 w 1646732"/>
                    <a:gd name="connsiteY6" fmla="*/ 227515 h 680710"/>
                    <a:gd name="connsiteX7" fmla="*/ 1408873 w 1646732"/>
                    <a:gd name="connsiteY7" fmla="*/ 442112 h 680710"/>
                    <a:gd name="connsiteX8" fmla="*/ 1352716 w 1646732"/>
                    <a:gd name="connsiteY8" fmla="*/ 465373 h 680710"/>
                    <a:gd name="connsiteX9" fmla="*/ 1346126 w 1646732"/>
                    <a:gd name="connsiteY9" fmla="*/ 464090 h 680710"/>
                    <a:gd name="connsiteX10" fmla="*/ 625756 w 1646732"/>
                    <a:gd name="connsiteY10" fmla="*/ 464090 h 680710"/>
                    <a:gd name="connsiteX11" fmla="*/ 509679 w 1646732"/>
                    <a:gd name="connsiteY11" fmla="*/ 680710 h 680710"/>
                    <a:gd name="connsiteX12" fmla="*/ -1 w 1646732"/>
                    <a:gd name="connsiteY12" fmla="*/ 399671 h 680710"/>
                    <a:gd name="connsiteX13" fmla="*/ 119164 w 1646732"/>
                    <a:gd name="connsiteY13" fmla="*/ 188750 h 680710"/>
                    <a:gd name="connsiteX14" fmla="*/ 134207 w 1646732"/>
                    <a:gd name="connsiteY14" fmla="*/ 141723 h 680710"/>
                    <a:gd name="connsiteX15" fmla="*/ 348017 w 1646732"/>
                    <a:gd name="connsiteY15" fmla="*/ 0 h 680710"/>
                    <a:gd name="connsiteX0" fmla="*/ 348017 w 1646732"/>
                    <a:gd name="connsiteY0" fmla="*/ 12804 h 693514"/>
                    <a:gd name="connsiteX1" fmla="*/ 1090244 w 1646732"/>
                    <a:gd name="connsiteY1" fmla="*/ 244849 h 693514"/>
                    <a:gd name="connsiteX2" fmla="*/ 1342289 w 1646732"/>
                    <a:gd name="connsiteY2" fmla="*/ 296874 h 693514"/>
                    <a:gd name="connsiteX3" fmla="*/ 1511158 w 1646732"/>
                    <a:gd name="connsiteY3" fmla="*/ 128005 h 693514"/>
                    <a:gd name="connsiteX4" fmla="*/ 1623472 w 1646732"/>
                    <a:gd name="connsiteY4" fmla="*/ 128005 h 693514"/>
                    <a:gd name="connsiteX5" fmla="*/ 1623471 w 1646732"/>
                    <a:gd name="connsiteY5" fmla="*/ 128005 h 693514"/>
                    <a:gd name="connsiteX6" fmla="*/ 1623471 w 1646732"/>
                    <a:gd name="connsiteY6" fmla="*/ 240319 h 693514"/>
                    <a:gd name="connsiteX7" fmla="*/ 1408873 w 1646732"/>
                    <a:gd name="connsiteY7" fmla="*/ 454916 h 693514"/>
                    <a:gd name="connsiteX8" fmla="*/ 1352716 w 1646732"/>
                    <a:gd name="connsiteY8" fmla="*/ 478177 h 693514"/>
                    <a:gd name="connsiteX9" fmla="*/ 1346126 w 1646732"/>
                    <a:gd name="connsiteY9" fmla="*/ 476894 h 693514"/>
                    <a:gd name="connsiteX10" fmla="*/ 625756 w 1646732"/>
                    <a:gd name="connsiteY10" fmla="*/ 476894 h 693514"/>
                    <a:gd name="connsiteX11" fmla="*/ 509679 w 1646732"/>
                    <a:gd name="connsiteY11" fmla="*/ 693514 h 693514"/>
                    <a:gd name="connsiteX12" fmla="*/ -1 w 1646732"/>
                    <a:gd name="connsiteY12" fmla="*/ 412475 h 693514"/>
                    <a:gd name="connsiteX13" fmla="*/ 119164 w 1646732"/>
                    <a:gd name="connsiteY13" fmla="*/ 201554 h 693514"/>
                    <a:gd name="connsiteX14" fmla="*/ 134207 w 1646732"/>
                    <a:gd name="connsiteY14" fmla="*/ 154527 h 693514"/>
                    <a:gd name="connsiteX15" fmla="*/ 348017 w 1646732"/>
                    <a:gd name="connsiteY15" fmla="*/ 12804 h 693514"/>
                    <a:gd name="connsiteX0" fmla="*/ 348017 w 1646732"/>
                    <a:gd name="connsiteY0" fmla="*/ 12804 h 693514"/>
                    <a:gd name="connsiteX1" fmla="*/ 1090244 w 1646732"/>
                    <a:gd name="connsiteY1" fmla="*/ 244849 h 693514"/>
                    <a:gd name="connsiteX2" fmla="*/ 1342289 w 1646732"/>
                    <a:gd name="connsiteY2" fmla="*/ 296874 h 693514"/>
                    <a:gd name="connsiteX3" fmla="*/ 1511158 w 1646732"/>
                    <a:gd name="connsiteY3" fmla="*/ 128005 h 693514"/>
                    <a:gd name="connsiteX4" fmla="*/ 1623472 w 1646732"/>
                    <a:gd name="connsiteY4" fmla="*/ 128005 h 693514"/>
                    <a:gd name="connsiteX5" fmla="*/ 1623471 w 1646732"/>
                    <a:gd name="connsiteY5" fmla="*/ 128005 h 693514"/>
                    <a:gd name="connsiteX6" fmla="*/ 1623471 w 1646732"/>
                    <a:gd name="connsiteY6" fmla="*/ 240319 h 693514"/>
                    <a:gd name="connsiteX7" fmla="*/ 1408873 w 1646732"/>
                    <a:gd name="connsiteY7" fmla="*/ 454916 h 693514"/>
                    <a:gd name="connsiteX8" fmla="*/ 1352716 w 1646732"/>
                    <a:gd name="connsiteY8" fmla="*/ 478177 h 693514"/>
                    <a:gd name="connsiteX9" fmla="*/ 1346126 w 1646732"/>
                    <a:gd name="connsiteY9" fmla="*/ 476894 h 693514"/>
                    <a:gd name="connsiteX10" fmla="*/ 625756 w 1646732"/>
                    <a:gd name="connsiteY10" fmla="*/ 476894 h 693514"/>
                    <a:gd name="connsiteX11" fmla="*/ 509679 w 1646732"/>
                    <a:gd name="connsiteY11" fmla="*/ 693514 h 693514"/>
                    <a:gd name="connsiteX12" fmla="*/ -1 w 1646732"/>
                    <a:gd name="connsiteY12" fmla="*/ 412475 h 693514"/>
                    <a:gd name="connsiteX13" fmla="*/ 134207 w 1646732"/>
                    <a:gd name="connsiteY13" fmla="*/ 154527 h 693514"/>
                    <a:gd name="connsiteX14" fmla="*/ 348017 w 1646732"/>
                    <a:gd name="connsiteY14" fmla="*/ 12804 h 693514"/>
                    <a:gd name="connsiteX0" fmla="*/ 348017 w 1646732"/>
                    <a:gd name="connsiteY0" fmla="*/ 12804 h 693514"/>
                    <a:gd name="connsiteX1" fmla="*/ 1090244 w 1646732"/>
                    <a:gd name="connsiteY1" fmla="*/ 244849 h 693514"/>
                    <a:gd name="connsiteX2" fmla="*/ 1342289 w 1646732"/>
                    <a:gd name="connsiteY2" fmla="*/ 296874 h 693514"/>
                    <a:gd name="connsiteX3" fmla="*/ 1511158 w 1646732"/>
                    <a:gd name="connsiteY3" fmla="*/ 128005 h 693514"/>
                    <a:gd name="connsiteX4" fmla="*/ 1623472 w 1646732"/>
                    <a:gd name="connsiteY4" fmla="*/ 128005 h 693514"/>
                    <a:gd name="connsiteX5" fmla="*/ 1623471 w 1646732"/>
                    <a:gd name="connsiteY5" fmla="*/ 128005 h 693514"/>
                    <a:gd name="connsiteX6" fmla="*/ 1623471 w 1646732"/>
                    <a:gd name="connsiteY6" fmla="*/ 240319 h 693514"/>
                    <a:gd name="connsiteX7" fmla="*/ 1408873 w 1646732"/>
                    <a:gd name="connsiteY7" fmla="*/ 454916 h 693514"/>
                    <a:gd name="connsiteX8" fmla="*/ 1352716 w 1646732"/>
                    <a:gd name="connsiteY8" fmla="*/ 478177 h 693514"/>
                    <a:gd name="connsiteX9" fmla="*/ 1346126 w 1646732"/>
                    <a:gd name="connsiteY9" fmla="*/ 476894 h 693514"/>
                    <a:gd name="connsiteX10" fmla="*/ 625756 w 1646732"/>
                    <a:gd name="connsiteY10" fmla="*/ 476894 h 693514"/>
                    <a:gd name="connsiteX11" fmla="*/ 509679 w 1646732"/>
                    <a:gd name="connsiteY11" fmla="*/ 693514 h 693514"/>
                    <a:gd name="connsiteX12" fmla="*/ -1 w 1646732"/>
                    <a:gd name="connsiteY12" fmla="*/ 412475 h 693514"/>
                    <a:gd name="connsiteX13" fmla="*/ 348017 w 1646732"/>
                    <a:gd name="connsiteY13" fmla="*/ 12804 h 693514"/>
                    <a:gd name="connsiteX0" fmla="*/ 348017 w 1646732"/>
                    <a:gd name="connsiteY0" fmla="*/ 12804 h 693514"/>
                    <a:gd name="connsiteX1" fmla="*/ 1090244 w 1646732"/>
                    <a:gd name="connsiteY1" fmla="*/ 244849 h 693514"/>
                    <a:gd name="connsiteX2" fmla="*/ 1342289 w 1646732"/>
                    <a:gd name="connsiteY2" fmla="*/ 296874 h 693514"/>
                    <a:gd name="connsiteX3" fmla="*/ 1511158 w 1646732"/>
                    <a:gd name="connsiteY3" fmla="*/ 128005 h 693514"/>
                    <a:gd name="connsiteX4" fmla="*/ 1623472 w 1646732"/>
                    <a:gd name="connsiteY4" fmla="*/ 128005 h 693514"/>
                    <a:gd name="connsiteX5" fmla="*/ 1623471 w 1646732"/>
                    <a:gd name="connsiteY5" fmla="*/ 128005 h 693514"/>
                    <a:gd name="connsiteX6" fmla="*/ 1623471 w 1646732"/>
                    <a:gd name="connsiteY6" fmla="*/ 240319 h 693514"/>
                    <a:gd name="connsiteX7" fmla="*/ 1408873 w 1646732"/>
                    <a:gd name="connsiteY7" fmla="*/ 454916 h 693514"/>
                    <a:gd name="connsiteX8" fmla="*/ 1352716 w 1646732"/>
                    <a:gd name="connsiteY8" fmla="*/ 478177 h 693514"/>
                    <a:gd name="connsiteX9" fmla="*/ 1346126 w 1646732"/>
                    <a:gd name="connsiteY9" fmla="*/ 476894 h 693514"/>
                    <a:gd name="connsiteX10" fmla="*/ 625756 w 1646732"/>
                    <a:gd name="connsiteY10" fmla="*/ 476894 h 693514"/>
                    <a:gd name="connsiteX11" fmla="*/ 509679 w 1646732"/>
                    <a:gd name="connsiteY11" fmla="*/ 693514 h 693514"/>
                    <a:gd name="connsiteX12" fmla="*/ -1 w 1646732"/>
                    <a:gd name="connsiteY12" fmla="*/ 412475 h 693514"/>
                    <a:gd name="connsiteX13" fmla="*/ 348017 w 1646732"/>
                    <a:gd name="connsiteY13" fmla="*/ 12804 h 693514"/>
                    <a:gd name="connsiteX0" fmla="*/ 348017 w 1646732"/>
                    <a:gd name="connsiteY0" fmla="*/ 12804 h 634704"/>
                    <a:gd name="connsiteX1" fmla="*/ 1090244 w 1646732"/>
                    <a:gd name="connsiteY1" fmla="*/ 244849 h 634704"/>
                    <a:gd name="connsiteX2" fmla="*/ 1342289 w 1646732"/>
                    <a:gd name="connsiteY2" fmla="*/ 296874 h 634704"/>
                    <a:gd name="connsiteX3" fmla="*/ 1511158 w 1646732"/>
                    <a:gd name="connsiteY3" fmla="*/ 128005 h 634704"/>
                    <a:gd name="connsiteX4" fmla="*/ 1623472 w 1646732"/>
                    <a:gd name="connsiteY4" fmla="*/ 128005 h 634704"/>
                    <a:gd name="connsiteX5" fmla="*/ 1623471 w 1646732"/>
                    <a:gd name="connsiteY5" fmla="*/ 128005 h 634704"/>
                    <a:gd name="connsiteX6" fmla="*/ 1623471 w 1646732"/>
                    <a:gd name="connsiteY6" fmla="*/ 240319 h 634704"/>
                    <a:gd name="connsiteX7" fmla="*/ 1408873 w 1646732"/>
                    <a:gd name="connsiteY7" fmla="*/ 454916 h 634704"/>
                    <a:gd name="connsiteX8" fmla="*/ 1352716 w 1646732"/>
                    <a:gd name="connsiteY8" fmla="*/ 478177 h 634704"/>
                    <a:gd name="connsiteX9" fmla="*/ 1346126 w 1646732"/>
                    <a:gd name="connsiteY9" fmla="*/ 476894 h 634704"/>
                    <a:gd name="connsiteX10" fmla="*/ 625756 w 1646732"/>
                    <a:gd name="connsiteY10" fmla="*/ 476894 h 634704"/>
                    <a:gd name="connsiteX11" fmla="*/ 281871 w 1646732"/>
                    <a:gd name="connsiteY11" fmla="*/ 634705 h 634704"/>
                    <a:gd name="connsiteX12" fmla="*/ -1 w 1646732"/>
                    <a:gd name="connsiteY12" fmla="*/ 412475 h 634704"/>
                    <a:gd name="connsiteX13" fmla="*/ 348017 w 1646732"/>
                    <a:gd name="connsiteY13" fmla="*/ 12804 h 634704"/>
                    <a:gd name="connsiteX0" fmla="*/ 388271 w 1686986"/>
                    <a:gd name="connsiteY0" fmla="*/ 12804 h 634704"/>
                    <a:gd name="connsiteX1" fmla="*/ 1130498 w 1686986"/>
                    <a:gd name="connsiteY1" fmla="*/ 244849 h 634704"/>
                    <a:gd name="connsiteX2" fmla="*/ 1382543 w 1686986"/>
                    <a:gd name="connsiteY2" fmla="*/ 296874 h 634704"/>
                    <a:gd name="connsiteX3" fmla="*/ 1551412 w 1686986"/>
                    <a:gd name="connsiteY3" fmla="*/ 128005 h 634704"/>
                    <a:gd name="connsiteX4" fmla="*/ 1663726 w 1686986"/>
                    <a:gd name="connsiteY4" fmla="*/ 128005 h 634704"/>
                    <a:gd name="connsiteX5" fmla="*/ 1663725 w 1686986"/>
                    <a:gd name="connsiteY5" fmla="*/ 128005 h 634704"/>
                    <a:gd name="connsiteX6" fmla="*/ 1663725 w 1686986"/>
                    <a:gd name="connsiteY6" fmla="*/ 240319 h 634704"/>
                    <a:gd name="connsiteX7" fmla="*/ 1449127 w 1686986"/>
                    <a:gd name="connsiteY7" fmla="*/ 454916 h 634704"/>
                    <a:gd name="connsiteX8" fmla="*/ 1392970 w 1686986"/>
                    <a:gd name="connsiteY8" fmla="*/ 478177 h 634704"/>
                    <a:gd name="connsiteX9" fmla="*/ 1386380 w 1686986"/>
                    <a:gd name="connsiteY9" fmla="*/ 476894 h 634704"/>
                    <a:gd name="connsiteX10" fmla="*/ 666010 w 1686986"/>
                    <a:gd name="connsiteY10" fmla="*/ 476894 h 634704"/>
                    <a:gd name="connsiteX11" fmla="*/ 322125 w 1686986"/>
                    <a:gd name="connsiteY11" fmla="*/ 634705 h 634704"/>
                    <a:gd name="connsiteX12" fmla="*/ 0 w 1686986"/>
                    <a:gd name="connsiteY12" fmla="*/ 331068 h 634704"/>
                    <a:gd name="connsiteX13" fmla="*/ 388271 w 1686986"/>
                    <a:gd name="connsiteY13" fmla="*/ 12804 h 634704"/>
                    <a:gd name="connsiteX0" fmla="*/ 388271 w 1686986"/>
                    <a:gd name="connsiteY0" fmla="*/ 2330 h 624230"/>
                    <a:gd name="connsiteX1" fmla="*/ 1130498 w 1686986"/>
                    <a:gd name="connsiteY1" fmla="*/ 234375 h 624230"/>
                    <a:gd name="connsiteX2" fmla="*/ 1382543 w 1686986"/>
                    <a:gd name="connsiteY2" fmla="*/ 286400 h 624230"/>
                    <a:gd name="connsiteX3" fmla="*/ 1551412 w 1686986"/>
                    <a:gd name="connsiteY3" fmla="*/ 117531 h 624230"/>
                    <a:gd name="connsiteX4" fmla="*/ 1663726 w 1686986"/>
                    <a:gd name="connsiteY4" fmla="*/ 117531 h 624230"/>
                    <a:gd name="connsiteX5" fmla="*/ 1663725 w 1686986"/>
                    <a:gd name="connsiteY5" fmla="*/ 117531 h 624230"/>
                    <a:gd name="connsiteX6" fmla="*/ 1663725 w 1686986"/>
                    <a:gd name="connsiteY6" fmla="*/ 229845 h 624230"/>
                    <a:gd name="connsiteX7" fmla="*/ 1449127 w 1686986"/>
                    <a:gd name="connsiteY7" fmla="*/ 444442 h 624230"/>
                    <a:gd name="connsiteX8" fmla="*/ 1392970 w 1686986"/>
                    <a:gd name="connsiteY8" fmla="*/ 467703 h 624230"/>
                    <a:gd name="connsiteX9" fmla="*/ 1386380 w 1686986"/>
                    <a:gd name="connsiteY9" fmla="*/ 466420 h 624230"/>
                    <a:gd name="connsiteX10" fmla="*/ 666010 w 1686986"/>
                    <a:gd name="connsiteY10" fmla="*/ 466420 h 624230"/>
                    <a:gd name="connsiteX11" fmla="*/ 322125 w 1686986"/>
                    <a:gd name="connsiteY11" fmla="*/ 624231 h 624230"/>
                    <a:gd name="connsiteX12" fmla="*/ 0 w 1686986"/>
                    <a:gd name="connsiteY12" fmla="*/ 320594 h 624230"/>
                    <a:gd name="connsiteX13" fmla="*/ 388271 w 1686986"/>
                    <a:gd name="connsiteY13" fmla="*/ 2330 h 624230"/>
                    <a:gd name="connsiteX0" fmla="*/ 388271 w 1686986"/>
                    <a:gd name="connsiteY0" fmla="*/ 27992 h 649893"/>
                    <a:gd name="connsiteX1" fmla="*/ 1130498 w 1686986"/>
                    <a:gd name="connsiteY1" fmla="*/ 260037 h 649893"/>
                    <a:gd name="connsiteX2" fmla="*/ 1382543 w 1686986"/>
                    <a:gd name="connsiteY2" fmla="*/ 312062 h 649893"/>
                    <a:gd name="connsiteX3" fmla="*/ 1551412 w 1686986"/>
                    <a:gd name="connsiteY3" fmla="*/ 143193 h 649893"/>
                    <a:gd name="connsiteX4" fmla="*/ 1663726 w 1686986"/>
                    <a:gd name="connsiteY4" fmla="*/ 143193 h 649893"/>
                    <a:gd name="connsiteX5" fmla="*/ 1663725 w 1686986"/>
                    <a:gd name="connsiteY5" fmla="*/ 143193 h 649893"/>
                    <a:gd name="connsiteX6" fmla="*/ 1663725 w 1686986"/>
                    <a:gd name="connsiteY6" fmla="*/ 255507 h 649893"/>
                    <a:gd name="connsiteX7" fmla="*/ 1449127 w 1686986"/>
                    <a:gd name="connsiteY7" fmla="*/ 470104 h 649893"/>
                    <a:gd name="connsiteX8" fmla="*/ 1392970 w 1686986"/>
                    <a:gd name="connsiteY8" fmla="*/ 493365 h 649893"/>
                    <a:gd name="connsiteX9" fmla="*/ 1386380 w 1686986"/>
                    <a:gd name="connsiteY9" fmla="*/ 492082 h 649893"/>
                    <a:gd name="connsiteX10" fmla="*/ 666010 w 1686986"/>
                    <a:gd name="connsiteY10" fmla="*/ 492082 h 649893"/>
                    <a:gd name="connsiteX11" fmla="*/ 322125 w 1686986"/>
                    <a:gd name="connsiteY11" fmla="*/ 649893 h 649893"/>
                    <a:gd name="connsiteX12" fmla="*/ 0 w 1686986"/>
                    <a:gd name="connsiteY12" fmla="*/ 346256 h 649893"/>
                    <a:gd name="connsiteX13" fmla="*/ 388271 w 1686986"/>
                    <a:gd name="connsiteY13" fmla="*/ 27992 h 649893"/>
                    <a:gd name="connsiteX0" fmla="*/ 388271 w 1686986"/>
                    <a:gd name="connsiteY0" fmla="*/ 27992 h 649893"/>
                    <a:gd name="connsiteX1" fmla="*/ 1130498 w 1686986"/>
                    <a:gd name="connsiteY1" fmla="*/ 260037 h 649893"/>
                    <a:gd name="connsiteX2" fmla="*/ 1382543 w 1686986"/>
                    <a:gd name="connsiteY2" fmla="*/ 312062 h 649893"/>
                    <a:gd name="connsiteX3" fmla="*/ 1551412 w 1686986"/>
                    <a:gd name="connsiteY3" fmla="*/ 143193 h 649893"/>
                    <a:gd name="connsiteX4" fmla="*/ 1663726 w 1686986"/>
                    <a:gd name="connsiteY4" fmla="*/ 143193 h 649893"/>
                    <a:gd name="connsiteX5" fmla="*/ 1663725 w 1686986"/>
                    <a:gd name="connsiteY5" fmla="*/ 143193 h 649893"/>
                    <a:gd name="connsiteX6" fmla="*/ 1663725 w 1686986"/>
                    <a:gd name="connsiteY6" fmla="*/ 255507 h 649893"/>
                    <a:gd name="connsiteX7" fmla="*/ 1449127 w 1686986"/>
                    <a:gd name="connsiteY7" fmla="*/ 470104 h 649893"/>
                    <a:gd name="connsiteX8" fmla="*/ 1392970 w 1686986"/>
                    <a:gd name="connsiteY8" fmla="*/ 493365 h 649893"/>
                    <a:gd name="connsiteX9" fmla="*/ 1386380 w 1686986"/>
                    <a:gd name="connsiteY9" fmla="*/ 492082 h 649893"/>
                    <a:gd name="connsiteX10" fmla="*/ 666010 w 1686986"/>
                    <a:gd name="connsiteY10" fmla="*/ 492082 h 649893"/>
                    <a:gd name="connsiteX11" fmla="*/ 322125 w 1686986"/>
                    <a:gd name="connsiteY11" fmla="*/ 649893 h 649893"/>
                    <a:gd name="connsiteX12" fmla="*/ 0 w 1686986"/>
                    <a:gd name="connsiteY12" fmla="*/ 346256 h 649893"/>
                    <a:gd name="connsiteX13" fmla="*/ 388271 w 1686986"/>
                    <a:gd name="connsiteY13" fmla="*/ 27992 h 6498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686986" h="649893">
                      <a:moveTo>
                        <a:pt x="388271" y="27992"/>
                      </a:moveTo>
                      <a:cubicBezTo>
                        <a:pt x="818598" y="-86607"/>
                        <a:pt x="883089" y="182689"/>
                        <a:pt x="1130498" y="260037"/>
                      </a:cubicBezTo>
                      <a:lnTo>
                        <a:pt x="1382543" y="312062"/>
                      </a:lnTo>
                      <a:lnTo>
                        <a:pt x="1551412" y="143193"/>
                      </a:lnTo>
                      <a:cubicBezTo>
                        <a:pt x="1582426" y="112178"/>
                        <a:pt x="1632711" y="112178"/>
                        <a:pt x="1663726" y="143193"/>
                      </a:cubicBezTo>
                      <a:lnTo>
                        <a:pt x="1663725" y="143193"/>
                      </a:lnTo>
                      <a:cubicBezTo>
                        <a:pt x="1694740" y="174208"/>
                        <a:pt x="1694740" y="224493"/>
                        <a:pt x="1663725" y="255507"/>
                      </a:cubicBezTo>
                      <a:lnTo>
                        <a:pt x="1449127" y="470104"/>
                      </a:lnTo>
                      <a:cubicBezTo>
                        <a:pt x="1433620" y="485611"/>
                        <a:pt x="1413295" y="493365"/>
                        <a:pt x="1392970" y="493365"/>
                      </a:cubicBezTo>
                      <a:lnTo>
                        <a:pt x="1386380" y="492082"/>
                      </a:lnTo>
                      <a:lnTo>
                        <a:pt x="666010" y="492082"/>
                      </a:lnTo>
                      <a:lnTo>
                        <a:pt x="322125" y="649893"/>
                      </a:lnTo>
                      <a:lnTo>
                        <a:pt x="0" y="346256"/>
                      </a:lnTo>
                      <a:cubicBezTo>
                        <a:pt x="116006" y="213032"/>
                        <a:pt x="178979" y="79157"/>
                        <a:pt x="388271" y="27992"/>
                      </a:cubicBezTo>
                      <a:close/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/>
              </p:spPr>
              <p:txBody>
                <a:bodyPr wrap="square" rtlCol="0" anchor="ctr"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</p:grpSp>
          <p:grpSp>
            <p:nvGrpSpPr>
              <p:cNvPr id="783" name="グループ化 782"/>
              <p:cNvGrpSpPr/>
              <p:nvPr/>
            </p:nvGrpSpPr>
            <p:grpSpPr>
              <a:xfrm>
                <a:off x="3380899" y="3146838"/>
                <a:ext cx="172795" cy="298381"/>
                <a:chOff x="3372527" y="3146838"/>
                <a:chExt cx="172795" cy="298381"/>
              </a:xfrm>
            </p:grpSpPr>
            <p:sp>
              <p:nvSpPr>
                <p:cNvPr id="787" name="フリーフォーム 786"/>
                <p:cNvSpPr/>
                <p:nvPr/>
              </p:nvSpPr>
              <p:spPr bwMode="auto">
                <a:xfrm>
                  <a:off x="3372527" y="3146838"/>
                  <a:ext cx="172795" cy="298381"/>
                </a:xfrm>
                <a:custGeom>
                  <a:avLst/>
                  <a:gdLst>
                    <a:gd name="connsiteX0" fmla="*/ 116667 w 172795"/>
                    <a:gd name="connsiteY0" fmla="*/ 1856 h 298381"/>
                    <a:gd name="connsiteX1" fmla="*/ 164239 w 172795"/>
                    <a:gd name="connsiteY1" fmla="*/ 172516 h 298381"/>
                    <a:gd name="connsiteX2" fmla="*/ 37710 w 172795"/>
                    <a:gd name="connsiteY2" fmla="*/ 296525 h 298381"/>
                    <a:gd name="connsiteX3" fmla="*/ 6929 w 172795"/>
                    <a:gd name="connsiteY3" fmla="*/ 275868 h 298381"/>
                    <a:gd name="connsiteX4" fmla="*/ 0 w 172795"/>
                    <a:gd name="connsiteY4" fmla="*/ 261805 h 298381"/>
                    <a:gd name="connsiteX5" fmla="*/ 25192 w 172795"/>
                    <a:gd name="connsiteY5" fmla="*/ 228032 h 298381"/>
                    <a:gd name="connsiteX6" fmla="*/ 47399 w 172795"/>
                    <a:gd name="connsiteY6" fmla="*/ 172516 h 298381"/>
                    <a:gd name="connsiteX7" fmla="*/ 49818 w 172795"/>
                    <a:gd name="connsiteY7" fmla="*/ 61503 h 298381"/>
                    <a:gd name="connsiteX8" fmla="*/ 37538 w 172795"/>
                    <a:gd name="connsiteY8" fmla="*/ 36577 h 298381"/>
                    <a:gd name="connsiteX9" fmla="*/ 43550 w 172795"/>
                    <a:gd name="connsiteY9" fmla="*/ 28516 h 298381"/>
                    <a:gd name="connsiteX10" fmla="*/ 116667 w 172795"/>
                    <a:gd name="connsiteY10" fmla="*/ 1856 h 298381"/>
                    <a:gd name="connsiteX0" fmla="*/ 47399 w 172795"/>
                    <a:gd name="connsiteY0" fmla="*/ 172516 h 298381"/>
                    <a:gd name="connsiteX1" fmla="*/ 49818 w 172795"/>
                    <a:gd name="connsiteY1" fmla="*/ 61503 h 298381"/>
                    <a:gd name="connsiteX2" fmla="*/ 37538 w 172795"/>
                    <a:gd name="connsiteY2" fmla="*/ 36577 h 298381"/>
                    <a:gd name="connsiteX3" fmla="*/ 43550 w 172795"/>
                    <a:gd name="connsiteY3" fmla="*/ 28516 h 298381"/>
                    <a:gd name="connsiteX4" fmla="*/ 116667 w 172795"/>
                    <a:gd name="connsiteY4" fmla="*/ 1856 h 298381"/>
                    <a:gd name="connsiteX5" fmla="*/ 164239 w 172795"/>
                    <a:gd name="connsiteY5" fmla="*/ 172516 h 298381"/>
                    <a:gd name="connsiteX6" fmla="*/ 37710 w 172795"/>
                    <a:gd name="connsiteY6" fmla="*/ 296525 h 298381"/>
                    <a:gd name="connsiteX7" fmla="*/ 6929 w 172795"/>
                    <a:gd name="connsiteY7" fmla="*/ 275868 h 298381"/>
                    <a:gd name="connsiteX8" fmla="*/ 0 w 172795"/>
                    <a:gd name="connsiteY8" fmla="*/ 261805 h 298381"/>
                    <a:gd name="connsiteX9" fmla="*/ 25192 w 172795"/>
                    <a:gd name="connsiteY9" fmla="*/ 228032 h 298381"/>
                    <a:gd name="connsiteX10" fmla="*/ 138839 w 172795"/>
                    <a:gd name="connsiteY10" fmla="*/ 263956 h 298381"/>
                    <a:gd name="connsiteX0" fmla="*/ 47399 w 172795"/>
                    <a:gd name="connsiteY0" fmla="*/ 172516 h 298381"/>
                    <a:gd name="connsiteX1" fmla="*/ 49818 w 172795"/>
                    <a:gd name="connsiteY1" fmla="*/ 61503 h 298381"/>
                    <a:gd name="connsiteX2" fmla="*/ 37538 w 172795"/>
                    <a:gd name="connsiteY2" fmla="*/ 36577 h 298381"/>
                    <a:gd name="connsiteX3" fmla="*/ 43550 w 172795"/>
                    <a:gd name="connsiteY3" fmla="*/ 28516 h 298381"/>
                    <a:gd name="connsiteX4" fmla="*/ 116667 w 172795"/>
                    <a:gd name="connsiteY4" fmla="*/ 1856 h 298381"/>
                    <a:gd name="connsiteX5" fmla="*/ 164239 w 172795"/>
                    <a:gd name="connsiteY5" fmla="*/ 172516 h 298381"/>
                    <a:gd name="connsiteX6" fmla="*/ 37710 w 172795"/>
                    <a:gd name="connsiteY6" fmla="*/ 296525 h 298381"/>
                    <a:gd name="connsiteX7" fmla="*/ 6929 w 172795"/>
                    <a:gd name="connsiteY7" fmla="*/ 275868 h 298381"/>
                    <a:gd name="connsiteX8" fmla="*/ 0 w 172795"/>
                    <a:gd name="connsiteY8" fmla="*/ 261805 h 298381"/>
                    <a:gd name="connsiteX9" fmla="*/ 25192 w 172795"/>
                    <a:gd name="connsiteY9" fmla="*/ 228032 h 298381"/>
                    <a:gd name="connsiteX0" fmla="*/ 49818 w 172795"/>
                    <a:gd name="connsiteY0" fmla="*/ 61503 h 298381"/>
                    <a:gd name="connsiteX1" fmla="*/ 37538 w 172795"/>
                    <a:gd name="connsiteY1" fmla="*/ 36577 h 298381"/>
                    <a:gd name="connsiteX2" fmla="*/ 43550 w 172795"/>
                    <a:gd name="connsiteY2" fmla="*/ 28516 h 298381"/>
                    <a:gd name="connsiteX3" fmla="*/ 116667 w 172795"/>
                    <a:gd name="connsiteY3" fmla="*/ 1856 h 298381"/>
                    <a:gd name="connsiteX4" fmla="*/ 164239 w 172795"/>
                    <a:gd name="connsiteY4" fmla="*/ 172516 h 298381"/>
                    <a:gd name="connsiteX5" fmla="*/ 37710 w 172795"/>
                    <a:gd name="connsiteY5" fmla="*/ 296525 h 298381"/>
                    <a:gd name="connsiteX6" fmla="*/ 6929 w 172795"/>
                    <a:gd name="connsiteY6" fmla="*/ 275868 h 298381"/>
                    <a:gd name="connsiteX7" fmla="*/ 0 w 172795"/>
                    <a:gd name="connsiteY7" fmla="*/ 261805 h 298381"/>
                    <a:gd name="connsiteX8" fmla="*/ 25192 w 172795"/>
                    <a:gd name="connsiteY8" fmla="*/ 228032 h 298381"/>
                    <a:gd name="connsiteX0" fmla="*/ 37538 w 172795"/>
                    <a:gd name="connsiteY0" fmla="*/ 36577 h 298381"/>
                    <a:gd name="connsiteX1" fmla="*/ 43550 w 172795"/>
                    <a:gd name="connsiteY1" fmla="*/ 28516 h 298381"/>
                    <a:gd name="connsiteX2" fmla="*/ 116667 w 172795"/>
                    <a:gd name="connsiteY2" fmla="*/ 1856 h 298381"/>
                    <a:gd name="connsiteX3" fmla="*/ 164239 w 172795"/>
                    <a:gd name="connsiteY3" fmla="*/ 172516 h 298381"/>
                    <a:gd name="connsiteX4" fmla="*/ 37710 w 172795"/>
                    <a:gd name="connsiteY4" fmla="*/ 296525 h 298381"/>
                    <a:gd name="connsiteX5" fmla="*/ 6929 w 172795"/>
                    <a:gd name="connsiteY5" fmla="*/ 275868 h 298381"/>
                    <a:gd name="connsiteX6" fmla="*/ 0 w 172795"/>
                    <a:gd name="connsiteY6" fmla="*/ 261805 h 298381"/>
                    <a:gd name="connsiteX7" fmla="*/ 25192 w 172795"/>
                    <a:gd name="connsiteY7" fmla="*/ 228032 h 298381"/>
                    <a:gd name="connsiteX0" fmla="*/ 37538 w 172795"/>
                    <a:gd name="connsiteY0" fmla="*/ 36577 h 298381"/>
                    <a:gd name="connsiteX1" fmla="*/ 43550 w 172795"/>
                    <a:gd name="connsiteY1" fmla="*/ 28516 h 298381"/>
                    <a:gd name="connsiteX2" fmla="*/ 116667 w 172795"/>
                    <a:gd name="connsiteY2" fmla="*/ 1856 h 298381"/>
                    <a:gd name="connsiteX3" fmla="*/ 164239 w 172795"/>
                    <a:gd name="connsiteY3" fmla="*/ 172516 h 298381"/>
                    <a:gd name="connsiteX4" fmla="*/ 37710 w 172795"/>
                    <a:gd name="connsiteY4" fmla="*/ 296525 h 298381"/>
                    <a:gd name="connsiteX5" fmla="*/ 6929 w 172795"/>
                    <a:gd name="connsiteY5" fmla="*/ 275868 h 298381"/>
                    <a:gd name="connsiteX6" fmla="*/ 0 w 172795"/>
                    <a:gd name="connsiteY6" fmla="*/ 261805 h 2983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72795" h="298381">
                      <a:moveTo>
                        <a:pt x="37538" y="36577"/>
                      </a:moveTo>
                      <a:lnTo>
                        <a:pt x="43550" y="28516"/>
                      </a:lnTo>
                      <a:cubicBezTo>
                        <a:pt x="66447" y="6075"/>
                        <a:pt x="92629" y="-4585"/>
                        <a:pt x="116667" y="1856"/>
                      </a:cubicBezTo>
                      <a:cubicBezTo>
                        <a:pt x="164743" y="14738"/>
                        <a:pt x="186042" y="91145"/>
                        <a:pt x="164239" y="172516"/>
                      </a:cubicBezTo>
                      <a:cubicBezTo>
                        <a:pt x="142436" y="253886"/>
                        <a:pt x="85786" y="309407"/>
                        <a:pt x="37710" y="296525"/>
                      </a:cubicBezTo>
                      <a:cubicBezTo>
                        <a:pt x="25691" y="293305"/>
                        <a:pt x="15346" y="286114"/>
                        <a:pt x="6929" y="275868"/>
                      </a:cubicBezTo>
                      <a:lnTo>
                        <a:pt x="0" y="261805"/>
                      </a:lnTo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/>
              </p:spPr>
              <p:txBody>
                <a:bodyPr wrap="square" rtlCol="0" anchor="ctr"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788" name="フリーフォーム 787"/>
                <p:cNvSpPr/>
                <p:nvPr/>
              </p:nvSpPr>
              <p:spPr bwMode="auto">
                <a:xfrm>
                  <a:off x="3375871" y="3198495"/>
                  <a:ext cx="129959" cy="195068"/>
                </a:xfrm>
                <a:custGeom>
                  <a:avLst/>
                  <a:gdLst>
                    <a:gd name="connsiteX0" fmla="*/ 116667 w 172795"/>
                    <a:gd name="connsiteY0" fmla="*/ 1856 h 298381"/>
                    <a:gd name="connsiteX1" fmla="*/ 164239 w 172795"/>
                    <a:gd name="connsiteY1" fmla="*/ 172516 h 298381"/>
                    <a:gd name="connsiteX2" fmla="*/ 37710 w 172795"/>
                    <a:gd name="connsiteY2" fmla="*/ 296525 h 298381"/>
                    <a:gd name="connsiteX3" fmla="*/ 6929 w 172795"/>
                    <a:gd name="connsiteY3" fmla="*/ 275868 h 298381"/>
                    <a:gd name="connsiteX4" fmla="*/ 0 w 172795"/>
                    <a:gd name="connsiteY4" fmla="*/ 261805 h 298381"/>
                    <a:gd name="connsiteX5" fmla="*/ 25192 w 172795"/>
                    <a:gd name="connsiteY5" fmla="*/ 228032 h 298381"/>
                    <a:gd name="connsiteX6" fmla="*/ 47399 w 172795"/>
                    <a:gd name="connsiteY6" fmla="*/ 172516 h 298381"/>
                    <a:gd name="connsiteX7" fmla="*/ 49818 w 172795"/>
                    <a:gd name="connsiteY7" fmla="*/ 61503 h 298381"/>
                    <a:gd name="connsiteX8" fmla="*/ 37538 w 172795"/>
                    <a:gd name="connsiteY8" fmla="*/ 36577 h 298381"/>
                    <a:gd name="connsiteX9" fmla="*/ 43550 w 172795"/>
                    <a:gd name="connsiteY9" fmla="*/ 28516 h 298381"/>
                    <a:gd name="connsiteX10" fmla="*/ 116667 w 172795"/>
                    <a:gd name="connsiteY10" fmla="*/ 1856 h 298381"/>
                    <a:gd name="connsiteX0" fmla="*/ 47399 w 172795"/>
                    <a:gd name="connsiteY0" fmla="*/ 172516 h 298381"/>
                    <a:gd name="connsiteX1" fmla="*/ 49818 w 172795"/>
                    <a:gd name="connsiteY1" fmla="*/ 61503 h 298381"/>
                    <a:gd name="connsiteX2" fmla="*/ 37538 w 172795"/>
                    <a:gd name="connsiteY2" fmla="*/ 36577 h 298381"/>
                    <a:gd name="connsiteX3" fmla="*/ 43550 w 172795"/>
                    <a:gd name="connsiteY3" fmla="*/ 28516 h 298381"/>
                    <a:gd name="connsiteX4" fmla="*/ 116667 w 172795"/>
                    <a:gd name="connsiteY4" fmla="*/ 1856 h 298381"/>
                    <a:gd name="connsiteX5" fmla="*/ 164239 w 172795"/>
                    <a:gd name="connsiteY5" fmla="*/ 172516 h 298381"/>
                    <a:gd name="connsiteX6" fmla="*/ 37710 w 172795"/>
                    <a:gd name="connsiteY6" fmla="*/ 296525 h 298381"/>
                    <a:gd name="connsiteX7" fmla="*/ 6929 w 172795"/>
                    <a:gd name="connsiteY7" fmla="*/ 275868 h 298381"/>
                    <a:gd name="connsiteX8" fmla="*/ 0 w 172795"/>
                    <a:gd name="connsiteY8" fmla="*/ 261805 h 298381"/>
                    <a:gd name="connsiteX9" fmla="*/ 25192 w 172795"/>
                    <a:gd name="connsiteY9" fmla="*/ 228032 h 298381"/>
                    <a:gd name="connsiteX10" fmla="*/ 138839 w 172795"/>
                    <a:gd name="connsiteY10" fmla="*/ 263956 h 298381"/>
                    <a:gd name="connsiteX0" fmla="*/ 47399 w 172795"/>
                    <a:gd name="connsiteY0" fmla="*/ 172516 h 298381"/>
                    <a:gd name="connsiteX1" fmla="*/ 49818 w 172795"/>
                    <a:gd name="connsiteY1" fmla="*/ 61503 h 298381"/>
                    <a:gd name="connsiteX2" fmla="*/ 37538 w 172795"/>
                    <a:gd name="connsiteY2" fmla="*/ 36577 h 298381"/>
                    <a:gd name="connsiteX3" fmla="*/ 43550 w 172795"/>
                    <a:gd name="connsiteY3" fmla="*/ 28516 h 298381"/>
                    <a:gd name="connsiteX4" fmla="*/ 116667 w 172795"/>
                    <a:gd name="connsiteY4" fmla="*/ 1856 h 298381"/>
                    <a:gd name="connsiteX5" fmla="*/ 164239 w 172795"/>
                    <a:gd name="connsiteY5" fmla="*/ 172516 h 298381"/>
                    <a:gd name="connsiteX6" fmla="*/ 37710 w 172795"/>
                    <a:gd name="connsiteY6" fmla="*/ 296525 h 298381"/>
                    <a:gd name="connsiteX7" fmla="*/ 6929 w 172795"/>
                    <a:gd name="connsiteY7" fmla="*/ 275868 h 298381"/>
                    <a:gd name="connsiteX8" fmla="*/ 0 w 172795"/>
                    <a:gd name="connsiteY8" fmla="*/ 261805 h 298381"/>
                    <a:gd name="connsiteX9" fmla="*/ 25192 w 172795"/>
                    <a:gd name="connsiteY9" fmla="*/ 228032 h 298381"/>
                    <a:gd name="connsiteX0" fmla="*/ 49818 w 172795"/>
                    <a:gd name="connsiteY0" fmla="*/ 61503 h 298381"/>
                    <a:gd name="connsiteX1" fmla="*/ 37538 w 172795"/>
                    <a:gd name="connsiteY1" fmla="*/ 36577 h 298381"/>
                    <a:gd name="connsiteX2" fmla="*/ 43550 w 172795"/>
                    <a:gd name="connsiteY2" fmla="*/ 28516 h 298381"/>
                    <a:gd name="connsiteX3" fmla="*/ 116667 w 172795"/>
                    <a:gd name="connsiteY3" fmla="*/ 1856 h 298381"/>
                    <a:gd name="connsiteX4" fmla="*/ 164239 w 172795"/>
                    <a:gd name="connsiteY4" fmla="*/ 172516 h 298381"/>
                    <a:gd name="connsiteX5" fmla="*/ 37710 w 172795"/>
                    <a:gd name="connsiteY5" fmla="*/ 296525 h 298381"/>
                    <a:gd name="connsiteX6" fmla="*/ 6929 w 172795"/>
                    <a:gd name="connsiteY6" fmla="*/ 275868 h 298381"/>
                    <a:gd name="connsiteX7" fmla="*/ 0 w 172795"/>
                    <a:gd name="connsiteY7" fmla="*/ 261805 h 298381"/>
                    <a:gd name="connsiteX8" fmla="*/ 25192 w 172795"/>
                    <a:gd name="connsiteY8" fmla="*/ 228032 h 298381"/>
                    <a:gd name="connsiteX0" fmla="*/ 37538 w 172795"/>
                    <a:gd name="connsiteY0" fmla="*/ 36577 h 298381"/>
                    <a:gd name="connsiteX1" fmla="*/ 43550 w 172795"/>
                    <a:gd name="connsiteY1" fmla="*/ 28516 h 298381"/>
                    <a:gd name="connsiteX2" fmla="*/ 116667 w 172795"/>
                    <a:gd name="connsiteY2" fmla="*/ 1856 h 298381"/>
                    <a:gd name="connsiteX3" fmla="*/ 164239 w 172795"/>
                    <a:gd name="connsiteY3" fmla="*/ 172516 h 298381"/>
                    <a:gd name="connsiteX4" fmla="*/ 37710 w 172795"/>
                    <a:gd name="connsiteY4" fmla="*/ 296525 h 298381"/>
                    <a:gd name="connsiteX5" fmla="*/ 6929 w 172795"/>
                    <a:gd name="connsiteY5" fmla="*/ 275868 h 298381"/>
                    <a:gd name="connsiteX6" fmla="*/ 0 w 172795"/>
                    <a:gd name="connsiteY6" fmla="*/ 261805 h 298381"/>
                    <a:gd name="connsiteX7" fmla="*/ 25192 w 172795"/>
                    <a:gd name="connsiteY7" fmla="*/ 228032 h 298381"/>
                    <a:gd name="connsiteX0" fmla="*/ 37538 w 172795"/>
                    <a:gd name="connsiteY0" fmla="*/ 36577 h 298381"/>
                    <a:gd name="connsiteX1" fmla="*/ 43550 w 172795"/>
                    <a:gd name="connsiteY1" fmla="*/ 28516 h 298381"/>
                    <a:gd name="connsiteX2" fmla="*/ 116667 w 172795"/>
                    <a:gd name="connsiteY2" fmla="*/ 1856 h 298381"/>
                    <a:gd name="connsiteX3" fmla="*/ 164239 w 172795"/>
                    <a:gd name="connsiteY3" fmla="*/ 172516 h 298381"/>
                    <a:gd name="connsiteX4" fmla="*/ 37710 w 172795"/>
                    <a:gd name="connsiteY4" fmla="*/ 296525 h 298381"/>
                    <a:gd name="connsiteX5" fmla="*/ 6929 w 172795"/>
                    <a:gd name="connsiteY5" fmla="*/ 275868 h 298381"/>
                    <a:gd name="connsiteX6" fmla="*/ 0 w 172795"/>
                    <a:gd name="connsiteY6" fmla="*/ 261805 h 2983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72795" h="298381">
                      <a:moveTo>
                        <a:pt x="37538" y="36577"/>
                      </a:moveTo>
                      <a:lnTo>
                        <a:pt x="43550" y="28516"/>
                      </a:lnTo>
                      <a:cubicBezTo>
                        <a:pt x="66447" y="6075"/>
                        <a:pt x="92629" y="-4585"/>
                        <a:pt x="116667" y="1856"/>
                      </a:cubicBezTo>
                      <a:cubicBezTo>
                        <a:pt x="164743" y="14738"/>
                        <a:pt x="186042" y="91145"/>
                        <a:pt x="164239" y="172516"/>
                      </a:cubicBezTo>
                      <a:cubicBezTo>
                        <a:pt x="142436" y="253886"/>
                        <a:pt x="85786" y="309407"/>
                        <a:pt x="37710" y="296525"/>
                      </a:cubicBezTo>
                      <a:cubicBezTo>
                        <a:pt x="25691" y="293305"/>
                        <a:pt x="15346" y="286114"/>
                        <a:pt x="6929" y="275868"/>
                      </a:cubicBezTo>
                      <a:lnTo>
                        <a:pt x="0" y="261805"/>
                      </a:lnTo>
                    </a:path>
                  </a:pathLst>
                </a:cu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</p:grpSp>
          <p:grpSp>
            <p:nvGrpSpPr>
              <p:cNvPr id="784" name="グループ化 783"/>
              <p:cNvGrpSpPr/>
              <p:nvPr/>
            </p:nvGrpSpPr>
            <p:grpSpPr>
              <a:xfrm rot="19320290">
                <a:off x="3528993" y="3512395"/>
                <a:ext cx="299859" cy="682763"/>
                <a:chOff x="3436157" y="3732876"/>
                <a:chExt cx="299859" cy="682763"/>
              </a:xfrm>
            </p:grpSpPr>
            <p:sp>
              <p:nvSpPr>
                <p:cNvPr id="785" name="台形 784"/>
                <p:cNvSpPr/>
                <p:nvPr/>
              </p:nvSpPr>
              <p:spPr>
                <a:xfrm rot="11700000" flipH="1">
                  <a:off x="3524574" y="3732876"/>
                  <a:ext cx="211442" cy="106629"/>
                </a:xfrm>
                <a:prstGeom prst="trapezoid">
                  <a:avLst>
                    <a:gd name="adj" fmla="val 13602"/>
                  </a:avLst>
                </a:prstGeom>
                <a:pattFill prst="dkVert">
                  <a:fgClr>
                    <a:srgbClr val="00B0F0"/>
                  </a:fgClr>
                  <a:bgClr>
                    <a:srgbClr val="9DC3E6"/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786" name="片側の 2 つの角を丸めた四角形 785"/>
                <p:cNvSpPr/>
                <p:nvPr/>
              </p:nvSpPr>
              <p:spPr>
                <a:xfrm rot="11656183" flipH="1">
                  <a:off x="3436157" y="3781662"/>
                  <a:ext cx="229456" cy="633977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pattFill prst="dkVert">
                  <a:fgClr>
                    <a:schemeClr val="bg2">
                      <a:lumMod val="50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</p:grpSp>
        </p:grpSp>
        <p:grpSp>
          <p:nvGrpSpPr>
            <p:cNvPr id="731" name="グループ化 730"/>
            <p:cNvGrpSpPr/>
            <p:nvPr/>
          </p:nvGrpSpPr>
          <p:grpSpPr>
            <a:xfrm>
              <a:off x="2246850" y="3369577"/>
              <a:ext cx="1740429" cy="1186089"/>
              <a:chOff x="2246850" y="1418857"/>
              <a:chExt cx="1740429" cy="1186089"/>
            </a:xfrm>
          </p:grpSpPr>
          <p:grpSp>
            <p:nvGrpSpPr>
              <p:cNvPr id="732" name="グループ化 731"/>
              <p:cNvGrpSpPr/>
              <p:nvPr/>
            </p:nvGrpSpPr>
            <p:grpSpPr>
              <a:xfrm>
                <a:off x="2267233" y="1418857"/>
                <a:ext cx="1710190" cy="1023359"/>
                <a:chOff x="3247060" y="2044370"/>
                <a:chExt cx="3366874" cy="2014700"/>
              </a:xfrm>
            </p:grpSpPr>
            <p:grpSp>
              <p:nvGrpSpPr>
                <p:cNvPr id="741" name="グループ化 740"/>
                <p:cNvGrpSpPr/>
                <p:nvPr/>
              </p:nvGrpSpPr>
              <p:grpSpPr>
                <a:xfrm>
                  <a:off x="4075146" y="2044370"/>
                  <a:ext cx="1475985" cy="725695"/>
                  <a:chOff x="3972067" y="1940388"/>
                  <a:chExt cx="1659717" cy="816030"/>
                </a:xfrm>
                <a:solidFill>
                  <a:schemeClr val="bg1">
                    <a:lumMod val="85000"/>
                  </a:schemeClr>
                </a:solidFill>
              </p:grpSpPr>
              <p:grpSp>
                <p:nvGrpSpPr>
                  <p:cNvPr id="745" name="グループ化 744"/>
                  <p:cNvGrpSpPr/>
                  <p:nvPr/>
                </p:nvGrpSpPr>
                <p:grpSpPr>
                  <a:xfrm>
                    <a:off x="3972067" y="1940388"/>
                    <a:ext cx="648248" cy="814645"/>
                    <a:chOff x="3117365" y="1223616"/>
                    <a:chExt cx="738068" cy="927521"/>
                  </a:xfrm>
                  <a:grpFill/>
                </p:grpSpPr>
                <p:sp>
                  <p:nvSpPr>
                    <p:cNvPr id="761" name="フリーフォーム 760"/>
                    <p:cNvSpPr/>
                    <p:nvPr/>
                  </p:nvSpPr>
                  <p:spPr bwMode="auto">
                    <a:xfrm>
                      <a:off x="3194021" y="1223616"/>
                      <a:ext cx="528516" cy="837614"/>
                    </a:xfrm>
                    <a:custGeom>
                      <a:avLst/>
                      <a:gdLst>
                        <a:gd name="connsiteX0" fmla="*/ 371255 w 528516"/>
                        <a:gd name="connsiteY0" fmla="*/ 1974 h 837614"/>
                        <a:gd name="connsiteX1" fmla="*/ 528516 w 528516"/>
                        <a:gd name="connsiteY1" fmla="*/ 27000 h 837614"/>
                        <a:gd name="connsiteX2" fmla="*/ 518860 w 528516"/>
                        <a:gd name="connsiteY2" fmla="*/ 69047 h 837614"/>
                        <a:gd name="connsiteX3" fmla="*/ 61428 w 528516"/>
                        <a:gd name="connsiteY3" fmla="*/ 398285 h 837614"/>
                        <a:gd name="connsiteX4" fmla="*/ 78967 w 528516"/>
                        <a:gd name="connsiteY4" fmla="*/ 792682 h 837614"/>
                        <a:gd name="connsiteX5" fmla="*/ 99554 w 528516"/>
                        <a:gd name="connsiteY5" fmla="*/ 837614 h 837614"/>
                        <a:gd name="connsiteX6" fmla="*/ 52899 w 528516"/>
                        <a:gd name="connsiteY6" fmla="*/ 837614 h 837614"/>
                        <a:gd name="connsiteX7" fmla="*/ 42409 w 528516"/>
                        <a:gd name="connsiteY7" fmla="*/ 816061 h 837614"/>
                        <a:gd name="connsiteX8" fmla="*/ 22428 w 528516"/>
                        <a:gd name="connsiteY8" fmla="*/ 379408 h 837614"/>
                        <a:gd name="connsiteX9" fmla="*/ 371255 w 528516"/>
                        <a:gd name="connsiteY9" fmla="*/ 1974 h 83761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528516" h="837614">
                          <a:moveTo>
                            <a:pt x="371255" y="1974"/>
                          </a:moveTo>
                          <a:cubicBezTo>
                            <a:pt x="422880" y="-4079"/>
                            <a:pt x="476174" y="3655"/>
                            <a:pt x="528516" y="27000"/>
                          </a:cubicBezTo>
                          <a:lnTo>
                            <a:pt x="518860" y="69047"/>
                          </a:lnTo>
                          <a:cubicBezTo>
                            <a:pt x="329434" y="-21128"/>
                            <a:pt x="125002" y="126012"/>
                            <a:pt x="61428" y="398285"/>
                          </a:cubicBezTo>
                          <a:cubicBezTo>
                            <a:pt x="30753" y="529657"/>
                            <a:pt x="37981" y="671198"/>
                            <a:pt x="78967" y="792682"/>
                          </a:cubicBezTo>
                          <a:lnTo>
                            <a:pt x="99554" y="837614"/>
                          </a:lnTo>
                          <a:lnTo>
                            <a:pt x="52899" y="837614"/>
                          </a:lnTo>
                          <a:lnTo>
                            <a:pt x="42409" y="816061"/>
                          </a:lnTo>
                          <a:cubicBezTo>
                            <a:pt x="-5443" y="682020"/>
                            <a:pt x="-13791" y="524736"/>
                            <a:pt x="22428" y="379408"/>
                          </a:cubicBezTo>
                          <a:cubicBezTo>
                            <a:pt x="76520" y="162364"/>
                            <a:pt x="216379" y="20131"/>
                            <a:pt x="371255" y="1974"/>
                          </a:cubicBezTo>
                          <a:close/>
                        </a:path>
                      </a:pathLst>
                    </a:custGeom>
                    <a:pattFill prst="wdDnDiag">
                      <a:fgClr>
                        <a:schemeClr val="accent3">
                          <a:lumMod val="95000"/>
                        </a:schemeClr>
                      </a:fgClr>
                      <a:bgClr>
                        <a:schemeClr val="bg2">
                          <a:lumMod val="60000"/>
                          <a:lumOff val="40000"/>
                        </a:schemeClr>
                      </a:bgClr>
                    </a:patt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762" name="片側の 2 つの角を丸めた四角形 761"/>
                    <p:cNvSpPr/>
                    <p:nvPr/>
                  </p:nvSpPr>
                  <p:spPr bwMode="auto">
                    <a:xfrm>
                      <a:off x="3117365" y="2021671"/>
                      <a:ext cx="291299" cy="129466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chemeClr val="bg1">
                        <a:lumMod val="65000"/>
                      </a:schemeClr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763" name="角丸四角形 762"/>
                    <p:cNvSpPr/>
                    <p:nvPr/>
                  </p:nvSpPr>
                  <p:spPr bwMode="auto">
                    <a:xfrm rot="850014">
                      <a:off x="3681389" y="1231187"/>
                      <a:ext cx="174044" cy="110768"/>
                    </a:xfrm>
                    <a:prstGeom prst="roundRect">
                      <a:avLst>
                        <a:gd name="adj" fmla="val 50000"/>
                      </a:avLst>
                    </a:prstGeom>
                    <a:pattFill prst="lgConfetti">
                      <a:fgClr>
                        <a:schemeClr val="tx1">
                          <a:lumMod val="75000"/>
                          <a:lumOff val="25000"/>
                        </a:schemeClr>
                      </a:fgClr>
                      <a:bgClr>
                        <a:schemeClr val="bg2">
                          <a:lumMod val="75000"/>
                        </a:schemeClr>
                      </a:bgClr>
                    </a:patt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746" name="グループ化 745"/>
                  <p:cNvGrpSpPr/>
                  <p:nvPr/>
                </p:nvGrpSpPr>
                <p:grpSpPr>
                  <a:xfrm>
                    <a:off x="5025290" y="2495284"/>
                    <a:ext cx="225025" cy="253239"/>
                    <a:chOff x="2207695" y="2573905"/>
                    <a:chExt cx="439898" cy="495054"/>
                  </a:xfrm>
                  <a:grpFill/>
                </p:grpSpPr>
                <p:sp>
                  <p:nvSpPr>
                    <p:cNvPr id="759" name="台形 758"/>
                    <p:cNvSpPr/>
                    <p:nvPr/>
                  </p:nvSpPr>
                  <p:spPr bwMode="auto">
                    <a:xfrm rot="10800000">
                      <a:off x="2207695" y="2573905"/>
                      <a:ext cx="439898" cy="495054"/>
                    </a:xfrm>
                    <a:prstGeom prst="trapezoid">
                      <a:avLst>
                        <a:gd name="adj" fmla="val 18071"/>
                      </a:avLst>
                    </a:prstGeom>
                    <a:solidFill>
                      <a:schemeClr val="accent5">
                        <a:lumMod val="90000"/>
                      </a:schemeClr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760" name="台形 759"/>
                    <p:cNvSpPr/>
                    <p:nvPr/>
                  </p:nvSpPr>
                  <p:spPr bwMode="auto">
                    <a:xfrm rot="10800000">
                      <a:off x="2252700" y="2712718"/>
                      <a:ext cx="347625" cy="329565"/>
                    </a:xfrm>
                    <a:prstGeom prst="trapezoid">
                      <a:avLst>
                        <a:gd name="adj" fmla="val 16915"/>
                      </a:avLst>
                    </a:prstGeom>
                    <a:solidFill>
                      <a:srgbClr val="00B0F0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747" name="グループ化 746"/>
                  <p:cNvGrpSpPr/>
                  <p:nvPr/>
                </p:nvGrpSpPr>
                <p:grpSpPr>
                  <a:xfrm>
                    <a:off x="4637229" y="2172370"/>
                    <a:ext cx="334186" cy="576153"/>
                    <a:chOff x="2728691" y="1434962"/>
                    <a:chExt cx="464297" cy="800471"/>
                  </a:xfrm>
                  <a:grpFill/>
                </p:grpSpPr>
                <p:sp>
                  <p:nvSpPr>
                    <p:cNvPr id="754" name="楕円 753"/>
                    <p:cNvSpPr/>
                    <p:nvPr/>
                  </p:nvSpPr>
                  <p:spPr bwMode="auto">
                    <a:xfrm>
                      <a:off x="2848327" y="1434962"/>
                      <a:ext cx="225024" cy="236028"/>
                    </a:xfrm>
                    <a:prstGeom prst="ellipse">
                      <a:avLst/>
                    </a:prstGeom>
                    <a:pattFill prst="openDmnd">
                      <a:fgClr>
                        <a:schemeClr val="tx1">
                          <a:lumMod val="85000"/>
                          <a:lumOff val="15000"/>
                        </a:schemeClr>
                      </a:fgClr>
                      <a:bgClr>
                        <a:schemeClr val="bg2">
                          <a:lumMod val="60000"/>
                          <a:lumOff val="40000"/>
                        </a:schemeClr>
                      </a:bgClr>
                    </a:patt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755" name="角丸四角形 754"/>
                    <p:cNvSpPr/>
                    <p:nvPr/>
                  </p:nvSpPr>
                  <p:spPr bwMode="auto">
                    <a:xfrm>
                      <a:off x="2934638" y="1497774"/>
                      <a:ext cx="52402" cy="654143"/>
                    </a:xfrm>
                    <a:prstGeom prst="roundRect">
                      <a:avLst>
                        <a:gd name="adj" fmla="val 50000"/>
                      </a:avLst>
                    </a:prstGeom>
                    <a:pattFill prst="dkHorz">
                      <a:fgClr>
                        <a:schemeClr val="bg1">
                          <a:lumMod val="85000"/>
                        </a:schemeClr>
                      </a:fgClr>
                      <a:bgClr>
                        <a:schemeClr val="accent3">
                          <a:lumMod val="65000"/>
                        </a:schemeClr>
                      </a:bgClr>
                    </a:patt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grpSp>
                  <p:nvGrpSpPr>
                    <p:cNvPr id="756" name="グループ化 755"/>
                    <p:cNvGrpSpPr/>
                    <p:nvPr/>
                  </p:nvGrpSpPr>
                  <p:grpSpPr>
                    <a:xfrm>
                      <a:off x="2728691" y="2132750"/>
                      <a:ext cx="464297" cy="102683"/>
                      <a:chOff x="5900186" y="2651761"/>
                      <a:chExt cx="461940" cy="102162"/>
                    </a:xfrm>
                    <a:grpFill/>
                  </p:grpSpPr>
                  <p:sp>
                    <p:nvSpPr>
                      <p:cNvPr id="757" name="片側の 2 つの角を丸めた四角形 756"/>
                      <p:cNvSpPr/>
                      <p:nvPr/>
                    </p:nvSpPr>
                    <p:spPr bwMode="auto">
                      <a:xfrm>
                        <a:off x="5949471" y="2651761"/>
                        <a:ext cx="363370" cy="82406"/>
                      </a:xfrm>
                      <a:prstGeom prst="round2SameRect">
                        <a:avLst>
                          <a:gd name="adj1" fmla="val 50000"/>
                          <a:gd name="adj2" fmla="val 0"/>
                        </a:avLst>
                      </a:prstGeom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n w="127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758" name="片側の 2 つの角を丸めた四角形 757"/>
                      <p:cNvSpPr/>
                      <p:nvPr/>
                    </p:nvSpPr>
                    <p:spPr bwMode="auto">
                      <a:xfrm>
                        <a:off x="5900186" y="2708204"/>
                        <a:ext cx="461940" cy="45719"/>
                      </a:xfrm>
                      <a:prstGeom prst="round2SameRect">
                        <a:avLst>
                          <a:gd name="adj1" fmla="val 50000"/>
                          <a:gd name="adj2" fmla="val 0"/>
                        </a:avLst>
                      </a:prstGeom>
                      <a:solidFill>
                        <a:schemeClr val="tx1"/>
                      </a:solidFill>
                      <a:ln w="127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</p:grpSp>
              <p:grpSp>
                <p:nvGrpSpPr>
                  <p:cNvPr id="748" name="グループ化 747"/>
                  <p:cNvGrpSpPr/>
                  <p:nvPr/>
                </p:nvGrpSpPr>
                <p:grpSpPr>
                  <a:xfrm flipH="1">
                    <a:off x="5164516" y="2231623"/>
                    <a:ext cx="467268" cy="522301"/>
                    <a:chOff x="3827875" y="1940823"/>
                    <a:chExt cx="959495" cy="813101"/>
                  </a:xfrm>
                  <a:grpFill/>
                </p:grpSpPr>
                <p:sp>
                  <p:nvSpPr>
                    <p:cNvPr id="751" name="フリーフォーム 750"/>
                    <p:cNvSpPr/>
                    <p:nvPr/>
                  </p:nvSpPr>
                  <p:spPr bwMode="auto">
                    <a:xfrm>
                      <a:off x="3962890" y="1940823"/>
                      <a:ext cx="644460" cy="716430"/>
                    </a:xfrm>
                    <a:custGeom>
                      <a:avLst/>
                      <a:gdLst>
                        <a:gd name="connsiteX0" fmla="*/ 390971 w 644460"/>
                        <a:gd name="connsiteY0" fmla="*/ 374 h 716430"/>
                        <a:gd name="connsiteX1" fmla="*/ 644460 w 644460"/>
                        <a:gd name="connsiteY1" fmla="*/ 109301 h 716430"/>
                        <a:gd name="connsiteX2" fmla="*/ 597918 w 644460"/>
                        <a:gd name="connsiteY2" fmla="*/ 197815 h 716430"/>
                        <a:gd name="connsiteX3" fmla="*/ 120940 w 644460"/>
                        <a:gd name="connsiteY3" fmla="*/ 378491 h 716430"/>
                        <a:gd name="connsiteX4" fmla="*/ 98561 w 644460"/>
                        <a:gd name="connsiteY4" fmla="*/ 630202 h 716430"/>
                        <a:gd name="connsiteX5" fmla="*/ 114687 w 644460"/>
                        <a:gd name="connsiteY5" fmla="*/ 716430 h 716430"/>
                        <a:gd name="connsiteX6" fmla="*/ 19275 w 644460"/>
                        <a:gd name="connsiteY6" fmla="*/ 716430 h 716430"/>
                        <a:gd name="connsiteX7" fmla="*/ 4276 w 644460"/>
                        <a:gd name="connsiteY7" fmla="*/ 646349 h 716430"/>
                        <a:gd name="connsiteX8" fmla="*/ 38487 w 644460"/>
                        <a:gd name="connsiteY8" fmla="*/ 324478 h 716430"/>
                        <a:gd name="connsiteX9" fmla="*/ 390971 w 644460"/>
                        <a:gd name="connsiteY9" fmla="*/ 374 h 71643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644460" h="716430">
                          <a:moveTo>
                            <a:pt x="390971" y="374"/>
                          </a:moveTo>
                          <a:cubicBezTo>
                            <a:pt x="478125" y="-4048"/>
                            <a:pt x="567366" y="30576"/>
                            <a:pt x="644460" y="109301"/>
                          </a:cubicBezTo>
                          <a:lnTo>
                            <a:pt x="597918" y="197815"/>
                          </a:lnTo>
                          <a:cubicBezTo>
                            <a:pt x="438450" y="5354"/>
                            <a:pt x="201856" y="94974"/>
                            <a:pt x="120940" y="378491"/>
                          </a:cubicBezTo>
                          <a:cubicBezTo>
                            <a:pt x="97901" y="459216"/>
                            <a:pt x="90739" y="546312"/>
                            <a:pt x="98561" y="630202"/>
                          </a:cubicBezTo>
                          <a:lnTo>
                            <a:pt x="114687" y="716430"/>
                          </a:lnTo>
                          <a:lnTo>
                            <a:pt x="19275" y="716430"/>
                          </a:lnTo>
                          <a:lnTo>
                            <a:pt x="4276" y="646349"/>
                          </a:lnTo>
                          <a:cubicBezTo>
                            <a:pt x="-7005" y="538930"/>
                            <a:pt x="3910" y="426985"/>
                            <a:pt x="38487" y="324478"/>
                          </a:cubicBezTo>
                          <a:cubicBezTo>
                            <a:pt x="106253" y="123580"/>
                            <a:pt x="245713" y="7745"/>
                            <a:pt x="390971" y="3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752" name="片側の 2 つの角を丸めた四角形 751"/>
                    <p:cNvSpPr/>
                    <p:nvPr/>
                  </p:nvSpPr>
                  <p:spPr bwMode="auto">
                    <a:xfrm>
                      <a:off x="3827875" y="2573904"/>
                      <a:ext cx="405045" cy="180020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chemeClr val="bg2">
                        <a:lumMod val="75000"/>
                      </a:schemeClr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753" name="角丸四角形 752"/>
                    <p:cNvSpPr/>
                    <p:nvPr/>
                  </p:nvSpPr>
                  <p:spPr bwMode="auto">
                    <a:xfrm rot="1800000">
                      <a:off x="4427330" y="1986236"/>
                      <a:ext cx="360040" cy="225025"/>
                    </a:xfrm>
                    <a:prstGeom prst="roundRect">
                      <a:avLst>
                        <a:gd name="adj" fmla="val 50000"/>
                      </a:avLst>
                    </a:prstGeom>
                    <a:pattFill prst="lgConfetti">
                      <a:fgClr>
                        <a:schemeClr val="tx1">
                          <a:lumMod val="95000"/>
                          <a:lumOff val="5000"/>
                        </a:schemeClr>
                      </a:fgClr>
                      <a:bgClr>
                        <a:schemeClr val="bg1">
                          <a:lumMod val="50000"/>
                        </a:schemeClr>
                      </a:bgClr>
                    </a:patt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749" name="角丸四角形 748"/>
                  <p:cNvSpPr/>
                  <p:nvPr/>
                </p:nvSpPr>
                <p:spPr bwMode="auto">
                  <a:xfrm>
                    <a:off x="4100416" y="2692296"/>
                    <a:ext cx="185755" cy="64122"/>
                  </a:xfrm>
                  <a:prstGeom prst="roundRect">
                    <a:avLst/>
                  </a:prstGeom>
                  <a:solidFill>
                    <a:srgbClr val="00B0F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50" name="角丸四角形 749"/>
                  <p:cNvSpPr/>
                  <p:nvPr/>
                </p:nvSpPr>
                <p:spPr bwMode="auto">
                  <a:xfrm>
                    <a:off x="4344256" y="2692296"/>
                    <a:ext cx="185755" cy="64122"/>
                  </a:xfrm>
                  <a:prstGeom prst="roundRect">
                    <a:avLst/>
                  </a:prstGeom>
                  <a:solidFill>
                    <a:schemeClr val="bg1">
                      <a:lumMod val="65000"/>
                    </a:schemeClr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742" name="正方形/長方形 72"/>
                <p:cNvSpPr/>
                <p:nvPr/>
              </p:nvSpPr>
              <p:spPr bwMode="auto">
                <a:xfrm>
                  <a:off x="3368755" y="2843935"/>
                  <a:ext cx="3123486" cy="1215135"/>
                </a:xfrm>
                <a:custGeom>
                  <a:avLst/>
                  <a:gdLst>
                    <a:gd name="connsiteX0" fmla="*/ 0 w 3123486"/>
                    <a:gd name="connsiteY0" fmla="*/ 0 h 1215135"/>
                    <a:gd name="connsiteX1" fmla="*/ 3123486 w 3123486"/>
                    <a:gd name="connsiteY1" fmla="*/ 0 h 1215135"/>
                    <a:gd name="connsiteX2" fmla="*/ 3123486 w 3123486"/>
                    <a:gd name="connsiteY2" fmla="*/ 1215135 h 1215135"/>
                    <a:gd name="connsiteX3" fmla="*/ 0 w 3123486"/>
                    <a:gd name="connsiteY3" fmla="*/ 1215135 h 1215135"/>
                    <a:gd name="connsiteX4" fmla="*/ 0 w 3123486"/>
                    <a:gd name="connsiteY4" fmla="*/ 0 h 1215135"/>
                    <a:gd name="connsiteX0" fmla="*/ 0 w 3123486"/>
                    <a:gd name="connsiteY0" fmla="*/ 0 h 1215135"/>
                    <a:gd name="connsiteX1" fmla="*/ 3123486 w 3123486"/>
                    <a:gd name="connsiteY1" fmla="*/ 0 h 1215135"/>
                    <a:gd name="connsiteX2" fmla="*/ 3123486 w 3123486"/>
                    <a:gd name="connsiteY2" fmla="*/ 1215135 h 1215135"/>
                    <a:gd name="connsiteX3" fmla="*/ 1629965 w 3123486"/>
                    <a:gd name="connsiteY3" fmla="*/ 1209905 h 1215135"/>
                    <a:gd name="connsiteX4" fmla="*/ 0 w 3123486"/>
                    <a:gd name="connsiteY4" fmla="*/ 1215135 h 1215135"/>
                    <a:gd name="connsiteX5" fmla="*/ 0 w 3123486"/>
                    <a:gd name="connsiteY5" fmla="*/ 0 h 1215135"/>
                    <a:gd name="connsiteX0" fmla="*/ 1629965 w 3123486"/>
                    <a:gd name="connsiteY0" fmla="*/ 1209905 h 1301345"/>
                    <a:gd name="connsiteX1" fmla="*/ 0 w 3123486"/>
                    <a:gd name="connsiteY1" fmla="*/ 1215135 h 1301345"/>
                    <a:gd name="connsiteX2" fmla="*/ 0 w 3123486"/>
                    <a:gd name="connsiteY2" fmla="*/ 0 h 1301345"/>
                    <a:gd name="connsiteX3" fmla="*/ 3123486 w 3123486"/>
                    <a:gd name="connsiteY3" fmla="*/ 0 h 1301345"/>
                    <a:gd name="connsiteX4" fmla="*/ 3123486 w 3123486"/>
                    <a:gd name="connsiteY4" fmla="*/ 1215135 h 1301345"/>
                    <a:gd name="connsiteX5" fmla="*/ 1721405 w 3123486"/>
                    <a:gd name="connsiteY5" fmla="*/ 1301345 h 1301345"/>
                    <a:gd name="connsiteX0" fmla="*/ 1629965 w 3123486"/>
                    <a:gd name="connsiteY0" fmla="*/ 1209905 h 1215135"/>
                    <a:gd name="connsiteX1" fmla="*/ 0 w 3123486"/>
                    <a:gd name="connsiteY1" fmla="*/ 1215135 h 1215135"/>
                    <a:gd name="connsiteX2" fmla="*/ 0 w 3123486"/>
                    <a:gd name="connsiteY2" fmla="*/ 0 h 1215135"/>
                    <a:gd name="connsiteX3" fmla="*/ 3123486 w 3123486"/>
                    <a:gd name="connsiteY3" fmla="*/ 0 h 1215135"/>
                    <a:gd name="connsiteX4" fmla="*/ 3123486 w 3123486"/>
                    <a:gd name="connsiteY4" fmla="*/ 1215135 h 1215135"/>
                    <a:gd name="connsiteX0" fmla="*/ 0 w 3123486"/>
                    <a:gd name="connsiteY0" fmla="*/ 1215135 h 1215135"/>
                    <a:gd name="connsiteX1" fmla="*/ 0 w 3123486"/>
                    <a:gd name="connsiteY1" fmla="*/ 0 h 1215135"/>
                    <a:gd name="connsiteX2" fmla="*/ 3123486 w 3123486"/>
                    <a:gd name="connsiteY2" fmla="*/ 0 h 1215135"/>
                    <a:gd name="connsiteX3" fmla="*/ 3123486 w 3123486"/>
                    <a:gd name="connsiteY3" fmla="*/ 1215135 h 12151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123486" h="1215135">
                      <a:moveTo>
                        <a:pt x="0" y="1215135"/>
                      </a:moveTo>
                      <a:lnTo>
                        <a:pt x="0" y="0"/>
                      </a:lnTo>
                      <a:lnTo>
                        <a:pt x="3123486" y="0"/>
                      </a:lnTo>
                      <a:lnTo>
                        <a:pt x="3123486" y="1215135"/>
                      </a:lnTo>
                    </a:path>
                  </a:pathLst>
                </a:custGeom>
                <a:solidFill>
                  <a:srgbClr val="99000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43" name="正方形/長方形 742"/>
                <p:cNvSpPr/>
                <p:nvPr/>
              </p:nvSpPr>
              <p:spPr bwMode="auto">
                <a:xfrm>
                  <a:off x="3368755" y="2821545"/>
                  <a:ext cx="3123486" cy="164065"/>
                </a:xfrm>
                <a:prstGeom prst="rect">
                  <a:avLst/>
                </a:prstGeom>
                <a:solidFill>
                  <a:schemeClr val="tx1">
                    <a:alpha val="50000"/>
                  </a:schemeClr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44" name="正方形/長方形 743"/>
                <p:cNvSpPr/>
                <p:nvPr/>
              </p:nvSpPr>
              <p:spPr bwMode="auto">
                <a:xfrm>
                  <a:off x="3247060" y="2753924"/>
                  <a:ext cx="3366874" cy="135015"/>
                </a:xfrm>
                <a:prstGeom prst="rect">
                  <a:avLst/>
                </a:prstGeom>
                <a:solidFill>
                  <a:srgbClr val="99000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33" name="グループ化 732"/>
              <p:cNvGrpSpPr/>
              <p:nvPr/>
            </p:nvGrpSpPr>
            <p:grpSpPr>
              <a:xfrm>
                <a:off x="2246850" y="1804501"/>
                <a:ext cx="1740429" cy="800445"/>
                <a:chOff x="6362969" y="3364528"/>
                <a:chExt cx="1740429" cy="800445"/>
              </a:xfrm>
            </p:grpSpPr>
            <p:sp>
              <p:nvSpPr>
                <p:cNvPr id="734" name="フリーフォーム 733"/>
                <p:cNvSpPr/>
                <p:nvPr/>
              </p:nvSpPr>
              <p:spPr bwMode="auto">
                <a:xfrm>
                  <a:off x="7035478" y="336452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rgbClr val="6699FF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35" name="フリーフォーム 734"/>
                <p:cNvSpPr/>
                <p:nvPr/>
              </p:nvSpPr>
              <p:spPr bwMode="auto">
                <a:xfrm>
                  <a:off x="7500298" y="336452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rgbClr val="6699FF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36" name="フリーフォーム 735"/>
                <p:cNvSpPr/>
                <p:nvPr/>
              </p:nvSpPr>
              <p:spPr bwMode="auto">
                <a:xfrm>
                  <a:off x="7267888" y="343310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chemeClr val="accent1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37" name="フリーフォーム 736"/>
                <p:cNvSpPr/>
                <p:nvPr/>
              </p:nvSpPr>
              <p:spPr bwMode="auto">
                <a:xfrm>
                  <a:off x="7713658" y="343310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chemeClr val="accent1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38" name="フリーフォーム 737"/>
                <p:cNvSpPr/>
                <p:nvPr/>
              </p:nvSpPr>
              <p:spPr bwMode="auto">
                <a:xfrm>
                  <a:off x="6587759" y="336452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rgbClr val="6699FF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39" name="フリーフォーム 738"/>
                <p:cNvSpPr/>
                <p:nvPr/>
              </p:nvSpPr>
              <p:spPr bwMode="auto">
                <a:xfrm>
                  <a:off x="6362969" y="345596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chemeClr val="accent1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40" name="フリーフォーム 739"/>
                <p:cNvSpPr/>
                <p:nvPr/>
              </p:nvSpPr>
              <p:spPr bwMode="auto">
                <a:xfrm>
                  <a:off x="6810688" y="345596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chemeClr val="accent1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838" name="グループ化 837"/>
          <p:cNvGrpSpPr/>
          <p:nvPr/>
        </p:nvGrpSpPr>
        <p:grpSpPr>
          <a:xfrm>
            <a:off x="4090277" y="2826628"/>
            <a:ext cx="1740429" cy="1729038"/>
            <a:chOff x="4090277" y="2826628"/>
            <a:chExt cx="1740429" cy="1729038"/>
          </a:xfrm>
        </p:grpSpPr>
        <p:grpSp>
          <p:nvGrpSpPr>
            <p:cNvPr id="839" name="グループ化 838"/>
            <p:cNvGrpSpPr/>
            <p:nvPr/>
          </p:nvGrpSpPr>
          <p:grpSpPr>
            <a:xfrm>
              <a:off x="4194180" y="2826628"/>
              <a:ext cx="1516670" cy="1125814"/>
              <a:chOff x="4194180" y="875908"/>
              <a:chExt cx="1516670" cy="1125814"/>
            </a:xfrm>
          </p:grpSpPr>
          <p:sp>
            <p:nvSpPr>
              <p:cNvPr id="928" name="正方形/長方形 927"/>
              <p:cNvSpPr/>
              <p:nvPr/>
            </p:nvSpPr>
            <p:spPr bwMode="auto">
              <a:xfrm>
                <a:off x="4194180" y="875908"/>
                <a:ext cx="1516669" cy="1125814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929" name="グループ化 928"/>
              <p:cNvGrpSpPr/>
              <p:nvPr/>
            </p:nvGrpSpPr>
            <p:grpSpPr>
              <a:xfrm>
                <a:off x="4194181" y="875908"/>
                <a:ext cx="1516669" cy="1125813"/>
                <a:chOff x="2247610" y="2632365"/>
                <a:chExt cx="3240343" cy="1898170"/>
              </a:xfrm>
              <a:solidFill>
                <a:srgbClr val="FFC000"/>
              </a:solidFill>
            </p:grpSpPr>
            <p:sp>
              <p:nvSpPr>
                <p:cNvPr id="930" name="正方形/長方形 929"/>
                <p:cNvSpPr/>
                <p:nvPr/>
              </p:nvSpPr>
              <p:spPr bwMode="auto">
                <a:xfrm>
                  <a:off x="3174013" y="263236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31" name="正方形/長方形 930"/>
                <p:cNvSpPr/>
                <p:nvPr/>
              </p:nvSpPr>
              <p:spPr bwMode="auto">
                <a:xfrm>
                  <a:off x="2247610" y="263236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32" name="正方形/長方形 931"/>
                <p:cNvSpPr/>
                <p:nvPr/>
              </p:nvSpPr>
              <p:spPr bwMode="auto">
                <a:xfrm>
                  <a:off x="4099270" y="263236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33" name="正方形/長方形 932"/>
                <p:cNvSpPr/>
                <p:nvPr/>
              </p:nvSpPr>
              <p:spPr bwMode="auto">
                <a:xfrm>
                  <a:off x="3636293" y="290414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34" name="正方形/長方形 933"/>
                <p:cNvSpPr/>
                <p:nvPr/>
              </p:nvSpPr>
              <p:spPr bwMode="auto">
                <a:xfrm>
                  <a:off x="2709890" y="290414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35" name="正方形/長方形 934"/>
                <p:cNvSpPr/>
                <p:nvPr/>
              </p:nvSpPr>
              <p:spPr bwMode="auto">
                <a:xfrm>
                  <a:off x="4561550" y="290414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36" name="正方形/長方形 935"/>
                <p:cNvSpPr/>
                <p:nvPr/>
              </p:nvSpPr>
              <p:spPr bwMode="auto">
                <a:xfrm>
                  <a:off x="3174013" y="317592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37" name="正方形/長方形 936"/>
                <p:cNvSpPr/>
                <p:nvPr/>
              </p:nvSpPr>
              <p:spPr bwMode="auto">
                <a:xfrm>
                  <a:off x="2247610" y="317592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38" name="正方形/長方形 937"/>
                <p:cNvSpPr/>
                <p:nvPr/>
              </p:nvSpPr>
              <p:spPr bwMode="auto">
                <a:xfrm>
                  <a:off x="4099270" y="317592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39" name="正方形/長方形 938"/>
                <p:cNvSpPr/>
                <p:nvPr/>
              </p:nvSpPr>
              <p:spPr bwMode="auto">
                <a:xfrm>
                  <a:off x="3636293" y="344770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40" name="正方形/長方形 939"/>
                <p:cNvSpPr/>
                <p:nvPr/>
              </p:nvSpPr>
              <p:spPr bwMode="auto">
                <a:xfrm>
                  <a:off x="2709890" y="344770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41" name="正方形/長方形 940"/>
                <p:cNvSpPr/>
                <p:nvPr/>
              </p:nvSpPr>
              <p:spPr bwMode="auto">
                <a:xfrm>
                  <a:off x="4561550" y="344770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42" name="正方形/長方形 941"/>
                <p:cNvSpPr/>
                <p:nvPr/>
              </p:nvSpPr>
              <p:spPr bwMode="auto">
                <a:xfrm>
                  <a:off x="3174013" y="372456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43" name="正方形/長方形 942"/>
                <p:cNvSpPr/>
                <p:nvPr/>
              </p:nvSpPr>
              <p:spPr bwMode="auto">
                <a:xfrm>
                  <a:off x="2247610" y="372456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44" name="正方形/長方形 943"/>
                <p:cNvSpPr/>
                <p:nvPr/>
              </p:nvSpPr>
              <p:spPr bwMode="auto">
                <a:xfrm>
                  <a:off x="4099270" y="372456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45" name="正方形/長方形 944"/>
                <p:cNvSpPr/>
                <p:nvPr/>
              </p:nvSpPr>
              <p:spPr bwMode="auto">
                <a:xfrm>
                  <a:off x="3636293" y="399634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46" name="正方形/長方形 945"/>
                <p:cNvSpPr/>
                <p:nvPr/>
              </p:nvSpPr>
              <p:spPr bwMode="auto">
                <a:xfrm>
                  <a:off x="2709890" y="399634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47" name="正方形/長方形 946"/>
                <p:cNvSpPr/>
                <p:nvPr/>
              </p:nvSpPr>
              <p:spPr bwMode="auto">
                <a:xfrm>
                  <a:off x="4561550" y="399634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48" name="正方形/長方形 947"/>
                <p:cNvSpPr/>
                <p:nvPr/>
              </p:nvSpPr>
              <p:spPr bwMode="auto">
                <a:xfrm>
                  <a:off x="3174013" y="426050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49" name="正方形/長方形 948"/>
                <p:cNvSpPr/>
                <p:nvPr/>
              </p:nvSpPr>
              <p:spPr bwMode="auto">
                <a:xfrm>
                  <a:off x="2247610" y="426050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50" name="正方形/長方形 949"/>
                <p:cNvSpPr/>
                <p:nvPr/>
              </p:nvSpPr>
              <p:spPr bwMode="auto">
                <a:xfrm>
                  <a:off x="4099270" y="426050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51" name="正方形/長方形 950"/>
                <p:cNvSpPr/>
                <p:nvPr/>
              </p:nvSpPr>
              <p:spPr bwMode="auto">
                <a:xfrm>
                  <a:off x="5023830" y="263236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52" name="正方形/長方形 951"/>
                <p:cNvSpPr/>
                <p:nvPr/>
              </p:nvSpPr>
              <p:spPr bwMode="auto">
                <a:xfrm>
                  <a:off x="5023830" y="317592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53" name="正方形/長方形 952"/>
                <p:cNvSpPr/>
                <p:nvPr/>
              </p:nvSpPr>
              <p:spPr bwMode="auto">
                <a:xfrm>
                  <a:off x="5023830" y="372456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54" name="正方形/長方形 953"/>
                <p:cNvSpPr/>
                <p:nvPr/>
              </p:nvSpPr>
              <p:spPr bwMode="auto">
                <a:xfrm>
                  <a:off x="5023830" y="426050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840" name="グループ化 839"/>
            <p:cNvGrpSpPr/>
            <p:nvPr/>
          </p:nvGrpSpPr>
          <p:grpSpPr>
            <a:xfrm>
              <a:off x="4683736" y="2957808"/>
              <a:ext cx="721013" cy="861032"/>
              <a:chOff x="4485822" y="2812417"/>
              <a:chExt cx="1297831" cy="1549867"/>
            </a:xfrm>
          </p:grpSpPr>
          <p:sp>
            <p:nvSpPr>
              <p:cNvPr id="882" name="フリーフォーム 881"/>
              <p:cNvSpPr/>
              <p:nvPr/>
            </p:nvSpPr>
            <p:spPr bwMode="auto">
              <a:xfrm flipH="1">
                <a:off x="4485822" y="3875824"/>
                <a:ext cx="108169" cy="486460"/>
              </a:xfrm>
              <a:custGeom>
                <a:avLst/>
                <a:gdLst>
                  <a:gd name="connsiteX0" fmla="*/ 0 w 123821"/>
                  <a:gd name="connsiteY0" fmla="*/ 0 h 464215"/>
                  <a:gd name="connsiteX1" fmla="*/ 28442 w 123821"/>
                  <a:gd name="connsiteY1" fmla="*/ 0 h 464215"/>
                  <a:gd name="connsiteX2" fmla="*/ 123821 w 123821"/>
                  <a:gd name="connsiteY2" fmla="*/ 464215 h 464215"/>
                  <a:gd name="connsiteX3" fmla="*/ 0 w 123821"/>
                  <a:gd name="connsiteY3" fmla="*/ 464215 h 4642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3821" h="464215">
                    <a:moveTo>
                      <a:pt x="0" y="0"/>
                    </a:moveTo>
                    <a:lnTo>
                      <a:pt x="28442" y="0"/>
                    </a:lnTo>
                    <a:lnTo>
                      <a:pt x="123821" y="464215"/>
                    </a:lnTo>
                    <a:lnTo>
                      <a:pt x="0" y="464215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grpSp>
            <p:nvGrpSpPr>
              <p:cNvPr id="883" name="グループ化 882"/>
              <p:cNvGrpSpPr/>
              <p:nvPr/>
            </p:nvGrpSpPr>
            <p:grpSpPr>
              <a:xfrm>
                <a:off x="4552905" y="2812417"/>
                <a:ext cx="821461" cy="1549812"/>
                <a:chOff x="4769543" y="4456556"/>
                <a:chExt cx="821461" cy="1549812"/>
              </a:xfrm>
            </p:grpSpPr>
            <p:sp>
              <p:nvSpPr>
                <p:cNvPr id="904" name="角丸四角形 903"/>
                <p:cNvSpPr/>
                <p:nvPr/>
              </p:nvSpPr>
              <p:spPr bwMode="auto">
                <a:xfrm>
                  <a:off x="4803020" y="4456556"/>
                  <a:ext cx="779112" cy="674441"/>
                </a:xfrm>
                <a:prstGeom prst="roundRect">
                  <a:avLst>
                    <a:gd name="adj" fmla="val 44532"/>
                  </a:avLst>
                </a:prstGeom>
                <a:solidFill>
                  <a:schemeClr val="bg1">
                    <a:lumMod val="5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905" name="フリーフォーム 904"/>
                <p:cNvSpPr/>
                <p:nvPr/>
              </p:nvSpPr>
              <p:spPr>
                <a:xfrm>
                  <a:off x="4871867" y="5239329"/>
                  <a:ext cx="638175" cy="579713"/>
                </a:xfrm>
                <a:custGeom>
                  <a:avLst/>
                  <a:gdLst>
                    <a:gd name="connsiteX0" fmla="*/ 250427 w 638175"/>
                    <a:gd name="connsiteY0" fmla="*/ 0 h 579713"/>
                    <a:gd name="connsiteX1" fmla="*/ 387747 w 638175"/>
                    <a:gd name="connsiteY1" fmla="*/ 0 h 579713"/>
                    <a:gd name="connsiteX2" fmla="*/ 425519 w 638175"/>
                    <a:gd name="connsiteY2" fmla="*/ 151088 h 579713"/>
                    <a:gd name="connsiteX3" fmla="*/ 566736 w 638175"/>
                    <a:gd name="connsiteY3" fmla="*/ 151088 h 579713"/>
                    <a:gd name="connsiteX4" fmla="*/ 638175 w 638175"/>
                    <a:gd name="connsiteY4" fmla="*/ 222527 h 579713"/>
                    <a:gd name="connsiteX5" fmla="*/ 638175 w 638175"/>
                    <a:gd name="connsiteY5" fmla="*/ 508274 h 579713"/>
                    <a:gd name="connsiteX6" fmla="*/ 566736 w 638175"/>
                    <a:gd name="connsiteY6" fmla="*/ 579713 h 579713"/>
                    <a:gd name="connsiteX7" fmla="*/ 71439 w 638175"/>
                    <a:gd name="connsiteY7" fmla="*/ 579713 h 579713"/>
                    <a:gd name="connsiteX8" fmla="*/ 0 w 638175"/>
                    <a:gd name="connsiteY8" fmla="*/ 508274 h 579713"/>
                    <a:gd name="connsiteX9" fmla="*/ 0 w 638175"/>
                    <a:gd name="connsiteY9" fmla="*/ 222527 h 579713"/>
                    <a:gd name="connsiteX10" fmla="*/ 71439 w 638175"/>
                    <a:gd name="connsiteY10" fmla="*/ 151088 h 579713"/>
                    <a:gd name="connsiteX11" fmla="*/ 212655 w 638175"/>
                    <a:gd name="connsiteY11" fmla="*/ 151088 h 5797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38175" h="579713">
                      <a:moveTo>
                        <a:pt x="250427" y="0"/>
                      </a:moveTo>
                      <a:lnTo>
                        <a:pt x="387747" y="0"/>
                      </a:lnTo>
                      <a:lnTo>
                        <a:pt x="425519" y="151088"/>
                      </a:lnTo>
                      <a:lnTo>
                        <a:pt x="566736" y="151088"/>
                      </a:lnTo>
                      <a:cubicBezTo>
                        <a:pt x="606191" y="151088"/>
                        <a:pt x="638175" y="183072"/>
                        <a:pt x="638175" y="222527"/>
                      </a:cubicBezTo>
                      <a:lnTo>
                        <a:pt x="638175" y="508274"/>
                      </a:lnTo>
                      <a:cubicBezTo>
                        <a:pt x="638175" y="547729"/>
                        <a:pt x="606191" y="579713"/>
                        <a:pt x="566736" y="579713"/>
                      </a:cubicBezTo>
                      <a:lnTo>
                        <a:pt x="71439" y="579713"/>
                      </a:lnTo>
                      <a:cubicBezTo>
                        <a:pt x="31984" y="579713"/>
                        <a:pt x="0" y="547729"/>
                        <a:pt x="0" y="508274"/>
                      </a:cubicBezTo>
                      <a:lnTo>
                        <a:pt x="0" y="222527"/>
                      </a:lnTo>
                      <a:cubicBezTo>
                        <a:pt x="0" y="183072"/>
                        <a:pt x="31984" y="151088"/>
                        <a:pt x="71439" y="151088"/>
                      </a:cubicBezTo>
                      <a:lnTo>
                        <a:pt x="212655" y="151088"/>
                      </a:lnTo>
                      <a:close/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906" name="台形 905"/>
                <p:cNvSpPr/>
                <p:nvPr/>
              </p:nvSpPr>
              <p:spPr>
                <a:xfrm rot="10800000">
                  <a:off x="5010795" y="5424577"/>
                  <a:ext cx="360318" cy="271728"/>
                </a:xfrm>
                <a:prstGeom prst="trapezoid">
                  <a:avLst>
                    <a:gd name="adj" fmla="val 46326"/>
                  </a:avLst>
                </a:prstGeom>
                <a:solidFill>
                  <a:srgbClr val="E7E6E6">
                    <a:lumMod val="1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907" name="円/楕円 760"/>
                <p:cNvSpPr/>
                <p:nvPr/>
              </p:nvSpPr>
              <p:spPr>
                <a:xfrm rot="20700000">
                  <a:off x="4769543" y="4807355"/>
                  <a:ext cx="157293" cy="225307"/>
                </a:xfrm>
                <a:prstGeom prst="ellipse">
                  <a:avLst/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908" name="片側の 2 つの角を丸めた四角形 907"/>
                <p:cNvSpPr/>
                <p:nvPr/>
              </p:nvSpPr>
              <p:spPr bwMode="auto">
                <a:xfrm>
                  <a:off x="5322234" y="5632003"/>
                  <a:ext cx="197166" cy="194206"/>
                </a:xfrm>
                <a:prstGeom prst="round2SameRect">
                  <a:avLst>
                    <a:gd name="adj1" fmla="val 0"/>
                    <a:gd name="adj2" fmla="val 27784"/>
                  </a:avLst>
                </a:prstGeom>
                <a:solidFill>
                  <a:srgbClr val="00B0F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909" name="角丸四角形 908"/>
                <p:cNvSpPr/>
                <p:nvPr/>
              </p:nvSpPr>
              <p:spPr bwMode="auto">
                <a:xfrm>
                  <a:off x="4816781" y="4520219"/>
                  <a:ext cx="727207" cy="780860"/>
                </a:xfrm>
                <a:prstGeom prst="roundRect">
                  <a:avLst>
                    <a:gd name="adj" fmla="val 44532"/>
                  </a:avLst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910" name="楕円 909"/>
                <p:cNvSpPr/>
                <p:nvPr/>
              </p:nvSpPr>
              <p:spPr bwMode="auto">
                <a:xfrm>
                  <a:off x="4927445" y="4897739"/>
                  <a:ext cx="48799" cy="80899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11" name="月 910"/>
                <p:cNvSpPr/>
                <p:nvPr/>
              </p:nvSpPr>
              <p:spPr bwMode="auto">
                <a:xfrm rot="5400000">
                  <a:off x="4918634" y="4758815"/>
                  <a:ext cx="45719" cy="163065"/>
                </a:xfrm>
                <a:prstGeom prst="moon">
                  <a:avLst>
                    <a:gd name="adj" fmla="val 75966"/>
                  </a:avLst>
                </a:prstGeom>
                <a:solidFill>
                  <a:schemeClr val="bg1">
                    <a:lumMod val="50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912" name="楕円 911"/>
                <p:cNvSpPr/>
                <p:nvPr/>
              </p:nvSpPr>
              <p:spPr bwMode="auto">
                <a:xfrm>
                  <a:off x="5263196" y="4897739"/>
                  <a:ext cx="80899" cy="80899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13" name="月 912"/>
                <p:cNvSpPr/>
                <p:nvPr/>
              </p:nvSpPr>
              <p:spPr bwMode="auto">
                <a:xfrm rot="5400000">
                  <a:off x="5256613" y="4732414"/>
                  <a:ext cx="45720" cy="215868"/>
                </a:xfrm>
                <a:prstGeom prst="moon">
                  <a:avLst>
                    <a:gd name="adj" fmla="val 75966"/>
                  </a:avLst>
                </a:prstGeom>
                <a:solidFill>
                  <a:schemeClr val="bg1">
                    <a:lumMod val="50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914" name="月 913"/>
                <p:cNvSpPr/>
                <p:nvPr/>
              </p:nvSpPr>
              <p:spPr bwMode="auto">
                <a:xfrm rot="16200000" flipH="1">
                  <a:off x="5089910" y="5089317"/>
                  <a:ext cx="69741" cy="174164"/>
                </a:xfrm>
                <a:prstGeom prst="moon">
                  <a:avLst>
                    <a:gd name="adj" fmla="val 87500"/>
                  </a:avLst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915" name="フリーフォーム 914"/>
                <p:cNvSpPr/>
                <p:nvPr/>
              </p:nvSpPr>
              <p:spPr bwMode="auto">
                <a:xfrm rot="2700000">
                  <a:off x="4966236" y="5048227"/>
                  <a:ext cx="45719" cy="147631"/>
                </a:xfrm>
                <a:custGeom>
                  <a:avLst/>
                  <a:gdLst>
                    <a:gd name="connsiteX0" fmla="*/ 74533 w 74533"/>
                    <a:gd name="connsiteY0" fmla="*/ 0 h 201299"/>
                    <a:gd name="connsiteX1" fmla="*/ 46863 w 74533"/>
                    <a:gd name="connsiteY1" fmla="*/ 37173 h 201299"/>
                    <a:gd name="connsiteX2" fmla="*/ 32715 w 74533"/>
                    <a:gd name="connsiteY2" fmla="*/ 100651 h 201299"/>
                    <a:gd name="connsiteX3" fmla="*/ 46863 w 74533"/>
                    <a:gd name="connsiteY3" fmla="*/ 164130 h 201299"/>
                    <a:gd name="connsiteX4" fmla="*/ 74530 w 74533"/>
                    <a:gd name="connsiteY4" fmla="*/ 201299 h 201299"/>
                    <a:gd name="connsiteX5" fmla="*/ 47807 w 74533"/>
                    <a:gd name="connsiteY5" fmla="*/ 187709 h 201299"/>
                    <a:gd name="connsiteX6" fmla="*/ 0 w 74533"/>
                    <a:gd name="connsiteY6" fmla="*/ 100650 h 201299"/>
                    <a:gd name="connsiteX7" fmla="*/ 47807 w 74533"/>
                    <a:gd name="connsiteY7" fmla="*/ 13591 h 2012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74533" h="201299">
                      <a:moveTo>
                        <a:pt x="74533" y="0"/>
                      </a:moveTo>
                      <a:lnTo>
                        <a:pt x="46863" y="37173"/>
                      </a:lnTo>
                      <a:cubicBezTo>
                        <a:pt x="37753" y="56684"/>
                        <a:pt x="32715" y="78135"/>
                        <a:pt x="32715" y="100651"/>
                      </a:cubicBezTo>
                      <a:cubicBezTo>
                        <a:pt x="32715" y="123168"/>
                        <a:pt x="37753" y="144619"/>
                        <a:pt x="46863" y="164130"/>
                      </a:cubicBezTo>
                      <a:lnTo>
                        <a:pt x="74530" y="201299"/>
                      </a:lnTo>
                      <a:lnTo>
                        <a:pt x="47807" y="187709"/>
                      </a:lnTo>
                      <a:cubicBezTo>
                        <a:pt x="18270" y="165429"/>
                        <a:pt x="0" y="134649"/>
                        <a:pt x="0" y="100650"/>
                      </a:cubicBezTo>
                      <a:cubicBezTo>
                        <a:pt x="0" y="66652"/>
                        <a:pt x="18270" y="35872"/>
                        <a:pt x="47807" y="13591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16" name="フリーフォーム 915"/>
                <p:cNvSpPr/>
                <p:nvPr/>
              </p:nvSpPr>
              <p:spPr bwMode="auto">
                <a:xfrm rot="18900000" flipH="1">
                  <a:off x="5273384" y="5043484"/>
                  <a:ext cx="45719" cy="147631"/>
                </a:xfrm>
                <a:custGeom>
                  <a:avLst/>
                  <a:gdLst>
                    <a:gd name="connsiteX0" fmla="*/ 74533 w 74533"/>
                    <a:gd name="connsiteY0" fmla="*/ 0 h 201299"/>
                    <a:gd name="connsiteX1" fmla="*/ 46863 w 74533"/>
                    <a:gd name="connsiteY1" fmla="*/ 37173 h 201299"/>
                    <a:gd name="connsiteX2" fmla="*/ 32715 w 74533"/>
                    <a:gd name="connsiteY2" fmla="*/ 100651 h 201299"/>
                    <a:gd name="connsiteX3" fmla="*/ 46863 w 74533"/>
                    <a:gd name="connsiteY3" fmla="*/ 164130 h 201299"/>
                    <a:gd name="connsiteX4" fmla="*/ 74530 w 74533"/>
                    <a:gd name="connsiteY4" fmla="*/ 201299 h 201299"/>
                    <a:gd name="connsiteX5" fmla="*/ 47807 w 74533"/>
                    <a:gd name="connsiteY5" fmla="*/ 187709 h 201299"/>
                    <a:gd name="connsiteX6" fmla="*/ 0 w 74533"/>
                    <a:gd name="connsiteY6" fmla="*/ 100650 h 201299"/>
                    <a:gd name="connsiteX7" fmla="*/ 47807 w 74533"/>
                    <a:gd name="connsiteY7" fmla="*/ 13591 h 2012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74533" h="201299">
                      <a:moveTo>
                        <a:pt x="74533" y="0"/>
                      </a:moveTo>
                      <a:lnTo>
                        <a:pt x="46863" y="37173"/>
                      </a:lnTo>
                      <a:cubicBezTo>
                        <a:pt x="37753" y="56684"/>
                        <a:pt x="32715" y="78135"/>
                        <a:pt x="32715" y="100651"/>
                      </a:cubicBezTo>
                      <a:cubicBezTo>
                        <a:pt x="32715" y="123168"/>
                        <a:pt x="37753" y="144619"/>
                        <a:pt x="46863" y="164130"/>
                      </a:cubicBezTo>
                      <a:lnTo>
                        <a:pt x="74530" y="201299"/>
                      </a:lnTo>
                      <a:lnTo>
                        <a:pt x="47807" y="187709"/>
                      </a:lnTo>
                      <a:cubicBezTo>
                        <a:pt x="18270" y="165429"/>
                        <a:pt x="0" y="134649"/>
                        <a:pt x="0" y="100650"/>
                      </a:cubicBezTo>
                      <a:cubicBezTo>
                        <a:pt x="0" y="66652"/>
                        <a:pt x="18270" y="35872"/>
                        <a:pt x="47807" y="13591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17" name="フリーフォーム 916"/>
                <p:cNvSpPr/>
                <p:nvPr/>
              </p:nvSpPr>
              <p:spPr bwMode="auto">
                <a:xfrm>
                  <a:off x="5365980" y="4901172"/>
                  <a:ext cx="83089" cy="29465"/>
                </a:xfrm>
                <a:custGeom>
                  <a:avLst/>
                  <a:gdLst>
                    <a:gd name="connsiteX0" fmla="*/ 42497 w 83089"/>
                    <a:gd name="connsiteY0" fmla="*/ 0 h 29465"/>
                    <a:gd name="connsiteX1" fmla="*/ 81397 w 83089"/>
                    <a:gd name="connsiteY1" fmla="*/ 11848 h 29465"/>
                    <a:gd name="connsiteX2" fmla="*/ 83089 w 83089"/>
                    <a:gd name="connsiteY2" fmla="*/ 13694 h 29465"/>
                    <a:gd name="connsiteX3" fmla="*/ 79491 w 83089"/>
                    <a:gd name="connsiteY3" fmla="*/ 17618 h 29465"/>
                    <a:gd name="connsiteX4" fmla="*/ 40592 w 83089"/>
                    <a:gd name="connsiteY4" fmla="*/ 29465 h 29465"/>
                    <a:gd name="connsiteX5" fmla="*/ 1693 w 83089"/>
                    <a:gd name="connsiteY5" fmla="*/ 17618 h 29465"/>
                    <a:gd name="connsiteX6" fmla="*/ 0 w 83089"/>
                    <a:gd name="connsiteY6" fmla="*/ 15772 h 29465"/>
                    <a:gd name="connsiteX7" fmla="*/ 3598 w 83089"/>
                    <a:gd name="connsiteY7" fmla="*/ 11848 h 29465"/>
                    <a:gd name="connsiteX8" fmla="*/ 42497 w 83089"/>
                    <a:gd name="connsiteY8" fmla="*/ 0 h 294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83089" h="29465">
                      <a:moveTo>
                        <a:pt x="42497" y="0"/>
                      </a:moveTo>
                      <a:cubicBezTo>
                        <a:pt x="57688" y="0"/>
                        <a:pt x="71441" y="4528"/>
                        <a:pt x="81397" y="11848"/>
                      </a:cubicBezTo>
                      <a:lnTo>
                        <a:pt x="83089" y="13694"/>
                      </a:lnTo>
                      <a:lnTo>
                        <a:pt x="79491" y="17618"/>
                      </a:lnTo>
                      <a:cubicBezTo>
                        <a:pt x="69536" y="24938"/>
                        <a:pt x="55783" y="29465"/>
                        <a:pt x="40592" y="29465"/>
                      </a:cubicBezTo>
                      <a:cubicBezTo>
                        <a:pt x="25401" y="29465"/>
                        <a:pt x="11648" y="24938"/>
                        <a:pt x="1693" y="17618"/>
                      </a:cubicBezTo>
                      <a:lnTo>
                        <a:pt x="0" y="15772"/>
                      </a:lnTo>
                      <a:lnTo>
                        <a:pt x="3598" y="11848"/>
                      </a:lnTo>
                      <a:cubicBezTo>
                        <a:pt x="13553" y="4528"/>
                        <a:pt x="27306" y="0"/>
                        <a:pt x="42497" y="0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18" name="フリーフォーム 917"/>
                <p:cNvSpPr/>
                <p:nvPr/>
              </p:nvSpPr>
              <p:spPr bwMode="auto">
                <a:xfrm>
                  <a:off x="5365980" y="4944987"/>
                  <a:ext cx="83089" cy="29465"/>
                </a:xfrm>
                <a:custGeom>
                  <a:avLst/>
                  <a:gdLst>
                    <a:gd name="connsiteX0" fmla="*/ 42497 w 83089"/>
                    <a:gd name="connsiteY0" fmla="*/ 0 h 29465"/>
                    <a:gd name="connsiteX1" fmla="*/ 81397 w 83089"/>
                    <a:gd name="connsiteY1" fmla="*/ 11848 h 29465"/>
                    <a:gd name="connsiteX2" fmla="*/ 83089 w 83089"/>
                    <a:gd name="connsiteY2" fmla="*/ 13694 h 29465"/>
                    <a:gd name="connsiteX3" fmla="*/ 79491 w 83089"/>
                    <a:gd name="connsiteY3" fmla="*/ 17618 h 29465"/>
                    <a:gd name="connsiteX4" fmla="*/ 40592 w 83089"/>
                    <a:gd name="connsiteY4" fmla="*/ 29465 h 29465"/>
                    <a:gd name="connsiteX5" fmla="*/ 1693 w 83089"/>
                    <a:gd name="connsiteY5" fmla="*/ 17618 h 29465"/>
                    <a:gd name="connsiteX6" fmla="*/ 0 w 83089"/>
                    <a:gd name="connsiteY6" fmla="*/ 15772 h 29465"/>
                    <a:gd name="connsiteX7" fmla="*/ 3598 w 83089"/>
                    <a:gd name="connsiteY7" fmla="*/ 11848 h 29465"/>
                    <a:gd name="connsiteX8" fmla="*/ 42497 w 83089"/>
                    <a:gd name="connsiteY8" fmla="*/ 0 h 294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83089" h="29465">
                      <a:moveTo>
                        <a:pt x="42497" y="0"/>
                      </a:moveTo>
                      <a:cubicBezTo>
                        <a:pt x="57688" y="0"/>
                        <a:pt x="71441" y="4528"/>
                        <a:pt x="81397" y="11848"/>
                      </a:cubicBezTo>
                      <a:lnTo>
                        <a:pt x="83089" y="13694"/>
                      </a:lnTo>
                      <a:lnTo>
                        <a:pt x="79491" y="17618"/>
                      </a:lnTo>
                      <a:cubicBezTo>
                        <a:pt x="69536" y="24938"/>
                        <a:pt x="55783" y="29465"/>
                        <a:pt x="40592" y="29465"/>
                      </a:cubicBezTo>
                      <a:cubicBezTo>
                        <a:pt x="25401" y="29465"/>
                        <a:pt x="11648" y="24938"/>
                        <a:pt x="1693" y="17618"/>
                      </a:cubicBezTo>
                      <a:lnTo>
                        <a:pt x="0" y="15772"/>
                      </a:lnTo>
                      <a:lnTo>
                        <a:pt x="3598" y="11848"/>
                      </a:lnTo>
                      <a:cubicBezTo>
                        <a:pt x="13553" y="4528"/>
                        <a:pt x="27306" y="0"/>
                        <a:pt x="42497" y="0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19" name="楕円 918"/>
                <p:cNvSpPr/>
                <p:nvPr/>
              </p:nvSpPr>
              <p:spPr bwMode="auto">
                <a:xfrm>
                  <a:off x="5054013" y="4991100"/>
                  <a:ext cx="132314" cy="68442"/>
                </a:xfrm>
                <a:prstGeom prst="ellipse">
                  <a:avLst/>
                </a:prstGeom>
                <a:solidFill>
                  <a:srgbClr val="FF9966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20" name="台形 919"/>
                <p:cNvSpPr/>
                <p:nvPr/>
              </p:nvSpPr>
              <p:spPr>
                <a:xfrm rot="10800000" flipV="1">
                  <a:off x="5118546" y="5482650"/>
                  <a:ext cx="148236" cy="498032"/>
                </a:xfrm>
                <a:prstGeom prst="trapezoid">
                  <a:avLst>
                    <a:gd name="adj" fmla="val 32110"/>
                  </a:avLst>
                </a:prstGeom>
                <a:solidFill>
                  <a:srgbClr val="C00000">
                    <a:alpha val="98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921" name="台形 920"/>
                <p:cNvSpPr/>
                <p:nvPr/>
              </p:nvSpPr>
              <p:spPr>
                <a:xfrm rot="10800000">
                  <a:off x="5118546" y="5381976"/>
                  <a:ext cx="148236" cy="111366"/>
                </a:xfrm>
                <a:prstGeom prst="trapezoid">
                  <a:avLst>
                    <a:gd name="adj" fmla="val 40678"/>
                  </a:avLst>
                </a:prstGeom>
                <a:solidFill>
                  <a:srgbClr val="C00000">
                    <a:alpha val="98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922" name="平行四辺形 921"/>
                <p:cNvSpPr/>
                <p:nvPr/>
              </p:nvSpPr>
              <p:spPr>
                <a:xfrm>
                  <a:off x="5015506" y="5373280"/>
                  <a:ext cx="180181" cy="100671"/>
                </a:xfrm>
                <a:prstGeom prst="parallelogram">
                  <a:avLst>
                    <a:gd name="adj" fmla="val 45656"/>
                  </a:avLst>
                </a:prstGeom>
                <a:pattFill prst="openDmnd">
                  <a:fgClr>
                    <a:schemeClr val="tx1"/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923" name="平行四辺形 922"/>
                <p:cNvSpPr/>
                <p:nvPr/>
              </p:nvSpPr>
              <p:spPr>
                <a:xfrm flipH="1">
                  <a:off x="5195486" y="5373280"/>
                  <a:ext cx="180181" cy="100671"/>
                </a:xfrm>
                <a:prstGeom prst="parallelogram">
                  <a:avLst>
                    <a:gd name="adj" fmla="val 45656"/>
                  </a:avLst>
                </a:prstGeom>
                <a:pattFill prst="openDmnd">
                  <a:fgClr>
                    <a:schemeClr val="tx1"/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924" name="フリーフォーム 923"/>
                <p:cNvSpPr/>
                <p:nvPr/>
              </p:nvSpPr>
              <p:spPr>
                <a:xfrm>
                  <a:off x="4790904" y="5390418"/>
                  <a:ext cx="800100" cy="615950"/>
                </a:xfrm>
                <a:custGeom>
                  <a:avLst/>
                  <a:gdLst>
                    <a:gd name="connsiteX0" fmla="*/ 102660 w 800100"/>
                    <a:gd name="connsiteY0" fmla="*/ 0 h 615950"/>
                    <a:gd name="connsiteX1" fmla="*/ 190228 w 800100"/>
                    <a:gd name="connsiteY1" fmla="*/ 0 h 615950"/>
                    <a:gd name="connsiteX2" fmla="*/ 403225 w 800100"/>
                    <a:gd name="connsiteY2" fmla="*/ 581023 h 615950"/>
                    <a:gd name="connsiteX3" fmla="*/ 616222 w 800100"/>
                    <a:gd name="connsiteY3" fmla="*/ 0 h 615950"/>
                    <a:gd name="connsiteX4" fmla="*/ 697440 w 800100"/>
                    <a:gd name="connsiteY4" fmla="*/ 0 h 615950"/>
                    <a:gd name="connsiteX5" fmla="*/ 800100 w 800100"/>
                    <a:gd name="connsiteY5" fmla="*/ 102660 h 615950"/>
                    <a:gd name="connsiteX6" fmla="*/ 800100 w 800100"/>
                    <a:gd name="connsiteY6" fmla="*/ 615950 h 615950"/>
                    <a:gd name="connsiteX7" fmla="*/ 0 w 800100"/>
                    <a:gd name="connsiteY7" fmla="*/ 615950 h 615950"/>
                    <a:gd name="connsiteX8" fmla="*/ 0 w 800100"/>
                    <a:gd name="connsiteY8" fmla="*/ 102660 h 615950"/>
                    <a:gd name="connsiteX9" fmla="*/ 102660 w 800100"/>
                    <a:gd name="connsiteY9" fmla="*/ 0 h 615950"/>
                    <a:gd name="connsiteX0" fmla="*/ 102660 w 800100"/>
                    <a:gd name="connsiteY0" fmla="*/ 0 h 615950"/>
                    <a:gd name="connsiteX1" fmla="*/ 190228 w 800100"/>
                    <a:gd name="connsiteY1" fmla="*/ 0 h 615950"/>
                    <a:gd name="connsiteX2" fmla="*/ 403225 w 800100"/>
                    <a:gd name="connsiteY2" fmla="*/ 400048 h 615950"/>
                    <a:gd name="connsiteX3" fmla="*/ 616222 w 800100"/>
                    <a:gd name="connsiteY3" fmla="*/ 0 h 615950"/>
                    <a:gd name="connsiteX4" fmla="*/ 697440 w 800100"/>
                    <a:gd name="connsiteY4" fmla="*/ 0 h 615950"/>
                    <a:gd name="connsiteX5" fmla="*/ 800100 w 800100"/>
                    <a:gd name="connsiteY5" fmla="*/ 102660 h 615950"/>
                    <a:gd name="connsiteX6" fmla="*/ 800100 w 800100"/>
                    <a:gd name="connsiteY6" fmla="*/ 615950 h 615950"/>
                    <a:gd name="connsiteX7" fmla="*/ 0 w 800100"/>
                    <a:gd name="connsiteY7" fmla="*/ 615950 h 615950"/>
                    <a:gd name="connsiteX8" fmla="*/ 0 w 800100"/>
                    <a:gd name="connsiteY8" fmla="*/ 102660 h 615950"/>
                    <a:gd name="connsiteX9" fmla="*/ 102660 w 800100"/>
                    <a:gd name="connsiteY9" fmla="*/ 0 h 615950"/>
                    <a:gd name="connsiteX0" fmla="*/ 102660 w 800100"/>
                    <a:gd name="connsiteY0" fmla="*/ 0 h 615950"/>
                    <a:gd name="connsiteX1" fmla="*/ 222613 w 800100"/>
                    <a:gd name="connsiteY1" fmla="*/ 0 h 615950"/>
                    <a:gd name="connsiteX2" fmla="*/ 403225 w 800100"/>
                    <a:gd name="connsiteY2" fmla="*/ 400048 h 615950"/>
                    <a:gd name="connsiteX3" fmla="*/ 616222 w 800100"/>
                    <a:gd name="connsiteY3" fmla="*/ 0 h 615950"/>
                    <a:gd name="connsiteX4" fmla="*/ 697440 w 800100"/>
                    <a:gd name="connsiteY4" fmla="*/ 0 h 615950"/>
                    <a:gd name="connsiteX5" fmla="*/ 800100 w 800100"/>
                    <a:gd name="connsiteY5" fmla="*/ 102660 h 615950"/>
                    <a:gd name="connsiteX6" fmla="*/ 800100 w 800100"/>
                    <a:gd name="connsiteY6" fmla="*/ 615950 h 615950"/>
                    <a:gd name="connsiteX7" fmla="*/ 0 w 800100"/>
                    <a:gd name="connsiteY7" fmla="*/ 615950 h 615950"/>
                    <a:gd name="connsiteX8" fmla="*/ 0 w 800100"/>
                    <a:gd name="connsiteY8" fmla="*/ 102660 h 615950"/>
                    <a:gd name="connsiteX9" fmla="*/ 102660 w 800100"/>
                    <a:gd name="connsiteY9" fmla="*/ 0 h 615950"/>
                    <a:gd name="connsiteX0" fmla="*/ 102660 w 800100"/>
                    <a:gd name="connsiteY0" fmla="*/ 0 h 615950"/>
                    <a:gd name="connsiteX1" fmla="*/ 222613 w 800100"/>
                    <a:gd name="connsiteY1" fmla="*/ 0 h 615950"/>
                    <a:gd name="connsiteX2" fmla="*/ 403225 w 800100"/>
                    <a:gd name="connsiteY2" fmla="*/ 400048 h 615950"/>
                    <a:gd name="connsiteX3" fmla="*/ 553357 w 800100"/>
                    <a:gd name="connsiteY3" fmla="*/ 0 h 615950"/>
                    <a:gd name="connsiteX4" fmla="*/ 697440 w 800100"/>
                    <a:gd name="connsiteY4" fmla="*/ 0 h 615950"/>
                    <a:gd name="connsiteX5" fmla="*/ 800100 w 800100"/>
                    <a:gd name="connsiteY5" fmla="*/ 102660 h 615950"/>
                    <a:gd name="connsiteX6" fmla="*/ 800100 w 800100"/>
                    <a:gd name="connsiteY6" fmla="*/ 615950 h 615950"/>
                    <a:gd name="connsiteX7" fmla="*/ 0 w 800100"/>
                    <a:gd name="connsiteY7" fmla="*/ 615950 h 615950"/>
                    <a:gd name="connsiteX8" fmla="*/ 0 w 800100"/>
                    <a:gd name="connsiteY8" fmla="*/ 102660 h 615950"/>
                    <a:gd name="connsiteX9" fmla="*/ 102660 w 800100"/>
                    <a:gd name="connsiteY9" fmla="*/ 0 h 615950"/>
                    <a:gd name="connsiteX0" fmla="*/ 102660 w 800100"/>
                    <a:gd name="connsiteY0" fmla="*/ 0 h 615950"/>
                    <a:gd name="connsiteX1" fmla="*/ 237853 w 800100"/>
                    <a:gd name="connsiteY1" fmla="*/ 0 h 615950"/>
                    <a:gd name="connsiteX2" fmla="*/ 403225 w 800100"/>
                    <a:gd name="connsiteY2" fmla="*/ 400048 h 615950"/>
                    <a:gd name="connsiteX3" fmla="*/ 553357 w 800100"/>
                    <a:gd name="connsiteY3" fmla="*/ 0 h 615950"/>
                    <a:gd name="connsiteX4" fmla="*/ 697440 w 800100"/>
                    <a:gd name="connsiteY4" fmla="*/ 0 h 615950"/>
                    <a:gd name="connsiteX5" fmla="*/ 800100 w 800100"/>
                    <a:gd name="connsiteY5" fmla="*/ 102660 h 615950"/>
                    <a:gd name="connsiteX6" fmla="*/ 800100 w 800100"/>
                    <a:gd name="connsiteY6" fmla="*/ 615950 h 615950"/>
                    <a:gd name="connsiteX7" fmla="*/ 0 w 800100"/>
                    <a:gd name="connsiteY7" fmla="*/ 615950 h 615950"/>
                    <a:gd name="connsiteX8" fmla="*/ 0 w 800100"/>
                    <a:gd name="connsiteY8" fmla="*/ 102660 h 615950"/>
                    <a:gd name="connsiteX9" fmla="*/ 102660 w 800100"/>
                    <a:gd name="connsiteY9" fmla="*/ 0 h 615950"/>
                    <a:gd name="connsiteX0" fmla="*/ 102660 w 800100"/>
                    <a:gd name="connsiteY0" fmla="*/ 0 h 615950"/>
                    <a:gd name="connsiteX1" fmla="*/ 237853 w 800100"/>
                    <a:gd name="connsiteY1" fmla="*/ 0 h 615950"/>
                    <a:gd name="connsiteX2" fmla="*/ 399415 w 800100"/>
                    <a:gd name="connsiteY2" fmla="*/ 272413 h 615950"/>
                    <a:gd name="connsiteX3" fmla="*/ 553357 w 800100"/>
                    <a:gd name="connsiteY3" fmla="*/ 0 h 615950"/>
                    <a:gd name="connsiteX4" fmla="*/ 697440 w 800100"/>
                    <a:gd name="connsiteY4" fmla="*/ 0 h 615950"/>
                    <a:gd name="connsiteX5" fmla="*/ 800100 w 800100"/>
                    <a:gd name="connsiteY5" fmla="*/ 102660 h 615950"/>
                    <a:gd name="connsiteX6" fmla="*/ 800100 w 800100"/>
                    <a:gd name="connsiteY6" fmla="*/ 615950 h 615950"/>
                    <a:gd name="connsiteX7" fmla="*/ 0 w 800100"/>
                    <a:gd name="connsiteY7" fmla="*/ 615950 h 615950"/>
                    <a:gd name="connsiteX8" fmla="*/ 0 w 800100"/>
                    <a:gd name="connsiteY8" fmla="*/ 102660 h 615950"/>
                    <a:gd name="connsiteX9" fmla="*/ 102660 w 800100"/>
                    <a:gd name="connsiteY9" fmla="*/ 0 h 615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800100" h="615950">
                      <a:moveTo>
                        <a:pt x="102660" y="0"/>
                      </a:moveTo>
                      <a:lnTo>
                        <a:pt x="237853" y="0"/>
                      </a:lnTo>
                      <a:lnTo>
                        <a:pt x="399415" y="272413"/>
                      </a:lnTo>
                      <a:lnTo>
                        <a:pt x="553357" y="0"/>
                      </a:lnTo>
                      <a:lnTo>
                        <a:pt x="697440" y="0"/>
                      </a:lnTo>
                      <a:cubicBezTo>
                        <a:pt x="754138" y="0"/>
                        <a:pt x="800100" y="45962"/>
                        <a:pt x="800100" y="102660"/>
                      </a:cubicBezTo>
                      <a:lnTo>
                        <a:pt x="800100" y="615950"/>
                      </a:lnTo>
                      <a:lnTo>
                        <a:pt x="0" y="615950"/>
                      </a:lnTo>
                      <a:lnTo>
                        <a:pt x="0" y="102660"/>
                      </a:lnTo>
                      <a:cubicBezTo>
                        <a:pt x="0" y="45962"/>
                        <a:pt x="45962" y="0"/>
                        <a:pt x="102660" y="0"/>
                      </a:cubicBezTo>
                      <a:close/>
                    </a:path>
                  </a:pathLst>
                </a:custGeom>
                <a:solidFill>
                  <a:schemeClr val="accent1">
                    <a:lumMod val="75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925" name="フリーフォーム 924"/>
                <p:cNvSpPr/>
                <p:nvPr/>
              </p:nvSpPr>
              <p:spPr>
                <a:xfrm flipH="1">
                  <a:off x="5001436" y="5372909"/>
                  <a:ext cx="379036" cy="294108"/>
                </a:xfrm>
                <a:custGeom>
                  <a:avLst/>
                  <a:gdLst>
                    <a:gd name="connsiteX0" fmla="*/ 461165 w 607215"/>
                    <a:gd name="connsiteY0" fmla="*/ 0 h 393700"/>
                    <a:gd name="connsiteX1" fmla="*/ 303608 w 607215"/>
                    <a:gd name="connsiteY1" fmla="*/ 342757 h 393700"/>
                    <a:gd name="connsiteX2" fmla="*/ 146050 w 607215"/>
                    <a:gd name="connsiteY2" fmla="*/ 0 h 393700"/>
                    <a:gd name="connsiteX3" fmla="*/ 44450 w 607215"/>
                    <a:gd name="connsiteY3" fmla="*/ 3175 h 393700"/>
                    <a:gd name="connsiteX4" fmla="*/ 0 w 607215"/>
                    <a:gd name="connsiteY4" fmla="*/ 136525 h 393700"/>
                    <a:gd name="connsiteX5" fmla="*/ 139700 w 607215"/>
                    <a:gd name="connsiteY5" fmla="*/ 174625 h 393700"/>
                    <a:gd name="connsiteX6" fmla="*/ 60325 w 607215"/>
                    <a:gd name="connsiteY6" fmla="*/ 234950 h 393700"/>
                    <a:gd name="connsiteX7" fmla="*/ 290252 w 607215"/>
                    <a:gd name="connsiteY7" fmla="*/ 371811 h 393700"/>
                    <a:gd name="connsiteX8" fmla="*/ 280190 w 607215"/>
                    <a:gd name="connsiteY8" fmla="*/ 393700 h 393700"/>
                    <a:gd name="connsiteX9" fmla="*/ 303608 w 607215"/>
                    <a:gd name="connsiteY9" fmla="*/ 379761 h 393700"/>
                    <a:gd name="connsiteX10" fmla="*/ 327025 w 607215"/>
                    <a:gd name="connsiteY10" fmla="*/ 393700 h 393700"/>
                    <a:gd name="connsiteX11" fmla="*/ 316963 w 607215"/>
                    <a:gd name="connsiteY11" fmla="*/ 371811 h 393700"/>
                    <a:gd name="connsiteX12" fmla="*/ 546890 w 607215"/>
                    <a:gd name="connsiteY12" fmla="*/ 234950 h 393700"/>
                    <a:gd name="connsiteX13" fmla="*/ 467515 w 607215"/>
                    <a:gd name="connsiteY13" fmla="*/ 174625 h 393700"/>
                    <a:gd name="connsiteX14" fmla="*/ 607215 w 607215"/>
                    <a:gd name="connsiteY14" fmla="*/ 136525 h 393700"/>
                    <a:gd name="connsiteX15" fmla="*/ 562765 w 607215"/>
                    <a:gd name="connsiteY15" fmla="*/ 3175 h 393700"/>
                    <a:gd name="connsiteX0" fmla="*/ 461165 w 607215"/>
                    <a:gd name="connsiteY0" fmla="*/ 0 h 393700"/>
                    <a:gd name="connsiteX1" fmla="*/ 303608 w 607215"/>
                    <a:gd name="connsiteY1" fmla="*/ 342757 h 393700"/>
                    <a:gd name="connsiteX2" fmla="*/ 146050 w 607215"/>
                    <a:gd name="connsiteY2" fmla="*/ 0 h 393700"/>
                    <a:gd name="connsiteX3" fmla="*/ 44450 w 607215"/>
                    <a:gd name="connsiteY3" fmla="*/ 3175 h 393700"/>
                    <a:gd name="connsiteX4" fmla="*/ 0 w 607215"/>
                    <a:gd name="connsiteY4" fmla="*/ 136525 h 393700"/>
                    <a:gd name="connsiteX5" fmla="*/ 139700 w 607215"/>
                    <a:gd name="connsiteY5" fmla="*/ 174625 h 393700"/>
                    <a:gd name="connsiteX6" fmla="*/ 60325 w 607215"/>
                    <a:gd name="connsiteY6" fmla="*/ 234950 h 393700"/>
                    <a:gd name="connsiteX7" fmla="*/ 290252 w 607215"/>
                    <a:gd name="connsiteY7" fmla="*/ 371811 h 393700"/>
                    <a:gd name="connsiteX8" fmla="*/ 280190 w 607215"/>
                    <a:gd name="connsiteY8" fmla="*/ 393700 h 393700"/>
                    <a:gd name="connsiteX9" fmla="*/ 303608 w 607215"/>
                    <a:gd name="connsiteY9" fmla="*/ 379761 h 393700"/>
                    <a:gd name="connsiteX10" fmla="*/ 316963 w 607215"/>
                    <a:gd name="connsiteY10" fmla="*/ 371811 h 393700"/>
                    <a:gd name="connsiteX11" fmla="*/ 546890 w 607215"/>
                    <a:gd name="connsiteY11" fmla="*/ 234950 h 393700"/>
                    <a:gd name="connsiteX12" fmla="*/ 467515 w 607215"/>
                    <a:gd name="connsiteY12" fmla="*/ 174625 h 393700"/>
                    <a:gd name="connsiteX13" fmla="*/ 607215 w 607215"/>
                    <a:gd name="connsiteY13" fmla="*/ 136525 h 393700"/>
                    <a:gd name="connsiteX14" fmla="*/ 562765 w 607215"/>
                    <a:gd name="connsiteY14" fmla="*/ 3175 h 393700"/>
                    <a:gd name="connsiteX15" fmla="*/ 461165 w 607215"/>
                    <a:gd name="connsiteY15" fmla="*/ 0 h 393700"/>
                    <a:gd name="connsiteX0" fmla="*/ 461165 w 607215"/>
                    <a:gd name="connsiteY0" fmla="*/ 0 h 379761"/>
                    <a:gd name="connsiteX1" fmla="*/ 303608 w 607215"/>
                    <a:gd name="connsiteY1" fmla="*/ 342757 h 379761"/>
                    <a:gd name="connsiteX2" fmla="*/ 146050 w 607215"/>
                    <a:gd name="connsiteY2" fmla="*/ 0 h 379761"/>
                    <a:gd name="connsiteX3" fmla="*/ 44450 w 607215"/>
                    <a:gd name="connsiteY3" fmla="*/ 3175 h 379761"/>
                    <a:gd name="connsiteX4" fmla="*/ 0 w 607215"/>
                    <a:gd name="connsiteY4" fmla="*/ 136525 h 379761"/>
                    <a:gd name="connsiteX5" fmla="*/ 139700 w 607215"/>
                    <a:gd name="connsiteY5" fmla="*/ 174625 h 379761"/>
                    <a:gd name="connsiteX6" fmla="*/ 60325 w 607215"/>
                    <a:gd name="connsiteY6" fmla="*/ 234950 h 379761"/>
                    <a:gd name="connsiteX7" fmla="*/ 290252 w 607215"/>
                    <a:gd name="connsiteY7" fmla="*/ 371811 h 379761"/>
                    <a:gd name="connsiteX8" fmla="*/ 303608 w 607215"/>
                    <a:gd name="connsiteY8" fmla="*/ 379761 h 379761"/>
                    <a:gd name="connsiteX9" fmla="*/ 316963 w 607215"/>
                    <a:gd name="connsiteY9" fmla="*/ 371811 h 379761"/>
                    <a:gd name="connsiteX10" fmla="*/ 546890 w 607215"/>
                    <a:gd name="connsiteY10" fmla="*/ 234950 h 379761"/>
                    <a:gd name="connsiteX11" fmla="*/ 467515 w 607215"/>
                    <a:gd name="connsiteY11" fmla="*/ 174625 h 379761"/>
                    <a:gd name="connsiteX12" fmla="*/ 607215 w 607215"/>
                    <a:gd name="connsiteY12" fmla="*/ 136525 h 379761"/>
                    <a:gd name="connsiteX13" fmla="*/ 562765 w 607215"/>
                    <a:gd name="connsiteY13" fmla="*/ 3175 h 379761"/>
                    <a:gd name="connsiteX14" fmla="*/ 461165 w 607215"/>
                    <a:gd name="connsiteY14" fmla="*/ 0 h 379761"/>
                    <a:gd name="connsiteX0" fmla="*/ 461165 w 607215"/>
                    <a:gd name="connsiteY0" fmla="*/ 0 h 379761"/>
                    <a:gd name="connsiteX1" fmla="*/ 303608 w 607215"/>
                    <a:gd name="connsiteY1" fmla="*/ 342757 h 379761"/>
                    <a:gd name="connsiteX2" fmla="*/ 146050 w 607215"/>
                    <a:gd name="connsiteY2" fmla="*/ 0 h 379761"/>
                    <a:gd name="connsiteX3" fmla="*/ 44450 w 607215"/>
                    <a:gd name="connsiteY3" fmla="*/ 3175 h 379761"/>
                    <a:gd name="connsiteX4" fmla="*/ 0 w 607215"/>
                    <a:gd name="connsiteY4" fmla="*/ 136525 h 379761"/>
                    <a:gd name="connsiteX5" fmla="*/ 139700 w 607215"/>
                    <a:gd name="connsiteY5" fmla="*/ 174625 h 379761"/>
                    <a:gd name="connsiteX6" fmla="*/ 60325 w 607215"/>
                    <a:gd name="connsiteY6" fmla="*/ 234950 h 379761"/>
                    <a:gd name="connsiteX7" fmla="*/ 290252 w 607215"/>
                    <a:gd name="connsiteY7" fmla="*/ 371811 h 379761"/>
                    <a:gd name="connsiteX8" fmla="*/ 303608 w 607215"/>
                    <a:gd name="connsiteY8" fmla="*/ 379761 h 379761"/>
                    <a:gd name="connsiteX9" fmla="*/ 546890 w 607215"/>
                    <a:gd name="connsiteY9" fmla="*/ 234950 h 379761"/>
                    <a:gd name="connsiteX10" fmla="*/ 467515 w 607215"/>
                    <a:gd name="connsiteY10" fmla="*/ 174625 h 379761"/>
                    <a:gd name="connsiteX11" fmla="*/ 607215 w 607215"/>
                    <a:gd name="connsiteY11" fmla="*/ 136525 h 379761"/>
                    <a:gd name="connsiteX12" fmla="*/ 562765 w 607215"/>
                    <a:gd name="connsiteY12" fmla="*/ 3175 h 379761"/>
                    <a:gd name="connsiteX13" fmla="*/ 461165 w 607215"/>
                    <a:gd name="connsiteY13" fmla="*/ 0 h 379761"/>
                    <a:gd name="connsiteX0" fmla="*/ 461165 w 607215"/>
                    <a:gd name="connsiteY0" fmla="*/ 0 h 379761"/>
                    <a:gd name="connsiteX1" fmla="*/ 303608 w 607215"/>
                    <a:gd name="connsiteY1" fmla="*/ 342757 h 379761"/>
                    <a:gd name="connsiteX2" fmla="*/ 146050 w 607215"/>
                    <a:gd name="connsiteY2" fmla="*/ 0 h 379761"/>
                    <a:gd name="connsiteX3" fmla="*/ 44450 w 607215"/>
                    <a:gd name="connsiteY3" fmla="*/ 3175 h 379761"/>
                    <a:gd name="connsiteX4" fmla="*/ 0 w 607215"/>
                    <a:gd name="connsiteY4" fmla="*/ 136525 h 379761"/>
                    <a:gd name="connsiteX5" fmla="*/ 139700 w 607215"/>
                    <a:gd name="connsiteY5" fmla="*/ 174625 h 379761"/>
                    <a:gd name="connsiteX6" fmla="*/ 60325 w 607215"/>
                    <a:gd name="connsiteY6" fmla="*/ 234950 h 379761"/>
                    <a:gd name="connsiteX7" fmla="*/ 303608 w 607215"/>
                    <a:gd name="connsiteY7" fmla="*/ 379761 h 379761"/>
                    <a:gd name="connsiteX8" fmla="*/ 546890 w 607215"/>
                    <a:gd name="connsiteY8" fmla="*/ 234950 h 379761"/>
                    <a:gd name="connsiteX9" fmla="*/ 467515 w 607215"/>
                    <a:gd name="connsiteY9" fmla="*/ 174625 h 379761"/>
                    <a:gd name="connsiteX10" fmla="*/ 607215 w 607215"/>
                    <a:gd name="connsiteY10" fmla="*/ 136525 h 379761"/>
                    <a:gd name="connsiteX11" fmla="*/ 562765 w 607215"/>
                    <a:gd name="connsiteY11" fmla="*/ 3175 h 379761"/>
                    <a:gd name="connsiteX12" fmla="*/ 461165 w 607215"/>
                    <a:gd name="connsiteY12" fmla="*/ 0 h 3797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607215" h="379761">
                      <a:moveTo>
                        <a:pt x="461165" y="0"/>
                      </a:moveTo>
                      <a:lnTo>
                        <a:pt x="303608" y="342757"/>
                      </a:lnTo>
                      <a:lnTo>
                        <a:pt x="146050" y="0"/>
                      </a:lnTo>
                      <a:lnTo>
                        <a:pt x="44450" y="3175"/>
                      </a:lnTo>
                      <a:lnTo>
                        <a:pt x="0" y="136525"/>
                      </a:lnTo>
                      <a:lnTo>
                        <a:pt x="139700" y="174625"/>
                      </a:lnTo>
                      <a:lnTo>
                        <a:pt x="60325" y="234950"/>
                      </a:lnTo>
                      <a:lnTo>
                        <a:pt x="303608" y="379761"/>
                      </a:lnTo>
                      <a:lnTo>
                        <a:pt x="546890" y="234950"/>
                      </a:lnTo>
                      <a:lnTo>
                        <a:pt x="467515" y="174625"/>
                      </a:lnTo>
                      <a:lnTo>
                        <a:pt x="607215" y="136525"/>
                      </a:lnTo>
                      <a:lnTo>
                        <a:pt x="562765" y="3175"/>
                      </a:lnTo>
                      <a:lnTo>
                        <a:pt x="461165" y="0"/>
                      </a:lnTo>
                      <a:close/>
                    </a:path>
                  </a:pathLst>
                </a:custGeom>
                <a:solidFill>
                  <a:schemeClr val="accent1">
                    <a:lumMod val="5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926" name="楕円 925"/>
                <p:cNvSpPr/>
                <p:nvPr/>
              </p:nvSpPr>
              <p:spPr bwMode="auto">
                <a:xfrm>
                  <a:off x="5157282" y="5741711"/>
                  <a:ext cx="65150" cy="65150"/>
                </a:xfrm>
                <a:prstGeom prst="ellipse">
                  <a:avLst/>
                </a:prstGeom>
                <a:solidFill>
                  <a:schemeClr val="tx1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27" name="楕円 926"/>
                <p:cNvSpPr/>
                <p:nvPr/>
              </p:nvSpPr>
              <p:spPr bwMode="auto">
                <a:xfrm>
                  <a:off x="5157282" y="5890301"/>
                  <a:ext cx="65150" cy="65150"/>
                </a:xfrm>
                <a:prstGeom prst="ellipse">
                  <a:avLst/>
                </a:prstGeom>
                <a:solidFill>
                  <a:schemeClr val="tx1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884" name="片側の 2 つの角を丸めた四角形 544"/>
              <p:cNvSpPr/>
              <p:nvPr/>
            </p:nvSpPr>
            <p:spPr>
              <a:xfrm rot="7200000" flipH="1">
                <a:off x="5389227" y="3732088"/>
                <a:ext cx="239847" cy="549004"/>
              </a:xfrm>
              <a:custGeom>
                <a:avLst/>
                <a:gdLst>
                  <a:gd name="connsiteX0" fmla="*/ 114728 w 229456"/>
                  <a:gd name="connsiteY0" fmla="*/ 0 h 549004"/>
                  <a:gd name="connsiteX1" fmla="*/ 114728 w 229456"/>
                  <a:gd name="connsiteY1" fmla="*/ 0 h 549004"/>
                  <a:gd name="connsiteX2" fmla="*/ 229456 w 229456"/>
                  <a:gd name="connsiteY2" fmla="*/ 114728 h 549004"/>
                  <a:gd name="connsiteX3" fmla="*/ 229456 w 229456"/>
                  <a:gd name="connsiteY3" fmla="*/ 549004 h 549004"/>
                  <a:gd name="connsiteX4" fmla="*/ 229456 w 229456"/>
                  <a:gd name="connsiteY4" fmla="*/ 549004 h 549004"/>
                  <a:gd name="connsiteX5" fmla="*/ 0 w 229456"/>
                  <a:gd name="connsiteY5" fmla="*/ 549004 h 549004"/>
                  <a:gd name="connsiteX6" fmla="*/ 0 w 229456"/>
                  <a:gd name="connsiteY6" fmla="*/ 549004 h 549004"/>
                  <a:gd name="connsiteX7" fmla="*/ 0 w 229456"/>
                  <a:gd name="connsiteY7" fmla="*/ 114728 h 549004"/>
                  <a:gd name="connsiteX8" fmla="*/ 114728 w 229456"/>
                  <a:gd name="connsiteY8" fmla="*/ 0 h 549004"/>
                  <a:gd name="connsiteX0" fmla="*/ 115781 w 230509"/>
                  <a:gd name="connsiteY0" fmla="*/ 0 h 549004"/>
                  <a:gd name="connsiteX1" fmla="*/ 115781 w 230509"/>
                  <a:gd name="connsiteY1" fmla="*/ 0 h 549004"/>
                  <a:gd name="connsiteX2" fmla="*/ 230509 w 230509"/>
                  <a:gd name="connsiteY2" fmla="*/ 114728 h 549004"/>
                  <a:gd name="connsiteX3" fmla="*/ 230509 w 230509"/>
                  <a:gd name="connsiteY3" fmla="*/ 549004 h 549004"/>
                  <a:gd name="connsiteX4" fmla="*/ 230509 w 230509"/>
                  <a:gd name="connsiteY4" fmla="*/ 549004 h 549004"/>
                  <a:gd name="connsiteX5" fmla="*/ 1053 w 230509"/>
                  <a:gd name="connsiteY5" fmla="*/ 549004 h 549004"/>
                  <a:gd name="connsiteX6" fmla="*/ 1053 w 230509"/>
                  <a:gd name="connsiteY6" fmla="*/ 549004 h 549004"/>
                  <a:gd name="connsiteX7" fmla="*/ 0 w 230509"/>
                  <a:gd name="connsiteY7" fmla="*/ 344872 h 549004"/>
                  <a:gd name="connsiteX8" fmla="*/ 1053 w 230509"/>
                  <a:gd name="connsiteY8" fmla="*/ 114728 h 549004"/>
                  <a:gd name="connsiteX9" fmla="*/ 115781 w 230509"/>
                  <a:gd name="connsiteY9" fmla="*/ 0 h 549004"/>
                  <a:gd name="connsiteX0" fmla="*/ 1053 w 230509"/>
                  <a:gd name="connsiteY0" fmla="*/ 549004 h 640444"/>
                  <a:gd name="connsiteX1" fmla="*/ 0 w 230509"/>
                  <a:gd name="connsiteY1" fmla="*/ 344872 h 640444"/>
                  <a:gd name="connsiteX2" fmla="*/ 1053 w 230509"/>
                  <a:gd name="connsiteY2" fmla="*/ 114728 h 640444"/>
                  <a:gd name="connsiteX3" fmla="*/ 115781 w 230509"/>
                  <a:gd name="connsiteY3" fmla="*/ 0 h 640444"/>
                  <a:gd name="connsiteX4" fmla="*/ 115781 w 230509"/>
                  <a:gd name="connsiteY4" fmla="*/ 0 h 640444"/>
                  <a:gd name="connsiteX5" fmla="*/ 230509 w 230509"/>
                  <a:gd name="connsiteY5" fmla="*/ 114728 h 640444"/>
                  <a:gd name="connsiteX6" fmla="*/ 230509 w 230509"/>
                  <a:gd name="connsiteY6" fmla="*/ 549004 h 640444"/>
                  <a:gd name="connsiteX7" fmla="*/ 230509 w 230509"/>
                  <a:gd name="connsiteY7" fmla="*/ 549004 h 640444"/>
                  <a:gd name="connsiteX8" fmla="*/ 1053 w 230509"/>
                  <a:gd name="connsiteY8" fmla="*/ 549004 h 640444"/>
                  <a:gd name="connsiteX9" fmla="*/ 92493 w 230509"/>
                  <a:gd name="connsiteY9" fmla="*/ 640444 h 640444"/>
                  <a:gd name="connsiteX0" fmla="*/ 1053 w 230509"/>
                  <a:gd name="connsiteY0" fmla="*/ 549004 h 549004"/>
                  <a:gd name="connsiteX1" fmla="*/ 0 w 230509"/>
                  <a:gd name="connsiteY1" fmla="*/ 344872 h 549004"/>
                  <a:gd name="connsiteX2" fmla="*/ 1053 w 230509"/>
                  <a:gd name="connsiteY2" fmla="*/ 114728 h 549004"/>
                  <a:gd name="connsiteX3" fmla="*/ 115781 w 230509"/>
                  <a:gd name="connsiteY3" fmla="*/ 0 h 549004"/>
                  <a:gd name="connsiteX4" fmla="*/ 115781 w 230509"/>
                  <a:gd name="connsiteY4" fmla="*/ 0 h 549004"/>
                  <a:gd name="connsiteX5" fmla="*/ 230509 w 230509"/>
                  <a:gd name="connsiteY5" fmla="*/ 114728 h 549004"/>
                  <a:gd name="connsiteX6" fmla="*/ 230509 w 230509"/>
                  <a:gd name="connsiteY6" fmla="*/ 549004 h 549004"/>
                  <a:gd name="connsiteX7" fmla="*/ 230509 w 230509"/>
                  <a:gd name="connsiteY7" fmla="*/ 549004 h 549004"/>
                  <a:gd name="connsiteX8" fmla="*/ 1053 w 230509"/>
                  <a:gd name="connsiteY8" fmla="*/ 549004 h 549004"/>
                  <a:gd name="connsiteX0" fmla="*/ 1053 w 230509"/>
                  <a:gd name="connsiteY0" fmla="*/ 549004 h 549004"/>
                  <a:gd name="connsiteX1" fmla="*/ 0 w 230509"/>
                  <a:gd name="connsiteY1" fmla="*/ 344872 h 549004"/>
                  <a:gd name="connsiteX2" fmla="*/ 1053 w 230509"/>
                  <a:gd name="connsiteY2" fmla="*/ 114728 h 549004"/>
                  <a:gd name="connsiteX3" fmla="*/ 115781 w 230509"/>
                  <a:gd name="connsiteY3" fmla="*/ 0 h 549004"/>
                  <a:gd name="connsiteX4" fmla="*/ 115781 w 230509"/>
                  <a:gd name="connsiteY4" fmla="*/ 0 h 549004"/>
                  <a:gd name="connsiteX5" fmla="*/ 230509 w 230509"/>
                  <a:gd name="connsiteY5" fmla="*/ 114728 h 549004"/>
                  <a:gd name="connsiteX6" fmla="*/ 230509 w 230509"/>
                  <a:gd name="connsiteY6" fmla="*/ 549004 h 549004"/>
                  <a:gd name="connsiteX7" fmla="*/ 230509 w 230509"/>
                  <a:gd name="connsiteY7" fmla="*/ 549004 h 549004"/>
                  <a:gd name="connsiteX0" fmla="*/ 0 w 230509"/>
                  <a:gd name="connsiteY0" fmla="*/ 344872 h 549004"/>
                  <a:gd name="connsiteX1" fmla="*/ 1053 w 230509"/>
                  <a:gd name="connsiteY1" fmla="*/ 114728 h 549004"/>
                  <a:gd name="connsiteX2" fmla="*/ 115781 w 230509"/>
                  <a:gd name="connsiteY2" fmla="*/ 0 h 549004"/>
                  <a:gd name="connsiteX3" fmla="*/ 115781 w 230509"/>
                  <a:gd name="connsiteY3" fmla="*/ 0 h 549004"/>
                  <a:gd name="connsiteX4" fmla="*/ 230509 w 230509"/>
                  <a:gd name="connsiteY4" fmla="*/ 114728 h 549004"/>
                  <a:gd name="connsiteX5" fmla="*/ 230509 w 230509"/>
                  <a:gd name="connsiteY5" fmla="*/ 549004 h 549004"/>
                  <a:gd name="connsiteX6" fmla="*/ 230509 w 230509"/>
                  <a:gd name="connsiteY6" fmla="*/ 549004 h 549004"/>
                  <a:gd name="connsiteX0" fmla="*/ 0 w 239847"/>
                  <a:gd name="connsiteY0" fmla="*/ 372476 h 549004"/>
                  <a:gd name="connsiteX1" fmla="*/ 10391 w 239847"/>
                  <a:gd name="connsiteY1" fmla="*/ 114728 h 549004"/>
                  <a:gd name="connsiteX2" fmla="*/ 125119 w 239847"/>
                  <a:gd name="connsiteY2" fmla="*/ 0 h 549004"/>
                  <a:gd name="connsiteX3" fmla="*/ 125119 w 239847"/>
                  <a:gd name="connsiteY3" fmla="*/ 0 h 549004"/>
                  <a:gd name="connsiteX4" fmla="*/ 239847 w 239847"/>
                  <a:gd name="connsiteY4" fmla="*/ 114728 h 549004"/>
                  <a:gd name="connsiteX5" fmla="*/ 239847 w 239847"/>
                  <a:gd name="connsiteY5" fmla="*/ 549004 h 549004"/>
                  <a:gd name="connsiteX6" fmla="*/ 239847 w 239847"/>
                  <a:gd name="connsiteY6" fmla="*/ 549004 h 5490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39847" h="549004">
                    <a:moveTo>
                      <a:pt x="0" y="372476"/>
                    </a:moveTo>
                    <a:lnTo>
                      <a:pt x="10391" y="114728"/>
                    </a:lnTo>
                    <a:cubicBezTo>
                      <a:pt x="10391" y="51365"/>
                      <a:pt x="61756" y="0"/>
                      <a:pt x="125119" y="0"/>
                    </a:cubicBezTo>
                    <a:lnTo>
                      <a:pt x="125119" y="0"/>
                    </a:lnTo>
                    <a:cubicBezTo>
                      <a:pt x="188482" y="0"/>
                      <a:pt x="239847" y="51365"/>
                      <a:pt x="239847" y="114728"/>
                    </a:cubicBezTo>
                    <a:lnTo>
                      <a:pt x="239847" y="549004"/>
                    </a:lnTo>
                    <a:lnTo>
                      <a:pt x="239847" y="549004"/>
                    </a:lnTo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grpSp>
            <p:nvGrpSpPr>
              <p:cNvPr id="885" name="グループ化 884"/>
              <p:cNvGrpSpPr/>
              <p:nvPr/>
            </p:nvGrpSpPr>
            <p:grpSpPr>
              <a:xfrm rot="694925">
                <a:off x="5330271" y="3061672"/>
                <a:ext cx="277701" cy="581899"/>
                <a:chOff x="4894816" y="452354"/>
                <a:chExt cx="2804204" cy="5875979"/>
              </a:xfrm>
            </p:grpSpPr>
            <p:sp>
              <p:nvSpPr>
                <p:cNvPr id="894" name="角丸四角形 893"/>
                <p:cNvSpPr/>
                <p:nvPr/>
              </p:nvSpPr>
              <p:spPr bwMode="auto">
                <a:xfrm rot="15117051">
                  <a:off x="4002264" y="3207791"/>
                  <a:ext cx="2768438" cy="89786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/>
              </p:spPr>
              <p:txBody>
                <a:bodyPr wrap="square" rtlCol="0" anchor="ctr"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895" name="フリーフォーム 894"/>
                <p:cNvSpPr/>
                <p:nvPr/>
              </p:nvSpPr>
              <p:spPr bwMode="auto">
                <a:xfrm rot="15117051">
                  <a:off x="3941188" y="3399779"/>
                  <a:ext cx="2741582" cy="622121"/>
                </a:xfrm>
                <a:custGeom>
                  <a:avLst/>
                  <a:gdLst>
                    <a:gd name="connsiteX0" fmla="*/ 2725306 w 2760587"/>
                    <a:gd name="connsiteY0" fmla="*/ 623681 h 642744"/>
                    <a:gd name="connsiteX1" fmla="*/ 2714959 w 2760587"/>
                    <a:gd name="connsiteY1" fmla="*/ 642744 h 642744"/>
                    <a:gd name="connsiteX2" fmla="*/ 2722811 w 2760587"/>
                    <a:gd name="connsiteY2" fmla="*/ 564856 h 642744"/>
                    <a:gd name="connsiteX3" fmla="*/ 2722812 w 2760587"/>
                    <a:gd name="connsiteY3" fmla="*/ 564857 h 642744"/>
                    <a:gd name="connsiteX4" fmla="*/ 2273877 w 2760587"/>
                    <a:gd name="connsiteY4" fmla="*/ 115921 h 642744"/>
                    <a:gd name="connsiteX5" fmla="*/ 403308 w 2760587"/>
                    <a:gd name="connsiteY5" fmla="*/ 115921 h 642744"/>
                    <a:gd name="connsiteX6" fmla="*/ 31044 w 2760587"/>
                    <a:gd name="connsiteY6" fmla="*/ 313853 h 642744"/>
                    <a:gd name="connsiteX7" fmla="*/ 0 w 2760587"/>
                    <a:gd name="connsiteY7" fmla="*/ 371047 h 642744"/>
                    <a:gd name="connsiteX8" fmla="*/ 1269 w 2760587"/>
                    <a:gd name="connsiteY8" fmla="*/ 358459 h 642744"/>
                    <a:gd name="connsiteX9" fmla="*/ 441083 w 2760587"/>
                    <a:gd name="connsiteY9" fmla="*/ 0 h 642744"/>
                    <a:gd name="connsiteX10" fmla="*/ 2311652 w 2760587"/>
                    <a:gd name="connsiteY10" fmla="*/ 0 h 642744"/>
                    <a:gd name="connsiteX11" fmla="*/ 2760587 w 2760587"/>
                    <a:gd name="connsiteY11" fmla="*/ 448935 h 642744"/>
                    <a:gd name="connsiteX12" fmla="*/ 2760586 w 2760587"/>
                    <a:gd name="connsiteY12" fmla="*/ 448935 h 642744"/>
                    <a:gd name="connsiteX13" fmla="*/ 2725306 w 2760587"/>
                    <a:gd name="connsiteY13" fmla="*/ 623681 h 6427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2760587" h="642744">
                      <a:moveTo>
                        <a:pt x="2725306" y="623681"/>
                      </a:moveTo>
                      <a:lnTo>
                        <a:pt x="2714959" y="642744"/>
                      </a:lnTo>
                      <a:lnTo>
                        <a:pt x="2722811" y="564856"/>
                      </a:lnTo>
                      <a:lnTo>
                        <a:pt x="2722812" y="564857"/>
                      </a:lnTo>
                      <a:cubicBezTo>
                        <a:pt x="2722812" y="316916"/>
                        <a:pt x="2521817" y="115922"/>
                        <a:pt x="2273877" y="115921"/>
                      </a:cubicBezTo>
                      <a:lnTo>
                        <a:pt x="403308" y="115921"/>
                      </a:lnTo>
                      <a:cubicBezTo>
                        <a:pt x="248345" y="115921"/>
                        <a:pt x="111721" y="194435"/>
                        <a:pt x="31044" y="313853"/>
                      </a:cubicBezTo>
                      <a:lnTo>
                        <a:pt x="0" y="371047"/>
                      </a:lnTo>
                      <a:lnTo>
                        <a:pt x="1269" y="358459"/>
                      </a:lnTo>
                      <a:cubicBezTo>
                        <a:pt x="43130" y="153887"/>
                        <a:pt x="224136" y="0"/>
                        <a:pt x="441083" y="0"/>
                      </a:cubicBezTo>
                      <a:lnTo>
                        <a:pt x="2311652" y="0"/>
                      </a:lnTo>
                      <a:cubicBezTo>
                        <a:pt x="2559592" y="0"/>
                        <a:pt x="2760587" y="200995"/>
                        <a:pt x="2760587" y="448935"/>
                      </a:cubicBezTo>
                      <a:lnTo>
                        <a:pt x="2760586" y="448935"/>
                      </a:lnTo>
                      <a:cubicBezTo>
                        <a:pt x="2760586" y="510920"/>
                        <a:pt x="2748024" y="569971"/>
                        <a:pt x="2725306" y="623681"/>
                      </a:cubicBezTo>
                      <a:close/>
                    </a:path>
                  </a:pathLst>
                </a:cu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grpSp>
              <p:nvGrpSpPr>
                <p:cNvPr id="896" name="グループ化 895"/>
                <p:cNvGrpSpPr/>
                <p:nvPr/>
              </p:nvGrpSpPr>
              <p:grpSpPr>
                <a:xfrm>
                  <a:off x="4894816" y="1103854"/>
                  <a:ext cx="1669192" cy="2988330"/>
                  <a:chOff x="2105674" y="525248"/>
                  <a:chExt cx="1669192" cy="2988330"/>
                </a:xfrm>
              </p:grpSpPr>
              <p:sp>
                <p:nvSpPr>
                  <p:cNvPr id="902" name="フリーフォーム 901"/>
                  <p:cNvSpPr/>
                  <p:nvPr/>
                </p:nvSpPr>
                <p:spPr bwMode="auto">
                  <a:xfrm rot="14603525">
                    <a:off x="1450042" y="1188755"/>
                    <a:ext cx="2980455" cy="1669192"/>
                  </a:xfrm>
                  <a:custGeom>
                    <a:avLst/>
                    <a:gdLst>
                      <a:gd name="connsiteX0" fmla="*/ 798882 w 825245"/>
                      <a:gd name="connsiteY0" fmla="*/ 353213 h 506869"/>
                      <a:gd name="connsiteX1" fmla="*/ 825245 w 825245"/>
                      <a:gd name="connsiteY1" fmla="*/ 416859 h 506869"/>
                      <a:gd name="connsiteX2" fmla="*/ 735235 w 825245"/>
                      <a:gd name="connsiteY2" fmla="*/ 506869 h 506869"/>
                      <a:gd name="connsiteX3" fmla="*/ 421248 w 825245"/>
                      <a:gd name="connsiteY3" fmla="*/ 506869 h 506869"/>
                      <a:gd name="connsiteX4" fmla="*/ 386212 w 825245"/>
                      <a:gd name="connsiteY4" fmla="*/ 499795 h 506869"/>
                      <a:gd name="connsiteX5" fmla="*/ 385477 w 825245"/>
                      <a:gd name="connsiteY5" fmla="*/ 499300 h 506869"/>
                      <a:gd name="connsiteX6" fmla="*/ 381172 w 825245"/>
                      <a:gd name="connsiteY6" fmla="*/ 498462 h 506869"/>
                      <a:gd name="connsiteX7" fmla="*/ 351396 w 825245"/>
                      <a:gd name="connsiteY7" fmla="*/ 478689 h 506869"/>
                      <a:gd name="connsiteX8" fmla="*/ 26363 w 825245"/>
                      <a:gd name="connsiteY8" fmla="*/ 153657 h 506869"/>
                      <a:gd name="connsiteX9" fmla="*/ 26363 w 825245"/>
                      <a:gd name="connsiteY9" fmla="*/ 26363 h 506869"/>
                      <a:gd name="connsiteX10" fmla="*/ 153656 w 825245"/>
                      <a:gd name="connsiteY10" fmla="*/ 26363 h 506869"/>
                      <a:gd name="connsiteX11" fmla="*/ 454142 w 825245"/>
                      <a:gd name="connsiteY11" fmla="*/ 326849 h 506869"/>
                      <a:gd name="connsiteX12" fmla="*/ 735235 w 825245"/>
                      <a:gd name="connsiteY12" fmla="*/ 326849 h 506869"/>
                      <a:gd name="connsiteX13" fmla="*/ 798882 w 825245"/>
                      <a:gd name="connsiteY13" fmla="*/ 353213 h 5068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825245" h="506869">
                        <a:moveTo>
                          <a:pt x="798882" y="353213"/>
                        </a:moveTo>
                        <a:cubicBezTo>
                          <a:pt x="815170" y="369501"/>
                          <a:pt x="825245" y="392004"/>
                          <a:pt x="825245" y="416859"/>
                        </a:cubicBezTo>
                        <a:cubicBezTo>
                          <a:pt x="825245" y="466570"/>
                          <a:pt x="784946" y="506869"/>
                          <a:pt x="735235" y="506869"/>
                        </a:cubicBezTo>
                        <a:lnTo>
                          <a:pt x="421248" y="506869"/>
                        </a:lnTo>
                        <a:cubicBezTo>
                          <a:pt x="408820" y="506869"/>
                          <a:pt x="396981" y="504350"/>
                          <a:pt x="386212" y="499795"/>
                        </a:cubicBezTo>
                        <a:lnTo>
                          <a:pt x="385477" y="499300"/>
                        </a:lnTo>
                        <a:lnTo>
                          <a:pt x="381172" y="498462"/>
                        </a:lnTo>
                        <a:cubicBezTo>
                          <a:pt x="370336" y="494068"/>
                          <a:pt x="360183" y="487477"/>
                          <a:pt x="351396" y="478689"/>
                        </a:cubicBezTo>
                        <a:lnTo>
                          <a:pt x="26363" y="153657"/>
                        </a:lnTo>
                        <a:cubicBezTo>
                          <a:pt x="-8788" y="118506"/>
                          <a:pt x="-8788" y="61514"/>
                          <a:pt x="26363" y="26363"/>
                        </a:cubicBezTo>
                        <a:cubicBezTo>
                          <a:pt x="61514" y="-8788"/>
                          <a:pt x="118505" y="-8788"/>
                          <a:pt x="153656" y="26363"/>
                        </a:cubicBezTo>
                        <a:lnTo>
                          <a:pt x="454142" y="326849"/>
                        </a:lnTo>
                        <a:lnTo>
                          <a:pt x="735235" y="326849"/>
                        </a:lnTo>
                        <a:cubicBezTo>
                          <a:pt x="760090" y="326849"/>
                          <a:pt x="782593" y="336924"/>
                          <a:pt x="798882" y="353213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40000"/>
                      <a:lumOff val="6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  <a:ex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903" name="フリーフォーム 902"/>
                  <p:cNvSpPr/>
                  <p:nvPr/>
                </p:nvSpPr>
                <p:spPr bwMode="auto">
                  <a:xfrm rot="17105215">
                    <a:off x="1306817" y="1543522"/>
                    <a:ext cx="2928510" cy="891961"/>
                  </a:xfrm>
                  <a:custGeom>
                    <a:avLst/>
                    <a:gdLst>
                      <a:gd name="connsiteX0" fmla="*/ 2814373 w 2814373"/>
                      <a:gd name="connsiteY0" fmla="*/ 57218 h 940092"/>
                      <a:gd name="connsiteX1" fmla="*/ 2788645 w 2814373"/>
                      <a:gd name="connsiteY1" fmla="*/ 54817 h 940092"/>
                      <a:gd name="connsiteX2" fmla="*/ 2547991 w 2814373"/>
                      <a:gd name="connsiteY2" fmla="*/ 151894 h 940092"/>
                      <a:gd name="connsiteX3" fmla="*/ 1796453 w 2814373"/>
                      <a:gd name="connsiteY3" fmla="*/ 883805 h 940092"/>
                      <a:gd name="connsiteX4" fmla="*/ 189680 w 2814373"/>
                      <a:gd name="connsiteY4" fmla="*/ 883805 h 940092"/>
                      <a:gd name="connsiteX5" fmla="*/ 57207 w 2814373"/>
                      <a:gd name="connsiteY5" fmla="*/ 909852 h 940092"/>
                      <a:gd name="connsiteX6" fmla="*/ 0 w 2814373"/>
                      <a:gd name="connsiteY6" fmla="*/ 940092 h 940092"/>
                      <a:gd name="connsiteX7" fmla="*/ 15972 w 2814373"/>
                      <a:gd name="connsiteY7" fmla="*/ 910665 h 940092"/>
                      <a:gd name="connsiteX8" fmla="*/ 272647 w 2814373"/>
                      <a:gd name="connsiteY8" fmla="*/ 774193 h 940092"/>
                      <a:gd name="connsiteX9" fmla="*/ 1734026 w 2814373"/>
                      <a:gd name="connsiteY9" fmla="*/ 774192 h 940092"/>
                      <a:gd name="connsiteX10" fmla="*/ 2417559 w 2814373"/>
                      <a:gd name="connsiteY10" fmla="*/ 90660 h 940092"/>
                      <a:gd name="connsiteX11" fmla="*/ 2636437 w 2814373"/>
                      <a:gd name="connsiteY11" fmla="*/ 0 h 940092"/>
                      <a:gd name="connsiteX12" fmla="*/ 2806757 w 2814373"/>
                      <a:gd name="connsiteY12" fmla="*/ 50997 h 94009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2814373" h="940092">
                        <a:moveTo>
                          <a:pt x="2814373" y="57218"/>
                        </a:moveTo>
                        <a:lnTo>
                          <a:pt x="2788645" y="54817"/>
                        </a:lnTo>
                        <a:cubicBezTo>
                          <a:pt x="2701544" y="54817"/>
                          <a:pt x="2614447" y="87177"/>
                          <a:pt x="2547991" y="151894"/>
                        </a:cubicBezTo>
                        <a:lnTo>
                          <a:pt x="1796453" y="883805"/>
                        </a:lnTo>
                        <a:lnTo>
                          <a:pt x="189680" y="883805"/>
                        </a:lnTo>
                        <a:cubicBezTo>
                          <a:pt x="142690" y="883806"/>
                          <a:pt x="97924" y="893080"/>
                          <a:pt x="57207" y="909852"/>
                        </a:cubicBezTo>
                        <a:lnTo>
                          <a:pt x="0" y="940092"/>
                        </a:lnTo>
                        <a:lnTo>
                          <a:pt x="15972" y="910665"/>
                        </a:lnTo>
                        <a:cubicBezTo>
                          <a:pt x="71599" y="828328"/>
                          <a:pt x="165801" y="774193"/>
                          <a:pt x="272647" y="774193"/>
                        </a:cubicBezTo>
                        <a:lnTo>
                          <a:pt x="1734026" y="774192"/>
                        </a:lnTo>
                        <a:lnTo>
                          <a:pt x="2417559" y="90660"/>
                        </a:lnTo>
                        <a:cubicBezTo>
                          <a:pt x="2478002" y="30221"/>
                          <a:pt x="2557218" y="0"/>
                          <a:pt x="2636437" y="0"/>
                        </a:cubicBezTo>
                        <a:cubicBezTo>
                          <a:pt x="2695852" y="0"/>
                          <a:pt x="2755264" y="17000"/>
                          <a:pt x="2806757" y="50997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60000"/>
                      <a:lumOff val="4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</p:grpSp>
            <p:sp>
              <p:nvSpPr>
                <p:cNvPr id="897" name="フリーフォーム 896"/>
                <p:cNvSpPr/>
                <p:nvPr/>
              </p:nvSpPr>
              <p:spPr bwMode="auto">
                <a:xfrm rot="14603525">
                  <a:off x="4579736" y="1188755"/>
                  <a:ext cx="2980455" cy="1669192"/>
                </a:xfrm>
                <a:custGeom>
                  <a:avLst/>
                  <a:gdLst>
                    <a:gd name="connsiteX0" fmla="*/ 798882 w 825245"/>
                    <a:gd name="connsiteY0" fmla="*/ 353213 h 506869"/>
                    <a:gd name="connsiteX1" fmla="*/ 825245 w 825245"/>
                    <a:gd name="connsiteY1" fmla="*/ 416859 h 506869"/>
                    <a:gd name="connsiteX2" fmla="*/ 735235 w 825245"/>
                    <a:gd name="connsiteY2" fmla="*/ 506869 h 506869"/>
                    <a:gd name="connsiteX3" fmla="*/ 421248 w 825245"/>
                    <a:gd name="connsiteY3" fmla="*/ 506869 h 506869"/>
                    <a:gd name="connsiteX4" fmla="*/ 386212 w 825245"/>
                    <a:gd name="connsiteY4" fmla="*/ 499795 h 506869"/>
                    <a:gd name="connsiteX5" fmla="*/ 385477 w 825245"/>
                    <a:gd name="connsiteY5" fmla="*/ 499300 h 506869"/>
                    <a:gd name="connsiteX6" fmla="*/ 381172 w 825245"/>
                    <a:gd name="connsiteY6" fmla="*/ 498462 h 506869"/>
                    <a:gd name="connsiteX7" fmla="*/ 351396 w 825245"/>
                    <a:gd name="connsiteY7" fmla="*/ 478689 h 506869"/>
                    <a:gd name="connsiteX8" fmla="*/ 26363 w 825245"/>
                    <a:gd name="connsiteY8" fmla="*/ 153657 h 506869"/>
                    <a:gd name="connsiteX9" fmla="*/ 26363 w 825245"/>
                    <a:gd name="connsiteY9" fmla="*/ 26363 h 506869"/>
                    <a:gd name="connsiteX10" fmla="*/ 153656 w 825245"/>
                    <a:gd name="connsiteY10" fmla="*/ 26363 h 506869"/>
                    <a:gd name="connsiteX11" fmla="*/ 454142 w 825245"/>
                    <a:gd name="connsiteY11" fmla="*/ 326849 h 506869"/>
                    <a:gd name="connsiteX12" fmla="*/ 735235 w 825245"/>
                    <a:gd name="connsiteY12" fmla="*/ 326849 h 506869"/>
                    <a:gd name="connsiteX13" fmla="*/ 798882 w 825245"/>
                    <a:gd name="connsiteY13" fmla="*/ 353213 h 5068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825245" h="506869">
                      <a:moveTo>
                        <a:pt x="798882" y="353213"/>
                      </a:moveTo>
                      <a:cubicBezTo>
                        <a:pt x="815170" y="369501"/>
                        <a:pt x="825245" y="392004"/>
                        <a:pt x="825245" y="416859"/>
                      </a:cubicBezTo>
                      <a:cubicBezTo>
                        <a:pt x="825245" y="466570"/>
                        <a:pt x="784946" y="506869"/>
                        <a:pt x="735235" y="506869"/>
                      </a:cubicBezTo>
                      <a:lnTo>
                        <a:pt x="421248" y="506869"/>
                      </a:lnTo>
                      <a:cubicBezTo>
                        <a:pt x="408820" y="506869"/>
                        <a:pt x="396981" y="504350"/>
                        <a:pt x="386212" y="499795"/>
                      </a:cubicBezTo>
                      <a:lnTo>
                        <a:pt x="385477" y="499300"/>
                      </a:lnTo>
                      <a:lnTo>
                        <a:pt x="381172" y="498462"/>
                      </a:lnTo>
                      <a:cubicBezTo>
                        <a:pt x="370336" y="494068"/>
                        <a:pt x="360183" y="487477"/>
                        <a:pt x="351396" y="478689"/>
                      </a:cubicBezTo>
                      <a:lnTo>
                        <a:pt x="26363" y="153657"/>
                      </a:lnTo>
                      <a:cubicBezTo>
                        <a:pt x="-8788" y="118506"/>
                        <a:pt x="-8788" y="61514"/>
                        <a:pt x="26363" y="26363"/>
                      </a:cubicBezTo>
                      <a:cubicBezTo>
                        <a:pt x="61514" y="-8788"/>
                        <a:pt x="118505" y="-8788"/>
                        <a:pt x="153656" y="26363"/>
                      </a:cubicBezTo>
                      <a:lnTo>
                        <a:pt x="454142" y="326849"/>
                      </a:lnTo>
                      <a:lnTo>
                        <a:pt x="735235" y="326849"/>
                      </a:lnTo>
                      <a:cubicBezTo>
                        <a:pt x="760090" y="326849"/>
                        <a:pt x="782593" y="336924"/>
                        <a:pt x="798882" y="353213"/>
                      </a:cubicBezTo>
                      <a:close/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/>
              </p:spPr>
              <p:txBody>
                <a:bodyPr wrap="square" rtlCol="0" anchor="ctr"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898" name="フリーフォーム 897"/>
                <p:cNvSpPr/>
                <p:nvPr/>
              </p:nvSpPr>
              <p:spPr bwMode="auto">
                <a:xfrm rot="17105215">
                  <a:off x="4436511" y="1543522"/>
                  <a:ext cx="2928510" cy="891961"/>
                </a:xfrm>
                <a:custGeom>
                  <a:avLst/>
                  <a:gdLst>
                    <a:gd name="connsiteX0" fmla="*/ 2814373 w 2814373"/>
                    <a:gd name="connsiteY0" fmla="*/ 57218 h 940092"/>
                    <a:gd name="connsiteX1" fmla="*/ 2788645 w 2814373"/>
                    <a:gd name="connsiteY1" fmla="*/ 54817 h 940092"/>
                    <a:gd name="connsiteX2" fmla="*/ 2547991 w 2814373"/>
                    <a:gd name="connsiteY2" fmla="*/ 151894 h 940092"/>
                    <a:gd name="connsiteX3" fmla="*/ 1796453 w 2814373"/>
                    <a:gd name="connsiteY3" fmla="*/ 883805 h 940092"/>
                    <a:gd name="connsiteX4" fmla="*/ 189680 w 2814373"/>
                    <a:gd name="connsiteY4" fmla="*/ 883805 h 940092"/>
                    <a:gd name="connsiteX5" fmla="*/ 57207 w 2814373"/>
                    <a:gd name="connsiteY5" fmla="*/ 909852 h 940092"/>
                    <a:gd name="connsiteX6" fmla="*/ 0 w 2814373"/>
                    <a:gd name="connsiteY6" fmla="*/ 940092 h 940092"/>
                    <a:gd name="connsiteX7" fmla="*/ 15972 w 2814373"/>
                    <a:gd name="connsiteY7" fmla="*/ 910665 h 940092"/>
                    <a:gd name="connsiteX8" fmla="*/ 272647 w 2814373"/>
                    <a:gd name="connsiteY8" fmla="*/ 774193 h 940092"/>
                    <a:gd name="connsiteX9" fmla="*/ 1734026 w 2814373"/>
                    <a:gd name="connsiteY9" fmla="*/ 774192 h 940092"/>
                    <a:gd name="connsiteX10" fmla="*/ 2417559 w 2814373"/>
                    <a:gd name="connsiteY10" fmla="*/ 90660 h 940092"/>
                    <a:gd name="connsiteX11" fmla="*/ 2636437 w 2814373"/>
                    <a:gd name="connsiteY11" fmla="*/ 0 h 940092"/>
                    <a:gd name="connsiteX12" fmla="*/ 2806757 w 2814373"/>
                    <a:gd name="connsiteY12" fmla="*/ 50997 h 9400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2814373" h="940092">
                      <a:moveTo>
                        <a:pt x="2814373" y="57218"/>
                      </a:moveTo>
                      <a:lnTo>
                        <a:pt x="2788645" y="54817"/>
                      </a:lnTo>
                      <a:cubicBezTo>
                        <a:pt x="2701544" y="54817"/>
                        <a:pt x="2614447" y="87177"/>
                        <a:pt x="2547991" y="151894"/>
                      </a:cubicBezTo>
                      <a:lnTo>
                        <a:pt x="1796453" y="883805"/>
                      </a:lnTo>
                      <a:lnTo>
                        <a:pt x="189680" y="883805"/>
                      </a:lnTo>
                      <a:cubicBezTo>
                        <a:pt x="142690" y="883806"/>
                        <a:pt x="97924" y="893080"/>
                        <a:pt x="57207" y="909852"/>
                      </a:cubicBezTo>
                      <a:lnTo>
                        <a:pt x="0" y="940092"/>
                      </a:lnTo>
                      <a:lnTo>
                        <a:pt x="15972" y="910665"/>
                      </a:lnTo>
                      <a:cubicBezTo>
                        <a:pt x="71599" y="828328"/>
                        <a:pt x="165801" y="774193"/>
                        <a:pt x="272647" y="774193"/>
                      </a:cubicBezTo>
                      <a:lnTo>
                        <a:pt x="1734026" y="774192"/>
                      </a:lnTo>
                      <a:lnTo>
                        <a:pt x="2417559" y="90660"/>
                      </a:lnTo>
                      <a:cubicBezTo>
                        <a:pt x="2478002" y="30221"/>
                        <a:pt x="2557218" y="0"/>
                        <a:pt x="2636437" y="0"/>
                      </a:cubicBezTo>
                      <a:cubicBezTo>
                        <a:pt x="2695852" y="0"/>
                        <a:pt x="2755264" y="17000"/>
                        <a:pt x="2806757" y="50997"/>
                      </a:cubicBezTo>
                      <a:close/>
                    </a:path>
                  </a:pathLst>
                </a:cu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899" name="フリーフォーム 898"/>
                <p:cNvSpPr/>
                <p:nvPr/>
              </p:nvSpPr>
              <p:spPr bwMode="auto">
                <a:xfrm rot="17303525">
                  <a:off x="5011386" y="1247153"/>
                  <a:ext cx="2982868" cy="1393270"/>
                </a:xfrm>
                <a:custGeom>
                  <a:avLst/>
                  <a:gdLst>
                    <a:gd name="connsiteX0" fmla="*/ 777371 w 867381"/>
                    <a:gd name="connsiteY0" fmla="*/ 0 h 405146"/>
                    <a:gd name="connsiteX1" fmla="*/ 841018 w 867381"/>
                    <a:gd name="connsiteY1" fmla="*/ 26363 h 405146"/>
                    <a:gd name="connsiteX2" fmla="*/ 841018 w 867381"/>
                    <a:gd name="connsiteY2" fmla="*/ 153656 h 405146"/>
                    <a:gd name="connsiteX3" fmla="*/ 618995 w 867381"/>
                    <a:gd name="connsiteY3" fmla="*/ 375679 h 405146"/>
                    <a:gd name="connsiteX4" fmla="*/ 589219 w 867381"/>
                    <a:gd name="connsiteY4" fmla="*/ 395451 h 405146"/>
                    <a:gd name="connsiteX5" fmla="*/ 588349 w 867381"/>
                    <a:gd name="connsiteY5" fmla="*/ 395621 h 405146"/>
                    <a:gd name="connsiteX6" fmla="*/ 584712 w 867381"/>
                    <a:gd name="connsiteY6" fmla="*/ 398073 h 405146"/>
                    <a:gd name="connsiteX7" fmla="*/ 549676 w 867381"/>
                    <a:gd name="connsiteY7" fmla="*/ 405146 h 405146"/>
                    <a:gd name="connsiteX8" fmla="*/ 90010 w 867381"/>
                    <a:gd name="connsiteY8" fmla="*/ 405146 h 405146"/>
                    <a:gd name="connsiteX9" fmla="*/ 0 w 867381"/>
                    <a:gd name="connsiteY9" fmla="*/ 315136 h 405146"/>
                    <a:gd name="connsiteX10" fmla="*/ 90010 w 867381"/>
                    <a:gd name="connsiteY10" fmla="*/ 225126 h 405146"/>
                    <a:gd name="connsiteX11" fmla="*/ 514961 w 867381"/>
                    <a:gd name="connsiteY11" fmla="*/ 225126 h 405146"/>
                    <a:gd name="connsiteX12" fmla="*/ 713724 w 867381"/>
                    <a:gd name="connsiteY12" fmla="*/ 26363 h 405146"/>
                    <a:gd name="connsiteX13" fmla="*/ 777371 w 867381"/>
                    <a:gd name="connsiteY13" fmla="*/ 0 h 4051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867381" h="405146">
                      <a:moveTo>
                        <a:pt x="777371" y="0"/>
                      </a:moveTo>
                      <a:cubicBezTo>
                        <a:pt x="800407" y="0"/>
                        <a:pt x="823442" y="8788"/>
                        <a:pt x="841018" y="26363"/>
                      </a:cubicBezTo>
                      <a:cubicBezTo>
                        <a:pt x="876169" y="61514"/>
                        <a:pt x="876169" y="118505"/>
                        <a:pt x="841018" y="153656"/>
                      </a:cubicBezTo>
                      <a:lnTo>
                        <a:pt x="618995" y="375679"/>
                      </a:lnTo>
                      <a:cubicBezTo>
                        <a:pt x="610207" y="384467"/>
                        <a:pt x="600055" y="391057"/>
                        <a:pt x="589219" y="395451"/>
                      </a:cubicBezTo>
                      <a:lnTo>
                        <a:pt x="588349" y="395621"/>
                      </a:lnTo>
                      <a:lnTo>
                        <a:pt x="584712" y="398073"/>
                      </a:lnTo>
                      <a:cubicBezTo>
                        <a:pt x="573943" y="402627"/>
                        <a:pt x="562104" y="405146"/>
                        <a:pt x="549676" y="405146"/>
                      </a:cubicBezTo>
                      <a:lnTo>
                        <a:pt x="90010" y="405146"/>
                      </a:lnTo>
                      <a:cubicBezTo>
                        <a:pt x="40299" y="405146"/>
                        <a:pt x="0" y="364847"/>
                        <a:pt x="0" y="315136"/>
                      </a:cubicBezTo>
                      <a:cubicBezTo>
                        <a:pt x="0" y="265425"/>
                        <a:pt x="40299" y="225126"/>
                        <a:pt x="90010" y="225126"/>
                      </a:cubicBezTo>
                      <a:lnTo>
                        <a:pt x="514961" y="225126"/>
                      </a:lnTo>
                      <a:lnTo>
                        <a:pt x="713724" y="26363"/>
                      </a:lnTo>
                      <a:cubicBezTo>
                        <a:pt x="731300" y="8788"/>
                        <a:pt x="754335" y="0"/>
                        <a:pt x="777371" y="0"/>
                      </a:cubicBezTo>
                      <a:close/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/>
              </p:spPr>
              <p:txBody>
                <a:bodyPr wrap="square" rtlCol="0" anchor="ctr"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900" name="フリーフォーム 899"/>
                <p:cNvSpPr/>
                <p:nvPr/>
              </p:nvSpPr>
              <p:spPr bwMode="auto">
                <a:xfrm rot="17303525">
                  <a:off x="4929454" y="1447997"/>
                  <a:ext cx="2814373" cy="940092"/>
                </a:xfrm>
                <a:custGeom>
                  <a:avLst/>
                  <a:gdLst>
                    <a:gd name="connsiteX0" fmla="*/ 2814373 w 2814373"/>
                    <a:gd name="connsiteY0" fmla="*/ 57218 h 940092"/>
                    <a:gd name="connsiteX1" fmla="*/ 2788645 w 2814373"/>
                    <a:gd name="connsiteY1" fmla="*/ 54817 h 940092"/>
                    <a:gd name="connsiteX2" fmla="*/ 2547991 w 2814373"/>
                    <a:gd name="connsiteY2" fmla="*/ 151894 h 940092"/>
                    <a:gd name="connsiteX3" fmla="*/ 1796453 w 2814373"/>
                    <a:gd name="connsiteY3" fmla="*/ 883805 h 940092"/>
                    <a:gd name="connsiteX4" fmla="*/ 189680 w 2814373"/>
                    <a:gd name="connsiteY4" fmla="*/ 883805 h 940092"/>
                    <a:gd name="connsiteX5" fmla="*/ 57207 w 2814373"/>
                    <a:gd name="connsiteY5" fmla="*/ 909852 h 940092"/>
                    <a:gd name="connsiteX6" fmla="*/ 0 w 2814373"/>
                    <a:gd name="connsiteY6" fmla="*/ 940092 h 940092"/>
                    <a:gd name="connsiteX7" fmla="*/ 15972 w 2814373"/>
                    <a:gd name="connsiteY7" fmla="*/ 910665 h 940092"/>
                    <a:gd name="connsiteX8" fmla="*/ 272647 w 2814373"/>
                    <a:gd name="connsiteY8" fmla="*/ 774193 h 940092"/>
                    <a:gd name="connsiteX9" fmla="*/ 1734026 w 2814373"/>
                    <a:gd name="connsiteY9" fmla="*/ 774192 h 940092"/>
                    <a:gd name="connsiteX10" fmla="*/ 2417559 w 2814373"/>
                    <a:gd name="connsiteY10" fmla="*/ 90660 h 940092"/>
                    <a:gd name="connsiteX11" fmla="*/ 2636437 w 2814373"/>
                    <a:gd name="connsiteY11" fmla="*/ 0 h 940092"/>
                    <a:gd name="connsiteX12" fmla="*/ 2806757 w 2814373"/>
                    <a:gd name="connsiteY12" fmla="*/ 50997 h 9400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2814373" h="940092">
                      <a:moveTo>
                        <a:pt x="2814373" y="57218"/>
                      </a:moveTo>
                      <a:lnTo>
                        <a:pt x="2788645" y="54817"/>
                      </a:lnTo>
                      <a:cubicBezTo>
                        <a:pt x="2701544" y="54817"/>
                        <a:pt x="2614447" y="87177"/>
                        <a:pt x="2547991" y="151894"/>
                      </a:cubicBezTo>
                      <a:lnTo>
                        <a:pt x="1796453" y="883805"/>
                      </a:lnTo>
                      <a:lnTo>
                        <a:pt x="189680" y="883805"/>
                      </a:lnTo>
                      <a:cubicBezTo>
                        <a:pt x="142690" y="883806"/>
                        <a:pt x="97924" y="893080"/>
                        <a:pt x="57207" y="909852"/>
                      </a:cubicBezTo>
                      <a:lnTo>
                        <a:pt x="0" y="940092"/>
                      </a:lnTo>
                      <a:lnTo>
                        <a:pt x="15972" y="910665"/>
                      </a:lnTo>
                      <a:cubicBezTo>
                        <a:pt x="71599" y="828328"/>
                        <a:pt x="165801" y="774193"/>
                        <a:pt x="272647" y="774193"/>
                      </a:cubicBezTo>
                      <a:lnTo>
                        <a:pt x="1734026" y="774192"/>
                      </a:lnTo>
                      <a:lnTo>
                        <a:pt x="2417559" y="90660"/>
                      </a:lnTo>
                      <a:cubicBezTo>
                        <a:pt x="2478002" y="30221"/>
                        <a:pt x="2557218" y="0"/>
                        <a:pt x="2636437" y="0"/>
                      </a:cubicBezTo>
                      <a:cubicBezTo>
                        <a:pt x="2695852" y="0"/>
                        <a:pt x="2755264" y="17000"/>
                        <a:pt x="2806757" y="50997"/>
                      </a:cubicBezTo>
                      <a:close/>
                    </a:path>
                  </a:pathLst>
                </a:cu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901" name="フリーフォーム 900"/>
                <p:cNvSpPr/>
                <p:nvPr/>
              </p:nvSpPr>
              <p:spPr bwMode="auto">
                <a:xfrm rot="17303525">
                  <a:off x="3680847" y="2310159"/>
                  <a:ext cx="5801414" cy="2234933"/>
                </a:xfrm>
                <a:custGeom>
                  <a:avLst/>
                  <a:gdLst>
                    <a:gd name="connsiteX0" fmla="*/ 354612 w 1653327"/>
                    <a:gd name="connsiteY0" fmla="*/ 0 h 691784"/>
                    <a:gd name="connsiteX1" fmla="*/ 864794 w 1653327"/>
                    <a:gd name="connsiteY1" fmla="*/ 0 h 691784"/>
                    <a:gd name="connsiteX2" fmla="*/ 1096839 w 1653327"/>
                    <a:gd name="connsiteY2" fmla="*/ 232045 h 691784"/>
                    <a:gd name="connsiteX3" fmla="*/ 1086336 w 1653327"/>
                    <a:gd name="connsiteY3" fmla="*/ 284070 h 691784"/>
                    <a:gd name="connsiteX4" fmla="*/ 1348884 w 1653327"/>
                    <a:gd name="connsiteY4" fmla="*/ 284070 h 691784"/>
                    <a:gd name="connsiteX5" fmla="*/ 1517753 w 1653327"/>
                    <a:gd name="connsiteY5" fmla="*/ 115201 h 691784"/>
                    <a:gd name="connsiteX6" fmla="*/ 1630067 w 1653327"/>
                    <a:gd name="connsiteY6" fmla="*/ 115201 h 691784"/>
                    <a:gd name="connsiteX7" fmla="*/ 1630066 w 1653327"/>
                    <a:gd name="connsiteY7" fmla="*/ 115201 h 691784"/>
                    <a:gd name="connsiteX8" fmla="*/ 1630066 w 1653327"/>
                    <a:gd name="connsiteY8" fmla="*/ 227515 h 691784"/>
                    <a:gd name="connsiteX9" fmla="*/ 1415468 w 1653327"/>
                    <a:gd name="connsiteY9" fmla="*/ 442112 h 691784"/>
                    <a:gd name="connsiteX10" fmla="*/ 1359311 w 1653327"/>
                    <a:gd name="connsiteY10" fmla="*/ 465373 h 691784"/>
                    <a:gd name="connsiteX11" fmla="*/ 1352721 w 1653327"/>
                    <a:gd name="connsiteY11" fmla="*/ 464090 h 691784"/>
                    <a:gd name="connsiteX12" fmla="*/ 893972 w 1653327"/>
                    <a:gd name="connsiteY12" fmla="*/ 464090 h 691784"/>
                    <a:gd name="connsiteX13" fmla="*/ 884255 w 1653327"/>
                    <a:gd name="connsiteY13" fmla="*/ 462128 h 691784"/>
                    <a:gd name="connsiteX14" fmla="*/ 864794 w 1653327"/>
                    <a:gd name="connsiteY14" fmla="*/ 464090 h 691784"/>
                    <a:gd name="connsiteX15" fmla="*/ 632351 w 1653327"/>
                    <a:gd name="connsiteY15" fmla="*/ 464090 h 691784"/>
                    <a:gd name="connsiteX16" fmla="*/ 575427 w 1653327"/>
                    <a:gd name="connsiteY16" fmla="*/ 691784 h 691784"/>
                    <a:gd name="connsiteX17" fmla="*/ 0 w 1653327"/>
                    <a:gd name="connsiteY17" fmla="*/ 691784 h 691784"/>
                    <a:gd name="connsiteX18" fmla="*/ 125759 w 1653327"/>
                    <a:gd name="connsiteY18" fmla="*/ 188750 h 691784"/>
                    <a:gd name="connsiteX19" fmla="*/ 131308 w 1653327"/>
                    <a:gd name="connsiteY19" fmla="*/ 188750 h 691784"/>
                    <a:gd name="connsiteX20" fmla="*/ 140802 w 1653327"/>
                    <a:gd name="connsiteY20" fmla="*/ 141723 h 691784"/>
                    <a:gd name="connsiteX21" fmla="*/ 354612 w 1653327"/>
                    <a:gd name="connsiteY21" fmla="*/ 0 h 691784"/>
                    <a:gd name="connsiteX0" fmla="*/ 354612 w 1653327"/>
                    <a:gd name="connsiteY0" fmla="*/ 0 h 691784"/>
                    <a:gd name="connsiteX1" fmla="*/ 864794 w 1653327"/>
                    <a:gd name="connsiteY1" fmla="*/ 0 h 691784"/>
                    <a:gd name="connsiteX2" fmla="*/ 1096839 w 1653327"/>
                    <a:gd name="connsiteY2" fmla="*/ 232045 h 691784"/>
                    <a:gd name="connsiteX3" fmla="*/ 1086336 w 1653327"/>
                    <a:gd name="connsiteY3" fmla="*/ 284070 h 691784"/>
                    <a:gd name="connsiteX4" fmla="*/ 1348884 w 1653327"/>
                    <a:gd name="connsiteY4" fmla="*/ 284070 h 691784"/>
                    <a:gd name="connsiteX5" fmla="*/ 1517753 w 1653327"/>
                    <a:gd name="connsiteY5" fmla="*/ 115201 h 691784"/>
                    <a:gd name="connsiteX6" fmla="*/ 1630067 w 1653327"/>
                    <a:gd name="connsiteY6" fmla="*/ 115201 h 691784"/>
                    <a:gd name="connsiteX7" fmla="*/ 1630066 w 1653327"/>
                    <a:gd name="connsiteY7" fmla="*/ 115201 h 691784"/>
                    <a:gd name="connsiteX8" fmla="*/ 1630066 w 1653327"/>
                    <a:gd name="connsiteY8" fmla="*/ 227515 h 691784"/>
                    <a:gd name="connsiteX9" fmla="*/ 1415468 w 1653327"/>
                    <a:gd name="connsiteY9" fmla="*/ 442112 h 691784"/>
                    <a:gd name="connsiteX10" fmla="*/ 1359311 w 1653327"/>
                    <a:gd name="connsiteY10" fmla="*/ 465373 h 691784"/>
                    <a:gd name="connsiteX11" fmla="*/ 1352721 w 1653327"/>
                    <a:gd name="connsiteY11" fmla="*/ 464090 h 691784"/>
                    <a:gd name="connsiteX12" fmla="*/ 893972 w 1653327"/>
                    <a:gd name="connsiteY12" fmla="*/ 464090 h 691784"/>
                    <a:gd name="connsiteX13" fmla="*/ 884255 w 1653327"/>
                    <a:gd name="connsiteY13" fmla="*/ 462128 h 691784"/>
                    <a:gd name="connsiteX14" fmla="*/ 864794 w 1653327"/>
                    <a:gd name="connsiteY14" fmla="*/ 464090 h 691784"/>
                    <a:gd name="connsiteX15" fmla="*/ 632351 w 1653327"/>
                    <a:gd name="connsiteY15" fmla="*/ 464090 h 691784"/>
                    <a:gd name="connsiteX16" fmla="*/ 575427 w 1653327"/>
                    <a:gd name="connsiteY16" fmla="*/ 691784 h 691784"/>
                    <a:gd name="connsiteX17" fmla="*/ 0 w 1653327"/>
                    <a:gd name="connsiteY17" fmla="*/ 691784 h 691784"/>
                    <a:gd name="connsiteX18" fmla="*/ 125759 w 1653327"/>
                    <a:gd name="connsiteY18" fmla="*/ 188750 h 691784"/>
                    <a:gd name="connsiteX19" fmla="*/ 140802 w 1653327"/>
                    <a:gd name="connsiteY19" fmla="*/ 141723 h 691784"/>
                    <a:gd name="connsiteX20" fmla="*/ 354612 w 1653327"/>
                    <a:gd name="connsiteY20" fmla="*/ 0 h 691784"/>
                    <a:gd name="connsiteX0" fmla="*/ 354612 w 1653327"/>
                    <a:gd name="connsiteY0" fmla="*/ 0 h 691784"/>
                    <a:gd name="connsiteX1" fmla="*/ 864794 w 1653327"/>
                    <a:gd name="connsiteY1" fmla="*/ 0 h 691784"/>
                    <a:gd name="connsiteX2" fmla="*/ 1096839 w 1653327"/>
                    <a:gd name="connsiteY2" fmla="*/ 232045 h 691784"/>
                    <a:gd name="connsiteX3" fmla="*/ 1348884 w 1653327"/>
                    <a:gd name="connsiteY3" fmla="*/ 284070 h 691784"/>
                    <a:gd name="connsiteX4" fmla="*/ 1517753 w 1653327"/>
                    <a:gd name="connsiteY4" fmla="*/ 115201 h 691784"/>
                    <a:gd name="connsiteX5" fmla="*/ 1630067 w 1653327"/>
                    <a:gd name="connsiteY5" fmla="*/ 115201 h 691784"/>
                    <a:gd name="connsiteX6" fmla="*/ 1630066 w 1653327"/>
                    <a:gd name="connsiteY6" fmla="*/ 115201 h 691784"/>
                    <a:gd name="connsiteX7" fmla="*/ 1630066 w 1653327"/>
                    <a:gd name="connsiteY7" fmla="*/ 227515 h 691784"/>
                    <a:gd name="connsiteX8" fmla="*/ 1415468 w 1653327"/>
                    <a:gd name="connsiteY8" fmla="*/ 442112 h 691784"/>
                    <a:gd name="connsiteX9" fmla="*/ 1359311 w 1653327"/>
                    <a:gd name="connsiteY9" fmla="*/ 465373 h 691784"/>
                    <a:gd name="connsiteX10" fmla="*/ 1352721 w 1653327"/>
                    <a:gd name="connsiteY10" fmla="*/ 464090 h 691784"/>
                    <a:gd name="connsiteX11" fmla="*/ 893972 w 1653327"/>
                    <a:gd name="connsiteY11" fmla="*/ 464090 h 691784"/>
                    <a:gd name="connsiteX12" fmla="*/ 884255 w 1653327"/>
                    <a:gd name="connsiteY12" fmla="*/ 462128 h 691784"/>
                    <a:gd name="connsiteX13" fmla="*/ 864794 w 1653327"/>
                    <a:gd name="connsiteY13" fmla="*/ 464090 h 691784"/>
                    <a:gd name="connsiteX14" fmla="*/ 632351 w 1653327"/>
                    <a:gd name="connsiteY14" fmla="*/ 464090 h 691784"/>
                    <a:gd name="connsiteX15" fmla="*/ 575427 w 1653327"/>
                    <a:gd name="connsiteY15" fmla="*/ 691784 h 691784"/>
                    <a:gd name="connsiteX16" fmla="*/ 0 w 1653327"/>
                    <a:gd name="connsiteY16" fmla="*/ 691784 h 691784"/>
                    <a:gd name="connsiteX17" fmla="*/ 125759 w 1653327"/>
                    <a:gd name="connsiteY17" fmla="*/ 188750 h 691784"/>
                    <a:gd name="connsiteX18" fmla="*/ 140802 w 1653327"/>
                    <a:gd name="connsiteY18" fmla="*/ 141723 h 691784"/>
                    <a:gd name="connsiteX19" fmla="*/ 354612 w 1653327"/>
                    <a:gd name="connsiteY19" fmla="*/ 0 h 691784"/>
                    <a:gd name="connsiteX0" fmla="*/ 354612 w 1653327"/>
                    <a:gd name="connsiteY0" fmla="*/ 0 h 691784"/>
                    <a:gd name="connsiteX1" fmla="*/ 864794 w 1653327"/>
                    <a:gd name="connsiteY1" fmla="*/ 0 h 691784"/>
                    <a:gd name="connsiteX2" fmla="*/ 1096839 w 1653327"/>
                    <a:gd name="connsiteY2" fmla="*/ 232045 h 691784"/>
                    <a:gd name="connsiteX3" fmla="*/ 1348884 w 1653327"/>
                    <a:gd name="connsiteY3" fmla="*/ 284070 h 691784"/>
                    <a:gd name="connsiteX4" fmla="*/ 1517753 w 1653327"/>
                    <a:gd name="connsiteY4" fmla="*/ 115201 h 691784"/>
                    <a:gd name="connsiteX5" fmla="*/ 1630067 w 1653327"/>
                    <a:gd name="connsiteY5" fmla="*/ 115201 h 691784"/>
                    <a:gd name="connsiteX6" fmla="*/ 1630066 w 1653327"/>
                    <a:gd name="connsiteY6" fmla="*/ 115201 h 691784"/>
                    <a:gd name="connsiteX7" fmla="*/ 1630066 w 1653327"/>
                    <a:gd name="connsiteY7" fmla="*/ 227515 h 691784"/>
                    <a:gd name="connsiteX8" fmla="*/ 1415468 w 1653327"/>
                    <a:gd name="connsiteY8" fmla="*/ 442112 h 691784"/>
                    <a:gd name="connsiteX9" fmla="*/ 1359311 w 1653327"/>
                    <a:gd name="connsiteY9" fmla="*/ 465373 h 691784"/>
                    <a:gd name="connsiteX10" fmla="*/ 1352721 w 1653327"/>
                    <a:gd name="connsiteY10" fmla="*/ 464090 h 691784"/>
                    <a:gd name="connsiteX11" fmla="*/ 893972 w 1653327"/>
                    <a:gd name="connsiteY11" fmla="*/ 464090 h 691784"/>
                    <a:gd name="connsiteX12" fmla="*/ 864794 w 1653327"/>
                    <a:gd name="connsiteY12" fmla="*/ 464090 h 691784"/>
                    <a:gd name="connsiteX13" fmla="*/ 632351 w 1653327"/>
                    <a:gd name="connsiteY13" fmla="*/ 464090 h 691784"/>
                    <a:gd name="connsiteX14" fmla="*/ 575427 w 1653327"/>
                    <a:gd name="connsiteY14" fmla="*/ 691784 h 691784"/>
                    <a:gd name="connsiteX15" fmla="*/ 0 w 1653327"/>
                    <a:gd name="connsiteY15" fmla="*/ 691784 h 691784"/>
                    <a:gd name="connsiteX16" fmla="*/ 125759 w 1653327"/>
                    <a:gd name="connsiteY16" fmla="*/ 188750 h 691784"/>
                    <a:gd name="connsiteX17" fmla="*/ 140802 w 1653327"/>
                    <a:gd name="connsiteY17" fmla="*/ 141723 h 691784"/>
                    <a:gd name="connsiteX18" fmla="*/ 354612 w 1653327"/>
                    <a:gd name="connsiteY18" fmla="*/ 0 h 691784"/>
                    <a:gd name="connsiteX0" fmla="*/ 354612 w 1653327"/>
                    <a:gd name="connsiteY0" fmla="*/ 0 h 691784"/>
                    <a:gd name="connsiteX1" fmla="*/ 864794 w 1653327"/>
                    <a:gd name="connsiteY1" fmla="*/ 0 h 691784"/>
                    <a:gd name="connsiteX2" fmla="*/ 1096839 w 1653327"/>
                    <a:gd name="connsiteY2" fmla="*/ 232045 h 691784"/>
                    <a:gd name="connsiteX3" fmla="*/ 1348884 w 1653327"/>
                    <a:gd name="connsiteY3" fmla="*/ 284070 h 691784"/>
                    <a:gd name="connsiteX4" fmla="*/ 1517753 w 1653327"/>
                    <a:gd name="connsiteY4" fmla="*/ 115201 h 691784"/>
                    <a:gd name="connsiteX5" fmla="*/ 1630067 w 1653327"/>
                    <a:gd name="connsiteY5" fmla="*/ 115201 h 691784"/>
                    <a:gd name="connsiteX6" fmla="*/ 1630066 w 1653327"/>
                    <a:gd name="connsiteY6" fmla="*/ 115201 h 691784"/>
                    <a:gd name="connsiteX7" fmla="*/ 1630066 w 1653327"/>
                    <a:gd name="connsiteY7" fmla="*/ 227515 h 691784"/>
                    <a:gd name="connsiteX8" fmla="*/ 1415468 w 1653327"/>
                    <a:gd name="connsiteY8" fmla="*/ 442112 h 691784"/>
                    <a:gd name="connsiteX9" fmla="*/ 1359311 w 1653327"/>
                    <a:gd name="connsiteY9" fmla="*/ 465373 h 691784"/>
                    <a:gd name="connsiteX10" fmla="*/ 1352721 w 1653327"/>
                    <a:gd name="connsiteY10" fmla="*/ 464090 h 691784"/>
                    <a:gd name="connsiteX11" fmla="*/ 864794 w 1653327"/>
                    <a:gd name="connsiteY11" fmla="*/ 464090 h 691784"/>
                    <a:gd name="connsiteX12" fmla="*/ 632351 w 1653327"/>
                    <a:gd name="connsiteY12" fmla="*/ 464090 h 691784"/>
                    <a:gd name="connsiteX13" fmla="*/ 575427 w 1653327"/>
                    <a:gd name="connsiteY13" fmla="*/ 691784 h 691784"/>
                    <a:gd name="connsiteX14" fmla="*/ 0 w 1653327"/>
                    <a:gd name="connsiteY14" fmla="*/ 691784 h 691784"/>
                    <a:gd name="connsiteX15" fmla="*/ 125759 w 1653327"/>
                    <a:gd name="connsiteY15" fmla="*/ 188750 h 691784"/>
                    <a:gd name="connsiteX16" fmla="*/ 140802 w 1653327"/>
                    <a:gd name="connsiteY16" fmla="*/ 141723 h 691784"/>
                    <a:gd name="connsiteX17" fmla="*/ 354612 w 1653327"/>
                    <a:gd name="connsiteY17" fmla="*/ 0 h 691784"/>
                    <a:gd name="connsiteX0" fmla="*/ 354612 w 1653327"/>
                    <a:gd name="connsiteY0" fmla="*/ 0 h 691784"/>
                    <a:gd name="connsiteX1" fmla="*/ 864794 w 1653327"/>
                    <a:gd name="connsiteY1" fmla="*/ 0 h 691784"/>
                    <a:gd name="connsiteX2" fmla="*/ 1096839 w 1653327"/>
                    <a:gd name="connsiteY2" fmla="*/ 232045 h 691784"/>
                    <a:gd name="connsiteX3" fmla="*/ 1348884 w 1653327"/>
                    <a:gd name="connsiteY3" fmla="*/ 284070 h 691784"/>
                    <a:gd name="connsiteX4" fmla="*/ 1517753 w 1653327"/>
                    <a:gd name="connsiteY4" fmla="*/ 115201 h 691784"/>
                    <a:gd name="connsiteX5" fmla="*/ 1630067 w 1653327"/>
                    <a:gd name="connsiteY5" fmla="*/ 115201 h 691784"/>
                    <a:gd name="connsiteX6" fmla="*/ 1630066 w 1653327"/>
                    <a:gd name="connsiteY6" fmla="*/ 115201 h 691784"/>
                    <a:gd name="connsiteX7" fmla="*/ 1630066 w 1653327"/>
                    <a:gd name="connsiteY7" fmla="*/ 227515 h 691784"/>
                    <a:gd name="connsiteX8" fmla="*/ 1415468 w 1653327"/>
                    <a:gd name="connsiteY8" fmla="*/ 442112 h 691784"/>
                    <a:gd name="connsiteX9" fmla="*/ 1359311 w 1653327"/>
                    <a:gd name="connsiteY9" fmla="*/ 465373 h 691784"/>
                    <a:gd name="connsiteX10" fmla="*/ 1352721 w 1653327"/>
                    <a:gd name="connsiteY10" fmla="*/ 464090 h 691784"/>
                    <a:gd name="connsiteX11" fmla="*/ 864794 w 1653327"/>
                    <a:gd name="connsiteY11" fmla="*/ 471710 h 691784"/>
                    <a:gd name="connsiteX12" fmla="*/ 632351 w 1653327"/>
                    <a:gd name="connsiteY12" fmla="*/ 464090 h 691784"/>
                    <a:gd name="connsiteX13" fmla="*/ 575427 w 1653327"/>
                    <a:gd name="connsiteY13" fmla="*/ 691784 h 691784"/>
                    <a:gd name="connsiteX14" fmla="*/ 0 w 1653327"/>
                    <a:gd name="connsiteY14" fmla="*/ 691784 h 691784"/>
                    <a:gd name="connsiteX15" fmla="*/ 125759 w 1653327"/>
                    <a:gd name="connsiteY15" fmla="*/ 188750 h 691784"/>
                    <a:gd name="connsiteX16" fmla="*/ 140802 w 1653327"/>
                    <a:gd name="connsiteY16" fmla="*/ 141723 h 691784"/>
                    <a:gd name="connsiteX17" fmla="*/ 354612 w 1653327"/>
                    <a:gd name="connsiteY17" fmla="*/ 0 h 691784"/>
                    <a:gd name="connsiteX0" fmla="*/ 354612 w 1653327"/>
                    <a:gd name="connsiteY0" fmla="*/ 0 h 691784"/>
                    <a:gd name="connsiteX1" fmla="*/ 864794 w 1653327"/>
                    <a:gd name="connsiteY1" fmla="*/ 0 h 691784"/>
                    <a:gd name="connsiteX2" fmla="*/ 1096839 w 1653327"/>
                    <a:gd name="connsiteY2" fmla="*/ 232045 h 691784"/>
                    <a:gd name="connsiteX3" fmla="*/ 1348884 w 1653327"/>
                    <a:gd name="connsiteY3" fmla="*/ 284070 h 691784"/>
                    <a:gd name="connsiteX4" fmla="*/ 1517753 w 1653327"/>
                    <a:gd name="connsiteY4" fmla="*/ 115201 h 691784"/>
                    <a:gd name="connsiteX5" fmla="*/ 1630067 w 1653327"/>
                    <a:gd name="connsiteY5" fmla="*/ 115201 h 691784"/>
                    <a:gd name="connsiteX6" fmla="*/ 1630066 w 1653327"/>
                    <a:gd name="connsiteY6" fmla="*/ 115201 h 691784"/>
                    <a:gd name="connsiteX7" fmla="*/ 1630066 w 1653327"/>
                    <a:gd name="connsiteY7" fmla="*/ 227515 h 691784"/>
                    <a:gd name="connsiteX8" fmla="*/ 1415468 w 1653327"/>
                    <a:gd name="connsiteY8" fmla="*/ 442112 h 691784"/>
                    <a:gd name="connsiteX9" fmla="*/ 1359311 w 1653327"/>
                    <a:gd name="connsiteY9" fmla="*/ 465373 h 691784"/>
                    <a:gd name="connsiteX10" fmla="*/ 1352721 w 1653327"/>
                    <a:gd name="connsiteY10" fmla="*/ 464090 h 691784"/>
                    <a:gd name="connsiteX11" fmla="*/ 632351 w 1653327"/>
                    <a:gd name="connsiteY11" fmla="*/ 464090 h 691784"/>
                    <a:gd name="connsiteX12" fmla="*/ 575427 w 1653327"/>
                    <a:gd name="connsiteY12" fmla="*/ 691784 h 691784"/>
                    <a:gd name="connsiteX13" fmla="*/ 0 w 1653327"/>
                    <a:gd name="connsiteY13" fmla="*/ 691784 h 691784"/>
                    <a:gd name="connsiteX14" fmla="*/ 125759 w 1653327"/>
                    <a:gd name="connsiteY14" fmla="*/ 188750 h 691784"/>
                    <a:gd name="connsiteX15" fmla="*/ 140802 w 1653327"/>
                    <a:gd name="connsiteY15" fmla="*/ 141723 h 691784"/>
                    <a:gd name="connsiteX16" fmla="*/ 354612 w 1653327"/>
                    <a:gd name="connsiteY16" fmla="*/ 0 h 691784"/>
                    <a:gd name="connsiteX0" fmla="*/ 301995 w 1600710"/>
                    <a:gd name="connsiteY0" fmla="*/ 0 h 691784"/>
                    <a:gd name="connsiteX1" fmla="*/ 812177 w 1600710"/>
                    <a:gd name="connsiteY1" fmla="*/ 0 h 691784"/>
                    <a:gd name="connsiteX2" fmla="*/ 1044222 w 1600710"/>
                    <a:gd name="connsiteY2" fmla="*/ 232045 h 691784"/>
                    <a:gd name="connsiteX3" fmla="*/ 1296267 w 1600710"/>
                    <a:gd name="connsiteY3" fmla="*/ 284070 h 691784"/>
                    <a:gd name="connsiteX4" fmla="*/ 1465136 w 1600710"/>
                    <a:gd name="connsiteY4" fmla="*/ 115201 h 691784"/>
                    <a:gd name="connsiteX5" fmla="*/ 1577450 w 1600710"/>
                    <a:gd name="connsiteY5" fmla="*/ 115201 h 691784"/>
                    <a:gd name="connsiteX6" fmla="*/ 1577449 w 1600710"/>
                    <a:gd name="connsiteY6" fmla="*/ 115201 h 691784"/>
                    <a:gd name="connsiteX7" fmla="*/ 1577449 w 1600710"/>
                    <a:gd name="connsiteY7" fmla="*/ 227515 h 691784"/>
                    <a:gd name="connsiteX8" fmla="*/ 1362851 w 1600710"/>
                    <a:gd name="connsiteY8" fmla="*/ 442112 h 691784"/>
                    <a:gd name="connsiteX9" fmla="*/ 1306694 w 1600710"/>
                    <a:gd name="connsiteY9" fmla="*/ 465373 h 691784"/>
                    <a:gd name="connsiteX10" fmla="*/ 1300104 w 1600710"/>
                    <a:gd name="connsiteY10" fmla="*/ 464090 h 691784"/>
                    <a:gd name="connsiteX11" fmla="*/ 579734 w 1600710"/>
                    <a:gd name="connsiteY11" fmla="*/ 464090 h 691784"/>
                    <a:gd name="connsiteX12" fmla="*/ 522810 w 1600710"/>
                    <a:gd name="connsiteY12" fmla="*/ 691784 h 691784"/>
                    <a:gd name="connsiteX13" fmla="*/ 0 w 1600710"/>
                    <a:gd name="connsiteY13" fmla="*/ 325990 h 691784"/>
                    <a:gd name="connsiteX14" fmla="*/ 73142 w 1600710"/>
                    <a:gd name="connsiteY14" fmla="*/ 188750 h 691784"/>
                    <a:gd name="connsiteX15" fmla="*/ 88185 w 1600710"/>
                    <a:gd name="connsiteY15" fmla="*/ 141723 h 691784"/>
                    <a:gd name="connsiteX16" fmla="*/ 301995 w 1600710"/>
                    <a:gd name="connsiteY16" fmla="*/ 0 h 691784"/>
                    <a:gd name="connsiteX0" fmla="*/ 301995 w 1600710"/>
                    <a:gd name="connsiteY0" fmla="*/ 0 h 628565"/>
                    <a:gd name="connsiteX1" fmla="*/ 812177 w 1600710"/>
                    <a:gd name="connsiteY1" fmla="*/ 0 h 628565"/>
                    <a:gd name="connsiteX2" fmla="*/ 1044222 w 1600710"/>
                    <a:gd name="connsiteY2" fmla="*/ 232045 h 628565"/>
                    <a:gd name="connsiteX3" fmla="*/ 1296267 w 1600710"/>
                    <a:gd name="connsiteY3" fmla="*/ 284070 h 628565"/>
                    <a:gd name="connsiteX4" fmla="*/ 1465136 w 1600710"/>
                    <a:gd name="connsiteY4" fmla="*/ 115201 h 628565"/>
                    <a:gd name="connsiteX5" fmla="*/ 1577450 w 1600710"/>
                    <a:gd name="connsiteY5" fmla="*/ 115201 h 628565"/>
                    <a:gd name="connsiteX6" fmla="*/ 1577449 w 1600710"/>
                    <a:gd name="connsiteY6" fmla="*/ 115201 h 628565"/>
                    <a:gd name="connsiteX7" fmla="*/ 1577449 w 1600710"/>
                    <a:gd name="connsiteY7" fmla="*/ 227515 h 628565"/>
                    <a:gd name="connsiteX8" fmla="*/ 1362851 w 1600710"/>
                    <a:gd name="connsiteY8" fmla="*/ 442112 h 628565"/>
                    <a:gd name="connsiteX9" fmla="*/ 1306694 w 1600710"/>
                    <a:gd name="connsiteY9" fmla="*/ 465373 h 628565"/>
                    <a:gd name="connsiteX10" fmla="*/ 1300104 w 1600710"/>
                    <a:gd name="connsiteY10" fmla="*/ 464090 h 628565"/>
                    <a:gd name="connsiteX11" fmla="*/ 579734 w 1600710"/>
                    <a:gd name="connsiteY11" fmla="*/ 464090 h 628565"/>
                    <a:gd name="connsiteX12" fmla="*/ 491964 w 1600710"/>
                    <a:gd name="connsiteY12" fmla="*/ 628565 h 628565"/>
                    <a:gd name="connsiteX13" fmla="*/ 0 w 1600710"/>
                    <a:gd name="connsiteY13" fmla="*/ 325990 h 628565"/>
                    <a:gd name="connsiteX14" fmla="*/ 73142 w 1600710"/>
                    <a:gd name="connsiteY14" fmla="*/ 188750 h 628565"/>
                    <a:gd name="connsiteX15" fmla="*/ 88185 w 1600710"/>
                    <a:gd name="connsiteY15" fmla="*/ 141723 h 628565"/>
                    <a:gd name="connsiteX16" fmla="*/ 301995 w 1600710"/>
                    <a:gd name="connsiteY16" fmla="*/ 0 h 628565"/>
                    <a:gd name="connsiteX0" fmla="*/ 301995 w 1600710"/>
                    <a:gd name="connsiteY0" fmla="*/ 0 h 680710"/>
                    <a:gd name="connsiteX1" fmla="*/ 812177 w 1600710"/>
                    <a:gd name="connsiteY1" fmla="*/ 0 h 680710"/>
                    <a:gd name="connsiteX2" fmla="*/ 1044222 w 1600710"/>
                    <a:gd name="connsiteY2" fmla="*/ 232045 h 680710"/>
                    <a:gd name="connsiteX3" fmla="*/ 1296267 w 1600710"/>
                    <a:gd name="connsiteY3" fmla="*/ 284070 h 680710"/>
                    <a:gd name="connsiteX4" fmla="*/ 1465136 w 1600710"/>
                    <a:gd name="connsiteY4" fmla="*/ 115201 h 680710"/>
                    <a:gd name="connsiteX5" fmla="*/ 1577450 w 1600710"/>
                    <a:gd name="connsiteY5" fmla="*/ 115201 h 680710"/>
                    <a:gd name="connsiteX6" fmla="*/ 1577449 w 1600710"/>
                    <a:gd name="connsiteY6" fmla="*/ 115201 h 680710"/>
                    <a:gd name="connsiteX7" fmla="*/ 1577449 w 1600710"/>
                    <a:gd name="connsiteY7" fmla="*/ 227515 h 680710"/>
                    <a:gd name="connsiteX8" fmla="*/ 1362851 w 1600710"/>
                    <a:gd name="connsiteY8" fmla="*/ 442112 h 680710"/>
                    <a:gd name="connsiteX9" fmla="*/ 1306694 w 1600710"/>
                    <a:gd name="connsiteY9" fmla="*/ 465373 h 680710"/>
                    <a:gd name="connsiteX10" fmla="*/ 1300104 w 1600710"/>
                    <a:gd name="connsiteY10" fmla="*/ 464090 h 680710"/>
                    <a:gd name="connsiteX11" fmla="*/ 579734 w 1600710"/>
                    <a:gd name="connsiteY11" fmla="*/ 464090 h 680710"/>
                    <a:gd name="connsiteX12" fmla="*/ 463657 w 1600710"/>
                    <a:gd name="connsiteY12" fmla="*/ 680710 h 680710"/>
                    <a:gd name="connsiteX13" fmla="*/ 0 w 1600710"/>
                    <a:gd name="connsiteY13" fmla="*/ 325990 h 680710"/>
                    <a:gd name="connsiteX14" fmla="*/ 73142 w 1600710"/>
                    <a:gd name="connsiteY14" fmla="*/ 188750 h 680710"/>
                    <a:gd name="connsiteX15" fmla="*/ 88185 w 1600710"/>
                    <a:gd name="connsiteY15" fmla="*/ 141723 h 680710"/>
                    <a:gd name="connsiteX16" fmla="*/ 301995 w 1600710"/>
                    <a:gd name="connsiteY16" fmla="*/ 0 h 680710"/>
                    <a:gd name="connsiteX0" fmla="*/ 348017 w 1646732"/>
                    <a:gd name="connsiteY0" fmla="*/ 0 h 680710"/>
                    <a:gd name="connsiteX1" fmla="*/ 858199 w 1646732"/>
                    <a:gd name="connsiteY1" fmla="*/ 0 h 680710"/>
                    <a:gd name="connsiteX2" fmla="*/ 1090244 w 1646732"/>
                    <a:gd name="connsiteY2" fmla="*/ 232045 h 680710"/>
                    <a:gd name="connsiteX3" fmla="*/ 1342289 w 1646732"/>
                    <a:gd name="connsiteY3" fmla="*/ 284070 h 680710"/>
                    <a:gd name="connsiteX4" fmla="*/ 1511158 w 1646732"/>
                    <a:gd name="connsiteY4" fmla="*/ 115201 h 680710"/>
                    <a:gd name="connsiteX5" fmla="*/ 1623472 w 1646732"/>
                    <a:gd name="connsiteY5" fmla="*/ 115201 h 680710"/>
                    <a:gd name="connsiteX6" fmla="*/ 1623471 w 1646732"/>
                    <a:gd name="connsiteY6" fmla="*/ 115201 h 680710"/>
                    <a:gd name="connsiteX7" fmla="*/ 1623471 w 1646732"/>
                    <a:gd name="connsiteY7" fmla="*/ 227515 h 680710"/>
                    <a:gd name="connsiteX8" fmla="*/ 1408873 w 1646732"/>
                    <a:gd name="connsiteY8" fmla="*/ 442112 h 680710"/>
                    <a:gd name="connsiteX9" fmla="*/ 1352716 w 1646732"/>
                    <a:gd name="connsiteY9" fmla="*/ 465373 h 680710"/>
                    <a:gd name="connsiteX10" fmla="*/ 1346126 w 1646732"/>
                    <a:gd name="connsiteY10" fmla="*/ 464090 h 680710"/>
                    <a:gd name="connsiteX11" fmla="*/ 625756 w 1646732"/>
                    <a:gd name="connsiteY11" fmla="*/ 464090 h 680710"/>
                    <a:gd name="connsiteX12" fmla="*/ 509679 w 1646732"/>
                    <a:gd name="connsiteY12" fmla="*/ 680710 h 680710"/>
                    <a:gd name="connsiteX13" fmla="*/ -1 w 1646732"/>
                    <a:gd name="connsiteY13" fmla="*/ 399671 h 680710"/>
                    <a:gd name="connsiteX14" fmla="*/ 119164 w 1646732"/>
                    <a:gd name="connsiteY14" fmla="*/ 188750 h 680710"/>
                    <a:gd name="connsiteX15" fmla="*/ 134207 w 1646732"/>
                    <a:gd name="connsiteY15" fmla="*/ 141723 h 680710"/>
                    <a:gd name="connsiteX16" fmla="*/ 348017 w 1646732"/>
                    <a:gd name="connsiteY16" fmla="*/ 0 h 680710"/>
                    <a:gd name="connsiteX0" fmla="*/ 348017 w 1646732"/>
                    <a:gd name="connsiteY0" fmla="*/ 0 h 680710"/>
                    <a:gd name="connsiteX1" fmla="*/ 1090244 w 1646732"/>
                    <a:gd name="connsiteY1" fmla="*/ 232045 h 680710"/>
                    <a:gd name="connsiteX2" fmla="*/ 1342289 w 1646732"/>
                    <a:gd name="connsiteY2" fmla="*/ 284070 h 680710"/>
                    <a:gd name="connsiteX3" fmla="*/ 1511158 w 1646732"/>
                    <a:gd name="connsiteY3" fmla="*/ 115201 h 680710"/>
                    <a:gd name="connsiteX4" fmla="*/ 1623472 w 1646732"/>
                    <a:gd name="connsiteY4" fmla="*/ 115201 h 680710"/>
                    <a:gd name="connsiteX5" fmla="*/ 1623471 w 1646732"/>
                    <a:gd name="connsiteY5" fmla="*/ 115201 h 680710"/>
                    <a:gd name="connsiteX6" fmla="*/ 1623471 w 1646732"/>
                    <a:gd name="connsiteY6" fmla="*/ 227515 h 680710"/>
                    <a:gd name="connsiteX7" fmla="*/ 1408873 w 1646732"/>
                    <a:gd name="connsiteY7" fmla="*/ 442112 h 680710"/>
                    <a:gd name="connsiteX8" fmla="*/ 1352716 w 1646732"/>
                    <a:gd name="connsiteY8" fmla="*/ 465373 h 680710"/>
                    <a:gd name="connsiteX9" fmla="*/ 1346126 w 1646732"/>
                    <a:gd name="connsiteY9" fmla="*/ 464090 h 680710"/>
                    <a:gd name="connsiteX10" fmla="*/ 625756 w 1646732"/>
                    <a:gd name="connsiteY10" fmla="*/ 464090 h 680710"/>
                    <a:gd name="connsiteX11" fmla="*/ 509679 w 1646732"/>
                    <a:gd name="connsiteY11" fmla="*/ 680710 h 680710"/>
                    <a:gd name="connsiteX12" fmla="*/ -1 w 1646732"/>
                    <a:gd name="connsiteY12" fmla="*/ 399671 h 680710"/>
                    <a:gd name="connsiteX13" fmla="*/ 119164 w 1646732"/>
                    <a:gd name="connsiteY13" fmla="*/ 188750 h 680710"/>
                    <a:gd name="connsiteX14" fmla="*/ 134207 w 1646732"/>
                    <a:gd name="connsiteY14" fmla="*/ 141723 h 680710"/>
                    <a:gd name="connsiteX15" fmla="*/ 348017 w 1646732"/>
                    <a:gd name="connsiteY15" fmla="*/ 0 h 680710"/>
                    <a:gd name="connsiteX0" fmla="*/ 348017 w 1646732"/>
                    <a:gd name="connsiteY0" fmla="*/ 12804 h 693514"/>
                    <a:gd name="connsiteX1" fmla="*/ 1090244 w 1646732"/>
                    <a:gd name="connsiteY1" fmla="*/ 244849 h 693514"/>
                    <a:gd name="connsiteX2" fmla="*/ 1342289 w 1646732"/>
                    <a:gd name="connsiteY2" fmla="*/ 296874 h 693514"/>
                    <a:gd name="connsiteX3" fmla="*/ 1511158 w 1646732"/>
                    <a:gd name="connsiteY3" fmla="*/ 128005 h 693514"/>
                    <a:gd name="connsiteX4" fmla="*/ 1623472 w 1646732"/>
                    <a:gd name="connsiteY4" fmla="*/ 128005 h 693514"/>
                    <a:gd name="connsiteX5" fmla="*/ 1623471 w 1646732"/>
                    <a:gd name="connsiteY5" fmla="*/ 128005 h 693514"/>
                    <a:gd name="connsiteX6" fmla="*/ 1623471 w 1646732"/>
                    <a:gd name="connsiteY6" fmla="*/ 240319 h 693514"/>
                    <a:gd name="connsiteX7" fmla="*/ 1408873 w 1646732"/>
                    <a:gd name="connsiteY7" fmla="*/ 454916 h 693514"/>
                    <a:gd name="connsiteX8" fmla="*/ 1352716 w 1646732"/>
                    <a:gd name="connsiteY8" fmla="*/ 478177 h 693514"/>
                    <a:gd name="connsiteX9" fmla="*/ 1346126 w 1646732"/>
                    <a:gd name="connsiteY9" fmla="*/ 476894 h 693514"/>
                    <a:gd name="connsiteX10" fmla="*/ 625756 w 1646732"/>
                    <a:gd name="connsiteY10" fmla="*/ 476894 h 693514"/>
                    <a:gd name="connsiteX11" fmla="*/ 509679 w 1646732"/>
                    <a:gd name="connsiteY11" fmla="*/ 693514 h 693514"/>
                    <a:gd name="connsiteX12" fmla="*/ -1 w 1646732"/>
                    <a:gd name="connsiteY12" fmla="*/ 412475 h 693514"/>
                    <a:gd name="connsiteX13" fmla="*/ 119164 w 1646732"/>
                    <a:gd name="connsiteY13" fmla="*/ 201554 h 693514"/>
                    <a:gd name="connsiteX14" fmla="*/ 134207 w 1646732"/>
                    <a:gd name="connsiteY14" fmla="*/ 154527 h 693514"/>
                    <a:gd name="connsiteX15" fmla="*/ 348017 w 1646732"/>
                    <a:gd name="connsiteY15" fmla="*/ 12804 h 693514"/>
                    <a:gd name="connsiteX0" fmla="*/ 348017 w 1646732"/>
                    <a:gd name="connsiteY0" fmla="*/ 12804 h 693514"/>
                    <a:gd name="connsiteX1" fmla="*/ 1090244 w 1646732"/>
                    <a:gd name="connsiteY1" fmla="*/ 244849 h 693514"/>
                    <a:gd name="connsiteX2" fmla="*/ 1342289 w 1646732"/>
                    <a:gd name="connsiteY2" fmla="*/ 296874 h 693514"/>
                    <a:gd name="connsiteX3" fmla="*/ 1511158 w 1646732"/>
                    <a:gd name="connsiteY3" fmla="*/ 128005 h 693514"/>
                    <a:gd name="connsiteX4" fmla="*/ 1623472 w 1646732"/>
                    <a:gd name="connsiteY4" fmla="*/ 128005 h 693514"/>
                    <a:gd name="connsiteX5" fmla="*/ 1623471 w 1646732"/>
                    <a:gd name="connsiteY5" fmla="*/ 128005 h 693514"/>
                    <a:gd name="connsiteX6" fmla="*/ 1623471 w 1646732"/>
                    <a:gd name="connsiteY6" fmla="*/ 240319 h 693514"/>
                    <a:gd name="connsiteX7" fmla="*/ 1408873 w 1646732"/>
                    <a:gd name="connsiteY7" fmla="*/ 454916 h 693514"/>
                    <a:gd name="connsiteX8" fmla="*/ 1352716 w 1646732"/>
                    <a:gd name="connsiteY8" fmla="*/ 478177 h 693514"/>
                    <a:gd name="connsiteX9" fmla="*/ 1346126 w 1646732"/>
                    <a:gd name="connsiteY9" fmla="*/ 476894 h 693514"/>
                    <a:gd name="connsiteX10" fmla="*/ 625756 w 1646732"/>
                    <a:gd name="connsiteY10" fmla="*/ 476894 h 693514"/>
                    <a:gd name="connsiteX11" fmla="*/ 509679 w 1646732"/>
                    <a:gd name="connsiteY11" fmla="*/ 693514 h 693514"/>
                    <a:gd name="connsiteX12" fmla="*/ -1 w 1646732"/>
                    <a:gd name="connsiteY12" fmla="*/ 412475 h 693514"/>
                    <a:gd name="connsiteX13" fmla="*/ 134207 w 1646732"/>
                    <a:gd name="connsiteY13" fmla="*/ 154527 h 693514"/>
                    <a:gd name="connsiteX14" fmla="*/ 348017 w 1646732"/>
                    <a:gd name="connsiteY14" fmla="*/ 12804 h 693514"/>
                    <a:gd name="connsiteX0" fmla="*/ 348017 w 1646732"/>
                    <a:gd name="connsiteY0" fmla="*/ 12804 h 693514"/>
                    <a:gd name="connsiteX1" fmla="*/ 1090244 w 1646732"/>
                    <a:gd name="connsiteY1" fmla="*/ 244849 h 693514"/>
                    <a:gd name="connsiteX2" fmla="*/ 1342289 w 1646732"/>
                    <a:gd name="connsiteY2" fmla="*/ 296874 h 693514"/>
                    <a:gd name="connsiteX3" fmla="*/ 1511158 w 1646732"/>
                    <a:gd name="connsiteY3" fmla="*/ 128005 h 693514"/>
                    <a:gd name="connsiteX4" fmla="*/ 1623472 w 1646732"/>
                    <a:gd name="connsiteY4" fmla="*/ 128005 h 693514"/>
                    <a:gd name="connsiteX5" fmla="*/ 1623471 w 1646732"/>
                    <a:gd name="connsiteY5" fmla="*/ 128005 h 693514"/>
                    <a:gd name="connsiteX6" fmla="*/ 1623471 w 1646732"/>
                    <a:gd name="connsiteY6" fmla="*/ 240319 h 693514"/>
                    <a:gd name="connsiteX7" fmla="*/ 1408873 w 1646732"/>
                    <a:gd name="connsiteY7" fmla="*/ 454916 h 693514"/>
                    <a:gd name="connsiteX8" fmla="*/ 1352716 w 1646732"/>
                    <a:gd name="connsiteY8" fmla="*/ 478177 h 693514"/>
                    <a:gd name="connsiteX9" fmla="*/ 1346126 w 1646732"/>
                    <a:gd name="connsiteY9" fmla="*/ 476894 h 693514"/>
                    <a:gd name="connsiteX10" fmla="*/ 625756 w 1646732"/>
                    <a:gd name="connsiteY10" fmla="*/ 476894 h 693514"/>
                    <a:gd name="connsiteX11" fmla="*/ 509679 w 1646732"/>
                    <a:gd name="connsiteY11" fmla="*/ 693514 h 693514"/>
                    <a:gd name="connsiteX12" fmla="*/ -1 w 1646732"/>
                    <a:gd name="connsiteY12" fmla="*/ 412475 h 693514"/>
                    <a:gd name="connsiteX13" fmla="*/ 348017 w 1646732"/>
                    <a:gd name="connsiteY13" fmla="*/ 12804 h 693514"/>
                    <a:gd name="connsiteX0" fmla="*/ 348017 w 1646732"/>
                    <a:gd name="connsiteY0" fmla="*/ 12804 h 693514"/>
                    <a:gd name="connsiteX1" fmla="*/ 1090244 w 1646732"/>
                    <a:gd name="connsiteY1" fmla="*/ 244849 h 693514"/>
                    <a:gd name="connsiteX2" fmla="*/ 1342289 w 1646732"/>
                    <a:gd name="connsiteY2" fmla="*/ 296874 h 693514"/>
                    <a:gd name="connsiteX3" fmla="*/ 1511158 w 1646732"/>
                    <a:gd name="connsiteY3" fmla="*/ 128005 h 693514"/>
                    <a:gd name="connsiteX4" fmla="*/ 1623472 w 1646732"/>
                    <a:gd name="connsiteY4" fmla="*/ 128005 h 693514"/>
                    <a:gd name="connsiteX5" fmla="*/ 1623471 w 1646732"/>
                    <a:gd name="connsiteY5" fmla="*/ 128005 h 693514"/>
                    <a:gd name="connsiteX6" fmla="*/ 1623471 w 1646732"/>
                    <a:gd name="connsiteY6" fmla="*/ 240319 h 693514"/>
                    <a:gd name="connsiteX7" fmla="*/ 1408873 w 1646732"/>
                    <a:gd name="connsiteY7" fmla="*/ 454916 h 693514"/>
                    <a:gd name="connsiteX8" fmla="*/ 1352716 w 1646732"/>
                    <a:gd name="connsiteY8" fmla="*/ 478177 h 693514"/>
                    <a:gd name="connsiteX9" fmla="*/ 1346126 w 1646732"/>
                    <a:gd name="connsiteY9" fmla="*/ 476894 h 693514"/>
                    <a:gd name="connsiteX10" fmla="*/ 625756 w 1646732"/>
                    <a:gd name="connsiteY10" fmla="*/ 476894 h 693514"/>
                    <a:gd name="connsiteX11" fmla="*/ 509679 w 1646732"/>
                    <a:gd name="connsiteY11" fmla="*/ 693514 h 693514"/>
                    <a:gd name="connsiteX12" fmla="*/ -1 w 1646732"/>
                    <a:gd name="connsiteY12" fmla="*/ 412475 h 693514"/>
                    <a:gd name="connsiteX13" fmla="*/ 348017 w 1646732"/>
                    <a:gd name="connsiteY13" fmla="*/ 12804 h 693514"/>
                    <a:gd name="connsiteX0" fmla="*/ 348017 w 1646732"/>
                    <a:gd name="connsiteY0" fmla="*/ 12804 h 634704"/>
                    <a:gd name="connsiteX1" fmla="*/ 1090244 w 1646732"/>
                    <a:gd name="connsiteY1" fmla="*/ 244849 h 634704"/>
                    <a:gd name="connsiteX2" fmla="*/ 1342289 w 1646732"/>
                    <a:gd name="connsiteY2" fmla="*/ 296874 h 634704"/>
                    <a:gd name="connsiteX3" fmla="*/ 1511158 w 1646732"/>
                    <a:gd name="connsiteY3" fmla="*/ 128005 h 634704"/>
                    <a:gd name="connsiteX4" fmla="*/ 1623472 w 1646732"/>
                    <a:gd name="connsiteY4" fmla="*/ 128005 h 634704"/>
                    <a:gd name="connsiteX5" fmla="*/ 1623471 w 1646732"/>
                    <a:gd name="connsiteY5" fmla="*/ 128005 h 634704"/>
                    <a:gd name="connsiteX6" fmla="*/ 1623471 w 1646732"/>
                    <a:gd name="connsiteY6" fmla="*/ 240319 h 634704"/>
                    <a:gd name="connsiteX7" fmla="*/ 1408873 w 1646732"/>
                    <a:gd name="connsiteY7" fmla="*/ 454916 h 634704"/>
                    <a:gd name="connsiteX8" fmla="*/ 1352716 w 1646732"/>
                    <a:gd name="connsiteY8" fmla="*/ 478177 h 634704"/>
                    <a:gd name="connsiteX9" fmla="*/ 1346126 w 1646732"/>
                    <a:gd name="connsiteY9" fmla="*/ 476894 h 634704"/>
                    <a:gd name="connsiteX10" fmla="*/ 625756 w 1646732"/>
                    <a:gd name="connsiteY10" fmla="*/ 476894 h 634704"/>
                    <a:gd name="connsiteX11" fmla="*/ 281871 w 1646732"/>
                    <a:gd name="connsiteY11" fmla="*/ 634705 h 634704"/>
                    <a:gd name="connsiteX12" fmla="*/ -1 w 1646732"/>
                    <a:gd name="connsiteY12" fmla="*/ 412475 h 634704"/>
                    <a:gd name="connsiteX13" fmla="*/ 348017 w 1646732"/>
                    <a:gd name="connsiteY13" fmla="*/ 12804 h 634704"/>
                    <a:gd name="connsiteX0" fmla="*/ 388271 w 1686986"/>
                    <a:gd name="connsiteY0" fmla="*/ 12804 h 634704"/>
                    <a:gd name="connsiteX1" fmla="*/ 1130498 w 1686986"/>
                    <a:gd name="connsiteY1" fmla="*/ 244849 h 634704"/>
                    <a:gd name="connsiteX2" fmla="*/ 1382543 w 1686986"/>
                    <a:gd name="connsiteY2" fmla="*/ 296874 h 634704"/>
                    <a:gd name="connsiteX3" fmla="*/ 1551412 w 1686986"/>
                    <a:gd name="connsiteY3" fmla="*/ 128005 h 634704"/>
                    <a:gd name="connsiteX4" fmla="*/ 1663726 w 1686986"/>
                    <a:gd name="connsiteY4" fmla="*/ 128005 h 634704"/>
                    <a:gd name="connsiteX5" fmla="*/ 1663725 w 1686986"/>
                    <a:gd name="connsiteY5" fmla="*/ 128005 h 634704"/>
                    <a:gd name="connsiteX6" fmla="*/ 1663725 w 1686986"/>
                    <a:gd name="connsiteY6" fmla="*/ 240319 h 634704"/>
                    <a:gd name="connsiteX7" fmla="*/ 1449127 w 1686986"/>
                    <a:gd name="connsiteY7" fmla="*/ 454916 h 634704"/>
                    <a:gd name="connsiteX8" fmla="*/ 1392970 w 1686986"/>
                    <a:gd name="connsiteY8" fmla="*/ 478177 h 634704"/>
                    <a:gd name="connsiteX9" fmla="*/ 1386380 w 1686986"/>
                    <a:gd name="connsiteY9" fmla="*/ 476894 h 634704"/>
                    <a:gd name="connsiteX10" fmla="*/ 666010 w 1686986"/>
                    <a:gd name="connsiteY10" fmla="*/ 476894 h 634704"/>
                    <a:gd name="connsiteX11" fmla="*/ 322125 w 1686986"/>
                    <a:gd name="connsiteY11" fmla="*/ 634705 h 634704"/>
                    <a:gd name="connsiteX12" fmla="*/ 0 w 1686986"/>
                    <a:gd name="connsiteY12" fmla="*/ 331068 h 634704"/>
                    <a:gd name="connsiteX13" fmla="*/ 388271 w 1686986"/>
                    <a:gd name="connsiteY13" fmla="*/ 12804 h 634704"/>
                    <a:gd name="connsiteX0" fmla="*/ 388271 w 1686986"/>
                    <a:gd name="connsiteY0" fmla="*/ 2330 h 624230"/>
                    <a:gd name="connsiteX1" fmla="*/ 1130498 w 1686986"/>
                    <a:gd name="connsiteY1" fmla="*/ 234375 h 624230"/>
                    <a:gd name="connsiteX2" fmla="*/ 1382543 w 1686986"/>
                    <a:gd name="connsiteY2" fmla="*/ 286400 h 624230"/>
                    <a:gd name="connsiteX3" fmla="*/ 1551412 w 1686986"/>
                    <a:gd name="connsiteY3" fmla="*/ 117531 h 624230"/>
                    <a:gd name="connsiteX4" fmla="*/ 1663726 w 1686986"/>
                    <a:gd name="connsiteY4" fmla="*/ 117531 h 624230"/>
                    <a:gd name="connsiteX5" fmla="*/ 1663725 w 1686986"/>
                    <a:gd name="connsiteY5" fmla="*/ 117531 h 624230"/>
                    <a:gd name="connsiteX6" fmla="*/ 1663725 w 1686986"/>
                    <a:gd name="connsiteY6" fmla="*/ 229845 h 624230"/>
                    <a:gd name="connsiteX7" fmla="*/ 1449127 w 1686986"/>
                    <a:gd name="connsiteY7" fmla="*/ 444442 h 624230"/>
                    <a:gd name="connsiteX8" fmla="*/ 1392970 w 1686986"/>
                    <a:gd name="connsiteY8" fmla="*/ 467703 h 624230"/>
                    <a:gd name="connsiteX9" fmla="*/ 1386380 w 1686986"/>
                    <a:gd name="connsiteY9" fmla="*/ 466420 h 624230"/>
                    <a:gd name="connsiteX10" fmla="*/ 666010 w 1686986"/>
                    <a:gd name="connsiteY10" fmla="*/ 466420 h 624230"/>
                    <a:gd name="connsiteX11" fmla="*/ 322125 w 1686986"/>
                    <a:gd name="connsiteY11" fmla="*/ 624231 h 624230"/>
                    <a:gd name="connsiteX12" fmla="*/ 0 w 1686986"/>
                    <a:gd name="connsiteY12" fmla="*/ 320594 h 624230"/>
                    <a:gd name="connsiteX13" fmla="*/ 388271 w 1686986"/>
                    <a:gd name="connsiteY13" fmla="*/ 2330 h 624230"/>
                    <a:gd name="connsiteX0" fmla="*/ 388271 w 1686986"/>
                    <a:gd name="connsiteY0" fmla="*/ 27992 h 649893"/>
                    <a:gd name="connsiteX1" fmla="*/ 1130498 w 1686986"/>
                    <a:gd name="connsiteY1" fmla="*/ 260037 h 649893"/>
                    <a:gd name="connsiteX2" fmla="*/ 1382543 w 1686986"/>
                    <a:gd name="connsiteY2" fmla="*/ 312062 h 649893"/>
                    <a:gd name="connsiteX3" fmla="*/ 1551412 w 1686986"/>
                    <a:gd name="connsiteY3" fmla="*/ 143193 h 649893"/>
                    <a:gd name="connsiteX4" fmla="*/ 1663726 w 1686986"/>
                    <a:gd name="connsiteY4" fmla="*/ 143193 h 649893"/>
                    <a:gd name="connsiteX5" fmla="*/ 1663725 w 1686986"/>
                    <a:gd name="connsiteY5" fmla="*/ 143193 h 649893"/>
                    <a:gd name="connsiteX6" fmla="*/ 1663725 w 1686986"/>
                    <a:gd name="connsiteY6" fmla="*/ 255507 h 649893"/>
                    <a:gd name="connsiteX7" fmla="*/ 1449127 w 1686986"/>
                    <a:gd name="connsiteY7" fmla="*/ 470104 h 649893"/>
                    <a:gd name="connsiteX8" fmla="*/ 1392970 w 1686986"/>
                    <a:gd name="connsiteY8" fmla="*/ 493365 h 649893"/>
                    <a:gd name="connsiteX9" fmla="*/ 1386380 w 1686986"/>
                    <a:gd name="connsiteY9" fmla="*/ 492082 h 649893"/>
                    <a:gd name="connsiteX10" fmla="*/ 666010 w 1686986"/>
                    <a:gd name="connsiteY10" fmla="*/ 492082 h 649893"/>
                    <a:gd name="connsiteX11" fmla="*/ 322125 w 1686986"/>
                    <a:gd name="connsiteY11" fmla="*/ 649893 h 649893"/>
                    <a:gd name="connsiteX12" fmla="*/ 0 w 1686986"/>
                    <a:gd name="connsiteY12" fmla="*/ 346256 h 649893"/>
                    <a:gd name="connsiteX13" fmla="*/ 388271 w 1686986"/>
                    <a:gd name="connsiteY13" fmla="*/ 27992 h 649893"/>
                    <a:gd name="connsiteX0" fmla="*/ 388271 w 1686986"/>
                    <a:gd name="connsiteY0" fmla="*/ 27992 h 649893"/>
                    <a:gd name="connsiteX1" fmla="*/ 1130498 w 1686986"/>
                    <a:gd name="connsiteY1" fmla="*/ 260037 h 649893"/>
                    <a:gd name="connsiteX2" fmla="*/ 1382543 w 1686986"/>
                    <a:gd name="connsiteY2" fmla="*/ 312062 h 649893"/>
                    <a:gd name="connsiteX3" fmla="*/ 1551412 w 1686986"/>
                    <a:gd name="connsiteY3" fmla="*/ 143193 h 649893"/>
                    <a:gd name="connsiteX4" fmla="*/ 1663726 w 1686986"/>
                    <a:gd name="connsiteY4" fmla="*/ 143193 h 649893"/>
                    <a:gd name="connsiteX5" fmla="*/ 1663725 w 1686986"/>
                    <a:gd name="connsiteY5" fmla="*/ 143193 h 649893"/>
                    <a:gd name="connsiteX6" fmla="*/ 1663725 w 1686986"/>
                    <a:gd name="connsiteY6" fmla="*/ 255507 h 649893"/>
                    <a:gd name="connsiteX7" fmla="*/ 1449127 w 1686986"/>
                    <a:gd name="connsiteY7" fmla="*/ 470104 h 649893"/>
                    <a:gd name="connsiteX8" fmla="*/ 1392970 w 1686986"/>
                    <a:gd name="connsiteY8" fmla="*/ 493365 h 649893"/>
                    <a:gd name="connsiteX9" fmla="*/ 1386380 w 1686986"/>
                    <a:gd name="connsiteY9" fmla="*/ 492082 h 649893"/>
                    <a:gd name="connsiteX10" fmla="*/ 666010 w 1686986"/>
                    <a:gd name="connsiteY10" fmla="*/ 492082 h 649893"/>
                    <a:gd name="connsiteX11" fmla="*/ 322125 w 1686986"/>
                    <a:gd name="connsiteY11" fmla="*/ 649893 h 649893"/>
                    <a:gd name="connsiteX12" fmla="*/ 0 w 1686986"/>
                    <a:gd name="connsiteY12" fmla="*/ 346256 h 649893"/>
                    <a:gd name="connsiteX13" fmla="*/ 388271 w 1686986"/>
                    <a:gd name="connsiteY13" fmla="*/ 27992 h 6498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686986" h="649893">
                      <a:moveTo>
                        <a:pt x="388271" y="27992"/>
                      </a:moveTo>
                      <a:cubicBezTo>
                        <a:pt x="818598" y="-86607"/>
                        <a:pt x="883089" y="182689"/>
                        <a:pt x="1130498" y="260037"/>
                      </a:cubicBezTo>
                      <a:lnTo>
                        <a:pt x="1382543" y="312062"/>
                      </a:lnTo>
                      <a:lnTo>
                        <a:pt x="1551412" y="143193"/>
                      </a:lnTo>
                      <a:cubicBezTo>
                        <a:pt x="1582426" y="112178"/>
                        <a:pt x="1632711" y="112178"/>
                        <a:pt x="1663726" y="143193"/>
                      </a:cubicBezTo>
                      <a:lnTo>
                        <a:pt x="1663725" y="143193"/>
                      </a:lnTo>
                      <a:cubicBezTo>
                        <a:pt x="1694740" y="174208"/>
                        <a:pt x="1694740" y="224493"/>
                        <a:pt x="1663725" y="255507"/>
                      </a:cubicBezTo>
                      <a:lnTo>
                        <a:pt x="1449127" y="470104"/>
                      </a:lnTo>
                      <a:cubicBezTo>
                        <a:pt x="1433620" y="485611"/>
                        <a:pt x="1413295" y="493365"/>
                        <a:pt x="1392970" y="493365"/>
                      </a:cubicBezTo>
                      <a:lnTo>
                        <a:pt x="1386380" y="492082"/>
                      </a:lnTo>
                      <a:lnTo>
                        <a:pt x="666010" y="492082"/>
                      </a:lnTo>
                      <a:lnTo>
                        <a:pt x="322125" y="649893"/>
                      </a:lnTo>
                      <a:lnTo>
                        <a:pt x="0" y="346256"/>
                      </a:lnTo>
                      <a:cubicBezTo>
                        <a:pt x="116006" y="213032"/>
                        <a:pt x="178979" y="79157"/>
                        <a:pt x="388271" y="27992"/>
                      </a:cubicBezTo>
                      <a:close/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/>
              </p:spPr>
              <p:txBody>
                <a:bodyPr wrap="square" rtlCol="0" anchor="ctr"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</p:grpSp>
          <p:grpSp>
            <p:nvGrpSpPr>
              <p:cNvPr id="886" name="グループ化 885"/>
              <p:cNvGrpSpPr/>
              <p:nvPr/>
            </p:nvGrpSpPr>
            <p:grpSpPr>
              <a:xfrm>
                <a:off x="5283855" y="3146838"/>
                <a:ext cx="172795" cy="298381"/>
                <a:chOff x="3372527" y="3146838"/>
                <a:chExt cx="172795" cy="298381"/>
              </a:xfrm>
            </p:grpSpPr>
            <p:sp>
              <p:nvSpPr>
                <p:cNvPr id="892" name="フリーフォーム 891"/>
                <p:cNvSpPr/>
                <p:nvPr/>
              </p:nvSpPr>
              <p:spPr bwMode="auto">
                <a:xfrm>
                  <a:off x="3372527" y="3146838"/>
                  <a:ext cx="172795" cy="298381"/>
                </a:xfrm>
                <a:custGeom>
                  <a:avLst/>
                  <a:gdLst>
                    <a:gd name="connsiteX0" fmla="*/ 116667 w 172795"/>
                    <a:gd name="connsiteY0" fmla="*/ 1856 h 298381"/>
                    <a:gd name="connsiteX1" fmla="*/ 164239 w 172795"/>
                    <a:gd name="connsiteY1" fmla="*/ 172516 h 298381"/>
                    <a:gd name="connsiteX2" fmla="*/ 37710 w 172795"/>
                    <a:gd name="connsiteY2" fmla="*/ 296525 h 298381"/>
                    <a:gd name="connsiteX3" fmla="*/ 6929 w 172795"/>
                    <a:gd name="connsiteY3" fmla="*/ 275868 h 298381"/>
                    <a:gd name="connsiteX4" fmla="*/ 0 w 172795"/>
                    <a:gd name="connsiteY4" fmla="*/ 261805 h 298381"/>
                    <a:gd name="connsiteX5" fmla="*/ 25192 w 172795"/>
                    <a:gd name="connsiteY5" fmla="*/ 228032 h 298381"/>
                    <a:gd name="connsiteX6" fmla="*/ 47399 w 172795"/>
                    <a:gd name="connsiteY6" fmla="*/ 172516 h 298381"/>
                    <a:gd name="connsiteX7" fmla="*/ 49818 w 172795"/>
                    <a:gd name="connsiteY7" fmla="*/ 61503 h 298381"/>
                    <a:gd name="connsiteX8" fmla="*/ 37538 w 172795"/>
                    <a:gd name="connsiteY8" fmla="*/ 36577 h 298381"/>
                    <a:gd name="connsiteX9" fmla="*/ 43550 w 172795"/>
                    <a:gd name="connsiteY9" fmla="*/ 28516 h 298381"/>
                    <a:gd name="connsiteX10" fmla="*/ 116667 w 172795"/>
                    <a:gd name="connsiteY10" fmla="*/ 1856 h 298381"/>
                    <a:gd name="connsiteX0" fmla="*/ 47399 w 172795"/>
                    <a:gd name="connsiteY0" fmla="*/ 172516 h 298381"/>
                    <a:gd name="connsiteX1" fmla="*/ 49818 w 172795"/>
                    <a:gd name="connsiteY1" fmla="*/ 61503 h 298381"/>
                    <a:gd name="connsiteX2" fmla="*/ 37538 w 172795"/>
                    <a:gd name="connsiteY2" fmla="*/ 36577 h 298381"/>
                    <a:gd name="connsiteX3" fmla="*/ 43550 w 172795"/>
                    <a:gd name="connsiteY3" fmla="*/ 28516 h 298381"/>
                    <a:gd name="connsiteX4" fmla="*/ 116667 w 172795"/>
                    <a:gd name="connsiteY4" fmla="*/ 1856 h 298381"/>
                    <a:gd name="connsiteX5" fmla="*/ 164239 w 172795"/>
                    <a:gd name="connsiteY5" fmla="*/ 172516 h 298381"/>
                    <a:gd name="connsiteX6" fmla="*/ 37710 w 172795"/>
                    <a:gd name="connsiteY6" fmla="*/ 296525 h 298381"/>
                    <a:gd name="connsiteX7" fmla="*/ 6929 w 172795"/>
                    <a:gd name="connsiteY7" fmla="*/ 275868 h 298381"/>
                    <a:gd name="connsiteX8" fmla="*/ 0 w 172795"/>
                    <a:gd name="connsiteY8" fmla="*/ 261805 h 298381"/>
                    <a:gd name="connsiteX9" fmla="*/ 25192 w 172795"/>
                    <a:gd name="connsiteY9" fmla="*/ 228032 h 298381"/>
                    <a:gd name="connsiteX10" fmla="*/ 138839 w 172795"/>
                    <a:gd name="connsiteY10" fmla="*/ 263956 h 298381"/>
                    <a:gd name="connsiteX0" fmla="*/ 47399 w 172795"/>
                    <a:gd name="connsiteY0" fmla="*/ 172516 h 298381"/>
                    <a:gd name="connsiteX1" fmla="*/ 49818 w 172795"/>
                    <a:gd name="connsiteY1" fmla="*/ 61503 h 298381"/>
                    <a:gd name="connsiteX2" fmla="*/ 37538 w 172795"/>
                    <a:gd name="connsiteY2" fmla="*/ 36577 h 298381"/>
                    <a:gd name="connsiteX3" fmla="*/ 43550 w 172795"/>
                    <a:gd name="connsiteY3" fmla="*/ 28516 h 298381"/>
                    <a:gd name="connsiteX4" fmla="*/ 116667 w 172795"/>
                    <a:gd name="connsiteY4" fmla="*/ 1856 h 298381"/>
                    <a:gd name="connsiteX5" fmla="*/ 164239 w 172795"/>
                    <a:gd name="connsiteY5" fmla="*/ 172516 h 298381"/>
                    <a:gd name="connsiteX6" fmla="*/ 37710 w 172795"/>
                    <a:gd name="connsiteY6" fmla="*/ 296525 h 298381"/>
                    <a:gd name="connsiteX7" fmla="*/ 6929 w 172795"/>
                    <a:gd name="connsiteY7" fmla="*/ 275868 h 298381"/>
                    <a:gd name="connsiteX8" fmla="*/ 0 w 172795"/>
                    <a:gd name="connsiteY8" fmla="*/ 261805 h 298381"/>
                    <a:gd name="connsiteX9" fmla="*/ 25192 w 172795"/>
                    <a:gd name="connsiteY9" fmla="*/ 228032 h 298381"/>
                    <a:gd name="connsiteX0" fmla="*/ 49818 w 172795"/>
                    <a:gd name="connsiteY0" fmla="*/ 61503 h 298381"/>
                    <a:gd name="connsiteX1" fmla="*/ 37538 w 172795"/>
                    <a:gd name="connsiteY1" fmla="*/ 36577 h 298381"/>
                    <a:gd name="connsiteX2" fmla="*/ 43550 w 172795"/>
                    <a:gd name="connsiteY2" fmla="*/ 28516 h 298381"/>
                    <a:gd name="connsiteX3" fmla="*/ 116667 w 172795"/>
                    <a:gd name="connsiteY3" fmla="*/ 1856 h 298381"/>
                    <a:gd name="connsiteX4" fmla="*/ 164239 w 172795"/>
                    <a:gd name="connsiteY4" fmla="*/ 172516 h 298381"/>
                    <a:gd name="connsiteX5" fmla="*/ 37710 w 172795"/>
                    <a:gd name="connsiteY5" fmla="*/ 296525 h 298381"/>
                    <a:gd name="connsiteX6" fmla="*/ 6929 w 172795"/>
                    <a:gd name="connsiteY6" fmla="*/ 275868 h 298381"/>
                    <a:gd name="connsiteX7" fmla="*/ 0 w 172795"/>
                    <a:gd name="connsiteY7" fmla="*/ 261805 h 298381"/>
                    <a:gd name="connsiteX8" fmla="*/ 25192 w 172795"/>
                    <a:gd name="connsiteY8" fmla="*/ 228032 h 298381"/>
                    <a:gd name="connsiteX0" fmla="*/ 37538 w 172795"/>
                    <a:gd name="connsiteY0" fmla="*/ 36577 h 298381"/>
                    <a:gd name="connsiteX1" fmla="*/ 43550 w 172795"/>
                    <a:gd name="connsiteY1" fmla="*/ 28516 h 298381"/>
                    <a:gd name="connsiteX2" fmla="*/ 116667 w 172795"/>
                    <a:gd name="connsiteY2" fmla="*/ 1856 h 298381"/>
                    <a:gd name="connsiteX3" fmla="*/ 164239 w 172795"/>
                    <a:gd name="connsiteY3" fmla="*/ 172516 h 298381"/>
                    <a:gd name="connsiteX4" fmla="*/ 37710 w 172795"/>
                    <a:gd name="connsiteY4" fmla="*/ 296525 h 298381"/>
                    <a:gd name="connsiteX5" fmla="*/ 6929 w 172795"/>
                    <a:gd name="connsiteY5" fmla="*/ 275868 h 298381"/>
                    <a:gd name="connsiteX6" fmla="*/ 0 w 172795"/>
                    <a:gd name="connsiteY6" fmla="*/ 261805 h 298381"/>
                    <a:gd name="connsiteX7" fmla="*/ 25192 w 172795"/>
                    <a:gd name="connsiteY7" fmla="*/ 228032 h 298381"/>
                    <a:gd name="connsiteX0" fmla="*/ 37538 w 172795"/>
                    <a:gd name="connsiteY0" fmla="*/ 36577 h 298381"/>
                    <a:gd name="connsiteX1" fmla="*/ 43550 w 172795"/>
                    <a:gd name="connsiteY1" fmla="*/ 28516 h 298381"/>
                    <a:gd name="connsiteX2" fmla="*/ 116667 w 172795"/>
                    <a:gd name="connsiteY2" fmla="*/ 1856 h 298381"/>
                    <a:gd name="connsiteX3" fmla="*/ 164239 w 172795"/>
                    <a:gd name="connsiteY3" fmla="*/ 172516 h 298381"/>
                    <a:gd name="connsiteX4" fmla="*/ 37710 w 172795"/>
                    <a:gd name="connsiteY4" fmla="*/ 296525 h 298381"/>
                    <a:gd name="connsiteX5" fmla="*/ 6929 w 172795"/>
                    <a:gd name="connsiteY5" fmla="*/ 275868 h 298381"/>
                    <a:gd name="connsiteX6" fmla="*/ 0 w 172795"/>
                    <a:gd name="connsiteY6" fmla="*/ 261805 h 2983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72795" h="298381">
                      <a:moveTo>
                        <a:pt x="37538" y="36577"/>
                      </a:moveTo>
                      <a:lnTo>
                        <a:pt x="43550" y="28516"/>
                      </a:lnTo>
                      <a:cubicBezTo>
                        <a:pt x="66447" y="6075"/>
                        <a:pt x="92629" y="-4585"/>
                        <a:pt x="116667" y="1856"/>
                      </a:cubicBezTo>
                      <a:cubicBezTo>
                        <a:pt x="164743" y="14738"/>
                        <a:pt x="186042" y="91145"/>
                        <a:pt x="164239" y="172516"/>
                      </a:cubicBezTo>
                      <a:cubicBezTo>
                        <a:pt x="142436" y="253886"/>
                        <a:pt x="85786" y="309407"/>
                        <a:pt x="37710" y="296525"/>
                      </a:cubicBezTo>
                      <a:cubicBezTo>
                        <a:pt x="25691" y="293305"/>
                        <a:pt x="15346" y="286114"/>
                        <a:pt x="6929" y="275868"/>
                      </a:cubicBezTo>
                      <a:lnTo>
                        <a:pt x="0" y="261805"/>
                      </a:lnTo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/>
              </p:spPr>
              <p:txBody>
                <a:bodyPr wrap="square" rtlCol="0" anchor="ctr"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893" name="フリーフォーム 892"/>
                <p:cNvSpPr/>
                <p:nvPr/>
              </p:nvSpPr>
              <p:spPr bwMode="auto">
                <a:xfrm>
                  <a:off x="3375871" y="3198495"/>
                  <a:ext cx="129959" cy="195068"/>
                </a:xfrm>
                <a:custGeom>
                  <a:avLst/>
                  <a:gdLst>
                    <a:gd name="connsiteX0" fmla="*/ 116667 w 172795"/>
                    <a:gd name="connsiteY0" fmla="*/ 1856 h 298381"/>
                    <a:gd name="connsiteX1" fmla="*/ 164239 w 172795"/>
                    <a:gd name="connsiteY1" fmla="*/ 172516 h 298381"/>
                    <a:gd name="connsiteX2" fmla="*/ 37710 w 172795"/>
                    <a:gd name="connsiteY2" fmla="*/ 296525 h 298381"/>
                    <a:gd name="connsiteX3" fmla="*/ 6929 w 172795"/>
                    <a:gd name="connsiteY3" fmla="*/ 275868 h 298381"/>
                    <a:gd name="connsiteX4" fmla="*/ 0 w 172795"/>
                    <a:gd name="connsiteY4" fmla="*/ 261805 h 298381"/>
                    <a:gd name="connsiteX5" fmla="*/ 25192 w 172795"/>
                    <a:gd name="connsiteY5" fmla="*/ 228032 h 298381"/>
                    <a:gd name="connsiteX6" fmla="*/ 47399 w 172795"/>
                    <a:gd name="connsiteY6" fmla="*/ 172516 h 298381"/>
                    <a:gd name="connsiteX7" fmla="*/ 49818 w 172795"/>
                    <a:gd name="connsiteY7" fmla="*/ 61503 h 298381"/>
                    <a:gd name="connsiteX8" fmla="*/ 37538 w 172795"/>
                    <a:gd name="connsiteY8" fmla="*/ 36577 h 298381"/>
                    <a:gd name="connsiteX9" fmla="*/ 43550 w 172795"/>
                    <a:gd name="connsiteY9" fmla="*/ 28516 h 298381"/>
                    <a:gd name="connsiteX10" fmla="*/ 116667 w 172795"/>
                    <a:gd name="connsiteY10" fmla="*/ 1856 h 298381"/>
                    <a:gd name="connsiteX0" fmla="*/ 47399 w 172795"/>
                    <a:gd name="connsiteY0" fmla="*/ 172516 h 298381"/>
                    <a:gd name="connsiteX1" fmla="*/ 49818 w 172795"/>
                    <a:gd name="connsiteY1" fmla="*/ 61503 h 298381"/>
                    <a:gd name="connsiteX2" fmla="*/ 37538 w 172795"/>
                    <a:gd name="connsiteY2" fmla="*/ 36577 h 298381"/>
                    <a:gd name="connsiteX3" fmla="*/ 43550 w 172795"/>
                    <a:gd name="connsiteY3" fmla="*/ 28516 h 298381"/>
                    <a:gd name="connsiteX4" fmla="*/ 116667 w 172795"/>
                    <a:gd name="connsiteY4" fmla="*/ 1856 h 298381"/>
                    <a:gd name="connsiteX5" fmla="*/ 164239 w 172795"/>
                    <a:gd name="connsiteY5" fmla="*/ 172516 h 298381"/>
                    <a:gd name="connsiteX6" fmla="*/ 37710 w 172795"/>
                    <a:gd name="connsiteY6" fmla="*/ 296525 h 298381"/>
                    <a:gd name="connsiteX7" fmla="*/ 6929 w 172795"/>
                    <a:gd name="connsiteY7" fmla="*/ 275868 h 298381"/>
                    <a:gd name="connsiteX8" fmla="*/ 0 w 172795"/>
                    <a:gd name="connsiteY8" fmla="*/ 261805 h 298381"/>
                    <a:gd name="connsiteX9" fmla="*/ 25192 w 172795"/>
                    <a:gd name="connsiteY9" fmla="*/ 228032 h 298381"/>
                    <a:gd name="connsiteX10" fmla="*/ 138839 w 172795"/>
                    <a:gd name="connsiteY10" fmla="*/ 263956 h 298381"/>
                    <a:gd name="connsiteX0" fmla="*/ 47399 w 172795"/>
                    <a:gd name="connsiteY0" fmla="*/ 172516 h 298381"/>
                    <a:gd name="connsiteX1" fmla="*/ 49818 w 172795"/>
                    <a:gd name="connsiteY1" fmla="*/ 61503 h 298381"/>
                    <a:gd name="connsiteX2" fmla="*/ 37538 w 172795"/>
                    <a:gd name="connsiteY2" fmla="*/ 36577 h 298381"/>
                    <a:gd name="connsiteX3" fmla="*/ 43550 w 172795"/>
                    <a:gd name="connsiteY3" fmla="*/ 28516 h 298381"/>
                    <a:gd name="connsiteX4" fmla="*/ 116667 w 172795"/>
                    <a:gd name="connsiteY4" fmla="*/ 1856 h 298381"/>
                    <a:gd name="connsiteX5" fmla="*/ 164239 w 172795"/>
                    <a:gd name="connsiteY5" fmla="*/ 172516 h 298381"/>
                    <a:gd name="connsiteX6" fmla="*/ 37710 w 172795"/>
                    <a:gd name="connsiteY6" fmla="*/ 296525 h 298381"/>
                    <a:gd name="connsiteX7" fmla="*/ 6929 w 172795"/>
                    <a:gd name="connsiteY7" fmla="*/ 275868 h 298381"/>
                    <a:gd name="connsiteX8" fmla="*/ 0 w 172795"/>
                    <a:gd name="connsiteY8" fmla="*/ 261805 h 298381"/>
                    <a:gd name="connsiteX9" fmla="*/ 25192 w 172795"/>
                    <a:gd name="connsiteY9" fmla="*/ 228032 h 298381"/>
                    <a:gd name="connsiteX0" fmla="*/ 49818 w 172795"/>
                    <a:gd name="connsiteY0" fmla="*/ 61503 h 298381"/>
                    <a:gd name="connsiteX1" fmla="*/ 37538 w 172795"/>
                    <a:gd name="connsiteY1" fmla="*/ 36577 h 298381"/>
                    <a:gd name="connsiteX2" fmla="*/ 43550 w 172795"/>
                    <a:gd name="connsiteY2" fmla="*/ 28516 h 298381"/>
                    <a:gd name="connsiteX3" fmla="*/ 116667 w 172795"/>
                    <a:gd name="connsiteY3" fmla="*/ 1856 h 298381"/>
                    <a:gd name="connsiteX4" fmla="*/ 164239 w 172795"/>
                    <a:gd name="connsiteY4" fmla="*/ 172516 h 298381"/>
                    <a:gd name="connsiteX5" fmla="*/ 37710 w 172795"/>
                    <a:gd name="connsiteY5" fmla="*/ 296525 h 298381"/>
                    <a:gd name="connsiteX6" fmla="*/ 6929 w 172795"/>
                    <a:gd name="connsiteY6" fmla="*/ 275868 h 298381"/>
                    <a:gd name="connsiteX7" fmla="*/ 0 w 172795"/>
                    <a:gd name="connsiteY7" fmla="*/ 261805 h 298381"/>
                    <a:gd name="connsiteX8" fmla="*/ 25192 w 172795"/>
                    <a:gd name="connsiteY8" fmla="*/ 228032 h 298381"/>
                    <a:gd name="connsiteX0" fmla="*/ 37538 w 172795"/>
                    <a:gd name="connsiteY0" fmla="*/ 36577 h 298381"/>
                    <a:gd name="connsiteX1" fmla="*/ 43550 w 172795"/>
                    <a:gd name="connsiteY1" fmla="*/ 28516 h 298381"/>
                    <a:gd name="connsiteX2" fmla="*/ 116667 w 172795"/>
                    <a:gd name="connsiteY2" fmla="*/ 1856 h 298381"/>
                    <a:gd name="connsiteX3" fmla="*/ 164239 w 172795"/>
                    <a:gd name="connsiteY3" fmla="*/ 172516 h 298381"/>
                    <a:gd name="connsiteX4" fmla="*/ 37710 w 172795"/>
                    <a:gd name="connsiteY4" fmla="*/ 296525 h 298381"/>
                    <a:gd name="connsiteX5" fmla="*/ 6929 w 172795"/>
                    <a:gd name="connsiteY5" fmla="*/ 275868 h 298381"/>
                    <a:gd name="connsiteX6" fmla="*/ 0 w 172795"/>
                    <a:gd name="connsiteY6" fmla="*/ 261805 h 298381"/>
                    <a:gd name="connsiteX7" fmla="*/ 25192 w 172795"/>
                    <a:gd name="connsiteY7" fmla="*/ 228032 h 298381"/>
                    <a:gd name="connsiteX0" fmla="*/ 37538 w 172795"/>
                    <a:gd name="connsiteY0" fmla="*/ 36577 h 298381"/>
                    <a:gd name="connsiteX1" fmla="*/ 43550 w 172795"/>
                    <a:gd name="connsiteY1" fmla="*/ 28516 h 298381"/>
                    <a:gd name="connsiteX2" fmla="*/ 116667 w 172795"/>
                    <a:gd name="connsiteY2" fmla="*/ 1856 h 298381"/>
                    <a:gd name="connsiteX3" fmla="*/ 164239 w 172795"/>
                    <a:gd name="connsiteY3" fmla="*/ 172516 h 298381"/>
                    <a:gd name="connsiteX4" fmla="*/ 37710 w 172795"/>
                    <a:gd name="connsiteY4" fmla="*/ 296525 h 298381"/>
                    <a:gd name="connsiteX5" fmla="*/ 6929 w 172795"/>
                    <a:gd name="connsiteY5" fmla="*/ 275868 h 298381"/>
                    <a:gd name="connsiteX6" fmla="*/ 0 w 172795"/>
                    <a:gd name="connsiteY6" fmla="*/ 261805 h 2983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72795" h="298381">
                      <a:moveTo>
                        <a:pt x="37538" y="36577"/>
                      </a:moveTo>
                      <a:lnTo>
                        <a:pt x="43550" y="28516"/>
                      </a:lnTo>
                      <a:cubicBezTo>
                        <a:pt x="66447" y="6075"/>
                        <a:pt x="92629" y="-4585"/>
                        <a:pt x="116667" y="1856"/>
                      </a:cubicBezTo>
                      <a:cubicBezTo>
                        <a:pt x="164743" y="14738"/>
                        <a:pt x="186042" y="91145"/>
                        <a:pt x="164239" y="172516"/>
                      </a:cubicBezTo>
                      <a:cubicBezTo>
                        <a:pt x="142436" y="253886"/>
                        <a:pt x="85786" y="309407"/>
                        <a:pt x="37710" y="296525"/>
                      </a:cubicBezTo>
                      <a:cubicBezTo>
                        <a:pt x="25691" y="293305"/>
                        <a:pt x="15346" y="286114"/>
                        <a:pt x="6929" y="275868"/>
                      </a:cubicBezTo>
                      <a:lnTo>
                        <a:pt x="0" y="261805"/>
                      </a:lnTo>
                    </a:path>
                  </a:pathLst>
                </a:cu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</p:grpSp>
          <p:sp>
            <p:nvSpPr>
              <p:cNvPr id="887" name="台形 886"/>
              <p:cNvSpPr/>
              <p:nvPr/>
            </p:nvSpPr>
            <p:spPr>
              <a:xfrm rot="9420290" flipH="1">
                <a:off x="5333664" y="3546233"/>
                <a:ext cx="211442" cy="106629"/>
              </a:xfrm>
              <a:prstGeom prst="trapezoid">
                <a:avLst>
                  <a:gd name="adj" fmla="val 13602"/>
                </a:avLst>
              </a:prstGeom>
              <a:pattFill prst="openDmnd">
                <a:fgClr>
                  <a:schemeClr val="tx1"/>
                </a:fgClr>
                <a:bgClr>
                  <a:schemeClr val="tx1">
                    <a:lumMod val="75000"/>
                    <a:lumOff val="25000"/>
                  </a:scheme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888" name="片側の 2 つの角を丸めた四角形 887"/>
              <p:cNvSpPr/>
              <p:nvPr/>
            </p:nvSpPr>
            <p:spPr>
              <a:xfrm rot="9376473" flipH="1">
                <a:off x="5454426" y="3577681"/>
                <a:ext cx="229456" cy="633977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accent1">
                  <a:lumMod val="75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grpSp>
            <p:nvGrpSpPr>
              <p:cNvPr id="889" name="グループ化 888"/>
              <p:cNvGrpSpPr/>
              <p:nvPr/>
            </p:nvGrpSpPr>
            <p:grpSpPr>
              <a:xfrm>
                <a:off x="4618741" y="3257033"/>
                <a:ext cx="57308" cy="73280"/>
                <a:chOff x="4592960" y="3257033"/>
                <a:chExt cx="83089" cy="73280"/>
              </a:xfrm>
            </p:grpSpPr>
            <p:sp>
              <p:nvSpPr>
                <p:cNvPr id="890" name="フリーフォーム 889"/>
                <p:cNvSpPr/>
                <p:nvPr/>
              </p:nvSpPr>
              <p:spPr bwMode="auto">
                <a:xfrm>
                  <a:off x="4592960" y="3257033"/>
                  <a:ext cx="83089" cy="29465"/>
                </a:xfrm>
                <a:custGeom>
                  <a:avLst/>
                  <a:gdLst>
                    <a:gd name="connsiteX0" fmla="*/ 42497 w 83089"/>
                    <a:gd name="connsiteY0" fmla="*/ 0 h 29465"/>
                    <a:gd name="connsiteX1" fmla="*/ 81397 w 83089"/>
                    <a:gd name="connsiteY1" fmla="*/ 11848 h 29465"/>
                    <a:gd name="connsiteX2" fmla="*/ 83089 w 83089"/>
                    <a:gd name="connsiteY2" fmla="*/ 13694 h 29465"/>
                    <a:gd name="connsiteX3" fmla="*/ 79491 w 83089"/>
                    <a:gd name="connsiteY3" fmla="*/ 17618 h 29465"/>
                    <a:gd name="connsiteX4" fmla="*/ 40592 w 83089"/>
                    <a:gd name="connsiteY4" fmla="*/ 29465 h 29465"/>
                    <a:gd name="connsiteX5" fmla="*/ 1693 w 83089"/>
                    <a:gd name="connsiteY5" fmla="*/ 17618 h 29465"/>
                    <a:gd name="connsiteX6" fmla="*/ 0 w 83089"/>
                    <a:gd name="connsiteY6" fmla="*/ 15772 h 29465"/>
                    <a:gd name="connsiteX7" fmla="*/ 3598 w 83089"/>
                    <a:gd name="connsiteY7" fmla="*/ 11848 h 29465"/>
                    <a:gd name="connsiteX8" fmla="*/ 42497 w 83089"/>
                    <a:gd name="connsiteY8" fmla="*/ 0 h 294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83089" h="29465">
                      <a:moveTo>
                        <a:pt x="42497" y="0"/>
                      </a:moveTo>
                      <a:cubicBezTo>
                        <a:pt x="57688" y="0"/>
                        <a:pt x="71441" y="4528"/>
                        <a:pt x="81397" y="11848"/>
                      </a:cubicBezTo>
                      <a:lnTo>
                        <a:pt x="83089" y="13694"/>
                      </a:lnTo>
                      <a:lnTo>
                        <a:pt x="79491" y="17618"/>
                      </a:lnTo>
                      <a:cubicBezTo>
                        <a:pt x="69536" y="24938"/>
                        <a:pt x="55783" y="29465"/>
                        <a:pt x="40592" y="29465"/>
                      </a:cubicBezTo>
                      <a:cubicBezTo>
                        <a:pt x="25401" y="29465"/>
                        <a:pt x="11648" y="24938"/>
                        <a:pt x="1693" y="17618"/>
                      </a:cubicBezTo>
                      <a:lnTo>
                        <a:pt x="0" y="15772"/>
                      </a:lnTo>
                      <a:lnTo>
                        <a:pt x="3598" y="11848"/>
                      </a:lnTo>
                      <a:cubicBezTo>
                        <a:pt x="13553" y="4528"/>
                        <a:pt x="27306" y="0"/>
                        <a:pt x="42497" y="0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91" name="フリーフォーム 890"/>
                <p:cNvSpPr/>
                <p:nvPr/>
              </p:nvSpPr>
              <p:spPr bwMode="auto">
                <a:xfrm>
                  <a:off x="4592960" y="3300848"/>
                  <a:ext cx="83089" cy="29465"/>
                </a:xfrm>
                <a:custGeom>
                  <a:avLst/>
                  <a:gdLst>
                    <a:gd name="connsiteX0" fmla="*/ 42497 w 83089"/>
                    <a:gd name="connsiteY0" fmla="*/ 0 h 29465"/>
                    <a:gd name="connsiteX1" fmla="*/ 81397 w 83089"/>
                    <a:gd name="connsiteY1" fmla="*/ 11848 h 29465"/>
                    <a:gd name="connsiteX2" fmla="*/ 83089 w 83089"/>
                    <a:gd name="connsiteY2" fmla="*/ 13694 h 29465"/>
                    <a:gd name="connsiteX3" fmla="*/ 79491 w 83089"/>
                    <a:gd name="connsiteY3" fmla="*/ 17618 h 29465"/>
                    <a:gd name="connsiteX4" fmla="*/ 40592 w 83089"/>
                    <a:gd name="connsiteY4" fmla="*/ 29465 h 29465"/>
                    <a:gd name="connsiteX5" fmla="*/ 1693 w 83089"/>
                    <a:gd name="connsiteY5" fmla="*/ 17618 h 29465"/>
                    <a:gd name="connsiteX6" fmla="*/ 0 w 83089"/>
                    <a:gd name="connsiteY6" fmla="*/ 15772 h 29465"/>
                    <a:gd name="connsiteX7" fmla="*/ 3598 w 83089"/>
                    <a:gd name="connsiteY7" fmla="*/ 11848 h 29465"/>
                    <a:gd name="connsiteX8" fmla="*/ 42497 w 83089"/>
                    <a:gd name="connsiteY8" fmla="*/ 0 h 294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83089" h="29465">
                      <a:moveTo>
                        <a:pt x="42497" y="0"/>
                      </a:moveTo>
                      <a:cubicBezTo>
                        <a:pt x="57688" y="0"/>
                        <a:pt x="71441" y="4528"/>
                        <a:pt x="81397" y="11848"/>
                      </a:cubicBezTo>
                      <a:lnTo>
                        <a:pt x="83089" y="13694"/>
                      </a:lnTo>
                      <a:lnTo>
                        <a:pt x="79491" y="17618"/>
                      </a:lnTo>
                      <a:cubicBezTo>
                        <a:pt x="69536" y="24938"/>
                        <a:pt x="55783" y="29465"/>
                        <a:pt x="40592" y="29465"/>
                      </a:cubicBezTo>
                      <a:cubicBezTo>
                        <a:pt x="25401" y="29465"/>
                        <a:pt x="11648" y="24938"/>
                        <a:pt x="1693" y="17618"/>
                      </a:cubicBezTo>
                      <a:lnTo>
                        <a:pt x="0" y="15772"/>
                      </a:lnTo>
                      <a:lnTo>
                        <a:pt x="3598" y="11848"/>
                      </a:lnTo>
                      <a:cubicBezTo>
                        <a:pt x="13553" y="4528"/>
                        <a:pt x="27306" y="0"/>
                        <a:pt x="42497" y="0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841" name="グループ化 840"/>
            <p:cNvGrpSpPr/>
            <p:nvPr/>
          </p:nvGrpSpPr>
          <p:grpSpPr>
            <a:xfrm>
              <a:off x="4090277" y="3354495"/>
              <a:ext cx="1740429" cy="1201171"/>
              <a:chOff x="4090277" y="1403775"/>
              <a:chExt cx="1740429" cy="1201171"/>
            </a:xfrm>
          </p:grpSpPr>
          <p:grpSp>
            <p:nvGrpSpPr>
              <p:cNvPr id="842" name="グループ化 841"/>
              <p:cNvGrpSpPr/>
              <p:nvPr/>
            </p:nvGrpSpPr>
            <p:grpSpPr>
              <a:xfrm>
                <a:off x="4119150" y="1403775"/>
                <a:ext cx="1710190" cy="1038441"/>
                <a:chOff x="3247060" y="2014678"/>
                <a:chExt cx="3366874" cy="2044392"/>
              </a:xfrm>
            </p:grpSpPr>
            <p:grpSp>
              <p:nvGrpSpPr>
                <p:cNvPr id="851" name="グループ化 850"/>
                <p:cNvGrpSpPr/>
                <p:nvPr/>
              </p:nvGrpSpPr>
              <p:grpSpPr>
                <a:xfrm>
                  <a:off x="3959190" y="2014678"/>
                  <a:ext cx="1728197" cy="756024"/>
                  <a:chOff x="3841676" y="1906999"/>
                  <a:chExt cx="1943325" cy="850134"/>
                </a:xfrm>
                <a:solidFill>
                  <a:schemeClr val="bg1">
                    <a:lumMod val="85000"/>
                  </a:schemeClr>
                </a:solidFill>
              </p:grpSpPr>
              <p:grpSp>
                <p:nvGrpSpPr>
                  <p:cNvPr id="855" name="グループ化 854"/>
                  <p:cNvGrpSpPr/>
                  <p:nvPr/>
                </p:nvGrpSpPr>
                <p:grpSpPr>
                  <a:xfrm>
                    <a:off x="3972067" y="1940388"/>
                    <a:ext cx="648248" cy="814645"/>
                    <a:chOff x="3117365" y="1223616"/>
                    <a:chExt cx="738068" cy="927521"/>
                  </a:xfrm>
                  <a:grpFill/>
                </p:grpSpPr>
                <p:sp>
                  <p:nvSpPr>
                    <p:cNvPr id="879" name="フリーフォーム 878"/>
                    <p:cNvSpPr/>
                    <p:nvPr/>
                  </p:nvSpPr>
                  <p:spPr bwMode="auto">
                    <a:xfrm>
                      <a:off x="3194021" y="1223616"/>
                      <a:ext cx="528516" cy="837614"/>
                    </a:xfrm>
                    <a:custGeom>
                      <a:avLst/>
                      <a:gdLst>
                        <a:gd name="connsiteX0" fmla="*/ 371255 w 528516"/>
                        <a:gd name="connsiteY0" fmla="*/ 1974 h 837614"/>
                        <a:gd name="connsiteX1" fmla="*/ 528516 w 528516"/>
                        <a:gd name="connsiteY1" fmla="*/ 27000 h 837614"/>
                        <a:gd name="connsiteX2" fmla="*/ 518860 w 528516"/>
                        <a:gd name="connsiteY2" fmla="*/ 69047 h 837614"/>
                        <a:gd name="connsiteX3" fmla="*/ 61428 w 528516"/>
                        <a:gd name="connsiteY3" fmla="*/ 398285 h 837614"/>
                        <a:gd name="connsiteX4" fmla="*/ 78967 w 528516"/>
                        <a:gd name="connsiteY4" fmla="*/ 792682 h 837614"/>
                        <a:gd name="connsiteX5" fmla="*/ 99554 w 528516"/>
                        <a:gd name="connsiteY5" fmla="*/ 837614 h 837614"/>
                        <a:gd name="connsiteX6" fmla="*/ 52899 w 528516"/>
                        <a:gd name="connsiteY6" fmla="*/ 837614 h 837614"/>
                        <a:gd name="connsiteX7" fmla="*/ 42409 w 528516"/>
                        <a:gd name="connsiteY7" fmla="*/ 816061 h 837614"/>
                        <a:gd name="connsiteX8" fmla="*/ 22428 w 528516"/>
                        <a:gd name="connsiteY8" fmla="*/ 379408 h 837614"/>
                        <a:gd name="connsiteX9" fmla="*/ 371255 w 528516"/>
                        <a:gd name="connsiteY9" fmla="*/ 1974 h 83761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528516" h="837614">
                          <a:moveTo>
                            <a:pt x="371255" y="1974"/>
                          </a:moveTo>
                          <a:cubicBezTo>
                            <a:pt x="422880" y="-4079"/>
                            <a:pt x="476174" y="3655"/>
                            <a:pt x="528516" y="27000"/>
                          </a:cubicBezTo>
                          <a:lnTo>
                            <a:pt x="518860" y="69047"/>
                          </a:lnTo>
                          <a:cubicBezTo>
                            <a:pt x="329434" y="-21128"/>
                            <a:pt x="125002" y="126012"/>
                            <a:pt x="61428" y="398285"/>
                          </a:cubicBezTo>
                          <a:cubicBezTo>
                            <a:pt x="30753" y="529657"/>
                            <a:pt x="37981" y="671198"/>
                            <a:pt x="78967" y="792682"/>
                          </a:cubicBezTo>
                          <a:lnTo>
                            <a:pt x="99554" y="837614"/>
                          </a:lnTo>
                          <a:lnTo>
                            <a:pt x="52899" y="837614"/>
                          </a:lnTo>
                          <a:lnTo>
                            <a:pt x="42409" y="816061"/>
                          </a:lnTo>
                          <a:cubicBezTo>
                            <a:pt x="-5443" y="682020"/>
                            <a:pt x="-13791" y="524736"/>
                            <a:pt x="22428" y="379408"/>
                          </a:cubicBezTo>
                          <a:cubicBezTo>
                            <a:pt x="76520" y="162364"/>
                            <a:pt x="216379" y="20131"/>
                            <a:pt x="371255" y="1974"/>
                          </a:cubicBezTo>
                          <a:close/>
                        </a:path>
                      </a:pathLst>
                    </a:custGeom>
                    <a:pattFill prst="wdDnDiag">
                      <a:fgClr>
                        <a:schemeClr val="accent3">
                          <a:lumMod val="95000"/>
                        </a:schemeClr>
                      </a:fgClr>
                      <a:bgClr>
                        <a:schemeClr val="bg2">
                          <a:lumMod val="60000"/>
                          <a:lumOff val="40000"/>
                        </a:schemeClr>
                      </a:bgClr>
                    </a:patt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80" name="片側の 2 つの角を丸めた四角形 879"/>
                    <p:cNvSpPr/>
                    <p:nvPr/>
                  </p:nvSpPr>
                  <p:spPr bwMode="auto">
                    <a:xfrm>
                      <a:off x="3117365" y="2021671"/>
                      <a:ext cx="291299" cy="129466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chemeClr val="bg1">
                        <a:lumMod val="65000"/>
                      </a:schemeClr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81" name="角丸四角形 880"/>
                    <p:cNvSpPr/>
                    <p:nvPr/>
                  </p:nvSpPr>
                  <p:spPr bwMode="auto">
                    <a:xfrm rot="850014">
                      <a:off x="3681389" y="1231187"/>
                      <a:ext cx="174044" cy="110768"/>
                    </a:xfrm>
                    <a:prstGeom prst="roundRect">
                      <a:avLst>
                        <a:gd name="adj" fmla="val 50000"/>
                      </a:avLst>
                    </a:prstGeom>
                    <a:pattFill prst="lgConfetti">
                      <a:fgClr>
                        <a:schemeClr val="tx1">
                          <a:lumMod val="75000"/>
                          <a:lumOff val="25000"/>
                        </a:schemeClr>
                      </a:fgClr>
                      <a:bgClr>
                        <a:schemeClr val="bg2">
                          <a:lumMod val="75000"/>
                        </a:schemeClr>
                      </a:bgClr>
                    </a:patt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856" name="グループ化 855"/>
                  <p:cNvGrpSpPr/>
                  <p:nvPr/>
                </p:nvGrpSpPr>
                <p:grpSpPr>
                  <a:xfrm>
                    <a:off x="5025290" y="2495284"/>
                    <a:ext cx="225025" cy="253239"/>
                    <a:chOff x="2207695" y="2573905"/>
                    <a:chExt cx="439898" cy="495054"/>
                  </a:xfrm>
                  <a:grpFill/>
                </p:grpSpPr>
                <p:sp>
                  <p:nvSpPr>
                    <p:cNvPr id="877" name="台形 876"/>
                    <p:cNvSpPr/>
                    <p:nvPr/>
                  </p:nvSpPr>
                  <p:spPr bwMode="auto">
                    <a:xfrm rot="10800000">
                      <a:off x="2207695" y="2573905"/>
                      <a:ext cx="439898" cy="495054"/>
                    </a:xfrm>
                    <a:prstGeom prst="trapezoid">
                      <a:avLst>
                        <a:gd name="adj" fmla="val 18071"/>
                      </a:avLst>
                    </a:prstGeom>
                    <a:solidFill>
                      <a:schemeClr val="accent5">
                        <a:lumMod val="90000"/>
                      </a:schemeClr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78" name="台形 877"/>
                    <p:cNvSpPr/>
                    <p:nvPr/>
                  </p:nvSpPr>
                  <p:spPr bwMode="auto">
                    <a:xfrm rot="10800000">
                      <a:off x="2252700" y="2712718"/>
                      <a:ext cx="347625" cy="329565"/>
                    </a:xfrm>
                    <a:prstGeom prst="trapezoid">
                      <a:avLst>
                        <a:gd name="adj" fmla="val 16915"/>
                      </a:avLst>
                    </a:prstGeom>
                    <a:solidFill>
                      <a:srgbClr val="00B0F0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857" name="グループ化 856"/>
                  <p:cNvGrpSpPr/>
                  <p:nvPr/>
                </p:nvGrpSpPr>
                <p:grpSpPr>
                  <a:xfrm>
                    <a:off x="3841676" y="2172370"/>
                    <a:ext cx="690046" cy="584763"/>
                    <a:chOff x="4197784" y="1940823"/>
                    <a:chExt cx="959495" cy="813101"/>
                  </a:xfrm>
                  <a:grpFill/>
                </p:grpSpPr>
                <p:sp>
                  <p:nvSpPr>
                    <p:cNvPr id="874" name="フリーフォーム 873"/>
                    <p:cNvSpPr/>
                    <p:nvPr/>
                  </p:nvSpPr>
                  <p:spPr bwMode="auto">
                    <a:xfrm>
                      <a:off x="4332798" y="1940823"/>
                      <a:ext cx="644461" cy="716430"/>
                    </a:xfrm>
                    <a:custGeom>
                      <a:avLst/>
                      <a:gdLst>
                        <a:gd name="connsiteX0" fmla="*/ 390971 w 644460"/>
                        <a:gd name="connsiteY0" fmla="*/ 374 h 716430"/>
                        <a:gd name="connsiteX1" fmla="*/ 644460 w 644460"/>
                        <a:gd name="connsiteY1" fmla="*/ 109301 h 716430"/>
                        <a:gd name="connsiteX2" fmla="*/ 597918 w 644460"/>
                        <a:gd name="connsiteY2" fmla="*/ 197815 h 716430"/>
                        <a:gd name="connsiteX3" fmla="*/ 120940 w 644460"/>
                        <a:gd name="connsiteY3" fmla="*/ 378491 h 716430"/>
                        <a:gd name="connsiteX4" fmla="*/ 98561 w 644460"/>
                        <a:gd name="connsiteY4" fmla="*/ 630202 h 716430"/>
                        <a:gd name="connsiteX5" fmla="*/ 114687 w 644460"/>
                        <a:gd name="connsiteY5" fmla="*/ 716430 h 716430"/>
                        <a:gd name="connsiteX6" fmla="*/ 19275 w 644460"/>
                        <a:gd name="connsiteY6" fmla="*/ 716430 h 716430"/>
                        <a:gd name="connsiteX7" fmla="*/ 4276 w 644460"/>
                        <a:gd name="connsiteY7" fmla="*/ 646349 h 716430"/>
                        <a:gd name="connsiteX8" fmla="*/ 38487 w 644460"/>
                        <a:gd name="connsiteY8" fmla="*/ 324478 h 716430"/>
                        <a:gd name="connsiteX9" fmla="*/ 390971 w 644460"/>
                        <a:gd name="connsiteY9" fmla="*/ 374 h 71643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644460" h="716430">
                          <a:moveTo>
                            <a:pt x="390971" y="374"/>
                          </a:moveTo>
                          <a:cubicBezTo>
                            <a:pt x="478125" y="-4048"/>
                            <a:pt x="567366" y="30576"/>
                            <a:pt x="644460" y="109301"/>
                          </a:cubicBezTo>
                          <a:lnTo>
                            <a:pt x="597918" y="197815"/>
                          </a:lnTo>
                          <a:cubicBezTo>
                            <a:pt x="438450" y="5354"/>
                            <a:pt x="201856" y="94974"/>
                            <a:pt x="120940" y="378491"/>
                          </a:cubicBezTo>
                          <a:cubicBezTo>
                            <a:pt x="97901" y="459216"/>
                            <a:pt x="90739" y="546312"/>
                            <a:pt x="98561" y="630202"/>
                          </a:cubicBezTo>
                          <a:lnTo>
                            <a:pt x="114687" y="716430"/>
                          </a:lnTo>
                          <a:lnTo>
                            <a:pt x="19275" y="716430"/>
                          </a:lnTo>
                          <a:lnTo>
                            <a:pt x="4276" y="646349"/>
                          </a:lnTo>
                          <a:cubicBezTo>
                            <a:pt x="-7005" y="538930"/>
                            <a:pt x="3910" y="426985"/>
                            <a:pt x="38487" y="324478"/>
                          </a:cubicBezTo>
                          <a:cubicBezTo>
                            <a:pt x="106253" y="123580"/>
                            <a:pt x="245713" y="7745"/>
                            <a:pt x="390971" y="374"/>
                          </a:cubicBezTo>
                          <a:close/>
                        </a:path>
                      </a:pathLst>
                    </a:custGeom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>
                          <a:lumMod val="65000"/>
                        </a:schemeClr>
                      </a:bgClr>
                    </a:patt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75" name="片側の 2 つの角を丸めた四角形 874"/>
                    <p:cNvSpPr/>
                    <p:nvPr/>
                  </p:nvSpPr>
                  <p:spPr bwMode="auto">
                    <a:xfrm>
                      <a:off x="4197784" y="2573904"/>
                      <a:ext cx="405044" cy="180020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chemeClr val="tx1">
                        <a:lumMod val="95000"/>
                        <a:lumOff val="5000"/>
                      </a:schemeClr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76" name="角丸四角形 875"/>
                    <p:cNvSpPr/>
                    <p:nvPr/>
                  </p:nvSpPr>
                  <p:spPr bwMode="auto">
                    <a:xfrm rot="1800000">
                      <a:off x="4797239" y="1986236"/>
                      <a:ext cx="360040" cy="225024"/>
                    </a:xfrm>
                    <a:prstGeom prst="roundRect">
                      <a:avLst>
                        <a:gd name="adj" fmla="val 50000"/>
                      </a:avLst>
                    </a:prstGeom>
                    <a:pattFill prst="openDmnd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>
                          <a:lumMod val="50000"/>
                        </a:schemeClr>
                      </a:bgClr>
                    </a:patt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858" name="グループ化 857"/>
                  <p:cNvGrpSpPr/>
                  <p:nvPr/>
                </p:nvGrpSpPr>
                <p:grpSpPr>
                  <a:xfrm>
                    <a:off x="5043010" y="1906999"/>
                    <a:ext cx="741991" cy="846924"/>
                    <a:chOff x="5623902" y="1911299"/>
                    <a:chExt cx="738224" cy="842624"/>
                  </a:xfrm>
                  <a:grpFill/>
                </p:grpSpPr>
                <p:sp>
                  <p:nvSpPr>
                    <p:cNvPr id="870" name="フリーフォーム 869"/>
                    <p:cNvSpPr/>
                    <p:nvPr/>
                  </p:nvSpPr>
                  <p:spPr bwMode="auto">
                    <a:xfrm flipH="1">
                      <a:off x="5763090" y="1940823"/>
                      <a:ext cx="410563" cy="716282"/>
                    </a:xfrm>
                    <a:custGeom>
                      <a:avLst/>
                      <a:gdLst>
                        <a:gd name="connsiteX0" fmla="*/ 410563 w 410563"/>
                        <a:gd name="connsiteY0" fmla="*/ 52 h 716282"/>
                        <a:gd name="connsiteX1" fmla="*/ 409922 w 410563"/>
                        <a:gd name="connsiteY1" fmla="*/ 65596 h 716282"/>
                        <a:gd name="connsiteX2" fmla="*/ 86231 w 410563"/>
                        <a:gd name="connsiteY2" fmla="*/ 392969 h 716282"/>
                        <a:gd name="connsiteX3" fmla="*/ 74810 w 410563"/>
                        <a:gd name="connsiteY3" fmla="*/ 680232 h 716282"/>
                        <a:gd name="connsiteX4" fmla="*/ 83276 w 410563"/>
                        <a:gd name="connsiteY4" fmla="*/ 716282 h 716282"/>
                        <a:gd name="connsiteX5" fmla="*/ 15973 w 410563"/>
                        <a:gd name="connsiteY5" fmla="*/ 716282 h 716282"/>
                        <a:gd name="connsiteX6" fmla="*/ 12097 w 410563"/>
                        <a:gd name="connsiteY6" fmla="*/ 701389 h 716282"/>
                        <a:gd name="connsiteX7" fmla="*/ 27173 w 410563"/>
                        <a:gd name="connsiteY7" fmla="*/ 361201 h 716282"/>
                        <a:gd name="connsiteX8" fmla="*/ 410563 w 410563"/>
                        <a:gd name="connsiteY8" fmla="*/ 52 h 71628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410563" h="716282">
                          <a:moveTo>
                            <a:pt x="410563" y="52"/>
                          </a:moveTo>
                          <a:cubicBezTo>
                            <a:pt x="410349" y="21900"/>
                            <a:pt x="410136" y="43748"/>
                            <a:pt x="409922" y="65596"/>
                          </a:cubicBezTo>
                          <a:cubicBezTo>
                            <a:pt x="265649" y="62550"/>
                            <a:pt x="135827" y="193849"/>
                            <a:pt x="86231" y="392969"/>
                          </a:cubicBezTo>
                          <a:cubicBezTo>
                            <a:pt x="63143" y="485664"/>
                            <a:pt x="59449" y="585598"/>
                            <a:pt x="74810" y="680232"/>
                          </a:cubicBezTo>
                          <a:lnTo>
                            <a:pt x="83276" y="716282"/>
                          </a:lnTo>
                          <a:lnTo>
                            <a:pt x="15973" y="716282"/>
                          </a:lnTo>
                          <a:lnTo>
                            <a:pt x="12097" y="701389"/>
                          </a:lnTo>
                          <a:cubicBezTo>
                            <a:pt x="-7990" y="589438"/>
                            <a:pt x="-3126" y="470590"/>
                            <a:pt x="27173" y="361201"/>
                          </a:cubicBezTo>
                          <a:cubicBezTo>
                            <a:pt x="88187" y="140917"/>
                            <a:pt x="241142" y="-3165"/>
                            <a:pt x="410563" y="52"/>
                          </a:cubicBezTo>
                          <a:close/>
                        </a:path>
                      </a:pathLst>
                    </a:custGeom>
                    <a:pattFill prst="wdUpDiag">
                      <a:fgClr>
                        <a:schemeClr val="bg2">
                          <a:lumMod val="50000"/>
                        </a:schemeClr>
                      </a:fgClr>
                      <a:bgClr>
                        <a:schemeClr val="bg2">
                          <a:lumMod val="60000"/>
                          <a:lumOff val="40000"/>
                        </a:schemeClr>
                      </a:bgClr>
                    </a:patt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71" name="片側の 2 つの角を丸めた四角形 870"/>
                    <p:cNvSpPr/>
                    <p:nvPr/>
                  </p:nvSpPr>
                  <p:spPr bwMode="auto">
                    <a:xfrm>
                      <a:off x="5949471" y="2651761"/>
                      <a:ext cx="363370" cy="82406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chemeClr val="bg2">
                        <a:lumMod val="50000"/>
                      </a:schemeClr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72" name="片側の 2 つの角を丸めた四角形 871"/>
                    <p:cNvSpPr/>
                    <p:nvPr/>
                  </p:nvSpPr>
                  <p:spPr bwMode="auto">
                    <a:xfrm>
                      <a:off x="5900186" y="2708204"/>
                      <a:ext cx="461940" cy="45719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chemeClr val="bg2">
                        <a:lumMod val="50000"/>
                      </a:schemeClr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73" name="角丸四角形 872"/>
                    <p:cNvSpPr/>
                    <p:nvPr/>
                  </p:nvSpPr>
                  <p:spPr bwMode="auto">
                    <a:xfrm>
                      <a:off x="5623902" y="1911299"/>
                      <a:ext cx="192086" cy="131294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0070C0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859" name="グループ化 858"/>
                  <p:cNvGrpSpPr/>
                  <p:nvPr/>
                </p:nvGrpSpPr>
                <p:grpSpPr>
                  <a:xfrm>
                    <a:off x="4637229" y="2172370"/>
                    <a:ext cx="334186" cy="576153"/>
                    <a:chOff x="2728691" y="1434962"/>
                    <a:chExt cx="464297" cy="800471"/>
                  </a:xfrm>
                  <a:grpFill/>
                </p:grpSpPr>
                <p:sp>
                  <p:nvSpPr>
                    <p:cNvPr id="865" name="楕円 864"/>
                    <p:cNvSpPr/>
                    <p:nvPr/>
                  </p:nvSpPr>
                  <p:spPr bwMode="auto">
                    <a:xfrm>
                      <a:off x="2848327" y="1434962"/>
                      <a:ext cx="225024" cy="236028"/>
                    </a:xfrm>
                    <a:prstGeom prst="ellipse">
                      <a:avLst/>
                    </a:prstGeom>
                    <a:pattFill prst="openDmnd">
                      <a:fgClr>
                        <a:schemeClr val="tx1">
                          <a:lumMod val="85000"/>
                          <a:lumOff val="15000"/>
                        </a:schemeClr>
                      </a:fgClr>
                      <a:bgClr>
                        <a:schemeClr val="bg2">
                          <a:lumMod val="60000"/>
                          <a:lumOff val="40000"/>
                        </a:schemeClr>
                      </a:bgClr>
                    </a:patt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66" name="角丸四角形 865"/>
                    <p:cNvSpPr/>
                    <p:nvPr/>
                  </p:nvSpPr>
                  <p:spPr bwMode="auto">
                    <a:xfrm>
                      <a:off x="2934638" y="1497774"/>
                      <a:ext cx="52402" cy="654143"/>
                    </a:xfrm>
                    <a:prstGeom prst="roundRect">
                      <a:avLst>
                        <a:gd name="adj" fmla="val 50000"/>
                      </a:avLst>
                    </a:prstGeom>
                    <a:pattFill prst="dkHorz">
                      <a:fgClr>
                        <a:schemeClr val="bg1">
                          <a:lumMod val="85000"/>
                        </a:schemeClr>
                      </a:fgClr>
                      <a:bgClr>
                        <a:schemeClr val="accent3">
                          <a:lumMod val="65000"/>
                        </a:schemeClr>
                      </a:bgClr>
                    </a:patt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grpSp>
                  <p:nvGrpSpPr>
                    <p:cNvPr id="867" name="グループ化 866"/>
                    <p:cNvGrpSpPr/>
                    <p:nvPr/>
                  </p:nvGrpSpPr>
                  <p:grpSpPr>
                    <a:xfrm>
                      <a:off x="2728691" y="2132750"/>
                      <a:ext cx="464297" cy="102683"/>
                      <a:chOff x="5900186" y="2651761"/>
                      <a:chExt cx="461940" cy="102162"/>
                    </a:xfrm>
                    <a:grpFill/>
                  </p:grpSpPr>
                  <p:sp>
                    <p:nvSpPr>
                      <p:cNvPr id="868" name="片側の 2 つの角を丸めた四角形 867"/>
                      <p:cNvSpPr/>
                      <p:nvPr/>
                    </p:nvSpPr>
                    <p:spPr bwMode="auto">
                      <a:xfrm>
                        <a:off x="5949471" y="2651761"/>
                        <a:ext cx="363370" cy="82406"/>
                      </a:xfrm>
                      <a:prstGeom prst="round2SameRect">
                        <a:avLst>
                          <a:gd name="adj1" fmla="val 50000"/>
                          <a:gd name="adj2" fmla="val 0"/>
                        </a:avLst>
                      </a:prstGeom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n w="127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869" name="片側の 2 つの角を丸めた四角形 868"/>
                      <p:cNvSpPr/>
                      <p:nvPr/>
                    </p:nvSpPr>
                    <p:spPr bwMode="auto">
                      <a:xfrm>
                        <a:off x="5900186" y="2708204"/>
                        <a:ext cx="461940" cy="45719"/>
                      </a:xfrm>
                      <a:prstGeom prst="round2SameRect">
                        <a:avLst>
                          <a:gd name="adj1" fmla="val 50000"/>
                          <a:gd name="adj2" fmla="val 0"/>
                        </a:avLst>
                      </a:prstGeom>
                      <a:solidFill>
                        <a:schemeClr val="tx1"/>
                      </a:solidFill>
                      <a:ln w="127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</p:grpSp>
              <p:grpSp>
                <p:nvGrpSpPr>
                  <p:cNvPr id="860" name="グループ化 859"/>
                  <p:cNvGrpSpPr/>
                  <p:nvPr/>
                </p:nvGrpSpPr>
                <p:grpSpPr>
                  <a:xfrm flipH="1">
                    <a:off x="5164516" y="2231623"/>
                    <a:ext cx="467268" cy="522301"/>
                    <a:chOff x="3827875" y="1940823"/>
                    <a:chExt cx="959495" cy="813101"/>
                  </a:xfrm>
                  <a:grpFill/>
                </p:grpSpPr>
                <p:sp>
                  <p:nvSpPr>
                    <p:cNvPr id="862" name="フリーフォーム 861"/>
                    <p:cNvSpPr/>
                    <p:nvPr/>
                  </p:nvSpPr>
                  <p:spPr bwMode="auto">
                    <a:xfrm>
                      <a:off x="3962890" y="1940823"/>
                      <a:ext cx="644460" cy="716430"/>
                    </a:xfrm>
                    <a:custGeom>
                      <a:avLst/>
                      <a:gdLst>
                        <a:gd name="connsiteX0" fmla="*/ 390971 w 644460"/>
                        <a:gd name="connsiteY0" fmla="*/ 374 h 716430"/>
                        <a:gd name="connsiteX1" fmla="*/ 644460 w 644460"/>
                        <a:gd name="connsiteY1" fmla="*/ 109301 h 716430"/>
                        <a:gd name="connsiteX2" fmla="*/ 597918 w 644460"/>
                        <a:gd name="connsiteY2" fmla="*/ 197815 h 716430"/>
                        <a:gd name="connsiteX3" fmla="*/ 120940 w 644460"/>
                        <a:gd name="connsiteY3" fmla="*/ 378491 h 716430"/>
                        <a:gd name="connsiteX4" fmla="*/ 98561 w 644460"/>
                        <a:gd name="connsiteY4" fmla="*/ 630202 h 716430"/>
                        <a:gd name="connsiteX5" fmla="*/ 114687 w 644460"/>
                        <a:gd name="connsiteY5" fmla="*/ 716430 h 716430"/>
                        <a:gd name="connsiteX6" fmla="*/ 19275 w 644460"/>
                        <a:gd name="connsiteY6" fmla="*/ 716430 h 716430"/>
                        <a:gd name="connsiteX7" fmla="*/ 4276 w 644460"/>
                        <a:gd name="connsiteY7" fmla="*/ 646349 h 716430"/>
                        <a:gd name="connsiteX8" fmla="*/ 38487 w 644460"/>
                        <a:gd name="connsiteY8" fmla="*/ 324478 h 716430"/>
                        <a:gd name="connsiteX9" fmla="*/ 390971 w 644460"/>
                        <a:gd name="connsiteY9" fmla="*/ 374 h 71643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644460" h="716430">
                          <a:moveTo>
                            <a:pt x="390971" y="374"/>
                          </a:moveTo>
                          <a:cubicBezTo>
                            <a:pt x="478125" y="-4048"/>
                            <a:pt x="567366" y="30576"/>
                            <a:pt x="644460" y="109301"/>
                          </a:cubicBezTo>
                          <a:lnTo>
                            <a:pt x="597918" y="197815"/>
                          </a:lnTo>
                          <a:cubicBezTo>
                            <a:pt x="438450" y="5354"/>
                            <a:pt x="201856" y="94974"/>
                            <a:pt x="120940" y="378491"/>
                          </a:cubicBezTo>
                          <a:cubicBezTo>
                            <a:pt x="97901" y="459216"/>
                            <a:pt x="90739" y="546312"/>
                            <a:pt x="98561" y="630202"/>
                          </a:cubicBezTo>
                          <a:lnTo>
                            <a:pt x="114687" y="716430"/>
                          </a:lnTo>
                          <a:lnTo>
                            <a:pt x="19275" y="716430"/>
                          </a:lnTo>
                          <a:lnTo>
                            <a:pt x="4276" y="646349"/>
                          </a:lnTo>
                          <a:cubicBezTo>
                            <a:pt x="-7005" y="538930"/>
                            <a:pt x="3910" y="426985"/>
                            <a:pt x="38487" y="324478"/>
                          </a:cubicBezTo>
                          <a:cubicBezTo>
                            <a:pt x="106253" y="123580"/>
                            <a:pt x="245713" y="7745"/>
                            <a:pt x="390971" y="3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63" name="片側の 2 つの角を丸めた四角形 862"/>
                    <p:cNvSpPr/>
                    <p:nvPr/>
                  </p:nvSpPr>
                  <p:spPr bwMode="auto">
                    <a:xfrm>
                      <a:off x="3827875" y="2573904"/>
                      <a:ext cx="405045" cy="180020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chemeClr val="bg2">
                        <a:lumMod val="75000"/>
                      </a:schemeClr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64" name="角丸四角形 863"/>
                    <p:cNvSpPr/>
                    <p:nvPr/>
                  </p:nvSpPr>
                  <p:spPr bwMode="auto">
                    <a:xfrm rot="1800000">
                      <a:off x="4427330" y="1986236"/>
                      <a:ext cx="360040" cy="225025"/>
                    </a:xfrm>
                    <a:prstGeom prst="roundRect">
                      <a:avLst>
                        <a:gd name="adj" fmla="val 50000"/>
                      </a:avLst>
                    </a:prstGeom>
                    <a:pattFill prst="lgConfetti">
                      <a:fgClr>
                        <a:schemeClr val="tx1">
                          <a:lumMod val="95000"/>
                          <a:lumOff val="5000"/>
                        </a:schemeClr>
                      </a:fgClr>
                      <a:bgClr>
                        <a:schemeClr val="bg1">
                          <a:lumMod val="50000"/>
                        </a:schemeClr>
                      </a:bgClr>
                    </a:patt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861" name="角丸四角形 860"/>
                  <p:cNvSpPr/>
                  <p:nvPr/>
                </p:nvSpPr>
                <p:spPr bwMode="auto">
                  <a:xfrm>
                    <a:off x="4344256" y="2692296"/>
                    <a:ext cx="185755" cy="64122"/>
                  </a:xfrm>
                  <a:prstGeom prst="roundRect">
                    <a:avLst/>
                  </a:prstGeom>
                  <a:solidFill>
                    <a:schemeClr val="bg1">
                      <a:lumMod val="65000"/>
                    </a:schemeClr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852" name="正方形/長方形 72"/>
                <p:cNvSpPr/>
                <p:nvPr/>
              </p:nvSpPr>
              <p:spPr bwMode="auto">
                <a:xfrm>
                  <a:off x="3368755" y="2843935"/>
                  <a:ext cx="3123486" cy="1215135"/>
                </a:xfrm>
                <a:custGeom>
                  <a:avLst/>
                  <a:gdLst>
                    <a:gd name="connsiteX0" fmla="*/ 0 w 3123486"/>
                    <a:gd name="connsiteY0" fmla="*/ 0 h 1215135"/>
                    <a:gd name="connsiteX1" fmla="*/ 3123486 w 3123486"/>
                    <a:gd name="connsiteY1" fmla="*/ 0 h 1215135"/>
                    <a:gd name="connsiteX2" fmla="*/ 3123486 w 3123486"/>
                    <a:gd name="connsiteY2" fmla="*/ 1215135 h 1215135"/>
                    <a:gd name="connsiteX3" fmla="*/ 0 w 3123486"/>
                    <a:gd name="connsiteY3" fmla="*/ 1215135 h 1215135"/>
                    <a:gd name="connsiteX4" fmla="*/ 0 w 3123486"/>
                    <a:gd name="connsiteY4" fmla="*/ 0 h 1215135"/>
                    <a:gd name="connsiteX0" fmla="*/ 0 w 3123486"/>
                    <a:gd name="connsiteY0" fmla="*/ 0 h 1215135"/>
                    <a:gd name="connsiteX1" fmla="*/ 3123486 w 3123486"/>
                    <a:gd name="connsiteY1" fmla="*/ 0 h 1215135"/>
                    <a:gd name="connsiteX2" fmla="*/ 3123486 w 3123486"/>
                    <a:gd name="connsiteY2" fmla="*/ 1215135 h 1215135"/>
                    <a:gd name="connsiteX3" fmla="*/ 1629965 w 3123486"/>
                    <a:gd name="connsiteY3" fmla="*/ 1209905 h 1215135"/>
                    <a:gd name="connsiteX4" fmla="*/ 0 w 3123486"/>
                    <a:gd name="connsiteY4" fmla="*/ 1215135 h 1215135"/>
                    <a:gd name="connsiteX5" fmla="*/ 0 w 3123486"/>
                    <a:gd name="connsiteY5" fmla="*/ 0 h 1215135"/>
                    <a:gd name="connsiteX0" fmla="*/ 1629965 w 3123486"/>
                    <a:gd name="connsiteY0" fmla="*/ 1209905 h 1301345"/>
                    <a:gd name="connsiteX1" fmla="*/ 0 w 3123486"/>
                    <a:gd name="connsiteY1" fmla="*/ 1215135 h 1301345"/>
                    <a:gd name="connsiteX2" fmla="*/ 0 w 3123486"/>
                    <a:gd name="connsiteY2" fmla="*/ 0 h 1301345"/>
                    <a:gd name="connsiteX3" fmla="*/ 3123486 w 3123486"/>
                    <a:gd name="connsiteY3" fmla="*/ 0 h 1301345"/>
                    <a:gd name="connsiteX4" fmla="*/ 3123486 w 3123486"/>
                    <a:gd name="connsiteY4" fmla="*/ 1215135 h 1301345"/>
                    <a:gd name="connsiteX5" fmla="*/ 1721405 w 3123486"/>
                    <a:gd name="connsiteY5" fmla="*/ 1301345 h 1301345"/>
                    <a:gd name="connsiteX0" fmla="*/ 1629965 w 3123486"/>
                    <a:gd name="connsiteY0" fmla="*/ 1209905 h 1215135"/>
                    <a:gd name="connsiteX1" fmla="*/ 0 w 3123486"/>
                    <a:gd name="connsiteY1" fmla="*/ 1215135 h 1215135"/>
                    <a:gd name="connsiteX2" fmla="*/ 0 w 3123486"/>
                    <a:gd name="connsiteY2" fmla="*/ 0 h 1215135"/>
                    <a:gd name="connsiteX3" fmla="*/ 3123486 w 3123486"/>
                    <a:gd name="connsiteY3" fmla="*/ 0 h 1215135"/>
                    <a:gd name="connsiteX4" fmla="*/ 3123486 w 3123486"/>
                    <a:gd name="connsiteY4" fmla="*/ 1215135 h 1215135"/>
                    <a:gd name="connsiteX0" fmla="*/ 0 w 3123486"/>
                    <a:gd name="connsiteY0" fmla="*/ 1215135 h 1215135"/>
                    <a:gd name="connsiteX1" fmla="*/ 0 w 3123486"/>
                    <a:gd name="connsiteY1" fmla="*/ 0 h 1215135"/>
                    <a:gd name="connsiteX2" fmla="*/ 3123486 w 3123486"/>
                    <a:gd name="connsiteY2" fmla="*/ 0 h 1215135"/>
                    <a:gd name="connsiteX3" fmla="*/ 3123486 w 3123486"/>
                    <a:gd name="connsiteY3" fmla="*/ 1215135 h 12151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123486" h="1215135">
                      <a:moveTo>
                        <a:pt x="0" y="1215135"/>
                      </a:moveTo>
                      <a:lnTo>
                        <a:pt x="0" y="0"/>
                      </a:lnTo>
                      <a:lnTo>
                        <a:pt x="3123486" y="0"/>
                      </a:lnTo>
                      <a:lnTo>
                        <a:pt x="3123486" y="1215135"/>
                      </a:lnTo>
                    </a:path>
                  </a:pathLst>
                </a:custGeom>
                <a:pattFill prst="dkVert">
                  <a:fgClr>
                    <a:schemeClr val="bg1">
                      <a:lumMod val="85000"/>
                    </a:schemeClr>
                  </a:fgClr>
                  <a:bgClr>
                    <a:schemeClr val="bg1">
                      <a:lumMod val="75000"/>
                    </a:schemeClr>
                  </a:bgClr>
                </a:patt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53" name="正方形/長方形 852"/>
                <p:cNvSpPr/>
                <p:nvPr/>
              </p:nvSpPr>
              <p:spPr bwMode="auto">
                <a:xfrm>
                  <a:off x="3368755" y="2821545"/>
                  <a:ext cx="3123486" cy="164065"/>
                </a:xfrm>
                <a:prstGeom prst="rect">
                  <a:avLst/>
                </a:prstGeom>
                <a:solidFill>
                  <a:schemeClr val="tx1">
                    <a:alpha val="50000"/>
                  </a:schemeClr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54" name="正方形/長方形 853"/>
                <p:cNvSpPr/>
                <p:nvPr/>
              </p:nvSpPr>
              <p:spPr bwMode="auto">
                <a:xfrm>
                  <a:off x="3247060" y="2753924"/>
                  <a:ext cx="3366874" cy="135015"/>
                </a:xfrm>
                <a:prstGeom prst="rect">
                  <a:avLst/>
                </a:prstGeom>
                <a:solidFill>
                  <a:schemeClr val="tx1">
                    <a:lumMod val="95000"/>
                    <a:lumOff val="5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843" name="グループ化 842"/>
              <p:cNvGrpSpPr/>
              <p:nvPr/>
            </p:nvGrpSpPr>
            <p:grpSpPr>
              <a:xfrm>
                <a:off x="4090277" y="1804501"/>
                <a:ext cx="1740429" cy="800445"/>
                <a:chOff x="6362969" y="3364528"/>
                <a:chExt cx="1740429" cy="800445"/>
              </a:xfrm>
            </p:grpSpPr>
            <p:sp>
              <p:nvSpPr>
                <p:cNvPr id="844" name="フリーフォーム 843"/>
                <p:cNvSpPr/>
                <p:nvPr/>
              </p:nvSpPr>
              <p:spPr bwMode="auto">
                <a:xfrm>
                  <a:off x="7035478" y="336452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rgbClr val="6699FF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45" name="フリーフォーム 844"/>
                <p:cNvSpPr/>
                <p:nvPr/>
              </p:nvSpPr>
              <p:spPr bwMode="auto">
                <a:xfrm>
                  <a:off x="7500298" y="336452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rgbClr val="6699FF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46" name="フリーフォーム 845"/>
                <p:cNvSpPr/>
                <p:nvPr/>
              </p:nvSpPr>
              <p:spPr bwMode="auto">
                <a:xfrm>
                  <a:off x="7267888" y="343310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chemeClr val="accent1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47" name="フリーフォーム 846"/>
                <p:cNvSpPr/>
                <p:nvPr/>
              </p:nvSpPr>
              <p:spPr bwMode="auto">
                <a:xfrm>
                  <a:off x="7713658" y="343310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chemeClr val="accent1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48" name="フリーフォーム 847"/>
                <p:cNvSpPr/>
                <p:nvPr/>
              </p:nvSpPr>
              <p:spPr bwMode="auto">
                <a:xfrm>
                  <a:off x="6587759" y="336452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rgbClr val="6699FF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49" name="フリーフォーム 848"/>
                <p:cNvSpPr/>
                <p:nvPr/>
              </p:nvSpPr>
              <p:spPr bwMode="auto">
                <a:xfrm>
                  <a:off x="6362969" y="345596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chemeClr val="accent1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50" name="フリーフォーム 849"/>
                <p:cNvSpPr/>
                <p:nvPr/>
              </p:nvSpPr>
              <p:spPr bwMode="auto">
                <a:xfrm>
                  <a:off x="6810688" y="345596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chemeClr val="accent1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955" name="グループ化 954"/>
          <p:cNvGrpSpPr/>
          <p:nvPr/>
        </p:nvGrpSpPr>
        <p:grpSpPr>
          <a:xfrm>
            <a:off x="5950226" y="2826628"/>
            <a:ext cx="1740429" cy="1729038"/>
            <a:chOff x="5950226" y="2826628"/>
            <a:chExt cx="1740429" cy="1729038"/>
          </a:xfrm>
        </p:grpSpPr>
        <p:grpSp>
          <p:nvGrpSpPr>
            <p:cNvPr id="956" name="グループ化 955"/>
            <p:cNvGrpSpPr/>
            <p:nvPr/>
          </p:nvGrpSpPr>
          <p:grpSpPr>
            <a:xfrm>
              <a:off x="6067970" y="2826628"/>
              <a:ext cx="1516670" cy="1125814"/>
              <a:chOff x="6067970" y="875908"/>
              <a:chExt cx="1516670" cy="1125814"/>
            </a:xfrm>
          </p:grpSpPr>
          <p:sp>
            <p:nvSpPr>
              <p:cNvPr id="1055" name="正方形/長方形 1054"/>
              <p:cNvSpPr/>
              <p:nvPr/>
            </p:nvSpPr>
            <p:spPr bwMode="auto">
              <a:xfrm>
                <a:off x="6067970" y="875908"/>
                <a:ext cx="1516669" cy="1125814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056" name="グループ化 1055"/>
              <p:cNvGrpSpPr/>
              <p:nvPr/>
            </p:nvGrpSpPr>
            <p:grpSpPr>
              <a:xfrm>
                <a:off x="6067971" y="875908"/>
                <a:ext cx="1516669" cy="1125813"/>
                <a:chOff x="2247610" y="2632365"/>
                <a:chExt cx="3240343" cy="1898170"/>
              </a:xfrm>
              <a:solidFill>
                <a:schemeClr val="bg1">
                  <a:lumMod val="65000"/>
                </a:schemeClr>
              </a:solidFill>
            </p:grpSpPr>
            <p:sp>
              <p:nvSpPr>
                <p:cNvPr id="1057" name="正方形/長方形 1056"/>
                <p:cNvSpPr/>
                <p:nvPr/>
              </p:nvSpPr>
              <p:spPr bwMode="auto">
                <a:xfrm>
                  <a:off x="3174013" y="263236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58" name="正方形/長方形 1057"/>
                <p:cNvSpPr/>
                <p:nvPr/>
              </p:nvSpPr>
              <p:spPr bwMode="auto">
                <a:xfrm>
                  <a:off x="2247610" y="263236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59" name="正方形/長方形 1058"/>
                <p:cNvSpPr/>
                <p:nvPr/>
              </p:nvSpPr>
              <p:spPr bwMode="auto">
                <a:xfrm>
                  <a:off x="4099270" y="263236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60" name="正方形/長方形 1059"/>
                <p:cNvSpPr/>
                <p:nvPr/>
              </p:nvSpPr>
              <p:spPr bwMode="auto">
                <a:xfrm>
                  <a:off x="3636293" y="290414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61" name="正方形/長方形 1060"/>
                <p:cNvSpPr/>
                <p:nvPr/>
              </p:nvSpPr>
              <p:spPr bwMode="auto">
                <a:xfrm>
                  <a:off x="2709890" y="290414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62" name="正方形/長方形 1061"/>
                <p:cNvSpPr/>
                <p:nvPr/>
              </p:nvSpPr>
              <p:spPr bwMode="auto">
                <a:xfrm>
                  <a:off x="4561550" y="290414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63" name="正方形/長方形 1062"/>
                <p:cNvSpPr/>
                <p:nvPr/>
              </p:nvSpPr>
              <p:spPr bwMode="auto">
                <a:xfrm>
                  <a:off x="3174013" y="317592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64" name="正方形/長方形 1063"/>
                <p:cNvSpPr/>
                <p:nvPr/>
              </p:nvSpPr>
              <p:spPr bwMode="auto">
                <a:xfrm>
                  <a:off x="2247610" y="317592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65" name="正方形/長方形 1064"/>
                <p:cNvSpPr/>
                <p:nvPr/>
              </p:nvSpPr>
              <p:spPr bwMode="auto">
                <a:xfrm>
                  <a:off x="4099270" y="317592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66" name="正方形/長方形 1065"/>
                <p:cNvSpPr/>
                <p:nvPr/>
              </p:nvSpPr>
              <p:spPr bwMode="auto">
                <a:xfrm>
                  <a:off x="3636293" y="344770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67" name="正方形/長方形 1066"/>
                <p:cNvSpPr/>
                <p:nvPr/>
              </p:nvSpPr>
              <p:spPr bwMode="auto">
                <a:xfrm>
                  <a:off x="2709890" y="344770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68" name="正方形/長方形 1067"/>
                <p:cNvSpPr/>
                <p:nvPr/>
              </p:nvSpPr>
              <p:spPr bwMode="auto">
                <a:xfrm>
                  <a:off x="4561550" y="344770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69" name="正方形/長方形 1068"/>
                <p:cNvSpPr/>
                <p:nvPr/>
              </p:nvSpPr>
              <p:spPr bwMode="auto">
                <a:xfrm>
                  <a:off x="3174013" y="372456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70" name="正方形/長方形 1069"/>
                <p:cNvSpPr/>
                <p:nvPr/>
              </p:nvSpPr>
              <p:spPr bwMode="auto">
                <a:xfrm>
                  <a:off x="2247610" y="372456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71" name="正方形/長方形 1070"/>
                <p:cNvSpPr/>
                <p:nvPr/>
              </p:nvSpPr>
              <p:spPr bwMode="auto">
                <a:xfrm>
                  <a:off x="4099270" y="372456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72" name="正方形/長方形 1071"/>
                <p:cNvSpPr/>
                <p:nvPr/>
              </p:nvSpPr>
              <p:spPr bwMode="auto">
                <a:xfrm>
                  <a:off x="3636293" y="399634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73" name="正方形/長方形 1072"/>
                <p:cNvSpPr/>
                <p:nvPr/>
              </p:nvSpPr>
              <p:spPr bwMode="auto">
                <a:xfrm>
                  <a:off x="2709890" y="399634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74" name="正方形/長方形 1073"/>
                <p:cNvSpPr/>
                <p:nvPr/>
              </p:nvSpPr>
              <p:spPr bwMode="auto">
                <a:xfrm>
                  <a:off x="4561550" y="399634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75" name="正方形/長方形 1074"/>
                <p:cNvSpPr/>
                <p:nvPr/>
              </p:nvSpPr>
              <p:spPr bwMode="auto">
                <a:xfrm>
                  <a:off x="3174013" y="426050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76" name="正方形/長方形 1075"/>
                <p:cNvSpPr/>
                <p:nvPr/>
              </p:nvSpPr>
              <p:spPr bwMode="auto">
                <a:xfrm>
                  <a:off x="2247610" y="426050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77" name="正方形/長方形 1076"/>
                <p:cNvSpPr/>
                <p:nvPr/>
              </p:nvSpPr>
              <p:spPr bwMode="auto">
                <a:xfrm>
                  <a:off x="4099270" y="426050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78" name="正方形/長方形 1077"/>
                <p:cNvSpPr/>
                <p:nvPr/>
              </p:nvSpPr>
              <p:spPr bwMode="auto">
                <a:xfrm>
                  <a:off x="5023830" y="263236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79" name="正方形/長方形 1078"/>
                <p:cNvSpPr/>
                <p:nvPr/>
              </p:nvSpPr>
              <p:spPr bwMode="auto">
                <a:xfrm>
                  <a:off x="5023830" y="317592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80" name="正方形/長方形 1079"/>
                <p:cNvSpPr/>
                <p:nvPr/>
              </p:nvSpPr>
              <p:spPr bwMode="auto">
                <a:xfrm>
                  <a:off x="5023830" y="372456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81" name="正方形/長方形 1080"/>
                <p:cNvSpPr/>
                <p:nvPr/>
              </p:nvSpPr>
              <p:spPr bwMode="auto">
                <a:xfrm>
                  <a:off x="5023830" y="426050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957" name="グループ化 956"/>
            <p:cNvGrpSpPr/>
            <p:nvPr/>
          </p:nvGrpSpPr>
          <p:grpSpPr>
            <a:xfrm>
              <a:off x="6549900" y="2966958"/>
              <a:ext cx="694747" cy="839242"/>
              <a:chOff x="6375412" y="2846841"/>
              <a:chExt cx="1250554" cy="1510645"/>
            </a:xfrm>
          </p:grpSpPr>
          <p:grpSp>
            <p:nvGrpSpPr>
              <p:cNvPr id="1012" name="グループ化 1011"/>
              <p:cNvGrpSpPr/>
              <p:nvPr/>
            </p:nvGrpSpPr>
            <p:grpSpPr>
              <a:xfrm>
                <a:off x="6375412" y="2846841"/>
                <a:ext cx="867035" cy="1510645"/>
                <a:chOff x="5933519" y="4490980"/>
                <a:chExt cx="867035" cy="1510645"/>
              </a:xfrm>
            </p:grpSpPr>
            <p:sp>
              <p:nvSpPr>
                <p:cNvPr id="1030" name="フリーフォーム 1029"/>
                <p:cNvSpPr/>
                <p:nvPr/>
              </p:nvSpPr>
              <p:spPr bwMode="auto">
                <a:xfrm>
                  <a:off x="6038552" y="4490980"/>
                  <a:ext cx="750164" cy="642720"/>
                </a:xfrm>
                <a:custGeom>
                  <a:avLst/>
                  <a:gdLst>
                    <a:gd name="connsiteX0" fmla="*/ 282221 w 733987"/>
                    <a:gd name="connsiteY0" fmla="*/ 0 h 508830"/>
                    <a:gd name="connsiteX1" fmla="*/ 339099 w 733987"/>
                    <a:gd name="connsiteY1" fmla="*/ 5169 h 508830"/>
                    <a:gd name="connsiteX2" fmla="*/ 366994 w 733987"/>
                    <a:gd name="connsiteY2" fmla="*/ 12975 h 508830"/>
                    <a:gd name="connsiteX3" fmla="*/ 394889 w 733987"/>
                    <a:gd name="connsiteY3" fmla="*/ 5169 h 508830"/>
                    <a:gd name="connsiteX4" fmla="*/ 451766 w 733987"/>
                    <a:gd name="connsiteY4" fmla="*/ 0 h 508830"/>
                    <a:gd name="connsiteX5" fmla="*/ 733987 w 733987"/>
                    <a:gd name="connsiteY5" fmla="*/ 254415 h 508830"/>
                    <a:gd name="connsiteX6" fmla="*/ 451766 w 733987"/>
                    <a:gd name="connsiteY6" fmla="*/ 508830 h 508830"/>
                    <a:gd name="connsiteX7" fmla="*/ 394889 w 733987"/>
                    <a:gd name="connsiteY7" fmla="*/ 503661 h 508830"/>
                    <a:gd name="connsiteX8" fmla="*/ 366994 w 733987"/>
                    <a:gd name="connsiteY8" fmla="*/ 495855 h 508830"/>
                    <a:gd name="connsiteX9" fmla="*/ 339099 w 733987"/>
                    <a:gd name="connsiteY9" fmla="*/ 503661 h 508830"/>
                    <a:gd name="connsiteX10" fmla="*/ 282221 w 733987"/>
                    <a:gd name="connsiteY10" fmla="*/ 508830 h 508830"/>
                    <a:gd name="connsiteX11" fmla="*/ 0 w 733987"/>
                    <a:gd name="connsiteY11" fmla="*/ 254415 h 508830"/>
                    <a:gd name="connsiteX12" fmla="*/ 282221 w 733987"/>
                    <a:gd name="connsiteY12" fmla="*/ 0 h 5088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733987" h="508830">
                      <a:moveTo>
                        <a:pt x="282221" y="0"/>
                      </a:moveTo>
                      <a:cubicBezTo>
                        <a:pt x="301705" y="0"/>
                        <a:pt x="320727" y="1780"/>
                        <a:pt x="339099" y="5169"/>
                      </a:cubicBezTo>
                      <a:lnTo>
                        <a:pt x="366994" y="12975"/>
                      </a:lnTo>
                      <a:lnTo>
                        <a:pt x="394889" y="5169"/>
                      </a:lnTo>
                      <a:cubicBezTo>
                        <a:pt x="413261" y="1780"/>
                        <a:pt x="432283" y="0"/>
                        <a:pt x="451766" y="0"/>
                      </a:cubicBezTo>
                      <a:cubicBezTo>
                        <a:pt x="607632" y="0"/>
                        <a:pt x="733987" y="113905"/>
                        <a:pt x="733987" y="254415"/>
                      </a:cubicBezTo>
                      <a:cubicBezTo>
                        <a:pt x="733987" y="394925"/>
                        <a:pt x="607632" y="508830"/>
                        <a:pt x="451766" y="508830"/>
                      </a:cubicBezTo>
                      <a:cubicBezTo>
                        <a:pt x="432283" y="508830"/>
                        <a:pt x="413261" y="507050"/>
                        <a:pt x="394889" y="503661"/>
                      </a:cubicBezTo>
                      <a:lnTo>
                        <a:pt x="366994" y="495855"/>
                      </a:lnTo>
                      <a:lnTo>
                        <a:pt x="339099" y="503661"/>
                      </a:lnTo>
                      <a:cubicBezTo>
                        <a:pt x="320727" y="507050"/>
                        <a:pt x="301705" y="508830"/>
                        <a:pt x="282221" y="508830"/>
                      </a:cubicBezTo>
                      <a:cubicBezTo>
                        <a:pt x="126355" y="508830"/>
                        <a:pt x="0" y="394925"/>
                        <a:pt x="0" y="254415"/>
                      </a:cubicBezTo>
                      <a:cubicBezTo>
                        <a:pt x="0" y="113905"/>
                        <a:pt x="126355" y="0"/>
                        <a:pt x="282221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31" name="台形 1030"/>
                <p:cNvSpPr/>
                <p:nvPr/>
              </p:nvSpPr>
              <p:spPr>
                <a:xfrm>
                  <a:off x="6283824" y="5234586"/>
                  <a:ext cx="250825" cy="223640"/>
                </a:xfrm>
                <a:prstGeom prst="trapezoid">
                  <a:avLst/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grpSp>
              <p:nvGrpSpPr>
                <p:cNvPr id="1032" name="グループ化 1031"/>
                <p:cNvGrpSpPr/>
                <p:nvPr/>
              </p:nvGrpSpPr>
              <p:grpSpPr>
                <a:xfrm>
                  <a:off x="6227268" y="5357552"/>
                  <a:ext cx="360161" cy="644070"/>
                  <a:chOff x="3717150" y="5357552"/>
                  <a:chExt cx="360161" cy="644070"/>
                </a:xfrm>
              </p:grpSpPr>
              <p:sp>
                <p:nvSpPr>
                  <p:cNvPr id="1050" name="台形 1049"/>
                  <p:cNvSpPr/>
                  <p:nvPr/>
                </p:nvSpPr>
                <p:spPr>
                  <a:xfrm rot="10800000">
                    <a:off x="3718929" y="5385671"/>
                    <a:ext cx="356402" cy="615951"/>
                  </a:xfrm>
                  <a:prstGeom prst="trapezoid">
                    <a:avLst>
                      <a:gd name="adj" fmla="val 37172"/>
                    </a:avLst>
                  </a:prstGeom>
                  <a:solidFill>
                    <a:schemeClr val="accent2">
                      <a:lumMod val="20000"/>
                      <a:lumOff val="8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051" name="台形 1050"/>
                  <p:cNvSpPr/>
                  <p:nvPr/>
                </p:nvSpPr>
                <p:spPr>
                  <a:xfrm rot="10800000" flipV="1">
                    <a:off x="3824203" y="5458226"/>
                    <a:ext cx="148236" cy="543396"/>
                  </a:xfrm>
                  <a:prstGeom prst="trapezoid">
                    <a:avLst>
                      <a:gd name="adj" fmla="val 32110"/>
                    </a:avLst>
                  </a:prstGeom>
                  <a:pattFill prst="wdUpDiag">
                    <a:fgClr>
                      <a:srgbClr val="002060"/>
                    </a:fgClr>
                    <a:bgClr>
                      <a:srgbClr val="C00000"/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052" name="台形 1051"/>
                  <p:cNvSpPr/>
                  <p:nvPr/>
                </p:nvSpPr>
                <p:spPr>
                  <a:xfrm rot="10800000">
                    <a:off x="3824203" y="5357552"/>
                    <a:ext cx="148236" cy="121510"/>
                  </a:xfrm>
                  <a:prstGeom prst="trapezoid">
                    <a:avLst>
                      <a:gd name="adj" fmla="val 40678"/>
                    </a:avLst>
                  </a:prstGeom>
                  <a:pattFill prst="wdUpDiag">
                    <a:fgClr>
                      <a:srgbClr val="002060"/>
                    </a:fgClr>
                    <a:bgClr>
                      <a:srgbClr val="C00000"/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053" name="平行四辺形 1052"/>
                  <p:cNvSpPr/>
                  <p:nvPr/>
                </p:nvSpPr>
                <p:spPr>
                  <a:xfrm>
                    <a:off x="3717150" y="5357555"/>
                    <a:ext cx="180181" cy="100671"/>
                  </a:xfrm>
                  <a:prstGeom prst="parallelogram">
                    <a:avLst>
                      <a:gd name="adj" fmla="val 45656"/>
                    </a:avLst>
                  </a:prstGeom>
                  <a:solidFill>
                    <a:schemeClr val="accent2">
                      <a:lumMod val="20000"/>
                      <a:lumOff val="8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054" name="平行四辺形 1053"/>
                  <p:cNvSpPr/>
                  <p:nvPr/>
                </p:nvSpPr>
                <p:spPr>
                  <a:xfrm flipH="1">
                    <a:off x="3897130" y="5357555"/>
                    <a:ext cx="180181" cy="100671"/>
                  </a:xfrm>
                  <a:prstGeom prst="parallelogram">
                    <a:avLst>
                      <a:gd name="adj" fmla="val 45656"/>
                    </a:avLst>
                  </a:prstGeom>
                  <a:solidFill>
                    <a:schemeClr val="accent2">
                      <a:lumMod val="20000"/>
                      <a:lumOff val="8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1033" name="フリーフォーム 1032"/>
                <p:cNvSpPr/>
                <p:nvPr/>
              </p:nvSpPr>
              <p:spPr bwMode="auto">
                <a:xfrm flipH="1">
                  <a:off x="5933519" y="5515162"/>
                  <a:ext cx="108169" cy="486460"/>
                </a:xfrm>
                <a:custGeom>
                  <a:avLst/>
                  <a:gdLst>
                    <a:gd name="connsiteX0" fmla="*/ 0 w 123821"/>
                    <a:gd name="connsiteY0" fmla="*/ 0 h 464215"/>
                    <a:gd name="connsiteX1" fmla="*/ 28442 w 123821"/>
                    <a:gd name="connsiteY1" fmla="*/ 0 h 464215"/>
                    <a:gd name="connsiteX2" fmla="*/ 123821 w 123821"/>
                    <a:gd name="connsiteY2" fmla="*/ 464215 h 464215"/>
                    <a:gd name="connsiteX3" fmla="*/ 0 w 123821"/>
                    <a:gd name="connsiteY3" fmla="*/ 464215 h 4642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23821" h="464215">
                      <a:moveTo>
                        <a:pt x="0" y="0"/>
                      </a:moveTo>
                      <a:lnTo>
                        <a:pt x="28442" y="0"/>
                      </a:lnTo>
                      <a:lnTo>
                        <a:pt x="123821" y="464215"/>
                      </a:lnTo>
                      <a:lnTo>
                        <a:pt x="0" y="464215"/>
                      </a:lnTo>
                      <a:close/>
                    </a:path>
                  </a:pathLst>
                </a:custGeom>
                <a:pattFill prst="pct90">
                  <a:fgClr>
                    <a:schemeClr val="accent5">
                      <a:lumMod val="25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34" name="フリーフォーム 1033"/>
                <p:cNvSpPr/>
                <p:nvPr/>
              </p:nvSpPr>
              <p:spPr>
                <a:xfrm>
                  <a:off x="6013947" y="5385674"/>
                  <a:ext cx="786607" cy="615951"/>
                </a:xfrm>
                <a:custGeom>
                  <a:avLst/>
                  <a:gdLst>
                    <a:gd name="connsiteX0" fmla="*/ 153458 w 786607"/>
                    <a:gd name="connsiteY0" fmla="*/ 0 h 615951"/>
                    <a:gd name="connsiteX1" fmla="*/ 183743 w 786607"/>
                    <a:gd name="connsiteY1" fmla="*/ 0 h 615951"/>
                    <a:gd name="connsiteX2" fmla="*/ 393304 w 786607"/>
                    <a:gd name="connsiteY2" fmla="*/ 577849 h 615951"/>
                    <a:gd name="connsiteX3" fmla="*/ 602865 w 786607"/>
                    <a:gd name="connsiteY3" fmla="*/ 0 h 615951"/>
                    <a:gd name="connsiteX4" fmla="*/ 633149 w 786607"/>
                    <a:gd name="connsiteY4" fmla="*/ 0 h 615951"/>
                    <a:gd name="connsiteX5" fmla="*/ 786607 w 786607"/>
                    <a:gd name="connsiteY5" fmla="*/ 153458 h 615951"/>
                    <a:gd name="connsiteX6" fmla="*/ 786607 w 786607"/>
                    <a:gd name="connsiteY6" fmla="*/ 615951 h 615951"/>
                    <a:gd name="connsiteX7" fmla="*/ 0 w 786607"/>
                    <a:gd name="connsiteY7" fmla="*/ 615951 h 615951"/>
                    <a:gd name="connsiteX8" fmla="*/ 0 w 786607"/>
                    <a:gd name="connsiteY8" fmla="*/ 153458 h 615951"/>
                    <a:gd name="connsiteX9" fmla="*/ 153458 w 786607"/>
                    <a:gd name="connsiteY9" fmla="*/ 0 h 6159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786607" h="615951">
                      <a:moveTo>
                        <a:pt x="153458" y="0"/>
                      </a:moveTo>
                      <a:lnTo>
                        <a:pt x="183743" y="0"/>
                      </a:lnTo>
                      <a:lnTo>
                        <a:pt x="393304" y="577849"/>
                      </a:lnTo>
                      <a:lnTo>
                        <a:pt x="602865" y="0"/>
                      </a:lnTo>
                      <a:lnTo>
                        <a:pt x="633149" y="0"/>
                      </a:lnTo>
                      <a:cubicBezTo>
                        <a:pt x="717902" y="0"/>
                        <a:pt x="786607" y="68705"/>
                        <a:pt x="786607" y="153458"/>
                      </a:cubicBezTo>
                      <a:lnTo>
                        <a:pt x="786607" y="615951"/>
                      </a:lnTo>
                      <a:lnTo>
                        <a:pt x="0" y="615951"/>
                      </a:lnTo>
                      <a:lnTo>
                        <a:pt x="0" y="153458"/>
                      </a:lnTo>
                      <a:cubicBezTo>
                        <a:pt x="0" y="68705"/>
                        <a:pt x="68705" y="0"/>
                        <a:pt x="153458" y="0"/>
                      </a:cubicBezTo>
                      <a:close/>
                    </a:path>
                  </a:pathLst>
                </a:custGeom>
                <a:pattFill prst="pct90">
                  <a:fgClr>
                    <a:schemeClr val="accent5">
                      <a:lumMod val="25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035" name="平行四辺形 14"/>
                <p:cNvSpPr/>
                <p:nvPr/>
              </p:nvSpPr>
              <p:spPr>
                <a:xfrm flipH="1">
                  <a:off x="6164163" y="5385675"/>
                  <a:ext cx="273050" cy="615950"/>
                </a:xfrm>
                <a:custGeom>
                  <a:avLst/>
                  <a:gdLst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128623 w 333375"/>
                    <a:gd name="connsiteY3" fmla="*/ 615950 h 615950"/>
                    <a:gd name="connsiteX4" fmla="*/ 0 w 333375"/>
                    <a:gd name="connsiteY4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82575 w 333375"/>
                    <a:gd name="connsiteY3" fmla="*/ 142875 h 615950"/>
                    <a:gd name="connsiteX4" fmla="*/ 128623 w 333375"/>
                    <a:gd name="connsiteY4" fmla="*/ 615950 h 615950"/>
                    <a:gd name="connsiteX5" fmla="*/ 0 w 333375"/>
                    <a:gd name="connsiteY5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128623 w 333375"/>
                    <a:gd name="connsiteY4" fmla="*/ 615950 h 615950"/>
                    <a:gd name="connsiteX5" fmla="*/ 0 w 333375"/>
                    <a:gd name="connsiteY5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193675 w 333375"/>
                    <a:gd name="connsiteY4" fmla="*/ 250825 h 615950"/>
                    <a:gd name="connsiteX5" fmla="*/ 128623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285750 w 333375"/>
                    <a:gd name="connsiteY4" fmla="*/ 250825 h 615950"/>
                    <a:gd name="connsiteX5" fmla="*/ 128623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285750 w 333375"/>
                    <a:gd name="connsiteY4" fmla="*/ 250825 h 615950"/>
                    <a:gd name="connsiteX5" fmla="*/ 90523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285750 w 333375"/>
                    <a:gd name="connsiteY4" fmla="*/ 250825 h 615950"/>
                    <a:gd name="connsiteX5" fmla="*/ 61948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200025 h 615950"/>
                    <a:gd name="connsiteX4" fmla="*/ 285750 w 333375"/>
                    <a:gd name="connsiteY4" fmla="*/ 250825 h 615950"/>
                    <a:gd name="connsiteX5" fmla="*/ 61948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66700 w 333375"/>
                    <a:gd name="connsiteY3" fmla="*/ 101600 h 615950"/>
                    <a:gd name="connsiteX4" fmla="*/ 212725 w 333375"/>
                    <a:gd name="connsiteY4" fmla="*/ 200025 h 615950"/>
                    <a:gd name="connsiteX5" fmla="*/ 285750 w 333375"/>
                    <a:gd name="connsiteY5" fmla="*/ 250825 h 615950"/>
                    <a:gd name="connsiteX6" fmla="*/ 61948 w 333375"/>
                    <a:gd name="connsiteY6" fmla="*/ 615950 h 615950"/>
                    <a:gd name="connsiteX7" fmla="*/ 0 w 333375"/>
                    <a:gd name="connsiteY7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314325 w 333375"/>
                    <a:gd name="connsiteY3" fmla="*/ 174625 h 615950"/>
                    <a:gd name="connsiteX4" fmla="*/ 212725 w 333375"/>
                    <a:gd name="connsiteY4" fmla="*/ 200025 h 615950"/>
                    <a:gd name="connsiteX5" fmla="*/ 285750 w 333375"/>
                    <a:gd name="connsiteY5" fmla="*/ 250825 h 615950"/>
                    <a:gd name="connsiteX6" fmla="*/ 61948 w 333375"/>
                    <a:gd name="connsiteY6" fmla="*/ 615950 h 615950"/>
                    <a:gd name="connsiteX7" fmla="*/ 0 w 333375"/>
                    <a:gd name="connsiteY7" fmla="*/ 615950 h 615950"/>
                    <a:gd name="connsiteX0" fmla="*/ 0 w 314325"/>
                    <a:gd name="connsiteY0" fmla="*/ 615950 h 615950"/>
                    <a:gd name="connsiteX1" fmla="*/ 204752 w 314325"/>
                    <a:gd name="connsiteY1" fmla="*/ 0 h 615950"/>
                    <a:gd name="connsiteX2" fmla="*/ 314325 w 314325"/>
                    <a:gd name="connsiteY2" fmla="*/ 0 h 615950"/>
                    <a:gd name="connsiteX3" fmla="*/ 314325 w 314325"/>
                    <a:gd name="connsiteY3" fmla="*/ 174625 h 615950"/>
                    <a:gd name="connsiteX4" fmla="*/ 212725 w 314325"/>
                    <a:gd name="connsiteY4" fmla="*/ 200025 h 615950"/>
                    <a:gd name="connsiteX5" fmla="*/ 285750 w 314325"/>
                    <a:gd name="connsiteY5" fmla="*/ 250825 h 615950"/>
                    <a:gd name="connsiteX6" fmla="*/ 61948 w 314325"/>
                    <a:gd name="connsiteY6" fmla="*/ 615950 h 615950"/>
                    <a:gd name="connsiteX7" fmla="*/ 0 w 314325"/>
                    <a:gd name="connsiteY7" fmla="*/ 615950 h 615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14325" h="615950">
                      <a:moveTo>
                        <a:pt x="0" y="615950"/>
                      </a:moveTo>
                      <a:lnTo>
                        <a:pt x="204752" y="0"/>
                      </a:lnTo>
                      <a:lnTo>
                        <a:pt x="314325" y="0"/>
                      </a:lnTo>
                      <a:lnTo>
                        <a:pt x="314325" y="174625"/>
                      </a:lnTo>
                      <a:lnTo>
                        <a:pt x="212725" y="200025"/>
                      </a:lnTo>
                      <a:lnTo>
                        <a:pt x="285750" y="250825"/>
                      </a:lnTo>
                      <a:lnTo>
                        <a:pt x="61948" y="615950"/>
                      </a:lnTo>
                      <a:lnTo>
                        <a:pt x="0" y="615950"/>
                      </a:lnTo>
                      <a:close/>
                    </a:path>
                  </a:pathLst>
                </a:custGeom>
                <a:pattFill prst="pct90">
                  <a:fgClr>
                    <a:schemeClr val="accent5">
                      <a:lumMod val="25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036" name="平行四辺形 14"/>
                <p:cNvSpPr/>
                <p:nvPr/>
              </p:nvSpPr>
              <p:spPr>
                <a:xfrm>
                  <a:off x="6377287" y="5385675"/>
                  <a:ext cx="273050" cy="615950"/>
                </a:xfrm>
                <a:custGeom>
                  <a:avLst/>
                  <a:gdLst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128623 w 333375"/>
                    <a:gd name="connsiteY3" fmla="*/ 615950 h 615950"/>
                    <a:gd name="connsiteX4" fmla="*/ 0 w 333375"/>
                    <a:gd name="connsiteY4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82575 w 333375"/>
                    <a:gd name="connsiteY3" fmla="*/ 142875 h 615950"/>
                    <a:gd name="connsiteX4" fmla="*/ 128623 w 333375"/>
                    <a:gd name="connsiteY4" fmla="*/ 615950 h 615950"/>
                    <a:gd name="connsiteX5" fmla="*/ 0 w 333375"/>
                    <a:gd name="connsiteY5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128623 w 333375"/>
                    <a:gd name="connsiteY4" fmla="*/ 615950 h 615950"/>
                    <a:gd name="connsiteX5" fmla="*/ 0 w 333375"/>
                    <a:gd name="connsiteY5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193675 w 333375"/>
                    <a:gd name="connsiteY4" fmla="*/ 250825 h 615950"/>
                    <a:gd name="connsiteX5" fmla="*/ 128623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285750 w 333375"/>
                    <a:gd name="connsiteY4" fmla="*/ 250825 h 615950"/>
                    <a:gd name="connsiteX5" fmla="*/ 128623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285750 w 333375"/>
                    <a:gd name="connsiteY4" fmla="*/ 250825 h 615950"/>
                    <a:gd name="connsiteX5" fmla="*/ 90523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285750 w 333375"/>
                    <a:gd name="connsiteY4" fmla="*/ 250825 h 615950"/>
                    <a:gd name="connsiteX5" fmla="*/ 61948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200025 h 615950"/>
                    <a:gd name="connsiteX4" fmla="*/ 285750 w 333375"/>
                    <a:gd name="connsiteY4" fmla="*/ 250825 h 615950"/>
                    <a:gd name="connsiteX5" fmla="*/ 61948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66700 w 333375"/>
                    <a:gd name="connsiteY3" fmla="*/ 101600 h 615950"/>
                    <a:gd name="connsiteX4" fmla="*/ 212725 w 333375"/>
                    <a:gd name="connsiteY4" fmla="*/ 200025 h 615950"/>
                    <a:gd name="connsiteX5" fmla="*/ 285750 w 333375"/>
                    <a:gd name="connsiteY5" fmla="*/ 250825 h 615950"/>
                    <a:gd name="connsiteX6" fmla="*/ 61948 w 333375"/>
                    <a:gd name="connsiteY6" fmla="*/ 615950 h 615950"/>
                    <a:gd name="connsiteX7" fmla="*/ 0 w 333375"/>
                    <a:gd name="connsiteY7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314325 w 333375"/>
                    <a:gd name="connsiteY3" fmla="*/ 174625 h 615950"/>
                    <a:gd name="connsiteX4" fmla="*/ 212725 w 333375"/>
                    <a:gd name="connsiteY4" fmla="*/ 200025 h 615950"/>
                    <a:gd name="connsiteX5" fmla="*/ 285750 w 333375"/>
                    <a:gd name="connsiteY5" fmla="*/ 250825 h 615950"/>
                    <a:gd name="connsiteX6" fmla="*/ 61948 w 333375"/>
                    <a:gd name="connsiteY6" fmla="*/ 615950 h 615950"/>
                    <a:gd name="connsiteX7" fmla="*/ 0 w 333375"/>
                    <a:gd name="connsiteY7" fmla="*/ 615950 h 615950"/>
                    <a:gd name="connsiteX0" fmla="*/ 0 w 314325"/>
                    <a:gd name="connsiteY0" fmla="*/ 615950 h 615950"/>
                    <a:gd name="connsiteX1" fmla="*/ 204752 w 314325"/>
                    <a:gd name="connsiteY1" fmla="*/ 0 h 615950"/>
                    <a:gd name="connsiteX2" fmla="*/ 314325 w 314325"/>
                    <a:gd name="connsiteY2" fmla="*/ 0 h 615950"/>
                    <a:gd name="connsiteX3" fmla="*/ 314325 w 314325"/>
                    <a:gd name="connsiteY3" fmla="*/ 174625 h 615950"/>
                    <a:gd name="connsiteX4" fmla="*/ 212725 w 314325"/>
                    <a:gd name="connsiteY4" fmla="*/ 200025 h 615950"/>
                    <a:gd name="connsiteX5" fmla="*/ 285750 w 314325"/>
                    <a:gd name="connsiteY5" fmla="*/ 250825 h 615950"/>
                    <a:gd name="connsiteX6" fmla="*/ 61948 w 314325"/>
                    <a:gd name="connsiteY6" fmla="*/ 615950 h 615950"/>
                    <a:gd name="connsiteX7" fmla="*/ 0 w 314325"/>
                    <a:gd name="connsiteY7" fmla="*/ 615950 h 615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14325" h="615950">
                      <a:moveTo>
                        <a:pt x="0" y="615950"/>
                      </a:moveTo>
                      <a:lnTo>
                        <a:pt x="204752" y="0"/>
                      </a:lnTo>
                      <a:lnTo>
                        <a:pt x="314325" y="0"/>
                      </a:lnTo>
                      <a:lnTo>
                        <a:pt x="314325" y="174625"/>
                      </a:lnTo>
                      <a:lnTo>
                        <a:pt x="212725" y="200025"/>
                      </a:lnTo>
                      <a:lnTo>
                        <a:pt x="285750" y="250825"/>
                      </a:lnTo>
                      <a:lnTo>
                        <a:pt x="61948" y="615950"/>
                      </a:lnTo>
                      <a:lnTo>
                        <a:pt x="0" y="615950"/>
                      </a:lnTo>
                      <a:close/>
                    </a:path>
                  </a:pathLst>
                </a:custGeom>
                <a:pattFill prst="pct90">
                  <a:fgClr>
                    <a:schemeClr val="accent5">
                      <a:lumMod val="25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037" name="円/楕円 701"/>
                <p:cNvSpPr/>
                <p:nvPr/>
              </p:nvSpPr>
              <p:spPr>
                <a:xfrm rot="20700000">
                  <a:off x="6041404" y="4883666"/>
                  <a:ext cx="167685" cy="232292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38" name="円/楕円 840"/>
                <p:cNvSpPr/>
                <p:nvPr/>
              </p:nvSpPr>
              <p:spPr>
                <a:xfrm>
                  <a:off x="6081627" y="4554125"/>
                  <a:ext cx="644405" cy="756397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39" name="フリーフォーム 1038"/>
                <p:cNvSpPr/>
                <p:nvPr/>
              </p:nvSpPr>
              <p:spPr>
                <a:xfrm>
                  <a:off x="6302099" y="4972228"/>
                  <a:ext cx="101024" cy="144292"/>
                </a:xfrm>
                <a:custGeom>
                  <a:avLst/>
                  <a:gdLst>
                    <a:gd name="connsiteX0" fmla="*/ 43013 w 140052"/>
                    <a:gd name="connsiteY0" fmla="*/ 0 h 142045"/>
                    <a:gd name="connsiteX1" fmla="*/ 97039 w 140052"/>
                    <a:gd name="connsiteY1" fmla="*/ 0 h 142045"/>
                    <a:gd name="connsiteX2" fmla="*/ 119542 w 140052"/>
                    <a:gd name="connsiteY2" fmla="*/ 22503 h 142045"/>
                    <a:gd name="connsiteX3" fmla="*/ 119542 w 140052"/>
                    <a:gd name="connsiteY3" fmla="*/ 121535 h 142045"/>
                    <a:gd name="connsiteX4" fmla="*/ 20510 w 140052"/>
                    <a:gd name="connsiteY4" fmla="*/ 121535 h 142045"/>
                    <a:gd name="connsiteX5" fmla="*/ 20510 w 140052"/>
                    <a:gd name="connsiteY5" fmla="*/ 22503 h 142045"/>
                    <a:gd name="connsiteX0" fmla="*/ 97039 w 188479"/>
                    <a:gd name="connsiteY0" fmla="*/ 0 h 142045"/>
                    <a:gd name="connsiteX1" fmla="*/ 119542 w 188479"/>
                    <a:gd name="connsiteY1" fmla="*/ 22503 h 142045"/>
                    <a:gd name="connsiteX2" fmla="*/ 119542 w 188479"/>
                    <a:gd name="connsiteY2" fmla="*/ 121535 h 142045"/>
                    <a:gd name="connsiteX3" fmla="*/ 20510 w 188479"/>
                    <a:gd name="connsiteY3" fmla="*/ 121535 h 142045"/>
                    <a:gd name="connsiteX4" fmla="*/ 20510 w 188479"/>
                    <a:gd name="connsiteY4" fmla="*/ 22503 h 142045"/>
                    <a:gd name="connsiteX5" fmla="*/ 43013 w 188479"/>
                    <a:gd name="connsiteY5" fmla="*/ 0 h 142045"/>
                    <a:gd name="connsiteX6" fmla="*/ 188479 w 188479"/>
                    <a:gd name="connsiteY6" fmla="*/ 91440 h 142045"/>
                    <a:gd name="connsiteX0" fmla="*/ 97039 w 140052"/>
                    <a:gd name="connsiteY0" fmla="*/ 0 h 142045"/>
                    <a:gd name="connsiteX1" fmla="*/ 119542 w 140052"/>
                    <a:gd name="connsiteY1" fmla="*/ 22503 h 142045"/>
                    <a:gd name="connsiteX2" fmla="*/ 119542 w 140052"/>
                    <a:gd name="connsiteY2" fmla="*/ 121535 h 142045"/>
                    <a:gd name="connsiteX3" fmla="*/ 20510 w 140052"/>
                    <a:gd name="connsiteY3" fmla="*/ 121535 h 142045"/>
                    <a:gd name="connsiteX4" fmla="*/ 20510 w 140052"/>
                    <a:gd name="connsiteY4" fmla="*/ 22503 h 142045"/>
                    <a:gd name="connsiteX5" fmla="*/ 43013 w 140052"/>
                    <a:gd name="connsiteY5" fmla="*/ 0 h 1420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40052" h="142045">
                      <a:moveTo>
                        <a:pt x="97039" y="0"/>
                      </a:moveTo>
                      <a:lnTo>
                        <a:pt x="119542" y="22503"/>
                      </a:lnTo>
                      <a:cubicBezTo>
                        <a:pt x="146889" y="49850"/>
                        <a:pt x="146889" y="94188"/>
                        <a:pt x="119542" y="121535"/>
                      </a:cubicBezTo>
                      <a:cubicBezTo>
                        <a:pt x="92195" y="148882"/>
                        <a:pt x="47857" y="148882"/>
                        <a:pt x="20510" y="121535"/>
                      </a:cubicBezTo>
                      <a:cubicBezTo>
                        <a:pt x="-6837" y="94188"/>
                        <a:pt x="-6837" y="49850"/>
                        <a:pt x="20510" y="22503"/>
                      </a:cubicBezTo>
                      <a:lnTo>
                        <a:pt x="43013" y="0"/>
                      </a:lnTo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40" name="月 1039"/>
                <p:cNvSpPr/>
                <p:nvPr/>
              </p:nvSpPr>
              <p:spPr bwMode="auto">
                <a:xfrm rot="16200000" flipH="1">
                  <a:off x="6341455" y="5105827"/>
                  <a:ext cx="90309" cy="175004"/>
                </a:xfrm>
                <a:prstGeom prst="moon">
                  <a:avLst>
                    <a:gd name="adj" fmla="val 87500"/>
                  </a:avLst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41" name="フリーフォーム 1040"/>
                <p:cNvSpPr/>
                <p:nvPr/>
              </p:nvSpPr>
              <p:spPr bwMode="auto">
                <a:xfrm>
                  <a:off x="6095502" y="4526631"/>
                  <a:ext cx="575845" cy="281900"/>
                </a:xfrm>
                <a:custGeom>
                  <a:avLst/>
                  <a:gdLst>
                    <a:gd name="connsiteX0" fmla="*/ 432057 w 707935"/>
                    <a:gd name="connsiteY0" fmla="*/ 1372 h 377383"/>
                    <a:gd name="connsiteX1" fmla="*/ 611389 w 707935"/>
                    <a:gd name="connsiteY1" fmla="*/ 96548 h 377383"/>
                    <a:gd name="connsiteX2" fmla="*/ 704661 w 707935"/>
                    <a:gd name="connsiteY2" fmla="*/ 331061 h 377383"/>
                    <a:gd name="connsiteX3" fmla="*/ 693416 w 707935"/>
                    <a:gd name="connsiteY3" fmla="*/ 362861 h 377383"/>
                    <a:gd name="connsiteX4" fmla="*/ 661615 w 707935"/>
                    <a:gd name="connsiteY4" fmla="*/ 374107 h 377383"/>
                    <a:gd name="connsiteX5" fmla="*/ 427102 w 707935"/>
                    <a:gd name="connsiteY5" fmla="*/ 280834 h 377383"/>
                    <a:gd name="connsiteX6" fmla="*/ 379408 w 707935"/>
                    <a:gd name="connsiteY6" fmla="*/ 222742 h 377383"/>
                    <a:gd name="connsiteX7" fmla="*/ 353968 w 707935"/>
                    <a:gd name="connsiteY7" fmla="*/ 174176 h 377383"/>
                    <a:gd name="connsiteX8" fmla="*/ 328527 w 707935"/>
                    <a:gd name="connsiteY8" fmla="*/ 222744 h 377383"/>
                    <a:gd name="connsiteX9" fmla="*/ 280832 w 707935"/>
                    <a:gd name="connsiteY9" fmla="*/ 280836 h 377383"/>
                    <a:gd name="connsiteX10" fmla="*/ 46320 w 707935"/>
                    <a:gd name="connsiteY10" fmla="*/ 374109 h 377383"/>
                    <a:gd name="connsiteX11" fmla="*/ 14519 w 707935"/>
                    <a:gd name="connsiteY11" fmla="*/ 362863 h 377383"/>
                    <a:gd name="connsiteX12" fmla="*/ 3274 w 707935"/>
                    <a:gd name="connsiteY12" fmla="*/ 331062 h 377383"/>
                    <a:gd name="connsiteX13" fmla="*/ 96546 w 707935"/>
                    <a:gd name="connsiteY13" fmla="*/ 96550 h 377383"/>
                    <a:gd name="connsiteX14" fmla="*/ 331059 w 707935"/>
                    <a:gd name="connsiteY14" fmla="*/ 3276 h 377383"/>
                    <a:gd name="connsiteX15" fmla="*/ 353965 w 707935"/>
                    <a:gd name="connsiteY15" fmla="*/ 11376 h 377383"/>
                    <a:gd name="connsiteX16" fmla="*/ 376875 w 707935"/>
                    <a:gd name="connsiteY16" fmla="*/ 3274 h 377383"/>
                    <a:gd name="connsiteX17" fmla="*/ 432057 w 707935"/>
                    <a:gd name="connsiteY17" fmla="*/ 1372 h 3773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707935" h="377383">
                      <a:moveTo>
                        <a:pt x="432057" y="1372"/>
                      </a:moveTo>
                      <a:cubicBezTo>
                        <a:pt x="490379" y="8298"/>
                        <a:pt x="556131" y="41290"/>
                        <a:pt x="611389" y="96548"/>
                      </a:cubicBezTo>
                      <a:cubicBezTo>
                        <a:pt x="685065" y="170224"/>
                        <a:pt x="719159" y="262558"/>
                        <a:pt x="704661" y="331061"/>
                      </a:cubicBezTo>
                      <a:lnTo>
                        <a:pt x="693416" y="362861"/>
                      </a:lnTo>
                      <a:lnTo>
                        <a:pt x="661615" y="374107"/>
                      </a:lnTo>
                      <a:cubicBezTo>
                        <a:pt x="593112" y="388605"/>
                        <a:pt x="500779" y="354510"/>
                        <a:pt x="427102" y="280834"/>
                      </a:cubicBezTo>
                      <a:cubicBezTo>
                        <a:pt x="408684" y="262415"/>
                        <a:pt x="392738" y="242829"/>
                        <a:pt x="379408" y="222742"/>
                      </a:cubicBezTo>
                      <a:lnTo>
                        <a:pt x="353968" y="174176"/>
                      </a:lnTo>
                      <a:lnTo>
                        <a:pt x="328527" y="222744"/>
                      </a:lnTo>
                      <a:cubicBezTo>
                        <a:pt x="315197" y="242831"/>
                        <a:pt x="299252" y="262417"/>
                        <a:pt x="280832" y="280836"/>
                      </a:cubicBezTo>
                      <a:cubicBezTo>
                        <a:pt x="207157" y="354512"/>
                        <a:pt x="114823" y="388607"/>
                        <a:pt x="46320" y="374109"/>
                      </a:cubicBezTo>
                      <a:lnTo>
                        <a:pt x="14519" y="362863"/>
                      </a:lnTo>
                      <a:lnTo>
                        <a:pt x="3274" y="331062"/>
                      </a:lnTo>
                      <a:cubicBezTo>
                        <a:pt x="-11224" y="262560"/>
                        <a:pt x="22871" y="170226"/>
                        <a:pt x="96546" y="96550"/>
                      </a:cubicBezTo>
                      <a:cubicBezTo>
                        <a:pt x="170223" y="22873"/>
                        <a:pt x="262557" y="-11221"/>
                        <a:pt x="331059" y="3276"/>
                      </a:cubicBezTo>
                      <a:lnTo>
                        <a:pt x="353965" y="11376"/>
                      </a:lnTo>
                      <a:lnTo>
                        <a:pt x="376875" y="3274"/>
                      </a:lnTo>
                      <a:cubicBezTo>
                        <a:pt x="394001" y="-350"/>
                        <a:pt x="412616" y="-938"/>
                        <a:pt x="432057" y="1372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42" name="月 1041"/>
                <p:cNvSpPr/>
                <p:nvPr/>
              </p:nvSpPr>
              <p:spPr bwMode="auto">
                <a:xfrm rot="5400000">
                  <a:off x="6206163" y="4765887"/>
                  <a:ext cx="45719" cy="167363"/>
                </a:xfrm>
                <a:prstGeom prst="moon">
                  <a:avLst>
                    <a:gd name="adj" fmla="val 43363"/>
                  </a:avLst>
                </a:prstGeom>
                <a:solidFill>
                  <a:schemeClr val="tx1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43" name="フリーフォーム 1042"/>
                <p:cNvSpPr/>
                <p:nvPr/>
              </p:nvSpPr>
              <p:spPr bwMode="auto">
                <a:xfrm>
                  <a:off x="6145340" y="4880247"/>
                  <a:ext cx="167254" cy="126572"/>
                </a:xfrm>
                <a:custGeom>
                  <a:avLst/>
                  <a:gdLst>
                    <a:gd name="connsiteX0" fmla="*/ 247727 w 425422"/>
                    <a:gd name="connsiteY0" fmla="*/ 230 h 262648"/>
                    <a:gd name="connsiteX1" fmla="*/ 409271 w 425422"/>
                    <a:gd name="connsiteY1" fmla="*/ 53778 h 262648"/>
                    <a:gd name="connsiteX2" fmla="*/ 425422 w 425422"/>
                    <a:gd name="connsiteY2" fmla="*/ 74329 h 262648"/>
                    <a:gd name="connsiteX3" fmla="*/ 421711 w 425422"/>
                    <a:gd name="connsiteY3" fmla="*/ 100202 h 262648"/>
                    <a:gd name="connsiteX4" fmla="*/ 245062 w 425422"/>
                    <a:gd name="connsiteY4" fmla="*/ 252062 h 262648"/>
                    <a:gd name="connsiteX5" fmla="*/ 16151 w 425422"/>
                    <a:gd name="connsiteY5" fmla="*/ 208871 h 262648"/>
                    <a:gd name="connsiteX6" fmla="*/ 0 w 425422"/>
                    <a:gd name="connsiteY6" fmla="*/ 188320 h 262648"/>
                    <a:gd name="connsiteX7" fmla="*/ 3711 w 425422"/>
                    <a:gd name="connsiteY7" fmla="*/ 162447 h 262648"/>
                    <a:gd name="connsiteX8" fmla="*/ 180359 w 425422"/>
                    <a:gd name="connsiteY8" fmla="*/ 10587 h 262648"/>
                    <a:gd name="connsiteX9" fmla="*/ 247727 w 425422"/>
                    <a:gd name="connsiteY9" fmla="*/ 230 h 2626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425422" h="262648">
                      <a:moveTo>
                        <a:pt x="247727" y="230"/>
                      </a:moveTo>
                      <a:cubicBezTo>
                        <a:pt x="313498" y="-2391"/>
                        <a:pt x="372697" y="17508"/>
                        <a:pt x="409271" y="53778"/>
                      </a:cubicBezTo>
                      <a:lnTo>
                        <a:pt x="425422" y="74329"/>
                      </a:lnTo>
                      <a:lnTo>
                        <a:pt x="421711" y="100202"/>
                      </a:lnTo>
                      <a:cubicBezTo>
                        <a:pt x="403658" y="166465"/>
                        <a:pt x="336221" y="227636"/>
                        <a:pt x="245062" y="252062"/>
                      </a:cubicBezTo>
                      <a:cubicBezTo>
                        <a:pt x="153904" y="276488"/>
                        <a:pt x="64916" y="257231"/>
                        <a:pt x="16151" y="208871"/>
                      </a:cubicBezTo>
                      <a:lnTo>
                        <a:pt x="0" y="188320"/>
                      </a:lnTo>
                      <a:lnTo>
                        <a:pt x="3711" y="162447"/>
                      </a:lnTo>
                      <a:cubicBezTo>
                        <a:pt x="21763" y="96184"/>
                        <a:pt x="89201" y="35013"/>
                        <a:pt x="180359" y="10587"/>
                      </a:cubicBezTo>
                      <a:cubicBezTo>
                        <a:pt x="203149" y="4481"/>
                        <a:pt x="225803" y="1104"/>
                        <a:pt x="247727" y="23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44" name="楕円 1043"/>
                <p:cNvSpPr/>
                <p:nvPr/>
              </p:nvSpPr>
              <p:spPr bwMode="auto">
                <a:xfrm>
                  <a:off x="6230754" y="4902928"/>
                  <a:ext cx="68353" cy="65290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045" name="グループ化 1044"/>
                <p:cNvGrpSpPr/>
                <p:nvPr/>
              </p:nvGrpSpPr>
              <p:grpSpPr>
                <a:xfrm flipH="1">
                  <a:off x="6412954" y="4819814"/>
                  <a:ext cx="223796" cy="187006"/>
                  <a:chOff x="6530768" y="4819814"/>
                  <a:chExt cx="223796" cy="187006"/>
                </a:xfrm>
              </p:grpSpPr>
              <p:sp>
                <p:nvSpPr>
                  <p:cNvPr id="1047" name="月 1046"/>
                  <p:cNvSpPr/>
                  <p:nvPr/>
                </p:nvSpPr>
                <p:spPr bwMode="auto">
                  <a:xfrm rot="5400000">
                    <a:off x="6619806" y="4730776"/>
                    <a:ext cx="45719" cy="223796"/>
                  </a:xfrm>
                  <a:prstGeom prst="moon">
                    <a:avLst>
                      <a:gd name="adj" fmla="val 43363"/>
                    </a:avLst>
                  </a:prstGeom>
                  <a:solidFill>
                    <a:schemeClr val="tx1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048" name="フリーフォーム 1047"/>
                  <p:cNvSpPr/>
                  <p:nvPr/>
                </p:nvSpPr>
                <p:spPr bwMode="auto">
                  <a:xfrm>
                    <a:off x="6544331" y="4880248"/>
                    <a:ext cx="204844" cy="126572"/>
                  </a:xfrm>
                  <a:custGeom>
                    <a:avLst/>
                    <a:gdLst>
                      <a:gd name="connsiteX0" fmla="*/ 247727 w 425422"/>
                      <a:gd name="connsiteY0" fmla="*/ 230 h 262648"/>
                      <a:gd name="connsiteX1" fmla="*/ 409271 w 425422"/>
                      <a:gd name="connsiteY1" fmla="*/ 53778 h 262648"/>
                      <a:gd name="connsiteX2" fmla="*/ 425422 w 425422"/>
                      <a:gd name="connsiteY2" fmla="*/ 74329 h 262648"/>
                      <a:gd name="connsiteX3" fmla="*/ 421711 w 425422"/>
                      <a:gd name="connsiteY3" fmla="*/ 100202 h 262648"/>
                      <a:gd name="connsiteX4" fmla="*/ 245062 w 425422"/>
                      <a:gd name="connsiteY4" fmla="*/ 252062 h 262648"/>
                      <a:gd name="connsiteX5" fmla="*/ 16151 w 425422"/>
                      <a:gd name="connsiteY5" fmla="*/ 208871 h 262648"/>
                      <a:gd name="connsiteX6" fmla="*/ 0 w 425422"/>
                      <a:gd name="connsiteY6" fmla="*/ 188320 h 262648"/>
                      <a:gd name="connsiteX7" fmla="*/ 3711 w 425422"/>
                      <a:gd name="connsiteY7" fmla="*/ 162447 h 262648"/>
                      <a:gd name="connsiteX8" fmla="*/ 180359 w 425422"/>
                      <a:gd name="connsiteY8" fmla="*/ 10587 h 262648"/>
                      <a:gd name="connsiteX9" fmla="*/ 247727 w 425422"/>
                      <a:gd name="connsiteY9" fmla="*/ 230 h 26264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425422" h="262648">
                        <a:moveTo>
                          <a:pt x="247727" y="230"/>
                        </a:moveTo>
                        <a:cubicBezTo>
                          <a:pt x="313498" y="-2391"/>
                          <a:pt x="372697" y="17508"/>
                          <a:pt x="409271" y="53778"/>
                        </a:cubicBezTo>
                        <a:lnTo>
                          <a:pt x="425422" y="74329"/>
                        </a:lnTo>
                        <a:lnTo>
                          <a:pt x="421711" y="100202"/>
                        </a:lnTo>
                        <a:cubicBezTo>
                          <a:pt x="403658" y="166465"/>
                          <a:pt x="336221" y="227636"/>
                          <a:pt x="245062" y="252062"/>
                        </a:cubicBezTo>
                        <a:cubicBezTo>
                          <a:pt x="153904" y="276488"/>
                          <a:pt x="64916" y="257231"/>
                          <a:pt x="16151" y="208871"/>
                        </a:cubicBezTo>
                        <a:lnTo>
                          <a:pt x="0" y="188320"/>
                        </a:lnTo>
                        <a:lnTo>
                          <a:pt x="3711" y="162447"/>
                        </a:lnTo>
                        <a:cubicBezTo>
                          <a:pt x="21763" y="96184"/>
                          <a:pt x="89201" y="35013"/>
                          <a:pt x="180359" y="10587"/>
                        </a:cubicBezTo>
                        <a:cubicBezTo>
                          <a:pt x="203149" y="4481"/>
                          <a:pt x="225803" y="1104"/>
                          <a:pt x="247727" y="23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49" name="楕円 1048"/>
                  <p:cNvSpPr/>
                  <p:nvPr/>
                </p:nvSpPr>
                <p:spPr bwMode="auto">
                  <a:xfrm>
                    <a:off x="6590169" y="4895704"/>
                    <a:ext cx="68353" cy="65290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046" name="月 1045"/>
                <p:cNvSpPr/>
                <p:nvPr/>
              </p:nvSpPr>
              <p:spPr bwMode="auto">
                <a:xfrm rot="12889395">
                  <a:off x="6273412" y="4598823"/>
                  <a:ext cx="49933" cy="258502"/>
                </a:xfrm>
                <a:prstGeom prst="moon">
                  <a:avLst>
                    <a:gd name="adj" fmla="val 29337"/>
                  </a:avLst>
                </a:prstGeom>
                <a:solidFill>
                  <a:schemeClr val="tx1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1013" name="グループ化 1012"/>
              <p:cNvGrpSpPr/>
              <p:nvPr/>
            </p:nvGrpSpPr>
            <p:grpSpPr>
              <a:xfrm rot="545614">
                <a:off x="7168760" y="3025989"/>
                <a:ext cx="277701" cy="581899"/>
                <a:chOff x="1404856" y="452354"/>
                <a:chExt cx="2804204" cy="5875979"/>
              </a:xfrm>
            </p:grpSpPr>
            <p:sp>
              <p:nvSpPr>
                <p:cNvPr id="1020" name="角丸四角形 1019"/>
                <p:cNvSpPr/>
                <p:nvPr/>
              </p:nvSpPr>
              <p:spPr bwMode="auto">
                <a:xfrm rot="15117051">
                  <a:off x="512304" y="3207791"/>
                  <a:ext cx="2768438" cy="89786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21" name="フリーフォーム 1020"/>
                <p:cNvSpPr/>
                <p:nvPr/>
              </p:nvSpPr>
              <p:spPr bwMode="auto">
                <a:xfrm rot="14603525">
                  <a:off x="749224" y="1767361"/>
                  <a:ext cx="2980455" cy="1669192"/>
                </a:xfrm>
                <a:custGeom>
                  <a:avLst/>
                  <a:gdLst>
                    <a:gd name="connsiteX0" fmla="*/ 798882 w 825245"/>
                    <a:gd name="connsiteY0" fmla="*/ 353213 h 506869"/>
                    <a:gd name="connsiteX1" fmla="*/ 825245 w 825245"/>
                    <a:gd name="connsiteY1" fmla="*/ 416859 h 506869"/>
                    <a:gd name="connsiteX2" fmla="*/ 735235 w 825245"/>
                    <a:gd name="connsiteY2" fmla="*/ 506869 h 506869"/>
                    <a:gd name="connsiteX3" fmla="*/ 421248 w 825245"/>
                    <a:gd name="connsiteY3" fmla="*/ 506869 h 506869"/>
                    <a:gd name="connsiteX4" fmla="*/ 386212 w 825245"/>
                    <a:gd name="connsiteY4" fmla="*/ 499795 h 506869"/>
                    <a:gd name="connsiteX5" fmla="*/ 385477 w 825245"/>
                    <a:gd name="connsiteY5" fmla="*/ 499300 h 506869"/>
                    <a:gd name="connsiteX6" fmla="*/ 381172 w 825245"/>
                    <a:gd name="connsiteY6" fmla="*/ 498462 h 506869"/>
                    <a:gd name="connsiteX7" fmla="*/ 351396 w 825245"/>
                    <a:gd name="connsiteY7" fmla="*/ 478689 h 506869"/>
                    <a:gd name="connsiteX8" fmla="*/ 26363 w 825245"/>
                    <a:gd name="connsiteY8" fmla="*/ 153657 h 506869"/>
                    <a:gd name="connsiteX9" fmla="*/ 26363 w 825245"/>
                    <a:gd name="connsiteY9" fmla="*/ 26363 h 506869"/>
                    <a:gd name="connsiteX10" fmla="*/ 153656 w 825245"/>
                    <a:gd name="connsiteY10" fmla="*/ 26363 h 506869"/>
                    <a:gd name="connsiteX11" fmla="*/ 454142 w 825245"/>
                    <a:gd name="connsiteY11" fmla="*/ 326849 h 506869"/>
                    <a:gd name="connsiteX12" fmla="*/ 735235 w 825245"/>
                    <a:gd name="connsiteY12" fmla="*/ 326849 h 506869"/>
                    <a:gd name="connsiteX13" fmla="*/ 798882 w 825245"/>
                    <a:gd name="connsiteY13" fmla="*/ 353213 h 5068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825245" h="506869">
                      <a:moveTo>
                        <a:pt x="798882" y="353213"/>
                      </a:moveTo>
                      <a:cubicBezTo>
                        <a:pt x="815170" y="369501"/>
                        <a:pt x="825245" y="392004"/>
                        <a:pt x="825245" y="416859"/>
                      </a:cubicBezTo>
                      <a:cubicBezTo>
                        <a:pt x="825245" y="466570"/>
                        <a:pt x="784946" y="506869"/>
                        <a:pt x="735235" y="506869"/>
                      </a:cubicBezTo>
                      <a:lnTo>
                        <a:pt x="421248" y="506869"/>
                      </a:lnTo>
                      <a:cubicBezTo>
                        <a:pt x="408820" y="506869"/>
                        <a:pt x="396981" y="504350"/>
                        <a:pt x="386212" y="499795"/>
                      </a:cubicBezTo>
                      <a:lnTo>
                        <a:pt x="385477" y="499300"/>
                      </a:lnTo>
                      <a:lnTo>
                        <a:pt x="381172" y="498462"/>
                      </a:lnTo>
                      <a:cubicBezTo>
                        <a:pt x="370336" y="494068"/>
                        <a:pt x="360183" y="487477"/>
                        <a:pt x="351396" y="478689"/>
                      </a:cubicBezTo>
                      <a:lnTo>
                        <a:pt x="26363" y="153657"/>
                      </a:lnTo>
                      <a:cubicBezTo>
                        <a:pt x="-8788" y="118506"/>
                        <a:pt x="-8788" y="61514"/>
                        <a:pt x="26363" y="26363"/>
                      </a:cubicBezTo>
                      <a:cubicBezTo>
                        <a:pt x="61514" y="-8788"/>
                        <a:pt x="118505" y="-8788"/>
                        <a:pt x="153656" y="26363"/>
                      </a:cubicBezTo>
                      <a:lnTo>
                        <a:pt x="454142" y="326849"/>
                      </a:lnTo>
                      <a:lnTo>
                        <a:pt x="735235" y="326849"/>
                      </a:lnTo>
                      <a:cubicBezTo>
                        <a:pt x="760090" y="326849"/>
                        <a:pt x="782593" y="336924"/>
                        <a:pt x="798882" y="353213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022" name="グループ化 1021"/>
                <p:cNvGrpSpPr/>
                <p:nvPr/>
              </p:nvGrpSpPr>
              <p:grpSpPr>
                <a:xfrm>
                  <a:off x="1510958" y="452354"/>
                  <a:ext cx="2698102" cy="5875979"/>
                  <a:chOff x="1510958" y="452354"/>
                  <a:chExt cx="2698102" cy="5875979"/>
                </a:xfrm>
              </p:grpSpPr>
              <p:sp>
                <p:nvSpPr>
                  <p:cNvPr id="1023" name="フリーフォーム 1022"/>
                  <p:cNvSpPr/>
                  <p:nvPr/>
                </p:nvSpPr>
                <p:spPr bwMode="auto">
                  <a:xfrm rot="15117051">
                    <a:off x="451228" y="3399779"/>
                    <a:ext cx="2741582" cy="622121"/>
                  </a:xfrm>
                  <a:custGeom>
                    <a:avLst/>
                    <a:gdLst>
                      <a:gd name="connsiteX0" fmla="*/ 2725306 w 2760587"/>
                      <a:gd name="connsiteY0" fmla="*/ 623681 h 642744"/>
                      <a:gd name="connsiteX1" fmla="*/ 2714959 w 2760587"/>
                      <a:gd name="connsiteY1" fmla="*/ 642744 h 642744"/>
                      <a:gd name="connsiteX2" fmla="*/ 2722811 w 2760587"/>
                      <a:gd name="connsiteY2" fmla="*/ 564856 h 642744"/>
                      <a:gd name="connsiteX3" fmla="*/ 2722812 w 2760587"/>
                      <a:gd name="connsiteY3" fmla="*/ 564857 h 642744"/>
                      <a:gd name="connsiteX4" fmla="*/ 2273877 w 2760587"/>
                      <a:gd name="connsiteY4" fmla="*/ 115921 h 642744"/>
                      <a:gd name="connsiteX5" fmla="*/ 403308 w 2760587"/>
                      <a:gd name="connsiteY5" fmla="*/ 115921 h 642744"/>
                      <a:gd name="connsiteX6" fmla="*/ 31044 w 2760587"/>
                      <a:gd name="connsiteY6" fmla="*/ 313853 h 642744"/>
                      <a:gd name="connsiteX7" fmla="*/ 0 w 2760587"/>
                      <a:gd name="connsiteY7" fmla="*/ 371047 h 642744"/>
                      <a:gd name="connsiteX8" fmla="*/ 1269 w 2760587"/>
                      <a:gd name="connsiteY8" fmla="*/ 358459 h 642744"/>
                      <a:gd name="connsiteX9" fmla="*/ 441083 w 2760587"/>
                      <a:gd name="connsiteY9" fmla="*/ 0 h 642744"/>
                      <a:gd name="connsiteX10" fmla="*/ 2311652 w 2760587"/>
                      <a:gd name="connsiteY10" fmla="*/ 0 h 642744"/>
                      <a:gd name="connsiteX11" fmla="*/ 2760587 w 2760587"/>
                      <a:gd name="connsiteY11" fmla="*/ 448935 h 642744"/>
                      <a:gd name="connsiteX12" fmla="*/ 2760586 w 2760587"/>
                      <a:gd name="connsiteY12" fmla="*/ 448935 h 642744"/>
                      <a:gd name="connsiteX13" fmla="*/ 2725306 w 2760587"/>
                      <a:gd name="connsiteY13" fmla="*/ 623681 h 64274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2760587" h="642744">
                        <a:moveTo>
                          <a:pt x="2725306" y="623681"/>
                        </a:moveTo>
                        <a:lnTo>
                          <a:pt x="2714959" y="642744"/>
                        </a:lnTo>
                        <a:lnTo>
                          <a:pt x="2722811" y="564856"/>
                        </a:lnTo>
                        <a:lnTo>
                          <a:pt x="2722812" y="564857"/>
                        </a:lnTo>
                        <a:cubicBezTo>
                          <a:pt x="2722812" y="316916"/>
                          <a:pt x="2521817" y="115922"/>
                          <a:pt x="2273877" y="115921"/>
                        </a:cubicBezTo>
                        <a:lnTo>
                          <a:pt x="403308" y="115921"/>
                        </a:lnTo>
                        <a:cubicBezTo>
                          <a:pt x="248345" y="115921"/>
                          <a:pt x="111721" y="194435"/>
                          <a:pt x="31044" y="313853"/>
                        </a:cubicBezTo>
                        <a:lnTo>
                          <a:pt x="0" y="371047"/>
                        </a:lnTo>
                        <a:lnTo>
                          <a:pt x="1269" y="358459"/>
                        </a:lnTo>
                        <a:cubicBezTo>
                          <a:pt x="43130" y="153887"/>
                          <a:pt x="224136" y="0"/>
                          <a:pt x="441083" y="0"/>
                        </a:cubicBezTo>
                        <a:lnTo>
                          <a:pt x="2311652" y="0"/>
                        </a:lnTo>
                        <a:cubicBezTo>
                          <a:pt x="2559592" y="0"/>
                          <a:pt x="2760587" y="200995"/>
                          <a:pt x="2760587" y="448935"/>
                        </a:cubicBezTo>
                        <a:lnTo>
                          <a:pt x="2760586" y="448935"/>
                        </a:lnTo>
                        <a:cubicBezTo>
                          <a:pt x="2760586" y="510920"/>
                          <a:pt x="2748024" y="569971"/>
                          <a:pt x="2725306" y="623681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60000"/>
                      <a:lumOff val="4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1024" name="フリーフォーム 1023"/>
                  <p:cNvSpPr/>
                  <p:nvPr/>
                </p:nvSpPr>
                <p:spPr bwMode="auto">
                  <a:xfrm rot="17105215">
                    <a:off x="605999" y="2122128"/>
                    <a:ext cx="2928510" cy="891961"/>
                  </a:xfrm>
                  <a:custGeom>
                    <a:avLst/>
                    <a:gdLst>
                      <a:gd name="connsiteX0" fmla="*/ 2814373 w 2814373"/>
                      <a:gd name="connsiteY0" fmla="*/ 57218 h 940092"/>
                      <a:gd name="connsiteX1" fmla="*/ 2788645 w 2814373"/>
                      <a:gd name="connsiteY1" fmla="*/ 54817 h 940092"/>
                      <a:gd name="connsiteX2" fmla="*/ 2547991 w 2814373"/>
                      <a:gd name="connsiteY2" fmla="*/ 151894 h 940092"/>
                      <a:gd name="connsiteX3" fmla="*/ 1796453 w 2814373"/>
                      <a:gd name="connsiteY3" fmla="*/ 883805 h 940092"/>
                      <a:gd name="connsiteX4" fmla="*/ 189680 w 2814373"/>
                      <a:gd name="connsiteY4" fmla="*/ 883805 h 940092"/>
                      <a:gd name="connsiteX5" fmla="*/ 57207 w 2814373"/>
                      <a:gd name="connsiteY5" fmla="*/ 909852 h 940092"/>
                      <a:gd name="connsiteX6" fmla="*/ 0 w 2814373"/>
                      <a:gd name="connsiteY6" fmla="*/ 940092 h 940092"/>
                      <a:gd name="connsiteX7" fmla="*/ 15972 w 2814373"/>
                      <a:gd name="connsiteY7" fmla="*/ 910665 h 940092"/>
                      <a:gd name="connsiteX8" fmla="*/ 272647 w 2814373"/>
                      <a:gd name="connsiteY8" fmla="*/ 774193 h 940092"/>
                      <a:gd name="connsiteX9" fmla="*/ 1734026 w 2814373"/>
                      <a:gd name="connsiteY9" fmla="*/ 774192 h 940092"/>
                      <a:gd name="connsiteX10" fmla="*/ 2417559 w 2814373"/>
                      <a:gd name="connsiteY10" fmla="*/ 90660 h 940092"/>
                      <a:gd name="connsiteX11" fmla="*/ 2636437 w 2814373"/>
                      <a:gd name="connsiteY11" fmla="*/ 0 h 940092"/>
                      <a:gd name="connsiteX12" fmla="*/ 2806757 w 2814373"/>
                      <a:gd name="connsiteY12" fmla="*/ 50997 h 94009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2814373" h="940092">
                        <a:moveTo>
                          <a:pt x="2814373" y="57218"/>
                        </a:moveTo>
                        <a:lnTo>
                          <a:pt x="2788645" y="54817"/>
                        </a:lnTo>
                        <a:cubicBezTo>
                          <a:pt x="2701544" y="54817"/>
                          <a:pt x="2614447" y="87177"/>
                          <a:pt x="2547991" y="151894"/>
                        </a:cubicBezTo>
                        <a:lnTo>
                          <a:pt x="1796453" y="883805"/>
                        </a:lnTo>
                        <a:lnTo>
                          <a:pt x="189680" y="883805"/>
                        </a:lnTo>
                        <a:cubicBezTo>
                          <a:pt x="142690" y="883806"/>
                          <a:pt x="97924" y="893080"/>
                          <a:pt x="57207" y="909852"/>
                        </a:cubicBezTo>
                        <a:lnTo>
                          <a:pt x="0" y="940092"/>
                        </a:lnTo>
                        <a:lnTo>
                          <a:pt x="15972" y="910665"/>
                        </a:lnTo>
                        <a:cubicBezTo>
                          <a:pt x="71599" y="828328"/>
                          <a:pt x="165801" y="774193"/>
                          <a:pt x="272647" y="774193"/>
                        </a:cubicBezTo>
                        <a:lnTo>
                          <a:pt x="1734026" y="774192"/>
                        </a:lnTo>
                        <a:lnTo>
                          <a:pt x="2417559" y="90660"/>
                        </a:lnTo>
                        <a:cubicBezTo>
                          <a:pt x="2478002" y="30221"/>
                          <a:pt x="2557218" y="0"/>
                          <a:pt x="2636437" y="0"/>
                        </a:cubicBezTo>
                        <a:cubicBezTo>
                          <a:pt x="2695852" y="0"/>
                          <a:pt x="2755264" y="17000"/>
                          <a:pt x="2806757" y="50997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60000"/>
                      <a:lumOff val="4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1025" name="フリーフォーム 1024"/>
                  <p:cNvSpPr/>
                  <p:nvPr/>
                </p:nvSpPr>
                <p:spPr bwMode="auto">
                  <a:xfrm rot="14603525">
                    <a:off x="1089776" y="1188755"/>
                    <a:ext cx="2980455" cy="1669192"/>
                  </a:xfrm>
                  <a:custGeom>
                    <a:avLst/>
                    <a:gdLst>
                      <a:gd name="connsiteX0" fmla="*/ 798882 w 825245"/>
                      <a:gd name="connsiteY0" fmla="*/ 353213 h 506869"/>
                      <a:gd name="connsiteX1" fmla="*/ 825245 w 825245"/>
                      <a:gd name="connsiteY1" fmla="*/ 416859 h 506869"/>
                      <a:gd name="connsiteX2" fmla="*/ 735235 w 825245"/>
                      <a:gd name="connsiteY2" fmla="*/ 506869 h 506869"/>
                      <a:gd name="connsiteX3" fmla="*/ 421248 w 825245"/>
                      <a:gd name="connsiteY3" fmla="*/ 506869 h 506869"/>
                      <a:gd name="connsiteX4" fmla="*/ 386212 w 825245"/>
                      <a:gd name="connsiteY4" fmla="*/ 499795 h 506869"/>
                      <a:gd name="connsiteX5" fmla="*/ 385477 w 825245"/>
                      <a:gd name="connsiteY5" fmla="*/ 499300 h 506869"/>
                      <a:gd name="connsiteX6" fmla="*/ 381172 w 825245"/>
                      <a:gd name="connsiteY6" fmla="*/ 498462 h 506869"/>
                      <a:gd name="connsiteX7" fmla="*/ 351396 w 825245"/>
                      <a:gd name="connsiteY7" fmla="*/ 478689 h 506869"/>
                      <a:gd name="connsiteX8" fmla="*/ 26363 w 825245"/>
                      <a:gd name="connsiteY8" fmla="*/ 153657 h 506869"/>
                      <a:gd name="connsiteX9" fmla="*/ 26363 w 825245"/>
                      <a:gd name="connsiteY9" fmla="*/ 26363 h 506869"/>
                      <a:gd name="connsiteX10" fmla="*/ 153656 w 825245"/>
                      <a:gd name="connsiteY10" fmla="*/ 26363 h 506869"/>
                      <a:gd name="connsiteX11" fmla="*/ 454142 w 825245"/>
                      <a:gd name="connsiteY11" fmla="*/ 326849 h 506869"/>
                      <a:gd name="connsiteX12" fmla="*/ 735235 w 825245"/>
                      <a:gd name="connsiteY12" fmla="*/ 326849 h 506869"/>
                      <a:gd name="connsiteX13" fmla="*/ 798882 w 825245"/>
                      <a:gd name="connsiteY13" fmla="*/ 353213 h 5068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825245" h="506869">
                        <a:moveTo>
                          <a:pt x="798882" y="353213"/>
                        </a:moveTo>
                        <a:cubicBezTo>
                          <a:pt x="815170" y="369501"/>
                          <a:pt x="825245" y="392004"/>
                          <a:pt x="825245" y="416859"/>
                        </a:cubicBezTo>
                        <a:cubicBezTo>
                          <a:pt x="825245" y="466570"/>
                          <a:pt x="784946" y="506869"/>
                          <a:pt x="735235" y="506869"/>
                        </a:cubicBezTo>
                        <a:lnTo>
                          <a:pt x="421248" y="506869"/>
                        </a:lnTo>
                        <a:cubicBezTo>
                          <a:pt x="408820" y="506869"/>
                          <a:pt x="396981" y="504350"/>
                          <a:pt x="386212" y="499795"/>
                        </a:cubicBezTo>
                        <a:lnTo>
                          <a:pt x="385477" y="499300"/>
                        </a:lnTo>
                        <a:lnTo>
                          <a:pt x="381172" y="498462"/>
                        </a:lnTo>
                        <a:cubicBezTo>
                          <a:pt x="370336" y="494068"/>
                          <a:pt x="360183" y="487477"/>
                          <a:pt x="351396" y="478689"/>
                        </a:cubicBezTo>
                        <a:lnTo>
                          <a:pt x="26363" y="153657"/>
                        </a:lnTo>
                        <a:cubicBezTo>
                          <a:pt x="-8788" y="118506"/>
                          <a:pt x="-8788" y="61514"/>
                          <a:pt x="26363" y="26363"/>
                        </a:cubicBezTo>
                        <a:cubicBezTo>
                          <a:pt x="61514" y="-8788"/>
                          <a:pt x="118505" y="-8788"/>
                          <a:pt x="153656" y="26363"/>
                        </a:cubicBezTo>
                        <a:lnTo>
                          <a:pt x="454142" y="326849"/>
                        </a:lnTo>
                        <a:lnTo>
                          <a:pt x="735235" y="326849"/>
                        </a:lnTo>
                        <a:cubicBezTo>
                          <a:pt x="760090" y="326849"/>
                          <a:pt x="782593" y="336924"/>
                          <a:pt x="798882" y="353213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026" name="フリーフォーム 1025"/>
                  <p:cNvSpPr/>
                  <p:nvPr/>
                </p:nvSpPr>
                <p:spPr bwMode="auto">
                  <a:xfrm rot="17105215">
                    <a:off x="946551" y="1543522"/>
                    <a:ext cx="2928510" cy="891961"/>
                  </a:xfrm>
                  <a:custGeom>
                    <a:avLst/>
                    <a:gdLst>
                      <a:gd name="connsiteX0" fmla="*/ 2814373 w 2814373"/>
                      <a:gd name="connsiteY0" fmla="*/ 57218 h 940092"/>
                      <a:gd name="connsiteX1" fmla="*/ 2788645 w 2814373"/>
                      <a:gd name="connsiteY1" fmla="*/ 54817 h 940092"/>
                      <a:gd name="connsiteX2" fmla="*/ 2547991 w 2814373"/>
                      <a:gd name="connsiteY2" fmla="*/ 151894 h 940092"/>
                      <a:gd name="connsiteX3" fmla="*/ 1796453 w 2814373"/>
                      <a:gd name="connsiteY3" fmla="*/ 883805 h 940092"/>
                      <a:gd name="connsiteX4" fmla="*/ 189680 w 2814373"/>
                      <a:gd name="connsiteY4" fmla="*/ 883805 h 940092"/>
                      <a:gd name="connsiteX5" fmla="*/ 57207 w 2814373"/>
                      <a:gd name="connsiteY5" fmla="*/ 909852 h 940092"/>
                      <a:gd name="connsiteX6" fmla="*/ 0 w 2814373"/>
                      <a:gd name="connsiteY6" fmla="*/ 940092 h 940092"/>
                      <a:gd name="connsiteX7" fmla="*/ 15972 w 2814373"/>
                      <a:gd name="connsiteY7" fmla="*/ 910665 h 940092"/>
                      <a:gd name="connsiteX8" fmla="*/ 272647 w 2814373"/>
                      <a:gd name="connsiteY8" fmla="*/ 774193 h 940092"/>
                      <a:gd name="connsiteX9" fmla="*/ 1734026 w 2814373"/>
                      <a:gd name="connsiteY9" fmla="*/ 774192 h 940092"/>
                      <a:gd name="connsiteX10" fmla="*/ 2417559 w 2814373"/>
                      <a:gd name="connsiteY10" fmla="*/ 90660 h 940092"/>
                      <a:gd name="connsiteX11" fmla="*/ 2636437 w 2814373"/>
                      <a:gd name="connsiteY11" fmla="*/ 0 h 940092"/>
                      <a:gd name="connsiteX12" fmla="*/ 2806757 w 2814373"/>
                      <a:gd name="connsiteY12" fmla="*/ 50997 h 94009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2814373" h="940092">
                        <a:moveTo>
                          <a:pt x="2814373" y="57218"/>
                        </a:moveTo>
                        <a:lnTo>
                          <a:pt x="2788645" y="54817"/>
                        </a:lnTo>
                        <a:cubicBezTo>
                          <a:pt x="2701544" y="54817"/>
                          <a:pt x="2614447" y="87177"/>
                          <a:pt x="2547991" y="151894"/>
                        </a:cubicBezTo>
                        <a:lnTo>
                          <a:pt x="1796453" y="883805"/>
                        </a:lnTo>
                        <a:lnTo>
                          <a:pt x="189680" y="883805"/>
                        </a:lnTo>
                        <a:cubicBezTo>
                          <a:pt x="142690" y="883806"/>
                          <a:pt x="97924" y="893080"/>
                          <a:pt x="57207" y="909852"/>
                        </a:cubicBezTo>
                        <a:lnTo>
                          <a:pt x="0" y="940092"/>
                        </a:lnTo>
                        <a:lnTo>
                          <a:pt x="15972" y="910665"/>
                        </a:lnTo>
                        <a:cubicBezTo>
                          <a:pt x="71599" y="828328"/>
                          <a:pt x="165801" y="774193"/>
                          <a:pt x="272647" y="774193"/>
                        </a:cubicBezTo>
                        <a:lnTo>
                          <a:pt x="1734026" y="774192"/>
                        </a:lnTo>
                        <a:lnTo>
                          <a:pt x="2417559" y="90660"/>
                        </a:lnTo>
                        <a:cubicBezTo>
                          <a:pt x="2478002" y="30221"/>
                          <a:pt x="2557218" y="0"/>
                          <a:pt x="2636437" y="0"/>
                        </a:cubicBezTo>
                        <a:cubicBezTo>
                          <a:pt x="2695852" y="0"/>
                          <a:pt x="2755264" y="17000"/>
                          <a:pt x="2806757" y="50997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60000"/>
                      <a:lumOff val="4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1027" name="フリーフォーム 1026"/>
                  <p:cNvSpPr/>
                  <p:nvPr/>
                </p:nvSpPr>
                <p:spPr bwMode="auto">
                  <a:xfrm rot="17303525">
                    <a:off x="1521426" y="1247153"/>
                    <a:ext cx="2982868" cy="1393270"/>
                  </a:xfrm>
                  <a:custGeom>
                    <a:avLst/>
                    <a:gdLst>
                      <a:gd name="connsiteX0" fmla="*/ 777371 w 867381"/>
                      <a:gd name="connsiteY0" fmla="*/ 0 h 405146"/>
                      <a:gd name="connsiteX1" fmla="*/ 841018 w 867381"/>
                      <a:gd name="connsiteY1" fmla="*/ 26363 h 405146"/>
                      <a:gd name="connsiteX2" fmla="*/ 841018 w 867381"/>
                      <a:gd name="connsiteY2" fmla="*/ 153656 h 405146"/>
                      <a:gd name="connsiteX3" fmla="*/ 618995 w 867381"/>
                      <a:gd name="connsiteY3" fmla="*/ 375679 h 405146"/>
                      <a:gd name="connsiteX4" fmla="*/ 589219 w 867381"/>
                      <a:gd name="connsiteY4" fmla="*/ 395451 h 405146"/>
                      <a:gd name="connsiteX5" fmla="*/ 588349 w 867381"/>
                      <a:gd name="connsiteY5" fmla="*/ 395621 h 405146"/>
                      <a:gd name="connsiteX6" fmla="*/ 584712 w 867381"/>
                      <a:gd name="connsiteY6" fmla="*/ 398073 h 405146"/>
                      <a:gd name="connsiteX7" fmla="*/ 549676 w 867381"/>
                      <a:gd name="connsiteY7" fmla="*/ 405146 h 405146"/>
                      <a:gd name="connsiteX8" fmla="*/ 90010 w 867381"/>
                      <a:gd name="connsiteY8" fmla="*/ 405146 h 405146"/>
                      <a:gd name="connsiteX9" fmla="*/ 0 w 867381"/>
                      <a:gd name="connsiteY9" fmla="*/ 315136 h 405146"/>
                      <a:gd name="connsiteX10" fmla="*/ 90010 w 867381"/>
                      <a:gd name="connsiteY10" fmla="*/ 225126 h 405146"/>
                      <a:gd name="connsiteX11" fmla="*/ 514961 w 867381"/>
                      <a:gd name="connsiteY11" fmla="*/ 225126 h 405146"/>
                      <a:gd name="connsiteX12" fmla="*/ 713724 w 867381"/>
                      <a:gd name="connsiteY12" fmla="*/ 26363 h 405146"/>
                      <a:gd name="connsiteX13" fmla="*/ 777371 w 867381"/>
                      <a:gd name="connsiteY13" fmla="*/ 0 h 4051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867381" h="405146">
                        <a:moveTo>
                          <a:pt x="777371" y="0"/>
                        </a:moveTo>
                        <a:cubicBezTo>
                          <a:pt x="800407" y="0"/>
                          <a:pt x="823442" y="8788"/>
                          <a:pt x="841018" y="26363"/>
                        </a:cubicBezTo>
                        <a:cubicBezTo>
                          <a:pt x="876169" y="61514"/>
                          <a:pt x="876169" y="118505"/>
                          <a:pt x="841018" y="153656"/>
                        </a:cubicBezTo>
                        <a:lnTo>
                          <a:pt x="618995" y="375679"/>
                        </a:lnTo>
                        <a:cubicBezTo>
                          <a:pt x="610207" y="384467"/>
                          <a:pt x="600055" y="391057"/>
                          <a:pt x="589219" y="395451"/>
                        </a:cubicBezTo>
                        <a:lnTo>
                          <a:pt x="588349" y="395621"/>
                        </a:lnTo>
                        <a:lnTo>
                          <a:pt x="584712" y="398073"/>
                        </a:lnTo>
                        <a:cubicBezTo>
                          <a:pt x="573943" y="402627"/>
                          <a:pt x="562104" y="405146"/>
                          <a:pt x="549676" y="405146"/>
                        </a:cubicBezTo>
                        <a:lnTo>
                          <a:pt x="90010" y="405146"/>
                        </a:lnTo>
                        <a:cubicBezTo>
                          <a:pt x="40299" y="405146"/>
                          <a:pt x="0" y="364847"/>
                          <a:pt x="0" y="315136"/>
                        </a:cubicBezTo>
                        <a:cubicBezTo>
                          <a:pt x="0" y="265425"/>
                          <a:pt x="40299" y="225126"/>
                          <a:pt x="90010" y="225126"/>
                        </a:cubicBezTo>
                        <a:lnTo>
                          <a:pt x="514961" y="225126"/>
                        </a:lnTo>
                        <a:lnTo>
                          <a:pt x="713724" y="26363"/>
                        </a:lnTo>
                        <a:cubicBezTo>
                          <a:pt x="731300" y="8788"/>
                          <a:pt x="754335" y="0"/>
                          <a:pt x="777371" y="0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028" name="フリーフォーム 1027"/>
                  <p:cNvSpPr/>
                  <p:nvPr/>
                </p:nvSpPr>
                <p:spPr bwMode="auto">
                  <a:xfrm rot="17303525">
                    <a:off x="1439494" y="1447997"/>
                    <a:ext cx="2814373" cy="940092"/>
                  </a:xfrm>
                  <a:custGeom>
                    <a:avLst/>
                    <a:gdLst>
                      <a:gd name="connsiteX0" fmla="*/ 2814373 w 2814373"/>
                      <a:gd name="connsiteY0" fmla="*/ 57218 h 940092"/>
                      <a:gd name="connsiteX1" fmla="*/ 2788645 w 2814373"/>
                      <a:gd name="connsiteY1" fmla="*/ 54817 h 940092"/>
                      <a:gd name="connsiteX2" fmla="*/ 2547991 w 2814373"/>
                      <a:gd name="connsiteY2" fmla="*/ 151894 h 940092"/>
                      <a:gd name="connsiteX3" fmla="*/ 1796453 w 2814373"/>
                      <a:gd name="connsiteY3" fmla="*/ 883805 h 940092"/>
                      <a:gd name="connsiteX4" fmla="*/ 189680 w 2814373"/>
                      <a:gd name="connsiteY4" fmla="*/ 883805 h 940092"/>
                      <a:gd name="connsiteX5" fmla="*/ 57207 w 2814373"/>
                      <a:gd name="connsiteY5" fmla="*/ 909852 h 940092"/>
                      <a:gd name="connsiteX6" fmla="*/ 0 w 2814373"/>
                      <a:gd name="connsiteY6" fmla="*/ 940092 h 940092"/>
                      <a:gd name="connsiteX7" fmla="*/ 15972 w 2814373"/>
                      <a:gd name="connsiteY7" fmla="*/ 910665 h 940092"/>
                      <a:gd name="connsiteX8" fmla="*/ 272647 w 2814373"/>
                      <a:gd name="connsiteY8" fmla="*/ 774193 h 940092"/>
                      <a:gd name="connsiteX9" fmla="*/ 1734026 w 2814373"/>
                      <a:gd name="connsiteY9" fmla="*/ 774192 h 940092"/>
                      <a:gd name="connsiteX10" fmla="*/ 2417559 w 2814373"/>
                      <a:gd name="connsiteY10" fmla="*/ 90660 h 940092"/>
                      <a:gd name="connsiteX11" fmla="*/ 2636437 w 2814373"/>
                      <a:gd name="connsiteY11" fmla="*/ 0 h 940092"/>
                      <a:gd name="connsiteX12" fmla="*/ 2806757 w 2814373"/>
                      <a:gd name="connsiteY12" fmla="*/ 50997 h 94009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2814373" h="940092">
                        <a:moveTo>
                          <a:pt x="2814373" y="57218"/>
                        </a:moveTo>
                        <a:lnTo>
                          <a:pt x="2788645" y="54817"/>
                        </a:lnTo>
                        <a:cubicBezTo>
                          <a:pt x="2701544" y="54817"/>
                          <a:pt x="2614447" y="87177"/>
                          <a:pt x="2547991" y="151894"/>
                        </a:cubicBezTo>
                        <a:lnTo>
                          <a:pt x="1796453" y="883805"/>
                        </a:lnTo>
                        <a:lnTo>
                          <a:pt x="189680" y="883805"/>
                        </a:lnTo>
                        <a:cubicBezTo>
                          <a:pt x="142690" y="883806"/>
                          <a:pt x="97924" y="893080"/>
                          <a:pt x="57207" y="909852"/>
                        </a:cubicBezTo>
                        <a:lnTo>
                          <a:pt x="0" y="940092"/>
                        </a:lnTo>
                        <a:lnTo>
                          <a:pt x="15972" y="910665"/>
                        </a:lnTo>
                        <a:cubicBezTo>
                          <a:pt x="71599" y="828328"/>
                          <a:pt x="165801" y="774193"/>
                          <a:pt x="272647" y="774193"/>
                        </a:cubicBezTo>
                        <a:lnTo>
                          <a:pt x="1734026" y="774192"/>
                        </a:lnTo>
                        <a:lnTo>
                          <a:pt x="2417559" y="90660"/>
                        </a:lnTo>
                        <a:cubicBezTo>
                          <a:pt x="2478002" y="30221"/>
                          <a:pt x="2557218" y="0"/>
                          <a:pt x="2636437" y="0"/>
                        </a:cubicBezTo>
                        <a:cubicBezTo>
                          <a:pt x="2695852" y="0"/>
                          <a:pt x="2755264" y="17000"/>
                          <a:pt x="2806757" y="50997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60000"/>
                      <a:lumOff val="4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1029" name="フリーフォーム 1028"/>
                  <p:cNvSpPr/>
                  <p:nvPr/>
                </p:nvSpPr>
                <p:spPr bwMode="auto">
                  <a:xfrm rot="17303525">
                    <a:off x="190887" y="2310159"/>
                    <a:ext cx="5801414" cy="2234933"/>
                  </a:xfrm>
                  <a:custGeom>
                    <a:avLst/>
                    <a:gdLst>
                      <a:gd name="connsiteX0" fmla="*/ 354612 w 1653327"/>
                      <a:gd name="connsiteY0" fmla="*/ 0 h 691784"/>
                      <a:gd name="connsiteX1" fmla="*/ 864794 w 1653327"/>
                      <a:gd name="connsiteY1" fmla="*/ 0 h 691784"/>
                      <a:gd name="connsiteX2" fmla="*/ 1096839 w 1653327"/>
                      <a:gd name="connsiteY2" fmla="*/ 232045 h 691784"/>
                      <a:gd name="connsiteX3" fmla="*/ 1086336 w 1653327"/>
                      <a:gd name="connsiteY3" fmla="*/ 284070 h 691784"/>
                      <a:gd name="connsiteX4" fmla="*/ 1348884 w 1653327"/>
                      <a:gd name="connsiteY4" fmla="*/ 284070 h 691784"/>
                      <a:gd name="connsiteX5" fmla="*/ 1517753 w 1653327"/>
                      <a:gd name="connsiteY5" fmla="*/ 115201 h 691784"/>
                      <a:gd name="connsiteX6" fmla="*/ 1630067 w 1653327"/>
                      <a:gd name="connsiteY6" fmla="*/ 115201 h 691784"/>
                      <a:gd name="connsiteX7" fmla="*/ 1630066 w 1653327"/>
                      <a:gd name="connsiteY7" fmla="*/ 115201 h 691784"/>
                      <a:gd name="connsiteX8" fmla="*/ 1630066 w 1653327"/>
                      <a:gd name="connsiteY8" fmla="*/ 227515 h 691784"/>
                      <a:gd name="connsiteX9" fmla="*/ 1415468 w 1653327"/>
                      <a:gd name="connsiteY9" fmla="*/ 442112 h 691784"/>
                      <a:gd name="connsiteX10" fmla="*/ 1359311 w 1653327"/>
                      <a:gd name="connsiteY10" fmla="*/ 465373 h 691784"/>
                      <a:gd name="connsiteX11" fmla="*/ 1352721 w 1653327"/>
                      <a:gd name="connsiteY11" fmla="*/ 464090 h 691784"/>
                      <a:gd name="connsiteX12" fmla="*/ 893972 w 1653327"/>
                      <a:gd name="connsiteY12" fmla="*/ 464090 h 691784"/>
                      <a:gd name="connsiteX13" fmla="*/ 884255 w 1653327"/>
                      <a:gd name="connsiteY13" fmla="*/ 462128 h 691784"/>
                      <a:gd name="connsiteX14" fmla="*/ 864794 w 1653327"/>
                      <a:gd name="connsiteY14" fmla="*/ 464090 h 691784"/>
                      <a:gd name="connsiteX15" fmla="*/ 632351 w 1653327"/>
                      <a:gd name="connsiteY15" fmla="*/ 464090 h 691784"/>
                      <a:gd name="connsiteX16" fmla="*/ 575427 w 1653327"/>
                      <a:gd name="connsiteY16" fmla="*/ 691784 h 691784"/>
                      <a:gd name="connsiteX17" fmla="*/ 0 w 1653327"/>
                      <a:gd name="connsiteY17" fmla="*/ 691784 h 691784"/>
                      <a:gd name="connsiteX18" fmla="*/ 125759 w 1653327"/>
                      <a:gd name="connsiteY18" fmla="*/ 188750 h 691784"/>
                      <a:gd name="connsiteX19" fmla="*/ 131308 w 1653327"/>
                      <a:gd name="connsiteY19" fmla="*/ 188750 h 691784"/>
                      <a:gd name="connsiteX20" fmla="*/ 140802 w 1653327"/>
                      <a:gd name="connsiteY20" fmla="*/ 141723 h 691784"/>
                      <a:gd name="connsiteX21" fmla="*/ 354612 w 1653327"/>
                      <a:gd name="connsiteY21" fmla="*/ 0 h 691784"/>
                      <a:gd name="connsiteX0" fmla="*/ 354612 w 1653327"/>
                      <a:gd name="connsiteY0" fmla="*/ 0 h 691784"/>
                      <a:gd name="connsiteX1" fmla="*/ 864794 w 1653327"/>
                      <a:gd name="connsiteY1" fmla="*/ 0 h 691784"/>
                      <a:gd name="connsiteX2" fmla="*/ 1096839 w 1653327"/>
                      <a:gd name="connsiteY2" fmla="*/ 232045 h 691784"/>
                      <a:gd name="connsiteX3" fmla="*/ 1086336 w 1653327"/>
                      <a:gd name="connsiteY3" fmla="*/ 284070 h 691784"/>
                      <a:gd name="connsiteX4" fmla="*/ 1348884 w 1653327"/>
                      <a:gd name="connsiteY4" fmla="*/ 284070 h 691784"/>
                      <a:gd name="connsiteX5" fmla="*/ 1517753 w 1653327"/>
                      <a:gd name="connsiteY5" fmla="*/ 115201 h 691784"/>
                      <a:gd name="connsiteX6" fmla="*/ 1630067 w 1653327"/>
                      <a:gd name="connsiteY6" fmla="*/ 115201 h 691784"/>
                      <a:gd name="connsiteX7" fmla="*/ 1630066 w 1653327"/>
                      <a:gd name="connsiteY7" fmla="*/ 115201 h 691784"/>
                      <a:gd name="connsiteX8" fmla="*/ 1630066 w 1653327"/>
                      <a:gd name="connsiteY8" fmla="*/ 227515 h 691784"/>
                      <a:gd name="connsiteX9" fmla="*/ 1415468 w 1653327"/>
                      <a:gd name="connsiteY9" fmla="*/ 442112 h 691784"/>
                      <a:gd name="connsiteX10" fmla="*/ 1359311 w 1653327"/>
                      <a:gd name="connsiteY10" fmla="*/ 465373 h 691784"/>
                      <a:gd name="connsiteX11" fmla="*/ 1352721 w 1653327"/>
                      <a:gd name="connsiteY11" fmla="*/ 464090 h 691784"/>
                      <a:gd name="connsiteX12" fmla="*/ 893972 w 1653327"/>
                      <a:gd name="connsiteY12" fmla="*/ 464090 h 691784"/>
                      <a:gd name="connsiteX13" fmla="*/ 884255 w 1653327"/>
                      <a:gd name="connsiteY13" fmla="*/ 462128 h 691784"/>
                      <a:gd name="connsiteX14" fmla="*/ 864794 w 1653327"/>
                      <a:gd name="connsiteY14" fmla="*/ 464090 h 691784"/>
                      <a:gd name="connsiteX15" fmla="*/ 632351 w 1653327"/>
                      <a:gd name="connsiteY15" fmla="*/ 464090 h 691784"/>
                      <a:gd name="connsiteX16" fmla="*/ 575427 w 1653327"/>
                      <a:gd name="connsiteY16" fmla="*/ 691784 h 691784"/>
                      <a:gd name="connsiteX17" fmla="*/ 0 w 1653327"/>
                      <a:gd name="connsiteY17" fmla="*/ 691784 h 691784"/>
                      <a:gd name="connsiteX18" fmla="*/ 125759 w 1653327"/>
                      <a:gd name="connsiteY18" fmla="*/ 188750 h 691784"/>
                      <a:gd name="connsiteX19" fmla="*/ 140802 w 1653327"/>
                      <a:gd name="connsiteY19" fmla="*/ 141723 h 691784"/>
                      <a:gd name="connsiteX20" fmla="*/ 354612 w 1653327"/>
                      <a:gd name="connsiteY20" fmla="*/ 0 h 691784"/>
                      <a:gd name="connsiteX0" fmla="*/ 354612 w 1653327"/>
                      <a:gd name="connsiteY0" fmla="*/ 0 h 691784"/>
                      <a:gd name="connsiteX1" fmla="*/ 864794 w 1653327"/>
                      <a:gd name="connsiteY1" fmla="*/ 0 h 691784"/>
                      <a:gd name="connsiteX2" fmla="*/ 1096839 w 1653327"/>
                      <a:gd name="connsiteY2" fmla="*/ 232045 h 691784"/>
                      <a:gd name="connsiteX3" fmla="*/ 1348884 w 1653327"/>
                      <a:gd name="connsiteY3" fmla="*/ 284070 h 691784"/>
                      <a:gd name="connsiteX4" fmla="*/ 1517753 w 1653327"/>
                      <a:gd name="connsiteY4" fmla="*/ 115201 h 691784"/>
                      <a:gd name="connsiteX5" fmla="*/ 1630067 w 1653327"/>
                      <a:gd name="connsiteY5" fmla="*/ 115201 h 691784"/>
                      <a:gd name="connsiteX6" fmla="*/ 1630066 w 1653327"/>
                      <a:gd name="connsiteY6" fmla="*/ 115201 h 691784"/>
                      <a:gd name="connsiteX7" fmla="*/ 1630066 w 1653327"/>
                      <a:gd name="connsiteY7" fmla="*/ 227515 h 691784"/>
                      <a:gd name="connsiteX8" fmla="*/ 1415468 w 1653327"/>
                      <a:gd name="connsiteY8" fmla="*/ 442112 h 691784"/>
                      <a:gd name="connsiteX9" fmla="*/ 1359311 w 1653327"/>
                      <a:gd name="connsiteY9" fmla="*/ 465373 h 691784"/>
                      <a:gd name="connsiteX10" fmla="*/ 1352721 w 1653327"/>
                      <a:gd name="connsiteY10" fmla="*/ 464090 h 691784"/>
                      <a:gd name="connsiteX11" fmla="*/ 893972 w 1653327"/>
                      <a:gd name="connsiteY11" fmla="*/ 464090 h 691784"/>
                      <a:gd name="connsiteX12" fmla="*/ 884255 w 1653327"/>
                      <a:gd name="connsiteY12" fmla="*/ 462128 h 691784"/>
                      <a:gd name="connsiteX13" fmla="*/ 864794 w 1653327"/>
                      <a:gd name="connsiteY13" fmla="*/ 464090 h 691784"/>
                      <a:gd name="connsiteX14" fmla="*/ 632351 w 1653327"/>
                      <a:gd name="connsiteY14" fmla="*/ 464090 h 691784"/>
                      <a:gd name="connsiteX15" fmla="*/ 575427 w 1653327"/>
                      <a:gd name="connsiteY15" fmla="*/ 691784 h 691784"/>
                      <a:gd name="connsiteX16" fmla="*/ 0 w 1653327"/>
                      <a:gd name="connsiteY16" fmla="*/ 691784 h 691784"/>
                      <a:gd name="connsiteX17" fmla="*/ 125759 w 1653327"/>
                      <a:gd name="connsiteY17" fmla="*/ 188750 h 691784"/>
                      <a:gd name="connsiteX18" fmla="*/ 140802 w 1653327"/>
                      <a:gd name="connsiteY18" fmla="*/ 141723 h 691784"/>
                      <a:gd name="connsiteX19" fmla="*/ 354612 w 1653327"/>
                      <a:gd name="connsiteY19" fmla="*/ 0 h 691784"/>
                      <a:gd name="connsiteX0" fmla="*/ 354612 w 1653327"/>
                      <a:gd name="connsiteY0" fmla="*/ 0 h 691784"/>
                      <a:gd name="connsiteX1" fmla="*/ 864794 w 1653327"/>
                      <a:gd name="connsiteY1" fmla="*/ 0 h 691784"/>
                      <a:gd name="connsiteX2" fmla="*/ 1096839 w 1653327"/>
                      <a:gd name="connsiteY2" fmla="*/ 232045 h 691784"/>
                      <a:gd name="connsiteX3" fmla="*/ 1348884 w 1653327"/>
                      <a:gd name="connsiteY3" fmla="*/ 284070 h 691784"/>
                      <a:gd name="connsiteX4" fmla="*/ 1517753 w 1653327"/>
                      <a:gd name="connsiteY4" fmla="*/ 115201 h 691784"/>
                      <a:gd name="connsiteX5" fmla="*/ 1630067 w 1653327"/>
                      <a:gd name="connsiteY5" fmla="*/ 115201 h 691784"/>
                      <a:gd name="connsiteX6" fmla="*/ 1630066 w 1653327"/>
                      <a:gd name="connsiteY6" fmla="*/ 115201 h 691784"/>
                      <a:gd name="connsiteX7" fmla="*/ 1630066 w 1653327"/>
                      <a:gd name="connsiteY7" fmla="*/ 227515 h 691784"/>
                      <a:gd name="connsiteX8" fmla="*/ 1415468 w 1653327"/>
                      <a:gd name="connsiteY8" fmla="*/ 442112 h 691784"/>
                      <a:gd name="connsiteX9" fmla="*/ 1359311 w 1653327"/>
                      <a:gd name="connsiteY9" fmla="*/ 465373 h 691784"/>
                      <a:gd name="connsiteX10" fmla="*/ 1352721 w 1653327"/>
                      <a:gd name="connsiteY10" fmla="*/ 464090 h 691784"/>
                      <a:gd name="connsiteX11" fmla="*/ 893972 w 1653327"/>
                      <a:gd name="connsiteY11" fmla="*/ 464090 h 691784"/>
                      <a:gd name="connsiteX12" fmla="*/ 864794 w 1653327"/>
                      <a:gd name="connsiteY12" fmla="*/ 464090 h 691784"/>
                      <a:gd name="connsiteX13" fmla="*/ 632351 w 1653327"/>
                      <a:gd name="connsiteY13" fmla="*/ 464090 h 691784"/>
                      <a:gd name="connsiteX14" fmla="*/ 575427 w 1653327"/>
                      <a:gd name="connsiteY14" fmla="*/ 691784 h 691784"/>
                      <a:gd name="connsiteX15" fmla="*/ 0 w 1653327"/>
                      <a:gd name="connsiteY15" fmla="*/ 691784 h 691784"/>
                      <a:gd name="connsiteX16" fmla="*/ 125759 w 1653327"/>
                      <a:gd name="connsiteY16" fmla="*/ 188750 h 691784"/>
                      <a:gd name="connsiteX17" fmla="*/ 140802 w 1653327"/>
                      <a:gd name="connsiteY17" fmla="*/ 141723 h 691784"/>
                      <a:gd name="connsiteX18" fmla="*/ 354612 w 1653327"/>
                      <a:gd name="connsiteY18" fmla="*/ 0 h 691784"/>
                      <a:gd name="connsiteX0" fmla="*/ 354612 w 1653327"/>
                      <a:gd name="connsiteY0" fmla="*/ 0 h 691784"/>
                      <a:gd name="connsiteX1" fmla="*/ 864794 w 1653327"/>
                      <a:gd name="connsiteY1" fmla="*/ 0 h 691784"/>
                      <a:gd name="connsiteX2" fmla="*/ 1096839 w 1653327"/>
                      <a:gd name="connsiteY2" fmla="*/ 232045 h 691784"/>
                      <a:gd name="connsiteX3" fmla="*/ 1348884 w 1653327"/>
                      <a:gd name="connsiteY3" fmla="*/ 284070 h 691784"/>
                      <a:gd name="connsiteX4" fmla="*/ 1517753 w 1653327"/>
                      <a:gd name="connsiteY4" fmla="*/ 115201 h 691784"/>
                      <a:gd name="connsiteX5" fmla="*/ 1630067 w 1653327"/>
                      <a:gd name="connsiteY5" fmla="*/ 115201 h 691784"/>
                      <a:gd name="connsiteX6" fmla="*/ 1630066 w 1653327"/>
                      <a:gd name="connsiteY6" fmla="*/ 115201 h 691784"/>
                      <a:gd name="connsiteX7" fmla="*/ 1630066 w 1653327"/>
                      <a:gd name="connsiteY7" fmla="*/ 227515 h 691784"/>
                      <a:gd name="connsiteX8" fmla="*/ 1415468 w 1653327"/>
                      <a:gd name="connsiteY8" fmla="*/ 442112 h 691784"/>
                      <a:gd name="connsiteX9" fmla="*/ 1359311 w 1653327"/>
                      <a:gd name="connsiteY9" fmla="*/ 465373 h 691784"/>
                      <a:gd name="connsiteX10" fmla="*/ 1352721 w 1653327"/>
                      <a:gd name="connsiteY10" fmla="*/ 464090 h 691784"/>
                      <a:gd name="connsiteX11" fmla="*/ 864794 w 1653327"/>
                      <a:gd name="connsiteY11" fmla="*/ 464090 h 691784"/>
                      <a:gd name="connsiteX12" fmla="*/ 632351 w 1653327"/>
                      <a:gd name="connsiteY12" fmla="*/ 464090 h 691784"/>
                      <a:gd name="connsiteX13" fmla="*/ 575427 w 1653327"/>
                      <a:gd name="connsiteY13" fmla="*/ 691784 h 691784"/>
                      <a:gd name="connsiteX14" fmla="*/ 0 w 1653327"/>
                      <a:gd name="connsiteY14" fmla="*/ 691784 h 691784"/>
                      <a:gd name="connsiteX15" fmla="*/ 125759 w 1653327"/>
                      <a:gd name="connsiteY15" fmla="*/ 188750 h 691784"/>
                      <a:gd name="connsiteX16" fmla="*/ 140802 w 1653327"/>
                      <a:gd name="connsiteY16" fmla="*/ 141723 h 691784"/>
                      <a:gd name="connsiteX17" fmla="*/ 354612 w 1653327"/>
                      <a:gd name="connsiteY17" fmla="*/ 0 h 691784"/>
                      <a:gd name="connsiteX0" fmla="*/ 354612 w 1653327"/>
                      <a:gd name="connsiteY0" fmla="*/ 0 h 691784"/>
                      <a:gd name="connsiteX1" fmla="*/ 864794 w 1653327"/>
                      <a:gd name="connsiteY1" fmla="*/ 0 h 691784"/>
                      <a:gd name="connsiteX2" fmla="*/ 1096839 w 1653327"/>
                      <a:gd name="connsiteY2" fmla="*/ 232045 h 691784"/>
                      <a:gd name="connsiteX3" fmla="*/ 1348884 w 1653327"/>
                      <a:gd name="connsiteY3" fmla="*/ 284070 h 691784"/>
                      <a:gd name="connsiteX4" fmla="*/ 1517753 w 1653327"/>
                      <a:gd name="connsiteY4" fmla="*/ 115201 h 691784"/>
                      <a:gd name="connsiteX5" fmla="*/ 1630067 w 1653327"/>
                      <a:gd name="connsiteY5" fmla="*/ 115201 h 691784"/>
                      <a:gd name="connsiteX6" fmla="*/ 1630066 w 1653327"/>
                      <a:gd name="connsiteY6" fmla="*/ 115201 h 691784"/>
                      <a:gd name="connsiteX7" fmla="*/ 1630066 w 1653327"/>
                      <a:gd name="connsiteY7" fmla="*/ 227515 h 691784"/>
                      <a:gd name="connsiteX8" fmla="*/ 1415468 w 1653327"/>
                      <a:gd name="connsiteY8" fmla="*/ 442112 h 691784"/>
                      <a:gd name="connsiteX9" fmla="*/ 1359311 w 1653327"/>
                      <a:gd name="connsiteY9" fmla="*/ 465373 h 691784"/>
                      <a:gd name="connsiteX10" fmla="*/ 1352721 w 1653327"/>
                      <a:gd name="connsiteY10" fmla="*/ 464090 h 691784"/>
                      <a:gd name="connsiteX11" fmla="*/ 864794 w 1653327"/>
                      <a:gd name="connsiteY11" fmla="*/ 471710 h 691784"/>
                      <a:gd name="connsiteX12" fmla="*/ 632351 w 1653327"/>
                      <a:gd name="connsiteY12" fmla="*/ 464090 h 691784"/>
                      <a:gd name="connsiteX13" fmla="*/ 575427 w 1653327"/>
                      <a:gd name="connsiteY13" fmla="*/ 691784 h 691784"/>
                      <a:gd name="connsiteX14" fmla="*/ 0 w 1653327"/>
                      <a:gd name="connsiteY14" fmla="*/ 691784 h 691784"/>
                      <a:gd name="connsiteX15" fmla="*/ 125759 w 1653327"/>
                      <a:gd name="connsiteY15" fmla="*/ 188750 h 691784"/>
                      <a:gd name="connsiteX16" fmla="*/ 140802 w 1653327"/>
                      <a:gd name="connsiteY16" fmla="*/ 141723 h 691784"/>
                      <a:gd name="connsiteX17" fmla="*/ 354612 w 1653327"/>
                      <a:gd name="connsiteY17" fmla="*/ 0 h 691784"/>
                      <a:gd name="connsiteX0" fmla="*/ 354612 w 1653327"/>
                      <a:gd name="connsiteY0" fmla="*/ 0 h 691784"/>
                      <a:gd name="connsiteX1" fmla="*/ 864794 w 1653327"/>
                      <a:gd name="connsiteY1" fmla="*/ 0 h 691784"/>
                      <a:gd name="connsiteX2" fmla="*/ 1096839 w 1653327"/>
                      <a:gd name="connsiteY2" fmla="*/ 232045 h 691784"/>
                      <a:gd name="connsiteX3" fmla="*/ 1348884 w 1653327"/>
                      <a:gd name="connsiteY3" fmla="*/ 284070 h 691784"/>
                      <a:gd name="connsiteX4" fmla="*/ 1517753 w 1653327"/>
                      <a:gd name="connsiteY4" fmla="*/ 115201 h 691784"/>
                      <a:gd name="connsiteX5" fmla="*/ 1630067 w 1653327"/>
                      <a:gd name="connsiteY5" fmla="*/ 115201 h 691784"/>
                      <a:gd name="connsiteX6" fmla="*/ 1630066 w 1653327"/>
                      <a:gd name="connsiteY6" fmla="*/ 115201 h 691784"/>
                      <a:gd name="connsiteX7" fmla="*/ 1630066 w 1653327"/>
                      <a:gd name="connsiteY7" fmla="*/ 227515 h 691784"/>
                      <a:gd name="connsiteX8" fmla="*/ 1415468 w 1653327"/>
                      <a:gd name="connsiteY8" fmla="*/ 442112 h 691784"/>
                      <a:gd name="connsiteX9" fmla="*/ 1359311 w 1653327"/>
                      <a:gd name="connsiteY9" fmla="*/ 465373 h 691784"/>
                      <a:gd name="connsiteX10" fmla="*/ 1352721 w 1653327"/>
                      <a:gd name="connsiteY10" fmla="*/ 464090 h 691784"/>
                      <a:gd name="connsiteX11" fmla="*/ 632351 w 1653327"/>
                      <a:gd name="connsiteY11" fmla="*/ 464090 h 691784"/>
                      <a:gd name="connsiteX12" fmla="*/ 575427 w 1653327"/>
                      <a:gd name="connsiteY12" fmla="*/ 691784 h 691784"/>
                      <a:gd name="connsiteX13" fmla="*/ 0 w 1653327"/>
                      <a:gd name="connsiteY13" fmla="*/ 691784 h 691784"/>
                      <a:gd name="connsiteX14" fmla="*/ 125759 w 1653327"/>
                      <a:gd name="connsiteY14" fmla="*/ 188750 h 691784"/>
                      <a:gd name="connsiteX15" fmla="*/ 140802 w 1653327"/>
                      <a:gd name="connsiteY15" fmla="*/ 141723 h 691784"/>
                      <a:gd name="connsiteX16" fmla="*/ 354612 w 1653327"/>
                      <a:gd name="connsiteY16" fmla="*/ 0 h 691784"/>
                      <a:gd name="connsiteX0" fmla="*/ 301995 w 1600710"/>
                      <a:gd name="connsiteY0" fmla="*/ 0 h 691784"/>
                      <a:gd name="connsiteX1" fmla="*/ 812177 w 1600710"/>
                      <a:gd name="connsiteY1" fmla="*/ 0 h 691784"/>
                      <a:gd name="connsiteX2" fmla="*/ 1044222 w 1600710"/>
                      <a:gd name="connsiteY2" fmla="*/ 232045 h 691784"/>
                      <a:gd name="connsiteX3" fmla="*/ 1296267 w 1600710"/>
                      <a:gd name="connsiteY3" fmla="*/ 284070 h 691784"/>
                      <a:gd name="connsiteX4" fmla="*/ 1465136 w 1600710"/>
                      <a:gd name="connsiteY4" fmla="*/ 115201 h 691784"/>
                      <a:gd name="connsiteX5" fmla="*/ 1577450 w 1600710"/>
                      <a:gd name="connsiteY5" fmla="*/ 115201 h 691784"/>
                      <a:gd name="connsiteX6" fmla="*/ 1577449 w 1600710"/>
                      <a:gd name="connsiteY6" fmla="*/ 115201 h 691784"/>
                      <a:gd name="connsiteX7" fmla="*/ 1577449 w 1600710"/>
                      <a:gd name="connsiteY7" fmla="*/ 227515 h 691784"/>
                      <a:gd name="connsiteX8" fmla="*/ 1362851 w 1600710"/>
                      <a:gd name="connsiteY8" fmla="*/ 442112 h 691784"/>
                      <a:gd name="connsiteX9" fmla="*/ 1306694 w 1600710"/>
                      <a:gd name="connsiteY9" fmla="*/ 465373 h 691784"/>
                      <a:gd name="connsiteX10" fmla="*/ 1300104 w 1600710"/>
                      <a:gd name="connsiteY10" fmla="*/ 464090 h 691784"/>
                      <a:gd name="connsiteX11" fmla="*/ 579734 w 1600710"/>
                      <a:gd name="connsiteY11" fmla="*/ 464090 h 691784"/>
                      <a:gd name="connsiteX12" fmla="*/ 522810 w 1600710"/>
                      <a:gd name="connsiteY12" fmla="*/ 691784 h 691784"/>
                      <a:gd name="connsiteX13" fmla="*/ 0 w 1600710"/>
                      <a:gd name="connsiteY13" fmla="*/ 325990 h 691784"/>
                      <a:gd name="connsiteX14" fmla="*/ 73142 w 1600710"/>
                      <a:gd name="connsiteY14" fmla="*/ 188750 h 691784"/>
                      <a:gd name="connsiteX15" fmla="*/ 88185 w 1600710"/>
                      <a:gd name="connsiteY15" fmla="*/ 141723 h 691784"/>
                      <a:gd name="connsiteX16" fmla="*/ 301995 w 1600710"/>
                      <a:gd name="connsiteY16" fmla="*/ 0 h 691784"/>
                      <a:gd name="connsiteX0" fmla="*/ 301995 w 1600710"/>
                      <a:gd name="connsiteY0" fmla="*/ 0 h 628565"/>
                      <a:gd name="connsiteX1" fmla="*/ 812177 w 1600710"/>
                      <a:gd name="connsiteY1" fmla="*/ 0 h 628565"/>
                      <a:gd name="connsiteX2" fmla="*/ 1044222 w 1600710"/>
                      <a:gd name="connsiteY2" fmla="*/ 232045 h 628565"/>
                      <a:gd name="connsiteX3" fmla="*/ 1296267 w 1600710"/>
                      <a:gd name="connsiteY3" fmla="*/ 284070 h 628565"/>
                      <a:gd name="connsiteX4" fmla="*/ 1465136 w 1600710"/>
                      <a:gd name="connsiteY4" fmla="*/ 115201 h 628565"/>
                      <a:gd name="connsiteX5" fmla="*/ 1577450 w 1600710"/>
                      <a:gd name="connsiteY5" fmla="*/ 115201 h 628565"/>
                      <a:gd name="connsiteX6" fmla="*/ 1577449 w 1600710"/>
                      <a:gd name="connsiteY6" fmla="*/ 115201 h 628565"/>
                      <a:gd name="connsiteX7" fmla="*/ 1577449 w 1600710"/>
                      <a:gd name="connsiteY7" fmla="*/ 227515 h 628565"/>
                      <a:gd name="connsiteX8" fmla="*/ 1362851 w 1600710"/>
                      <a:gd name="connsiteY8" fmla="*/ 442112 h 628565"/>
                      <a:gd name="connsiteX9" fmla="*/ 1306694 w 1600710"/>
                      <a:gd name="connsiteY9" fmla="*/ 465373 h 628565"/>
                      <a:gd name="connsiteX10" fmla="*/ 1300104 w 1600710"/>
                      <a:gd name="connsiteY10" fmla="*/ 464090 h 628565"/>
                      <a:gd name="connsiteX11" fmla="*/ 579734 w 1600710"/>
                      <a:gd name="connsiteY11" fmla="*/ 464090 h 628565"/>
                      <a:gd name="connsiteX12" fmla="*/ 491964 w 1600710"/>
                      <a:gd name="connsiteY12" fmla="*/ 628565 h 628565"/>
                      <a:gd name="connsiteX13" fmla="*/ 0 w 1600710"/>
                      <a:gd name="connsiteY13" fmla="*/ 325990 h 628565"/>
                      <a:gd name="connsiteX14" fmla="*/ 73142 w 1600710"/>
                      <a:gd name="connsiteY14" fmla="*/ 188750 h 628565"/>
                      <a:gd name="connsiteX15" fmla="*/ 88185 w 1600710"/>
                      <a:gd name="connsiteY15" fmla="*/ 141723 h 628565"/>
                      <a:gd name="connsiteX16" fmla="*/ 301995 w 1600710"/>
                      <a:gd name="connsiteY16" fmla="*/ 0 h 628565"/>
                      <a:gd name="connsiteX0" fmla="*/ 301995 w 1600710"/>
                      <a:gd name="connsiteY0" fmla="*/ 0 h 680710"/>
                      <a:gd name="connsiteX1" fmla="*/ 812177 w 1600710"/>
                      <a:gd name="connsiteY1" fmla="*/ 0 h 680710"/>
                      <a:gd name="connsiteX2" fmla="*/ 1044222 w 1600710"/>
                      <a:gd name="connsiteY2" fmla="*/ 232045 h 680710"/>
                      <a:gd name="connsiteX3" fmla="*/ 1296267 w 1600710"/>
                      <a:gd name="connsiteY3" fmla="*/ 284070 h 680710"/>
                      <a:gd name="connsiteX4" fmla="*/ 1465136 w 1600710"/>
                      <a:gd name="connsiteY4" fmla="*/ 115201 h 680710"/>
                      <a:gd name="connsiteX5" fmla="*/ 1577450 w 1600710"/>
                      <a:gd name="connsiteY5" fmla="*/ 115201 h 680710"/>
                      <a:gd name="connsiteX6" fmla="*/ 1577449 w 1600710"/>
                      <a:gd name="connsiteY6" fmla="*/ 115201 h 680710"/>
                      <a:gd name="connsiteX7" fmla="*/ 1577449 w 1600710"/>
                      <a:gd name="connsiteY7" fmla="*/ 227515 h 680710"/>
                      <a:gd name="connsiteX8" fmla="*/ 1362851 w 1600710"/>
                      <a:gd name="connsiteY8" fmla="*/ 442112 h 680710"/>
                      <a:gd name="connsiteX9" fmla="*/ 1306694 w 1600710"/>
                      <a:gd name="connsiteY9" fmla="*/ 465373 h 680710"/>
                      <a:gd name="connsiteX10" fmla="*/ 1300104 w 1600710"/>
                      <a:gd name="connsiteY10" fmla="*/ 464090 h 680710"/>
                      <a:gd name="connsiteX11" fmla="*/ 579734 w 1600710"/>
                      <a:gd name="connsiteY11" fmla="*/ 464090 h 680710"/>
                      <a:gd name="connsiteX12" fmla="*/ 463657 w 1600710"/>
                      <a:gd name="connsiteY12" fmla="*/ 680710 h 680710"/>
                      <a:gd name="connsiteX13" fmla="*/ 0 w 1600710"/>
                      <a:gd name="connsiteY13" fmla="*/ 325990 h 680710"/>
                      <a:gd name="connsiteX14" fmla="*/ 73142 w 1600710"/>
                      <a:gd name="connsiteY14" fmla="*/ 188750 h 680710"/>
                      <a:gd name="connsiteX15" fmla="*/ 88185 w 1600710"/>
                      <a:gd name="connsiteY15" fmla="*/ 141723 h 680710"/>
                      <a:gd name="connsiteX16" fmla="*/ 301995 w 1600710"/>
                      <a:gd name="connsiteY16" fmla="*/ 0 h 680710"/>
                      <a:gd name="connsiteX0" fmla="*/ 348017 w 1646732"/>
                      <a:gd name="connsiteY0" fmla="*/ 0 h 680710"/>
                      <a:gd name="connsiteX1" fmla="*/ 858199 w 1646732"/>
                      <a:gd name="connsiteY1" fmla="*/ 0 h 680710"/>
                      <a:gd name="connsiteX2" fmla="*/ 1090244 w 1646732"/>
                      <a:gd name="connsiteY2" fmla="*/ 232045 h 680710"/>
                      <a:gd name="connsiteX3" fmla="*/ 1342289 w 1646732"/>
                      <a:gd name="connsiteY3" fmla="*/ 284070 h 680710"/>
                      <a:gd name="connsiteX4" fmla="*/ 1511158 w 1646732"/>
                      <a:gd name="connsiteY4" fmla="*/ 115201 h 680710"/>
                      <a:gd name="connsiteX5" fmla="*/ 1623472 w 1646732"/>
                      <a:gd name="connsiteY5" fmla="*/ 115201 h 680710"/>
                      <a:gd name="connsiteX6" fmla="*/ 1623471 w 1646732"/>
                      <a:gd name="connsiteY6" fmla="*/ 115201 h 680710"/>
                      <a:gd name="connsiteX7" fmla="*/ 1623471 w 1646732"/>
                      <a:gd name="connsiteY7" fmla="*/ 227515 h 680710"/>
                      <a:gd name="connsiteX8" fmla="*/ 1408873 w 1646732"/>
                      <a:gd name="connsiteY8" fmla="*/ 442112 h 680710"/>
                      <a:gd name="connsiteX9" fmla="*/ 1352716 w 1646732"/>
                      <a:gd name="connsiteY9" fmla="*/ 465373 h 680710"/>
                      <a:gd name="connsiteX10" fmla="*/ 1346126 w 1646732"/>
                      <a:gd name="connsiteY10" fmla="*/ 464090 h 680710"/>
                      <a:gd name="connsiteX11" fmla="*/ 625756 w 1646732"/>
                      <a:gd name="connsiteY11" fmla="*/ 464090 h 680710"/>
                      <a:gd name="connsiteX12" fmla="*/ 509679 w 1646732"/>
                      <a:gd name="connsiteY12" fmla="*/ 680710 h 680710"/>
                      <a:gd name="connsiteX13" fmla="*/ -1 w 1646732"/>
                      <a:gd name="connsiteY13" fmla="*/ 399671 h 680710"/>
                      <a:gd name="connsiteX14" fmla="*/ 119164 w 1646732"/>
                      <a:gd name="connsiteY14" fmla="*/ 188750 h 680710"/>
                      <a:gd name="connsiteX15" fmla="*/ 134207 w 1646732"/>
                      <a:gd name="connsiteY15" fmla="*/ 141723 h 680710"/>
                      <a:gd name="connsiteX16" fmla="*/ 348017 w 1646732"/>
                      <a:gd name="connsiteY16" fmla="*/ 0 h 680710"/>
                      <a:gd name="connsiteX0" fmla="*/ 348017 w 1646732"/>
                      <a:gd name="connsiteY0" fmla="*/ 0 h 680710"/>
                      <a:gd name="connsiteX1" fmla="*/ 1090244 w 1646732"/>
                      <a:gd name="connsiteY1" fmla="*/ 232045 h 680710"/>
                      <a:gd name="connsiteX2" fmla="*/ 1342289 w 1646732"/>
                      <a:gd name="connsiteY2" fmla="*/ 284070 h 680710"/>
                      <a:gd name="connsiteX3" fmla="*/ 1511158 w 1646732"/>
                      <a:gd name="connsiteY3" fmla="*/ 115201 h 680710"/>
                      <a:gd name="connsiteX4" fmla="*/ 1623472 w 1646732"/>
                      <a:gd name="connsiteY4" fmla="*/ 115201 h 680710"/>
                      <a:gd name="connsiteX5" fmla="*/ 1623471 w 1646732"/>
                      <a:gd name="connsiteY5" fmla="*/ 115201 h 680710"/>
                      <a:gd name="connsiteX6" fmla="*/ 1623471 w 1646732"/>
                      <a:gd name="connsiteY6" fmla="*/ 227515 h 680710"/>
                      <a:gd name="connsiteX7" fmla="*/ 1408873 w 1646732"/>
                      <a:gd name="connsiteY7" fmla="*/ 442112 h 680710"/>
                      <a:gd name="connsiteX8" fmla="*/ 1352716 w 1646732"/>
                      <a:gd name="connsiteY8" fmla="*/ 465373 h 680710"/>
                      <a:gd name="connsiteX9" fmla="*/ 1346126 w 1646732"/>
                      <a:gd name="connsiteY9" fmla="*/ 464090 h 680710"/>
                      <a:gd name="connsiteX10" fmla="*/ 625756 w 1646732"/>
                      <a:gd name="connsiteY10" fmla="*/ 464090 h 680710"/>
                      <a:gd name="connsiteX11" fmla="*/ 509679 w 1646732"/>
                      <a:gd name="connsiteY11" fmla="*/ 680710 h 680710"/>
                      <a:gd name="connsiteX12" fmla="*/ -1 w 1646732"/>
                      <a:gd name="connsiteY12" fmla="*/ 399671 h 680710"/>
                      <a:gd name="connsiteX13" fmla="*/ 119164 w 1646732"/>
                      <a:gd name="connsiteY13" fmla="*/ 188750 h 680710"/>
                      <a:gd name="connsiteX14" fmla="*/ 134207 w 1646732"/>
                      <a:gd name="connsiteY14" fmla="*/ 141723 h 680710"/>
                      <a:gd name="connsiteX15" fmla="*/ 348017 w 1646732"/>
                      <a:gd name="connsiteY15" fmla="*/ 0 h 680710"/>
                      <a:gd name="connsiteX0" fmla="*/ 348017 w 1646732"/>
                      <a:gd name="connsiteY0" fmla="*/ 12804 h 693514"/>
                      <a:gd name="connsiteX1" fmla="*/ 1090244 w 1646732"/>
                      <a:gd name="connsiteY1" fmla="*/ 244849 h 693514"/>
                      <a:gd name="connsiteX2" fmla="*/ 1342289 w 1646732"/>
                      <a:gd name="connsiteY2" fmla="*/ 296874 h 693514"/>
                      <a:gd name="connsiteX3" fmla="*/ 1511158 w 1646732"/>
                      <a:gd name="connsiteY3" fmla="*/ 128005 h 693514"/>
                      <a:gd name="connsiteX4" fmla="*/ 1623472 w 1646732"/>
                      <a:gd name="connsiteY4" fmla="*/ 128005 h 693514"/>
                      <a:gd name="connsiteX5" fmla="*/ 1623471 w 1646732"/>
                      <a:gd name="connsiteY5" fmla="*/ 128005 h 693514"/>
                      <a:gd name="connsiteX6" fmla="*/ 1623471 w 1646732"/>
                      <a:gd name="connsiteY6" fmla="*/ 240319 h 693514"/>
                      <a:gd name="connsiteX7" fmla="*/ 1408873 w 1646732"/>
                      <a:gd name="connsiteY7" fmla="*/ 454916 h 693514"/>
                      <a:gd name="connsiteX8" fmla="*/ 1352716 w 1646732"/>
                      <a:gd name="connsiteY8" fmla="*/ 478177 h 693514"/>
                      <a:gd name="connsiteX9" fmla="*/ 1346126 w 1646732"/>
                      <a:gd name="connsiteY9" fmla="*/ 476894 h 693514"/>
                      <a:gd name="connsiteX10" fmla="*/ 625756 w 1646732"/>
                      <a:gd name="connsiteY10" fmla="*/ 476894 h 693514"/>
                      <a:gd name="connsiteX11" fmla="*/ 509679 w 1646732"/>
                      <a:gd name="connsiteY11" fmla="*/ 693514 h 693514"/>
                      <a:gd name="connsiteX12" fmla="*/ -1 w 1646732"/>
                      <a:gd name="connsiteY12" fmla="*/ 412475 h 693514"/>
                      <a:gd name="connsiteX13" fmla="*/ 119164 w 1646732"/>
                      <a:gd name="connsiteY13" fmla="*/ 201554 h 693514"/>
                      <a:gd name="connsiteX14" fmla="*/ 134207 w 1646732"/>
                      <a:gd name="connsiteY14" fmla="*/ 154527 h 693514"/>
                      <a:gd name="connsiteX15" fmla="*/ 348017 w 1646732"/>
                      <a:gd name="connsiteY15" fmla="*/ 12804 h 693514"/>
                      <a:gd name="connsiteX0" fmla="*/ 348017 w 1646732"/>
                      <a:gd name="connsiteY0" fmla="*/ 12804 h 693514"/>
                      <a:gd name="connsiteX1" fmla="*/ 1090244 w 1646732"/>
                      <a:gd name="connsiteY1" fmla="*/ 244849 h 693514"/>
                      <a:gd name="connsiteX2" fmla="*/ 1342289 w 1646732"/>
                      <a:gd name="connsiteY2" fmla="*/ 296874 h 693514"/>
                      <a:gd name="connsiteX3" fmla="*/ 1511158 w 1646732"/>
                      <a:gd name="connsiteY3" fmla="*/ 128005 h 693514"/>
                      <a:gd name="connsiteX4" fmla="*/ 1623472 w 1646732"/>
                      <a:gd name="connsiteY4" fmla="*/ 128005 h 693514"/>
                      <a:gd name="connsiteX5" fmla="*/ 1623471 w 1646732"/>
                      <a:gd name="connsiteY5" fmla="*/ 128005 h 693514"/>
                      <a:gd name="connsiteX6" fmla="*/ 1623471 w 1646732"/>
                      <a:gd name="connsiteY6" fmla="*/ 240319 h 693514"/>
                      <a:gd name="connsiteX7" fmla="*/ 1408873 w 1646732"/>
                      <a:gd name="connsiteY7" fmla="*/ 454916 h 693514"/>
                      <a:gd name="connsiteX8" fmla="*/ 1352716 w 1646732"/>
                      <a:gd name="connsiteY8" fmla="*/ 478177 h 693514"/>
                      <a:gd name="connsiteX9" fmla="*/ 1346126 w 1646732"/>
                      <a:gd name="connsiteY9" fmla="*/ 476894 h 693514"/>
                      <a:gd name="connsiteX10" fmla="*/ 625756 w 1646732"/>
                      <a:gd name="connsiteY10" fmla="*/ 476894 h 693514"/>
                      <a:gd name="connsiteX11" fmla="*/ 509679 w 1646732"/>
                      <a:gd name="connsiteY11" fmla="*/ 693514 h 693514"/>
                      <a:gd name="connsiteX12" fmla="*/ -1 w 1646732"/>
                      <a:gd name="connsiteY12" fmla="*/ 412475 h 693514"/>
                      <a:gd name="connsiteX13" fmla="*/ 134207 w 1646732"/>
                      <a:gd name="connsiteY13" fmla="*/ 154527 h 693514"/>
                      <a:gd name="connsiteX14" fmla="*/ 348017 w 1646732"/>
                      <a:gd name="connsiteY14" fmla="*/ 12804 h 693514"/>
                      <a:gd name="connsiteX0" fmla="*/ 348017 w 1646732"/>
                      <a:gd name="connsiteY0" fmla="*/ 12804 h 693514"/>
                      <a:gd name="connsiteX1" fmla="*/ 1090244 w 1646732"/>
                      <a:gd name="connsiteY1" fmla="*/ 244849 h 693514"/>
                      <a:gd name="connsiteX2" fmla="*/ 1342289 w 1646732"/>
                      <a:gd name="connsiteY2" fmla="*/ 296874 h 693514"/>
                      <a:gd name="connsiteX3" fmla="*/ 1511158 w 1646732"/>
                      <a:gd name="connsiteY3" fmla="*/ 128005 h 693514"/>
                      <a:gd name="connsiteX4" fmla="*/ 1623472 w 1646732"/>
                      <a:gd name="connsiteY4" fmla="*/ 128005 h 693514"/>
                      <a:gd name="connsiteX5" fmla="*/ 1623471 w 1646732"/>
                      <a:gd name="connsiteY5" fmla="*/ 128005 h 693514"/>
                      <a:gd name="connsiteX6" fmla="*/ 1623471 w 1646732"/>
                      <a:gd name="connsiteY6" fmla="*/ 240319 h 693514"/>
                      <a:gd name="connsiteX7" fmla="*/ 1408873 w 1646732"/>
                      <a:gd name="connsiteY7" fmla="*/ 454916 h 693514"/>
                      <a:gd name="connsiteX8" fmla="*/ 1352716 w 1646732"/>
                      <a:gd name="connsiteY8" fmla="*/ 478177 h 693514"/>
                      <a:gd name="connsiteX9" fmla="*/ 1346126 w 1646732"/>
                      <a:gd name="connsiteY9" fmla="*/ 476894 h 693514"/>
                      <a:gd name="connsiteX10" fmla="*/ 625756 w 1646732"/>
                      <a:gd name="connsiteY10" fmla="*/ 476894 h 693514"/>
                      <a:gd name="connsiteX11" fmla="*/ 509679 w 1646732"/>
                      <a:gd name="connsiteY11" fmla="*/ 693514 h 693514"/>
                      <a:gd name="connsiteX12" fmla="*/ -1 w 1646732"/>
                      <a:gd name="connsiteY12" fmla="*/ 412475 h 693514"/>
                      <a:gd name="connsiteX13" fmla="*/ 348017 w 1646732"/>
                      <a:gd name="connsiteY13" fmla="*/ 12804 h 693514"/>
                      <a:gd name="connsiteX0" fmla="*/ 348017 w 1646732"/>
                      <a:gd name="connsiteY0" fmla="*/ 12804 h 693514"/>
                      <a:gd name="connsiteX1" fmla="*/ 1090244 w 1646732"/>
                      <a:gd name="connsiteY1" fmla="*/ 244849 h 693514"/>
                      <a:gd name="connsiteX2" fmla="*/ 1342289 w 1646732"/>
                      <a:gd name="connsiteY2" fmla="*/ 296874 h 693514"/>
                      <a:gd name="connsiteX3" fmla="*/ 1511158 w 1646732"/>
                      <a:gd name="connsiteY3" fmla="*/ 128005 h 693514"/>
                      <a:gd name="connsiteX4" fmla="*/ 1623472 w 1646732"/>
                      <a:gd name="connsiteY4" fmla="*/ 128005 h 693514"/>
                      <a:gd name="connsiteX5" fmla="*/ 1623471 w 1646732"/>
                      <a:gd name="connsiteY5" fmla="*/ 128005 h 693514"/>
                      <a:gd name="connsiteX6" fmla="*/ 1623471 w 1646732"/>
                      <a:gd name="connsiteY6" fmla="*/ 240319 h 693514"/>
                      <a:gd name="connsiteX7" fmla="*/ 1408873 w 1646732"/>
                      <a:gd name="connsiteY7" fmla="*/ 454916 h 693514"/>
                      <a:gd name="connsiteX8" fmla="*/ 1352716 w 1646732"/>
                      <a:gd name="connsiteY8" fmla="*/ 478177 h 693514"/>
                      <a:gd name="connsiteX9" fmla="*/ 1346126 w 1646732"/>
                      <a:gd name="connsiteY9" fmla="*/ 476894 h 693514"/>
                      <a:gd name="connsiteX10" fmla="*/ 625756 w 1646732"/>
                      <a:gd name="connsiteY10" fmla="*/ 476894 h 693514"/>
                      <a:gd name="connsiteX11" fmla="*/ 509679 w 1646732"/>
                      <a:gd name="connsiteY11" fmla="*/ 693514 h 693514"/>
                      <a:gd name="connsiteX12" fmla="*/ -1 w 1646732"/>
                      <a:gd name="connsiteY12" fmla="*/ 412475 h 693514"/>
                      <a:gd name="connsiteX13" fmla="*/ 348017 w 1646732"/>
                      <a:gd name="connsiteY13" fmla="*/ 12804 h 693514"/>
                      <a:gd name="connsiteX0" fmla="*/ 348017 w 1646732"/>
                      <a:gd name="connsiteY0" fmla="*/ 12804 h 634704"/>
                      <a:gd name="connsiteX1" fmla="*/ 1090244 w 1646732"/>
                      <a:gd name="connsiteY1" fmla="*/ 244849 h 634704"/>
                      <a:gd name="connsiteX2" fmla="*/ 1342289 w 1646732"/>
                      <a:gd name="connsiteY2" fmla="*/ 296874 h 634704"/>
                      <a:gd name="connsiteX3" fmla="*/ 1511158 w 1646732"/>
                      <a:gd name="connsiteY3" fmla="*/ 128005 h 634704"/>
                      <a:gd name="connsiteX4" fmla="*/ 1623472 w 1646732"/>
                      <a:gd name="connsiteY4" fmla="*/ 128005 h 634704"/>
                      <a:gd name="connsiteX5" fmla="*/ 1623471 w 1646732"/>
                      <a:gd name="connsiteY5" fmla="*/ 128005 h 634704"/>
                      <a:gd name="connsiteX6" fmla="*/ 1623471 w 1646732"/>
                      <a:gd name="connsiteY6" fmla="*/ 240319 h 634704"/>
                      <a:gd name="connsiteX7" fmla="*/ 1408873 w 1646732"/>
                      <a:gd name="connsiteY7" fmla="*/ 454916 h 634704"/>
                      <a:gd name="connsiteX8" fmla="*/ 1352716 w 1646732"/>
                      <a:gd name="connsiteY8" fmla="*/ 478177 h 634704"/>
                      <a:gd name="connsiteX9" fmla="*/ 1346126 w 1646732"/>
                      <a:gd name="connsiteY9" fmla="*/ 476894 h 634704"/>
                      <a:gd name="connsiteX10" fmla="*/ 625756 w 1646732"/>
                      <a:gd name="connsiteY10" fmla="*/ 476894 h 634704"/>
                      <a:gd name="connsiteX11" fmla="*/ 281871 w 1646732"/>
                      <a:gd name="connsiteY11" fmla="*/ 634705 h 634704"/>
                      <a:gd name="connsiteX12" fmla="*/ -1 w 1646732"/>
                      <a:gd name="connsiteY12" fmla="*/ 412475 h 634704"/>
                      <a:gd name="connsiteX13" fmla="*/ 348017 w 1646732"/>
                      <a:gd name="connsiteY13" fmla="*/ 12804 h 634704"/>
                      <a:gd name="connsiteX0" fmla="*/ 388271 w 1686986"/>
                      <a:gd name="connsiteY0" fmla="*/ 12804 h 634704"/>
                      <a:gd name="connsiteX1" fmla="*/ 1130498 w 1686986"/>
                      <a:gd name="connsiteY1" fmla="*/ 244849 h 634704"/>
                      <a:gd name="connsiteX2" fmla="*/ 1382543 w 1686986"/>
                      <a:gd name="connsiteY2" fmla="*/ 296874 h 634704"/>
                      <a:gd name="connsiteX3" fmla="*/ 1551412 w 1686986"/>
                      <a:gd name="connsiteY3" fmla="*/ 128005 h 634704"/>
                      <a:gd name="connsiteX4" fmla="*/ 1663726 w 1686986"/>
                      <a:gd name="connsiteY4" fmla="*/ 128005 h 634704"/>
                      <a:gd name="connsiteX5" fmla="*/ 1663725 w 1686986"/>
                      <a:gd name="connsiteY5" fmla="*/ 128005 h 634704"/>
                      <a:gd name="connsiteX6" fmla="*/ 1663725 w 1686986"/>
                      <a:gd name="connsiteY6" fmla="*/ 240319 h 634704"/>
                      <a:gd name="connsiteX7" fmla="*/ 1449127 w 1686986"/>
                      <a:gd name="connsiteY7" fmla="*/ 454916 h 634704"/>
                      <a:gd name="connsiteX8" fmla="*/ 1392970 w 1686986"/>
                      <a:gd name="connsiteY8" fmla="*/ 478177 h 634704"/>
                      <a:gd name="connsiteX9" fmla="*/ 1386380 w 1686986"/>
                      <a:gd name="connsiteY9" fmla="*/ 476894 h 634704"/>
                      <a:gd name="connsiteX10" fmla="*/ 666010 w 1686986"/>
                      <a:gd name="connsiteY10" fmla="*/ 476894 h 634704"/>
                      <a:gd name="connsiteX11" fmla="*/ 322125 w 1686986"/>
                      <a:gd name="connsiteY11" fmla="*/ 634705 h 634704"/>
                      <a:gd name="connsiteX12" fmla="*/ 0 w 1686986"/>
                      <a:gd name="connsiteY12" fmla="*/ 331068 h 634704"/>
                      <a:gd name="connsiteX13" fmla="*/ 388271 w 1686986"/>
                      <a:gd name="connsiteY13" fmla="*/ 12804 h 634704"/>
                      <a:gd name="connsiteX0" fmla="*/ 388271 w 1686986"/>
                      <a:gd name="connsiteY0" fmla="*/ 2330 h 624230"/>
                      <a:gd name="connsiteX1" fmla="*/ 1130498 w 1686986"/>
                      <a:gd name="connsiteY1" fmla="*/ 234375 h 624230"/>
                      <a:gd name="connsiteX2" fmla="*/ 1382543 w 1686986"/>
                      <a:gd name="connsiteY2" fmla="*/ 286400 h 624230"/>
                      <a:gd name="connsiteX3" fmla="*/ 1551412 w 1686986"/>
                      <a:gd name="connsiteY3" fmla="*/ 117531 h 624230"/>
                      <a:gd name="connsiteX4" fmla="*/ 1663726 w 1686986"/>
                      <a:gd name="connsiteY4" fmla="*/ 117531 h 624230"/>
                      <a:gd name="connsiteX5" fmla="*/ 1663725 w 1686986"/>
                      <a:gd name="connsiteY5" fmla="*/ 117531 h 624230"/>
                      <a:gd name="connsiteX6" fmla="*/ 1663725 w 1686986"/>
                      <a:gd name="connsiteY6" fmla="*/ 229845 h 624230"/>
                      <a:gd name="connsiteX7" fmla="*/ 1449127 w 1686986"/>
                      <a:gd name="connsiteY7" fmla="*/ 444442 h 624230"/>
                      <a:gd name="connsiteX8" fmla="*/ 1392970 w 1686986"/>
                      <a:gd name="connsiteY8" fmla="*/ 467703 h 624230"/>
                      <a:gd name="connsiteX9" fmla="*/ 1386380 w 1686986"/>
                      <a:gd name="connsiteY9" fmla="*/ 466420 h 624230"/>
                      <a:gd name="connsiteX10" fmla="*/ 666010 w 1686986"/>
                      <a:gd name="connsiteY10" fmla="*/ 466420 h 624230"/>
                      <a:gd name="connsiteX11" fmla="*/ 322125 w 1686986"/>
                      <a:gd name="connsiteY11" fmla="*/ 624231 h 624230"/>
                      <a:gd name="connsiteX12" fmla="*/ 0 w 1686986"/>
                      <a:gd name="connsiteY12" fmla="*/ 320594 h 624230"/>
                      <a:gd name="connsiteX13" fmla="*/ 388271 w 1686986"/>
                      <a:gd name="connsiteY13" fmla="*/ 2330 h 624230"/>
                      <a:gd name="connsiteX0" fmla="*/ 388271 w 1686986"/>
                      <a:gd name="connsiteY0" fmla="*/ 27992 h 649893"/>
                      <a:gd name="connsiteX1" fmla="*/ 1130498 w 1686986"/>
                      <a:gd name="connsiteY1" fmla="*/ 260037 h 649893"/>
                      <a:gd name="connsiteX2" fmla="*/ 1382543 w 1686986"/>
                      <a:gd name="connsiteY2" fmla="*/ 312062 h 649893"/>
                      <a:gd name="connsiteX3" fmla="*/ 1551412 w 1686986"/>
                      <a:gd name="connsiteY3" fmla="*/ 143193 h 649893"/>
                      <a:gd name="connsiteX4" fmla="*/ 1663726 w 1686986"/>
                      <a:gd name="connsiteY4" fmla="*/ 143193 h 649893"/>
                      <a:gd name="connsiteX5" fmla="*/ 1663725 w 1686986"/>
                      <a:gd name="connsiteY5" fmla="*/ 143193 h 649893"/>
                      <a:gd name="connsiteX6" fmla="*/ 1663725 w 1686986"/>
                      <a:gd name="connsiteY6" fmla="*/ 255507 h 649893"/>
                      <a:gd name="connsiteX7" fmla="*/ 1449127 w 1686986"/>
                      <a:gd name="connsiteY7" fmla="*/ 470104 h 649893"/>
                      <a:gd name="connsiteX8" fmla="*/ 1392970 w 1686986"/>
                      <a:gd name="connsiteY8" fmla="*/ 493365 h 649893"/>
                      <a:gd name="connsiteX9" fmla="*/ 1386380 w 1686986"/>
                      <a:gd name="connsiteY9" fmla="*/ 492082 h 649893"/>
                      <a:gd name="connsiteX10" fmla="*/ 666010 w 1686986"/>
                      <a:gd name="connsiteY10" fmla="*/ 492082 h 649893"/>
                      <a:gd name="connsiteX11" fmla="*/ 322125 w 1686986"/>
                      <a:gd name="connsiteY11" fmla="*/ 649893 h 649893"/>
                      <a:gd name="connsiteX12" fmla="*/ 0 w 1686986"/>
                      <a:gd name="connsiteY12" fmla="*/ 346256 h 649893"/>
                      <a:gd name="connsiteX13" fmla="*/ 388271 w 1686986"/>
                      <a:gd name="connsiteY13" fmla="*/ 27992 h 649893"/>
                      <a:gd name="connsiteX0" fmla="*/ 388271 w 1686986"/>
                      <a:gd name="connsiteY0" fmla="*/ 27992 h 649893"/>
                      <a:gd name="connsiteX1" fmla="*/ 1130498 w 1686986"/>
                      <a:gd name="connsiteY1" fmla="*/ 260037 h 649893"/>
                      <a:gd name="connsiteX2" fmla="*/ 1382543 w 1686986"/>
                      <a:gd name="connsiteY2" fmla="*/ 312062 h 649893"/>
                      <a:gd name="connsiteX3" fmla="*/ 1551412 w 1686986"/>
                      <a:gd name="connsiteY3" fmla="*/ 143193 h 649893"/>
                      <a:gd name="connsiteX4" fmla="*/ 1663726 w 1686986"/>
                      <a:gd name="connsiteY4" fmla="*/ 143193 h 649893"/>
                      <a:gd name="connsiteX5" fmla="*/ 1663725 w 1686986"/>
                      <a:gd name="connsiteY5" fmla="*/ 143193 h 649893"/>
                      <a:gd name="connsiteX6" fmla="*/ 1663725 w 1686986"/>
                      <a:gd name="connsiteY6" fmla="*/ 255507 h 649893"/>
                      <a:gd name="connsiteX7" fmla="*/ 1449127 w 1686986"/>
                      <a:gd name="connsiteY7" fmla="*/ 470104 h 649893"/>
                      <a:gd name="connsiteX8" fmla="*/ 1392970 w 1686986"/>
                      <a:gd name="connsiteY8" fmla="*/ 493365 h 649893"/>
                      <a:gd name="connsiteX9" fmla="*/ 1386380 w 1686986"/>
                      <a:gd name="connsiteY9" fmla="*/ 492082 h 649893"/>
                      <a:gd name="connsiteX10" fmla="*/ 666010 w 1686986"/>
                      <a:gd name="connsiteY10" fmla="*/ 492082 h 649893"/>
                      <a:gd name="connsiteX11" fmla="*/ 322125 w 1686986"/>
                      <a:gd name="connsiteY11" fmla="*/ 649893 h 649893"/>
                      <a:gd name="connsiteX12" fmla="*/ 0 w 1686986"/>
                      <a:gd name="connsiteY12" fmla="*/ 346256 h 649893"/>
                      <a:gd name="connsiteX13" fmla="*/ 388271 w 1686986"/>
                      <a:gd name="connsiteY13" fmla="*/ 27992 h 6498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1686986" h="649893">
                        <a:moveTo>
                          <a:pt x="388271" y="27992"/>
                        </a:moveTo>
                        <a:cubicBezTo>
                          <a:pt x="818598" y="-86607"/>
                          <a:pt x="883089" y="182689"/>
                          <a:pt x="1130498" y="260037"/>
                        </a:cubicBezTo>
                        <a:lnTo>
                          <a:pt x="1382543" y="312062"/>
                        </a:lnTo>
                        <a:lnTo>
                          <a:pt x="1551412" y="143193"/>
                        </a:lnTo>
                        <a:cubicBezTo>
                          <a:pt x="1582426" y="112178"/>
                          <a:pt x="1632711" y="112178"/>
                          <a:pt x="1663726" y="143193"/>
                        </a:cubicBezTo>
                        <a:lnTo>
                          <a:pt x="1663725" y="143193"/>
                        </a:lnTo>
                        <a:cubicBezTo>
                          <a:pt x="1694740" y="174208"/>
                          <a:pt x="1694740" y="224493"/>
                          <a:pt x="1663725" y="255507"/>
                        </a:cubicBezTo>
                        <a:lnTo>
                          <a:pt x="1449127" y="470104"/>
                        </a:lnTo>
                        <a:cubicBezTo>
                          <a:pt x="1433620" y="485611"/>
                          <a:pt x="1413295" y="493365"/>
                          <a:pt x="1392970" y="493365"/>
                        </a:cubicBezTo>
                        <a:lnTo>
                          <a:pt x="1386380" y="492082"/>
                        </a:lnTo>
                        <a:lnTo>
                          <a:pt x="666010" y="492082"/>
                        </a:lnTo>
                        <a:lnTo>
                          <a:pt x="322125" y="649893"/>
                        </a:lnTo>
                        <a:lnTo>
                          <a:pt x="0" y="346256"/>
                        </a:lnTo>
                        <a:cubicBezTo>
                          <a:pt x="116006" y="213032"/>
                          <a:pt x="178979" y="79157"/>
                          <a:pt x="388271" y="27992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1014" name="グループ化 1013"/>
              <p:cNvGrpSpPr/>
              <p:nvPr/>
            </p:nvGrpSpPr>
            <p:grpSpPr>
              <a:xfrm>
                <a:off x="7113814" y="3151903"/>
                <a:ext cx="185551" cy="320408"/>
                <a:chOff x="1809603" y="3146838"/>
                <a:chExt cx="172795" cy="298381"/>
              </a:xfrm>
            </p:grpSpPr>
            <p:sp>
              <p:nvSpPr>
                <p:cNvPr id="1018" name="フリーフォーム 1017"/>
                <p:cNvSpPr/>
                <p:nvPr/>
              </p:nvSpPr>
              <p:spPr bwMode="auto">
                <a:xfrm>
                  <a:off x="1809603" y="3146838"/>
                  <a:ext cx="172795" cy="298381"/>
                </a:xfrm>
                <a:custGeom>
                  <a:avLst/>
                  <a:gdLst>
                    <a:gd name="connsiteX0" fmla="*/ 116667 w 172795"/>
                    <a:gd name="connsiteY0" fmla="*/ 1856 h 298381"/>
                    <a:gd name="connsiteX1" fmla="*/ 164239 w 172795"/>
                    <a:gd name="connsiteY1" fmla="*/ 172516 h 298381"/>
                    <a:gd name="connsiteX2" fmla="*/ 37710 w 172795"/>
                    <a:gd name="connsiteY2" fmla="*/ 296525 h 298381"/>
                    <a:gd name="connsiteX3" fmla="*/ 6929 w 172795"/>
                    <a:gd name="connsiteY3" fmla="*/ 275868 h 298381"/>
                    <a:gd name="connsiteX4" fmla="*/ 0 w 172795"/>
                    <a:gd name="connsiteY4" fmla="*/ 261805 h 298381"/>
                    <a:gd name="connsiteX5" fmla="*/ 25192 w 172795"/>
                    <a:gd name="connsiteY5" fmla="*/ 228032 h 298381"/>
                    <a:gd name="connsiteX6" fmla="*/ 47399 w 172795"/>
                    <a:gd name="connsiteY6" fmla="*/ 172516 h 298381"/>
                    <a:gd name="connsiteX7" fmla="*/ 49818 w 172795"/>
                    <a:gd name="connsiteY7" fmla="*/ 61503 h 298381"/>
                    <a:gd name="connsiteX8" fmla="*/ 37538 w 172795"/>
                    <a:gd name="connsiteY8" fmla="*/ 36577 h 298381"/>
                    <a:gd name="connsiteX9" fmla="*/ 43550 w 172795"/>
                    <a:gd name="connsiteY9" fmla="*/ 28516 h 298381"/>
                    <a:gd name="connsiteX10" fmla="*/ 116667 w 172795"/>
                    <a:gd name="connsiteY10" fmla="*/ 1856 h 298381"/>
                    <a:gd name="connsiteX0" fmla="*/ 47399 w 172795"/>
                    <a:gd name="connsiteY0" fmla="*/ 172516 h 298381"/>
                    <a:gd name="connsiteX1" fmla="*/ 49818 w 172795"/>
                    <a:gd name="connsiteY1" fmla="*/ 61503 h 298381"/>
                    <a:gd name="connsiteX2" fmla="*/ 37538 w 172795"/>
                    <a:gd name="connsiteY2" fmla="*/ 36577 h 298381"/>
                    <a:gd name="connsiteX3" fmla="*/ 43550 w 172795"/>
                    <a:gd name="connsiteY3" fmla="*/ 28516 h 298381"/>
                    <a:gd name="connsiteX4" fmla="*/ 116667 w 172795"/>
                    <a:gd name="connsiteY4" fmla="*/ 1856 h 298381"/>
                    <a:gd name="connsiteX5" fmla="*/ 164239 w 172795"/>
                    <a:gd name="connsiteY5" fmla="*/ 172516 h 298381"/>
                    <a:gd name="connsiteX6" fmla="*/ 37710 w 172795"/>
                    <a:gd name="connsiteY6" fmla="*/ 296525 h 298381"/>
                    <a:gd name="connsiteX7" fmla="*/ 6929 w 172795"/>
                    <a:gd name="connsiteY7" fmla="*/ 275868 h 298381"/>
                    <a:gd name="connsiteX8" fmla="*/ 0 w 172795"/>
                    <a:gd name="connsiteY8" fmla="*/ 261805 h 298381"/>
                    <a:gd name="connsiteX9" fmla="*/ 25192 w 172795"/>
                    <a:gd name="connsiteY9" fmla="*/ 228032 h 298381"/>
                    <a:gd name="connsiteX10" fmla="*/ 138839 w 172795"/>
                    <a:gd name="connsiteY10" fmla="*/ 263956 h 298381"/>
                    <a:gd name="connsiteX0" fmla="*/ 47399 w 172795"/>
                    <a:gd name="connsiteY0" fmla="*/ 172516 h 298381"/>
                    <a:gd name="connsiteX1" fmla="*/ 49818 w 172795"/>
                    <a:gd name="connsiteY1" fmla="*/ 61503 h 298381"/>
                    <a:gd name="connsiteX2" fmla="*/ 37538 w 172795"/>
                    <a:gd name="connsiteY2" fmla="*/ 36577 h 298381"/>
                    <a:gd name="connsiteX3" fmla="*/ 43550 w 172795"/>
                    <a:gd name="connsiteY3" fmla="*/ 28516 h 298381"/>
                    <a:gd name="connsiteX4" fmla="*/ 116667 w 172795"/>
                    <a:gd name="connsiteY4" fmla="*/ 1856 h 298381"/>
                    <a:gd name="connsiteX5" fmla="*/ 164239 w 172795"/>
                    <a:gd name="connsiteY5" fmla="*/ 172516 h 298381"/>
                    <a:gd name="connsiteX6" fmla="*/ 37710 w 172795"/>
                    <a:gd name="connsiteY6" fmla="*/ 296525 h 298381"/>
                    <a:gd name="connsiteX7" fmla="*/ 6929 w 172795"/>
                    <a:gd name="connsiteY7" fmla="*/ 275868 h 298381"/>
                    <a:gd name="connsiteX8" fmla="*/ 0 w 172795"/>
                    <a:gd name="connsiteY8" fmla="*/ 261805 h 298381"/>
                    <a:gd name="connsiteX9" fmla="*/ 25192 w 172795"/>
                    <a:gd name="connsiteY9" fmla="*/ 228032 h 298381"/>
                    <a:gd name="connsiteX0" fmla="*/ 49818 w 172795"/>
                    <a:gd name="connsiteY0" fmla="*/ 61503 h 298381"/>
                    <a:gd name="connsiteX1" fmla="*/ 37538 w 172795"/>
                    <a:gd name="connsiteY1" fmla="*/ 36577 h 298381"/>
                    <a:gd name="connsiteX2" fmla="*/ 43550 w 172795"/>
                    <a:gd name="connsiteY2" fmla="*/ 28516 h 298381"/>
                    <a:gd name="connsiteX3" fmla="*/ 116667 w 172795"/>
                    <a:gd name="connsiteY3" fmla="*/ 1856 h 298381"/>
                    <a:gd name="connsiteX4" fmla="*/ 164239 w 172795"/>
                    <a:gd name="connsiteY4" fmla="*/ 172516 h 298381"/>
                    <a:gd name="connsiteX5" fmla="*/ 37710 w 172795"/>
                    <a:gd name="connsiteY5" fmla="*/ 296525 h 298381"/>
                    <a:gd name="connsiteX6" fmla="*/ 6929 w 172795"/>
                    <a:gd name="connsiteY6" fmla="*/ 275868 h 298381"/>
                    <a:gd name="connsiteX7" fmla="*/ 0 w 172795"/>
                    <a:gd name="connsiteY7" fmla="*/ 261805 h 298381"/>
                    <a:gd name="connsiteX8" fmla="*/ 25192 w 172795"/>
                    <a:gd name="connsiteY8" fmla="*/ 228032 h 298381"/>
                    <a:gd name="connsiteX0" fmla="*/ 37538 w 172795"/>
                    <a:gd name="connsiteY0" fmla="*/ 36577 h 298381"/>
                    <a:gd name="connsiteX1" fmla="*/ 43550 w 172795"/>
                    <a:gd name="connsiteY1" fmla="*/ 28516 h 298381"/>
                    <a:gd name="connsiteX2" fmla="*/ 116667 w 172795"/>
                    <a:gd name="connsiteY2" fmla="*/ 1856 h 298381"/>
                    <a:gd name="connsiteX3" fmla="*/ 164239 w 172795"/>
                    <a:gd name="connsiteY3" fmla="*/ 172516 h 298381"/>
                    <a:gd name="connsiteX4" fmla="*/ 37710 w 172795"/>
                    <a:gd name="connsiteY4" fmla="*/ 296525 h 298381"/>
                    <a:gd name="connsiteX5" fmla="*/ 6929 w 172795"/>
                    <a:gd name="connsiteY5" fmla="*/ 275868 h 298381"/>
                    <a:gd name="connsiteX6" fmla="*/ 0 w 172795"/>
                    <a:gd name="connsiteY6" fmla="*/ 261805 h 298381"/>
                    <a:gd name="connsiteX7" fmla="*/ 25192 w 172795"/>
                    <a:gd name="connsiteY7" fmla="*/ 228032 h 298381"/>
                    <a:gd name="connsiteX0" fmla="*/ 37538 w 172795"/>
                    <a:gd name="connsiteY0" fmla="*/ 36577 h 298381"/>
                    <a:gd name="connsiteX1" fmla="*/ 43550 w 172795"/>
                    <a:gd name="connsiteY1" fmla="*/ 28516 h 298381"/>
                    <a:gd name="connsiteX2" fmla="*/ 116667 w 172795"/>
                    <a:gd name="connsiteY2" fmla="*/ 1856 h 298381"/>
                    <a:gd name="connsiteX3" fmla="*/ 164239 w 172795"/>
                    <a:gd name="connsiteY3" fmla="*/ 172516 h 298381"/>
                    <a:gd name="connsiteX4" fmla="*/ 37710 w 172795"/>
                    <a:gd name="connsiteY4" fmla="*/ 296525 h 298381"/>
                    <a:gd name="connsiteX5" fmla="*/ 6929 w 172795"/>
                    <a:gd name="connsiteY5" fmla="*/ 275868 h 298381"/>
                    <a:gd name="connsiteX6" fmla="*/ 0 w 172795"/>
                    <a:gd name="connsiteY6" fmla="*/ 261805 h 2983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72795" h="298381">
                      <a:moveTo>
                        <a:pt x="37538" y="36577"/>
                      </a:moveTo>
                      <a:lnTo>
                        <a:pt x="43550" y="28516"/>
                      </a:lnTo>
                      <a:cubicBezTo>
                        <a:pt x="66447" y="6075"/>
                        <a:pt x="92629" y="-4585"/>
                        <a:pt x="116667" y="1856"/>
                      </a:cubicBezTo>
                      <a:cubicBezTo>
                        <a:pt x="164743" y="14738"/>
                        <a:pt x="186042" y="91145"/>
                        <a:pt x="164239" y="172516"/>
                      </a:cubicBezTo>
                      <a:cubicBezTo>
                        <a:pt x="142436" y="253886"/>
                        <a:pt x="85786" y="309407"/>
                        <a:pt x="37710" y="296525"/>
                      </a:cubicBezTo>
                      <a:cubicBezTo>
                        <a:pt x="25691" y="293305"/>
                        <a:pt x="15346" y="286114"/>
                        <a:pt x="6929" y="275868"/>
                      </a:cubicBezTo>
                      <a:lnTo>
                        <a:pt x="0" y="261805"/>
                      </a:lnTo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19" name="フリーフォーム 1018"/>
                <p:cNvSpPr/>
                <p:nvPr/>
              </p:nvSpPr>
              <p:spPr bwMode="auto">
                <a:xfrm>
                  <a:off x="1812947" y="3198495"/>
                  <a:ext cx="129959" cy="195068"/>
                </a:xfrm>
                <a:custGeom>
                  <a:avLst/>
                  <a:gdLst>
                    <a:gd name="connsiteX0" fmla="*/ 116667 w 172795"/>
                    <a:gd name="connsiteY0" fmla="*/ 1856 h 298381"/>
                    <a:gd name="connsiteX1" fmla="*/ 164239 w 172795"/>
                    <a:gd name="connsiteY1" fmla="*/ 172516 h 298381"/>
                    <a:gd name="connsiteX2" fmla="*/ 37710 w 172795"/>
                    <a:gd name="connsiteY2" fmla="*/ 296525 h 298381"/>
                    <a:gd name="connsiteX3" fmla="*/ 6929 w 172795"/>
                    <a:gd name="connsiteY3" fmla="*/ 275868 h 298381"/>
                    <a:gd name="connsiteX4" fmla="*/ 0 w 172795"/>
                    <a:gd name="connsiteY4" fmla="*/ 261805 h 298381"/>
                    <a:gd name="connsiteX5" fmla="*/ 25192 w 172795"/>
                    <a:gd name="connsiteY5" fmla="*/ 228032 h 298381"/>
                    <a:gd name="connsiteX6" fmla="*/ 47399 w 172795"/>
                    <a:gd name="connsiteY6" fmla="*/ 172516 h 298381"/>
                    <a:gd name="connsiteX7" fmla="*/ 49818 w 172795"/>
                    <a:gd name="connsiteY7" fmla="*/ 61503 h 298381"/>
                    <a:gd name="connsiteX8" fmla="*/ 37538 w 172795"/>
                    <a:gd name="connsiteY8" fmla="*/ 36577 h 298381"/>
                    <a:gd name="connsiteX9" fmla="*/ 43550 w 172795"/>
                    <a:gd name="connsiteY9" fmla="*/ 28516 h 298381"/>
                    <a:gd name="connsiteX10" fmla="*/ 116667 w 172795"/>
                    <a:gd name="connsiteY10" fmla="*/ 1856 h 298381"/>
                    <a:gd name="connsiteX0" fmla="*/ 47399 w 172795"/>
                    <a:gd name="connsiteY0" fmla="*/ 172516 h 298381"/>
                    <a:gd name="connsiteX1" fmla="*/ 49818 w 172795"/>
                    <a:gd name="connsiteY1" fmla="*/ 61503 h 298381"/>
                    <a:gd name="connsiteX2" fmla="*/ 37538 w 172795"/>
                    <a:gd name="connsiteY2" fmla="*/ 36577 h 298381"/>
                    <a:gd name="connsiteX3" fmla="*/ 43550 w 172795"/>
                    <a:gd name="connsiteY3" fmla="*/ 28516 h 298381"/>
                    <a:gd name="connsiteX4" fmla="*/ 116667 w 172795"/>
                    <a:gd name="connsiteY4" fmla="*/ 1856 h 298381"/>
                    <a:gd name="connsiteX5" fmla="*/ 164239 w 172795"/>
                    <a:gd name="connsiteY5" fmla="*/ 172516 h 298381"/>
                    <a:gd name="connsiteX6" fmla="*/ 37710 w 172795"/>
                    <a:gd name="connsiteY6" fmla="*/ 296525 h 298381"/>
                    <a:gd name="connsiteX7" fmla="*/ 6929 w 172795"/>
                    <a:gd name="connsiteY7" fmla="*/ 275868 h 298381"/>
                    <a:gd name="connsiteX8" fmla="*/ 0 w 172795"/>
                    <a:gd name="connsiteY8" fmla="*/ 261805 h 298381"/>
                    <a:gd name="connsiteX9" fmla="*/ 25192 w 172795"/>
                    <a:gd name="connsiteY9" fmla="*/ 228032 h 298381"/>
                    <a:gd name="connsiteX10" fmla="*/ 138839 w 172795"/>
                    <a:gd name="connsiteY10" fmla="*/ 263956 h 298381"/>
                    <a:gd name="connsiteX0" fmla="*/ 47399 w 172795"/>
                    <a:gd name="connsiteY0" fmla="*/ 172516 h 298381"/>
                    <a:gd name="connsiteX1" fmla="*/ 49818 w 172795"/>
                    <a:gd name="connsiteY1" fmla="*/ 61503 h 298381"/>
                    <a:gd name="connsiteX2" fmla="*/ 37538 w 172795"/>
                    <a:gd name="connsiteY2" fmla="*/ 36577 h 298381"/>
                    <a:gd name="connsiteX3" fmla="*/ 43550 w 172795"/>
                    <a:gd name="connsiteY3" fmla="*/ 28516 h 298381"/>
                    <a:gd name="connsiteX4" fmla="*/ 116667 w 172795"/>
                    <a:gd name="connsiteY4" fmla="*/ 1856 h 298381"/>
                    <a:gd name="connsiteX5" fmla="*/ 164239 w 172795"/>
                    <a:gd name="connsiteY5" fmla="*/ 172516 h 298381"/>
                    <a:gd name="connsiteX6" fmla="*/ 37710 w 172795"/>
                    <a:gd name="connsiteY6" fmla="*/ 296525 h 298381"/>
                    <a:gd name="connsiteX7" fmla="*/ 6929 w 172795"/>
                    <a:gd name="connsiteY7" fmla="*/ 275868 h 298381"/>
                    <a:gd name="connsiteX8" fmla="*/ 0 w 172795"/>
                    <a:gd name="connsiteY8" fmla="*/ 261805 h 298381"/>
                    <a:gd name="connsiteX9" fmla="*/ 25192 w 172795"/>
                    <a:gd name="connsiteY9" fmla="*/ 228032 h 298381"/>
                    <a:gd name="connsiteX0" fmla="*/ 49818 w 172795"/>
                    <a:gd name="connsiteY0" fmla="*/ 61503 h 298381"/>
                    <a:gd name="connsiteX1" fmla="*/ 37538 w 172795"/>
                    <a:gd name="connsiteY1" fmla="*/ 36577 h 298381"/>
                    <a:gd name="connsiteX2" fmla="*/ 43550 w 172795"/>
                    <a:gd name="connsiteY2" fmla="*/ 28516 h 298381"/>
                    <a:gd name="connsiteX3" fmla="*/ 116667 w 172795"/>
                    <a:gd name="connsiteY3" fmla="*/ 1856 h 298381"/>
                    <a:gd name="connsiteX4" fmla="*/ 164239 w 172795"/>
                    <a:gd name="connsiteY4" fmla="*/ 172516 h 298381"/>
                    <a:gd name="connsiteX5" fmla="*/ 37710 w 172795"/>
                    <a:gd name="connsiteY5" fmla="*/ 296525 h 298381"/>
                    <a:gd name="connsiteX6" fmla="*/ 6929 w 172795"/>
                    <a:gd name="connsiteY6" fmla="*/ 275868 h 298381"/>
                    <a:gd name="connsiteX7" fmla="*/ 0 w 172795"/>
                    <a:gd name="connsiteY7" fmla="*/ 261805 h 298381"/>
                    <a:gd name="connsiteX8" fmla="*/ 25192 w 172795"/>
                    <a:gd name="connsiteY8" fmla="*/ 228032 h 298381"/>
                    <a:gd name="connsiteX0" fmla="*/ 37538 w 172795"/>
                    <a:gd name="connsiteY0" fmla="*/ 36577 h 298381"/>
                    <a:gd name="connsiteX1" fmla="*/ 43550 w 172795"/>
                    <a:gd name="connsiteY1" fmla="*/ 28516 h 298381"/>
                    <a:gd name="connsiteX2" fmla="*/ 116667 w 172795"/>
                    <a:gd name="connsiteY2" fmla="*/ 1856 h 298381"/>
                    <a:gd name="connsiteX3" fmla="*/ 164239 w 172795"/>
                    <a:gd name="connsiteY3" fmla="*/ 172516 h 298381"/>
                    <a:gd name="connsiteX4" fmla="*/ 37710 w 172795"/>
                    <a:gd name="connsiteY4" fmla="*/ 296525 h 298381"/>
                    <a:gd name="connsiteX5" fmla="*/ 6929 w 172795"/>
                    <a:gd name="connsiteY5" fmla="*/ 275868 h 298381"/>
                    <a:gd name="connsiteX6" fmla="*/ 0 w 172795"/>
                    <a:gd name="connsiteY6" fmla="*/ 261805 h 298381"/>
                    <a:gd name="connsiteX7" fmla="*/ 25192 w 172795"/>
                    <a:gd name="connsiteY7" fmla="*/ 228032 h 298381"/>
                    <a:gd name="connsiteX0" fmla="*/ 37538 w 172795"/>
                    <a:gd name="connsiteY0" fmla="*/ 36577 h 298381"/>
                    <a:gd name="connsiteX1" fmla="*/ 43550 w 172795"/>
                    <a:gd name="connsiteY1" fmla="*/ 28516 h 298381"/>
                    <a:gd name="connsiteX2" fmla="*/ 116667 w 172795"/>
                    <a:gd name="connsiteY2" fmla="*/ 1856 h 298381"/>
                    <a:gd name="connsiteX3" fmla="*/ 164239 w 172795"/>
                    <a:gd name="connsiteY3" fmla="*/ 172516 h 298381"/>
                    <a:gd name="connsiteX4" fmla="*/ 37710 w 172795"/>
                    <a:gd name="connsiteY4" fmla="*/ 296525 h 298381"/>
                    <a:gd name="connsiteX5" fmla="*/ 6929 w 172795"/>
                    <a:gd name="connsiteY5" fmla="*/ 275868 h 298381"/>
                    <a:gd name="connsiteX6" fmla="*/ 0 w 172795"/>
                    <a:gd name="connsiteY6" fmla="*/ 261805 h 2983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72795" h="298381">
                      <a:moveTo>
                        <a:pt x="37538" y="36577"/>
                      </a:moveTo>
                      <a:lnTo>
                        <a:pt x="43550" y="28516"/>
                      </a:lnTo>
                      <a:cubicBezTo>
                        <a:pt x="66447" y="6075"/>
                        <a:pt x="92629" y="-4585"/>
                        <a:pt x="116667" y="1856"/>
                      </a:cubicBezTo>
                      <a:cubicBezTo>
                        <a:pt x="164743" y="14738"/>
                        <a:pt x="186042" y="91145"/>
                        <a:pt x="164239" y="172516"/>
                      </a:cubicBezTo>
                      <a:cubicBezTo>
                        <a:pt x="142436" y="253886"/>
                        <a:pt x="85786" y="309407"/>
                        <a:pt x="37710" y="296525"/>
                      </a:cubicBezTo>
                      <a:cubicBezTo>
                        <a:pt x="25691" y="293305"/>
                        <a:pt x="15346" y="286114"/>
                        <a:pt x="6929" y="275868"/>
                      </a:cubicBezTo>
                      <a:lnTo>
                        <a:pt x="0" y="261805"/>
                      </a:lnTo>
                    </a:path>
                  </a:pathLst>
                </a:cu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</p:grpSp>
          <p:sp>
            <p:nvSpPr>
              <p:cNvPr id="1015" name="片側の 2 つの角を丸めた四角形 544"/>
              <p:cNvSpPr/>
              <p:nvPr/>
            </p:nvSpPr>
            <p:spPr>
              <a:xfrm rot="7200000" flipH="1">
                <a:off x="7236209" y="3728045"/>
                <a:ext cx="230509" cy="549004"/>
              </a:xfrm>
              <a:custGeom>
                <a:avLst/>
                <a:gdLst>
                  <a:gd name="connsiteX0" fmla="*/ 114728 w 229456"/>
                  <a:gd name="connsiteY0" fmla="*/ 0 h 549004"/>
                  <a:gd name="connsiteX1" fmla="*/ 114728 w 229456"/>
                  <a:gd name="connsiteY1" fmla="*/ 0 h 549004"/>
                  <a:gd name="connsiteX2" fmla="*/ 229456 w 229456"/>
                  <a:gd name="connsiteY2" fmla="*/ 114728 h 549004"/>
                  <a:gd name="connsiteX3" fmla="*/ 229456 w 229456"/>
                  <a:gd name="connsiteY3" fmla="*/ 549004 h 549004"/>
                  <a:gd name="connsiteX4" fmla="*/ 229456 w 229456"/>
                  <a:gd name="connsiteY4" fmla="*/ 549004 h 549004"/>
                  <a:gd name="connsiteX5" fmla="*/ 0 w 229456"/>
                  <a:gd name="connsiteY5" fmla="*/ 549004 h 549004"/>
                  <a:gd name="connsiteX6" fmla="*/ 0 w 229456"/>
                  <a:gd name="connsiteY6" fmla="*/ 549004 h 549004"/>
                  <a:gd name="connsiteX7" fmla="*/ 0 w 229456"/>
                  <a:gd name="connsiteY7" fmla="*/ 114728 h 549004"/>
                  <a:gd name="connsiteX8" fmla="*/ 114728 w 229456"/>
                  <a:gd name="connsiteY8" fmla="*/ 0 h 549004"/>
                  <a:gd name="connsiteX0" fmla="*/ 115781 w 230509"/>
                  <a:gd name="connsiteY0" fmla="*/ 0 h 549004"/>
                  <a:gd name="connsiteX1" fmla="*/ 115781 w 230509"/>
                  <a:gd name="connsiteY1" fmla="*/ 0 h 549004"/>
                  <a:gd name="connsiteX2" fmla="*/ 230509 w 230509"/>
                  <a:gd name="connsiteY2" fmla="*/ 114728 h 549004"/>
                  <a:gd name="connsiteX3" fmla="*/ 230509 w 230509"/>
                  <a:gd name="connsiteY3" fmla="*/ 549004 h 549004"/>
                  <a:gd name="connsiteX4" fmla="*/ 230509 w 230509"/>
                  <a:gd name="connsiteY4" fmla="*/ 549004 h 549004"/>
                  <a:gd name="connsiteX5" fmla="*/ 1053 w 230509"/>
                  <a:gd name="connsiteY5" fmla="*/ 549004 h 549004"/>
                  <a:gd name="connsiteX6" fmla="*/ 1053 w 230509"/>
                  <a:gd name="connsiteY6" fmla="*/ 549004 h 549004"/>
                  <a:gd name="connsiteX7" fmla="*/ 0 w 230509"/>
                  <a:gd name="connsiteY7" fmla="*/ 344872 h 549004"/>
                  <a:gd name="connsiteX8" fmla="*/ 1053 w 230509"/>
                  <a:gd name="connsiteY8" fmla="*/ 114728 h 549004"/>
                  <a:gd name="connsiteX9" fmla="*/ 115781 w 230509"/>
                  <a:gd name="connsiteY9" fmla="*/ 0 h 549004"/>
                  <a:gd name="connsiteX0" fmla="*/ 1053 w 230509"/>
                  <a:gd name="connsiteY0" fmla="*/ 549004 h 640444"/>
                  <a:gd name="connsiteX1" fmla="*/ 0 w 230509"/>
                  <a:gd name="connsiteY1" fmla="*/ 344872 h 640444"/>
                  <a:gd name="connsiteX2" fmla="*/ 1053 w 230509"/>
                  <a:gd name="connsiteY2" fmla="*/ 114728 h 640444"/>
                  <a:gd name="connsiteX3" fmla="*/ 115781 w 230509"/>
                  <a:gd name="connsiteY3" fmla="*/ 0 h 640444"/>
                  <a:gd name="connsiteX4" fmla="*/ 115781 w 230509"/>
                  <a:gd name="connsiteY4" fmla="*/ 0 h 640444"/>
                  <a:gd name="connsiteX5" fmla="*/ 230509 w 230509"/>
                  <a:gd name="connsiteY5" fmla="*/ 114728 h 640444"/>
                  <a:gd name="connsiteX6" fmla="*/ 230509 w 230509"/>
                  <a:gd name="connsiteY6" fmla="*/ 549004 h 640444"/>
                  <a:gd name="connsiteX7" fmla="*/ 230509 w 230509"/>
                  <a:gd name="connsiteY7" fmla="*/ 549004 h 640444"/>
                  <a:gd name="connsiteX8" fmla="*/ 1053 w 230509"/>
                  <a:gd name="connsiteY8" fmla="*/ 549004 h 640444"/>
                  <a:gd name="connsiteX9" fmla="*/ 92493 w 230509"/>
                  <a:gd name="connsiteY9" fmla="*/ 640444 h 640444"/>
                  <a:gd name="connsiteX0" fmla="*/ 1053 w 230509"/>
                  <a:gd name="connsiteY0" fmla="*/ 549004 h 549004"/>
                  <a:gd name="connsiteX1" fmla="*/ 0 w 230509"/>
                  <a:gd name="connsiteY1" fmla="*/ 344872 h 549004"/>
                  <a:gd name="connsiteX2" fmla="*/ 1053 w 230509"/>
                  <a:gd name="connsiteY2" fmla="*/ 114728 h 549004"/>
                  <a:gd name="connsiteX3" fmla="*/ 115781 w 230509"/>
                  <a:gd name="connsiteY3" fmla="*/ 0 h 549004"/>
                  <a:gd name="connsiteX4" fmla="*/ 115781 w 230509"/>
                  <a:gd name="connsiteY4" fmla="*/ 0 h 549004"/>
                  <a:gd name="connsiteX5" fmla="*/ 230509 w 230509"/>
                  <a:gd name="connsiteY5" fmla="*/ 114728 h 549004"/>
                  <a:gd name="connsiteX6" fmla="*/ 230509 w 230509"/>
                  <a:gd name="connsiteY6" fmla="*/ 549004 h 549004"/>
                  <a:gd name="connsiteX7" fmla="*/ 230509 w 230509"/>
                  <a:gd name="connsiteY7" fmla="*/ 549004 h 549004"/>
                  <a:gd name="connsiteX8" fmla="*/ 1053 w 230509"/>
                  <a:gd name="connsiteY8" fmla="*/ 549004 h 549004"/>
                  <a:gd name="connsiteX0" fmla="*/ 1053 w 230509"/>
                  <a:gd name="connsiteY0" fmla="*/ 549004 h 549004"/>
                  <a:gd name="connsiteX1" fmla="*/ 0 w 230509"/>
                  <a:gd name="connsiteY1" fmla="*/ 344872 h 549004"/>
                  <a:gd name="connsiteX2" fmla="*/ 1053 w 230509"/>
                  <a:gd name="connsiteY2" fmla="*/ 114728 h 549004"/>
                  <a:gd name="connsiteX3" fmla="*/ 115781 w 230509"/>
                  <a:gd name="connsiteY3" fmla="*/ 0 h 549004"/>
                  <a:gd name="connsiteX4" fmla="*/ 115781 w 230509"/>
                  <a:gd name="connsiteY4" fmla="*/ 0 h 549004"/>
                  <a:gd name="connsiteX5" fmla="*/ 230509 w 230509"/>
                  <a:gd name="connsiteY5" fmla="*/ 114728 h 549004"/>
                  <a:gd name="connsiteX6" fmla="*/ 230509 w 230509"/>
                  <a:gd name="connsiteY6" fmla="*/ 549004 h 549004"/>
                  <a:gd name="connsiteX7" fmla="*/ 230509 w 230509"/>
                  <a:gd name="connsiteY7" fmla="*/ 549004 h 549004"/>
                  <a:gd name="connsiteX0" fmla="*/ 0 w 230509"/>
                  <a:gd name="connsiteY0" fmla="*/ 344872 h 549004"/>
                  <a:gd name="connsiteX1" fmla="*/ 1053 w 230509"/>
                  <a:gd name="connsiteY1" fmla="*/ 114728 h 549004"/>
                  <a:gd name="connsiteX2" fmla="*/ 115781 w 230509"/>
                  <a:gd name="connsiteY2" fmla="*/ 0 h 549004"/>
                  <a:gd name="connsiteX3" fmla="*/ 115781 w 230509"/>
                  <a:gd name="connsiteY3" fmla="*/ 0 h 549004"/>
                  <a:gd name="connsiteX4" fmla="*/ 230509 w 230509"/>
                  <a:gd name="connsiteY4" fmla="*/ 114728 h 549004"/>
                  <a:gd name="connsiteX5" fmla="*/ 230509 w 230509"/>
                  <a:gd name="connsiteY5" fmla="*/ 549004 h 549004"/>
                  <a:gd name="connsiteX6" fmla="*/ 230509 w 230509"/>
                  <a:gd name="connsiteY6" fmla="*/ 549004 h 5490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30509" h="549004">
                    <a:moveTo>
                      <a:pt x="0" y="344872"/>
                    </a:moveTo>
                    <a:lnTo>
                      <a:pt x="1053" y="114728"/>
                    </a:lnTo>
                    <a:cubicBezTo>
                      <a:pt x="1053" y="51365"/>
                      <a:pt x="52418" y="0"/>
                      <a:pt x="115781" y="0"/>
                    </a:cubicBezTo>
                    <a:lnTo>
                      <a:pt x="115781" y="0"/>
                    </a:lnTo>
                    <a:cubicBezTo>
                      <a:pt x="179144" y="0"/>
                      <a:pt x="230509" y="51365"/>
                      <a:pt x="230509" y="114728"/>
                    </a:cubicBezTo>
                    <a:lnTo>
                      <a:pt x="230509" y="549004"/>
                    </a:lnTo>
                    <a:lnTo>
                      <a:pt x="230509" y="549004"/>
                    </a:lnTo>
                  </a:path>
                </a:pathLst>
              </a:custGeom>
              <a:pattFill prst="pct90">
                <a:fgClr>
                  <a:schemeClr val="accent5">
                    <a:lumMod val="25000"/>
                  </a:schemeClr>
                </a:fgClr>
                <a:bgClr>
                  <a:schemeClr val="bg1">
                    <a:lumMod val="50000"/>
                  </a:scheme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016" name="台形 1015"/>
              <p:cNvSpPr/>
              <p:nvPr/>
            </p:nvSpPr>
            <p:spPr>
              <a:xfrm rot="9420290" flipH="1">
                <a:off x="7173642" y="3546233"/>
                <a:ext cx="211442" cy="106629"/>
              </a:xfrm>
              <a:prstGeom prst="trapezoid">
                <a:avLst>
                  <a:gd name="adj" fmla="val 13602"/>
                </a:avLst>
              </a:prstGeom>
              <a:solidFill>
                <a:schemeClr val="accent2">
                  <a:lumMod val="20000"/>
                  <a:lumOff val="8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017" name="片側の 2 つの角を丸めた四角形 1016"/>
              <p:cNvSpPr/>
              <p:nvPr/>
            </p:nvSpPr>
            <p:spPr>
              <a:xfrm rot="9376473" flipH="1">
                <a:off x="7294404" y="3577681"/>
                <a:ext cx="229456" cy="633977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pattFill prst="pct90">
                <a:fgClr>
                  <a:schemeClr val="accent5">
                    <a:lumMod val="25000"/>
                  </a:schemeClr>
                </a:fgClr>
                <a:bgClr>
                  <a:schemeClr val="bg1">
                    <a:lumMod val="50000"/>
                  </a:scheme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</p:grpSp>
        <p:grpSp>
          <p:nvGrpSpPr>
            <p:cNvPr id="958" name="グループ化 957"/>
            <p:cNvGrpSpPr/>
            <p:nvPr/>
          </p:nvGrpSpPr>
          <p:grpSpPr>
            <a:xfrm>
              <a:off x="5950226" y="3354495"/>
              <a:ext cx="1740429" cy="1201171"/>
              <a:chOff x="5950226" y="1403775"/>
              <a:chExt cx="1740429" cy="1201171"/>
            </a:xfrm>
          </p:grpSpPr>
          <p:grpSp>
            <p:nvGrpSpPr>
              <p:cNvPr id="959" name="グループ化 958"/>
              <p:cNvGrpSpPr/>
              <p:nvPr/>
            </p:nvGrpSpPr>
            <p:grpSpPr>
              <a:xfrm>
                <a:off x="5955570" y="1403775"/>
                <a:ext cx="1710190" cy="1038441"/>
                <a:chOff x="3247060" y="2014678"/>
                <a:chExt cx="3366874" cy="2044392"/>
              </a:xfrm>
            </p:grpSpPr>
            <p:grpSp>
              <p:nvGrpSpPr>
                <p:cNvPr id="968" name="グループ化 967"/>
                <p:cNvGrpSpPr/>
                <p:nvPr/>
              </p:nvGrpSpPr>
              <p:grpSpPr>
                <a:xfrm>
                  <a:off x="3722609" y="2014678"/>
                  <a:ext cx="2361200" cy="756024"/>
                  <a:chOff x="3575646" y="1906999"/>
                  <a:chExt cx="2655125" cy="850134"/>
                </a:xfrm>
                <a:solidFill>
                  <a:schemeClr val="bg1">
                    <a:lumMod val="85000"/>
                  </a:schemeClr>
                </a:solidFill>
              </p:grpSpPr>
              <p:grpSp>
                <p:nvGrpSpPr>
                  <p:cNvPr id="972" name="グループ化 971"/>
                  <p:cNvGrpSpPr/>
                  <p:nvPr/>
                </p:nvGrpSpPr>
                <p:grpSpPr>
                  <a:xfrm>
                    <a:off x="3972067" y="1940388"/>
                    <a:ext cx="648248" cy="814645"/>
                    <a:chOff x="3117365" y="1223616"/>
                    <a:chExt cx="738068" cy="927521"/>
                  </a:xfrm>
                  <a:grpFill/>
                </p:grpSpPr>
                <p:sp>
                  <p:nvSpPr>
                    <p:cNvPr id="1009" name="フリーフォーム 1008"/>
                    <p:cNvSpPr/>
                    <p:nvPr/>
                  </p:nvSpPr>
                  <p:spPr bwMode="auto">
                    <a:xfrm>
                      <a:off x="3194021" y="1223616"/>
                      <a:ext cx="528516" cy="837614"/>
                    </a:xfrm>
                    <a:custGeom>
                      <a:avLst/>
                      <a:gdLst>
                        <a:gd name="connsiteX0" fmla="*/ 371255 w 528516"/>
                        <a:gd name="connsiteY0" fmla="*/ 1974 h 837614"/>
                        <a:gd name="connsiteX1" fmla="*/ 528516 w 528516"/>
                        <a:gd name="connsiteY1" fmla="*/ 27000 h 837614"/>
                        <a:gd name="connsiteX2" fmla="*/ 518860 w 528516"/>
                        <a:gd name="connsiteY2" fmla="*/ 69047 h 837614"/>
                        <a:gd name="connsiteX3" fmla="*/ 61428 w 528516"/>
                        <a:gd name="connsiteY3" fmla="*/ 398285 h 837614"/>
                        <a:gd name="connsiteX4" fmla="*/ 78967 w 528516"/>
                        <a:gd name="connsiteY4" fmla="*/ 792682 h 837614"/>
                        <a:gd name="connsiteX5" fmla="*/ 99554 w 528516"/>
                        <a:gd name="connsiteY5" fmla="*/ 837614 h 837614"/>
                        <a:gd name="connsiteX6" fmla="*/ 52899 w 528516"/>
                        <a:gd name="connsiteY6" fmla="*/ 837614 h 837614"/>
                        <a:gd name="connsiteX7" fmla="*/ 42409 w 528516"/>
                        <a:gd name="connsiteY7" fmla="*/ 816061 h 837614"/>
                        <a:gd name="connsiteX8" fmla="*/ 22428 w 528516"/>
                        <a:gd name="connsiteY8" fmla="*/ 379408 h 837614"/>
                        <a:gd name="connsiteX9" fmla="*/ 371255 w 528516"/>
                        <a:gd name="connsiteY9" fmla="*/ 1974 h 83761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528516" h="837614">
                          <a:moveTo>
                            <a:pt x="371255" y="1974"/>
                          </a:moveTo>
                          <a:cubicBezTo>
                            <a:pt x="422880" y="-4079"/>
                            <a:pt x="476174" y="3655"/>
                            <a:pt x="528516" y="27000"/>
                          </a:cubicBezTo>
                          <a:lnTo>
                            <a:pt x="518860" y="69047"/>
                          </a:lnTo>
                          <a:cubicBezTo>
                            <a:pt x="329434" y="-21128"/>
                            <a:pt x="125002" y="126012"/>
                            <a:pt x="61428" y="398285"/>
                          </a:cubicBezTo>
                          <a:cubicBezTo>
                            <a:pt x="30753" y="529657"/>
                            <a:pt x="37981" y="671198"/>
                            <a:pt x="78967" y="792682"/>
                          </a:cubicBezTo>
                          <a:lnTo>
                            <a:pt x="99554" y="837614"/>
                          </a:lnTo>
                          <a:lnTo>
                            <a:pt x="52899" y="837614"/>
                          </a:lnTo>
                          <a:lnTo>
                            <a:pt x="42409" y="816061"/>
                          </a:lnTo>
                          <a:cubicBezTo>
                            <a:pt x="-5443" y="682020"/>
                            <a:pt x="-13791" y="524736"/>
                            <a:pt x="22428" y="379408"/>
                          </a:cubicBezTo>
                          <a:cubicBezTo>
                            <a:pt x="76520" y="162364"/>
                            <a:pt x="216379" y="20131"/>
                            <a:pt x="371255" y="1974"/>
                          </a:cubicBezTo>
                          <a:close/>
                        </a:path>
                      </a:pathLst>
                    </a:custGeom>
                    <a:pattFill prst="wdDnDiag">
                      <a:fgClr>
                        <a:schemeClr val="accent3">
                          <a:lumMod val="95000"/>
                        </a:schemeClr>
                      </a:fgClr>
                      <a:bgClr>
                        <a:schemeClr val="bg2">
                          <a:lumMod val="60000"/>
                          <a:lumOff val="40000"/>
                        </a:schemeClr>
                      </a:bgClr>
                    </a:patt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010" name="片側の 2 つの角を丸めた四角形 1009"/>
                    <p:cNvSpPr/>
                    <p:nvPr/>
                  </p:nvSpPr>
                  <p:spPr bwMode="auto">
                    <a:xfrm>
                      <a:off x="3117365" y="2021671"/>
                      <a:ext cx="291299" cy="129466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chemeClr val="bg1">
                        <a:lumMod val="65000"/>
                      </a:schemeClr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011" name="角丸四角形 1010"/>
                    <p:cNvSpPr/>
                    <p:nvPr/>
                  </p:nvSpPr>
                  <p:spPr bwMode="auto">
                    <a:xfrm rot="850014">
                      <a:off x="3681389" y="1231187"/>
                      <a:ext cx="174044" cy="110768"/>
                    </a:xfrm>
                    <a:prstGeom prst="roundRect">
                      <a:avLst>
                        <a:gd name="adj" fmla="val 50000"/>
                      </a:avLst>
                    </a:prstGeom>
                    <a:pattFill prst="lgConfetti">
                      <a:fgClr>
                        <a:schemeClr val="tx1">
                          <a:lumMod val="75000"/>
                          <a:lumOff val="25000"/>
                        </a:schemeClr>
                      </a:fgClr>
                      <a:bgClr>
                        <a:schemeClr val="bg2">
                          <a:lumMod val="75000"/>
                        </a:schemeClr>
                      </a:bgClr>
                    </a:patt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973" name="グループ化 972"/>
                  <p:cNvGrpSpPr/>
                  <p:nvPr/>
                </p:nvGrpSpPr>
                <p:grpSpPr>
                  <a:xfrm>
                    <a:off x="5025290" y="2495284"/>
                    <a:ext cx="225025" cy="253239"/>
                    <a:chOff x="2207695" y="2573905"/>
                    <a:chExt cx="439898" cy="495054"/>
                  </a:xfrm>
                  <a:grpFill/>
                </p:grpSpPr>
                <p:sp>
                  <p:nvSpPr>
                    <p:cNvPr id="1007" name="台形 1006"/>
                    <p:cNvSpPr/>
                    <p:nvPr/>
                  </p:nvSpPr>
                  <p:spPr bwMode="auto">
                    <a:xfrm rot="10800000">
                      <a:off x="2207695" y="2573905"/>
                      <a:ext cx="439898" cy="495054"/>
                    </a:xfrm>
                    <a:prstGeom prst="trapezoid">
                      <a:avLst>
                        <a:gd name="adj" fmla="val 18071"/>
                      </a:avLst>
                    </a:prstGeom>
                    <a:solidFill>
                      <a:schemeClr val="accent5">
                        <a:lumMod val="90000"/>
                      </a:schemeClr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008" name="台形 1007"/>
                    <p:cNvSpPr/>
                    <p:nvPr/>
                  </p:nvSpPr>
                  <p:spPr bwMode="auto">
                    <a:xfrm rot="10800000">
                      <a:off x="2252700" y="2712718"/>
                      <a:ext cx="347625" cy="329565"/>
                    </a:xfrm>
                    <a:prstGeom prst="trapezoid">
                      <a:avLst>
                        <a:gd name="adj" fmla="val 16915"/>
                      </a:avLst>
                    </a:prstGeom>
                    <a:solidFill>
                      <a:srgbClr val="00B0F0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974" name="グループ化 973"/>
                  <p:cNvGrpSpPr/>
                  <p:nvPr/>
                </p:nvGrpSpPr>
                <p:grpSpPr>
                  <a:xfrm>
                    <a:off x="5623902" y="2061229"/>
                    <a:ext cx="606869" cy="692693"/>
                    <a:chOff x="5623902" y="1911299"/>
                    <a:chExt cx="738224" cy="842624"/>
                  </a:xfrm>
                  <a:grpFill/>
                </p:grpSpPr>
                <p:sp>
                  <p:nvSpPr>
                    <p:cNvPr id="1003" name="フリーフォーム 1002"/>
                    <p:cNvSpPr/>
                    <p:nvPr/>
                  </p:nvSpPr>
                  <p:spPr bwMode="auto">
                    <a:xfrm flipH="1">
                      <a:off x="5763090" y="1940823"/>
                      <a:ext cx="410563" cy="716282"/>
                    </a:xfrm>
                    <a:custGeom>
                      <a:avLst/>
                      <a:gdLst>
                        <a:gd name="connsiteX0" fmla="*/ 410563 w 410563"/>
                        <a:gd name="connsiteY0" fmla="*/ 52 h 716282"/>
                        <a:gd name="connsiteX1" fmla="*/ 409922 w 410563"/>
                        <a:gd name="connsiteY1" fmla="*/ 65596 h 716282"/>
                        <a:gd name="connsiteX2" fmla="*/ 86231 w 410563"/>
                        <a:gd name="connsiteY2" fmla="*/ 392969 h 716282"/>
                        <a:gd name="connsiteX3" fmla="*/ 74810 w 410563"/>
                        <a:gd name="connsiteY3" fmla="*/ 680232 h 716282"/>
                        <a:gd name="connsiteX4" fmla="*/ 83276 w 410563"/>
                        <a:gd name="connsiteY4" fmla="*/ 716282 h 716282"/>
                        <a:gd name="connsiteX5" fmla="*/ 15973 w 410563"/>
                        <a:gd name="connsiteY5" fmla="*/ 716282 h 716282"/>
                        <a:gd name="connsiteX6" fmla="*/ 12097 w 410563"/>
                        <a:gd name="connsiteY6" fmla="*/ 701389 h 716282"/>
                        <a:gd name="connsiteX7" fmla="*/ 27173 w 410563"/>
                        <a:gd name="connsiteY7" fmla="*/ 361201 h 716282"/>
                        <a:gd name="connsiteX8" fmla="*/ 410563 w 410563"/>
                        <a:gd name="connsiteY8" fmla="*/ 52 h 71628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410563" h="716282">
                          <a:moveTo>
                            <a:pt x="410563" y="52"/>
                          </a:moveTo>
                          <a:cubicBezTo>
                            <a:pt x="410349" y="21900"/>
                            <a:pt x="410136" y="43748"/>
                            <a:pt x="409922" y="65596"/>
                          </a:cubicBezTo>
                          <a:cubicBezTo>
                            <a:pt x="265649" y="62550"/>
                            <a:pt x="135827" y="193849"/>
                            <a:pt x="86231" y="392969"/>
                          </a:cubicBezTo>
                          <a:cubicBezTo>
                            <a:pt x="63143" y="485664"/>
                            <a:pt x="59449" y="585598"/>
                            <a:pt x="74810" y="680232"/>
                          </a:cubicBezTo>
                          <a:lnTo>
                            <a:pt x="83276" y="716282"/>
                          </a:lnTo>
                          <a:lnTo>
                            <a:pt x="15973" y="716282"/>
                          </a:lnTo>
                          <a:lnTo>
                            <a:pt x="12097" y="701389"/>
                          </a:lnTo>
                          <a:cubicBezTo>
                            <a:pt x="-7990" y="589438"/>
                            <a:pt x="-3126" y="470590"/>
                            <a:pt x="27173" y="361201"/>
                          </a:cubicBezTo>
                          <a:cubicBezTo>
                            <a:pt x="88187" y="140917"/>
                            <a:pt x="241142" y="-3165"/>
                            <a:pt x="410563" y="52"/>
                          </a:cubicBezTo>
                          <a:close/>
                        </a:path>
                      </a:pathLst>
                    </a:custGeom>
                    <a:pattFill prst="wdUpDiag">
                      <a:fgClr>
                        <a:schemeClr val="accent3">
                          <a:lumMod val="95000"/>
                        </a:schemeClr>
                      </a:fgClr>
                      <a:bgClr>
                        <a:schemeClr val="accent3">
                          <a:lumMod val="65000"/>
                        </a:schemeClr>
                      </a:bgClr>
                    </a:patt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004" name="片側の 2 つの角を丸めた四角形 1003"/>
                    <p:cNvSpPr/>
                    <p:nvPr/>
                  </p:nvSpPr>
                  <p:spPr bwMode="auto">
                    <a:xfrm>
                      <a:off x="5949471" y="2651761"/>
                      <a:ext cx="363370" cy="82406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grpFill/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005" name="片側の 2 つの角を丸めた四角形 1004"/>
                    <p:cNvSpPr/>
                    <p:nvPr/>
                  </p:nvSpPr>
                  <p:spPr bwMode="auto">
                    <a:xfrm>
                      <a:off x="5900186" y="2708204"/>
                      <a:ext cx="461940" cy="45719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grpFill/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006" name="角丸四角形 1005"/>
                    <p:cNvSpPr/>
                    <p:nvPr/>
                  </p:nvSpPr>
                  <p:spPr bwMode="auto">
                    <a:xfrm>
                      <a:off x="5623902" y="1911299"/>
                      <a:ext cx="192086" cy="131294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chemeClr val="tx1">
                        <a:lumMod val="95000"/>
                        <a:lumOff val="5000"/>
                      </a:schemeClr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975" name="グループ化 974"/>
                  <p:cNvGrpSpPr/>
                  <p:nvPr/>
                </p:nvGrpSpPr>
                <p:grpSpPr>
                  <a:xfrm>
                    <a:off x="3661331" y="1940399"/>
                    <a:ext cx="796614" cy="813524"/>
                    <a:chOff x="2811595" y="1173737"/>
                    <a:chExt cx="864855" cy="883214"/>
                  </a:xfrm>
                  <a:grpFill/>
                </p:grpSpPr>
                <p:sp>
                  <p:nvSpPr>
                    <p:cNvPr id="997" name="フリーフォーム 996"/>
                    <p:cNvSpPr/>
                    <p:nvPr/>
                  </p:nvSpPr>
                  <p:spPr bwMode="auto">
                    <a:xfrm>
                      <a:off x="2979969" y="1223601"/>
                      <a:ext cx="541923" cy="765239"/>
                    </a:xfrm>
                    <a:custGeom>
                      <a:avLst/>
                      <a:gdLst>
                        <a:gd name="connsiteX0" fmla="*/ 382784 w 541923"/>
                        <a:gd name="connsiteY0" fmla="*/ 861 h 765239"/>
                        <a:gd name="connsiteX1" fmla="*/ 541923 w 541923"/>
                        <a:gd name="connsiteY1" fmla="*/ 33357 h 765239"/>
                        <a:gd name="connsiteX2" fmla="*/ 525393 w 541923"/>
                        <a:gd name="connsiteY2" fmla="*/ 97515 h 765239"/>
                        <a:gd name="connsiteX3" fmla="*/ 83205 w 541923"/>
                        <a:gd name="connsiteY3" fmla="*/ 403559 h 765239"/>
                        <a:gd name="connsiteX4" fmla="*/ 71021 w 541923"/>
                        <a:gd name="connsiteY4" fmla="*/ 657870 h 765239"/>
                        <a:gd name="connsiteX5" fmla="*/ 94900 w 541923"/>
                        <a:gd name="connsiteY5" fmla="*/ 765239 h 765239"/>
                        <a:gd name="connsiteX6" fmla="*/ 29932 w 541923"/>
                        <a:gd name="connsiteY6" fmla="*/ 765239 h 765239"/>
                        <a:gd name="connsiteX7" fmla="*/ 7501 w 541923"/>
                        <a:gd name="connsiteY7" fmla="*/ 672692 h 765239"/>
                        <a:gd name="connsiteX8" fmla="*/ 23839 w 541923"/>
                        <a:gd name="connsiteY8" fmla="*/ 373852 h 765239"/>
                        <a:gd name="connsiteX9" fmla="*/ 382784 w 541923"/>
                        <a:gd name="connsiteY9" fmla="*/ 861 h 76523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541923" h="765239">
                          <a:moveTo>
                            <a:pt x="382784" y="861"/>
                          </a:moveTo>
                          <a:cubicBezTo>
                            <a:pt x="435317" y="-3202"/>
                            <a:pt x="489289" y="7022"/>
                            <a:pt x="541923" y="33357"/>
                          </a:cubicBezTo>
                          <a:lnTo>
                            <a:pt x="525393" y="97515"/>
                          </a:lnTo>
                          <a:cubicBezTo>
                            <a:pt x="345600" y="-2424"/>
                            <a:pt x="145198" y="136276"/>
                            <a:pt x="83205" y="403559"/>
                          </a:cubicBezTo>
                          <a:cubicBezTo>
                            <a:pt x="63909" y="486755"/>
                            <a:pt x="60212" y="574337"/>
                            <a:pt x="71021" y="657870"/>
                          </a:cubicBezTo>
                          <a:lnTo>
                            <a:pt x="94900" y="765239"/>
                          </a:lnTo>
                          <a:lnTo>
                            <a:pt x="29932" y="765239"/>
                          </a:lnTo>
                          <a:lnTo>
                            <a:pt x="7501" y="672692"/>
                          </a:lnTo>
                          <a:cubicBezTo>
                            <a:pt x="-6235" y="574573"/>
                            <a:pt x="-1290" y="471376"/>
                            <a:pt x="23839" y="373852"/>
                          </a:cubicBezTo>
                          <a:cubicBezTo>
                            <a:pt x="80538" y="153807"/>
                            <a:pt x="225185" y="13048"/>
                            <a:pt x="382784" y="861"/>
                          </a:cubicBezTo>
                          <a:close/>
                        </a:path>
                      </a:pathLst>
                    </a:custGeom>
                    <a:pattFill prst="sphere">
                      <a:fgClr>
                        <a:schemeClr val="accent3">
                          <a:lumMod val="95000"/>
                        </a:schemeClr>
                      </a:fgClr>
                      <a:bgClr>
                        <a:schemeClr val="bg2">
                          <a:lumMod val="60000"/>
                          <a:lumOff val="40000"/>
                        </a:schemeClr>
                      </a:bgClr>
                    </a:patt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grpSp>
                  <p:nvGrpSpPr>
                    <p:cNvPr id="998" name="グループ化 997"/>
                    <p:cNvGrpSpPr/>
                    <p:nvPr/>
                  </p:nvGrpSpPr>
                  <p:grpSpPr>
                    <a:xfrm rot="6300000">
                      <a:off x="3439365" y="1187319"/>
                      <a:ext cx="250668" cy="223503"/>
                      <a:chOff x="4793789" y="1448780"/>
                      <a:chExt cx="402091" cy="358516"/>
                    </a:xfrm>
                    <a:grpFill/>
                  </p:grpSpPr>
                  <p:sp>
                    <p:nvSpPr>
                      <p:cNvPr id="1001" name="楕円 1000"/>
                      <p:cNvSpPr/>
                      <p:nvPr/>
                    </p:nvSpPr>
                    <p:spPr bwMode="auto">
                      <a:xfrm>
                        <a:off x="4819509" y="1448780"/>
                        <a:ext cx="358516" cy="358516"/>
                      </a:xfrm>
                      <a:prstGeom prst="ellipse">
                        <a:avLst/>
                      </a:prstGeom>
                      <a:pattFill prst="lgCheck">
                        <a:fgClr>
                          <a:schemeClr val="tx1">
                            <a:lumMod val="95000"/>
                            <a:lumOff val="5000"/>
                          </a:schemeClr>
                        </a:fgClr>
                        <a:bgClr>
                          <a:schemeClr val="bg2">
                            <a:lumMod val="60000"/>
                            <a:lumOff val="40000"/>
                          </a:schemeClr>
                        </a:bgClr>
                      </a:pattFill>
                      <a:ln w="127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1002" name="楕円 1001"/>
                      <p:cNvSpPr/>
                      <p:nvPr/>
                    </p:nvSpPr>
                    <p:spPr bwMode="auto">
                      <a:xfrm>
                        <a:off x="4793789" y="1608858"/>
                        <a:ext cx="402091" cy="45719"/>
                      </a:xfrm>
                      <a:prstGeom prst="ellipse">
                        <a:avLst/>
                      </a:prstGeom>
                      <a:solidFill>
                        <a:schemeClr val="bg1">
                          <a:lumMod val="50000"/>
                        </a:schemeClr>
                      </a:solidFill>
                      <a:ln w="127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  <p:sp>
                  <p:nvSpPr>
                    <p:cNvPr id="999" name="正方形/長方形 998"/>
                    <p:cNvSpPr/>
                    <p:nvPr/>
                  </p:nvSpPr>
                  <p:spPr bwMode="auto">
                    <a:xfrm>
                      <a:off x="2882770" y="1900308"/>
                      <a:ext cx="315035" cy="142285"/>
                    </a:xfrm>
                    <a:prstGeom prst="rect">
                      <a:avLst/>
                    </a:prstGeom>
                    <a:solidFill>
                      <a:schemeClr val="bg1">
                        <a:lumMod val="50000"/>
                      </a:schemeClr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000" name="正方形/長方形 999"/>
                    <p:cNvSpPr/>
                    <p:nvPr/>
                  </p:nvSpPr>
                  <p:spPr bwMode="auto">
                    <a:xfrm>
                      <a:off x="2811595" y="2000251"/>
                      <a:ext cx="457386" cy="56700"/>
                    </a:xfrm>
                    <a:prstGeom prst="rect">
                      <a:avLst/>
                    </a:prstGeom>
                    <a:solidFill>
                      <a:schemeClr val="bg2">
                        <a:lumMod val="50000"/>
                      </a:schemeClr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976" name="グループ化 975"/>
                  <p:cNvGrpSpPr/>
                  <p:nvPr/>
                </p:nvGrpSpPr>
                <p:grpSpPr>
                  <a:xfrm>
                    <a:off x="3575646" y="2172370"/>
                    <a:ext cx="690046" cy="584763"/>
                    <a:chOff x="3827875" y="1940823"/>
                    <a:chExt cx="959495" cy="813101"/>
                  </a:xfrm>
                  <a:grpFill/>
                </p:grpSpPr>
                <p:sp>
                  <p:nvSpPr>
                    <p:cNvPr id="994" name="フリーフォーム 993"/>
                    <p:cNvSpPr/>
                    <p:nvPr/>
                  </p:nvSpPr>
                  <p:spPr bwMode="auto">
                    <a:xfrm>
                      <a:off x="3962890" y="1940823"/>
                      <a:ext cx="644460" cy="716430"/>
                    </a:xfrm>
                    <a:custGeom>
                      <a:avLst/>
                      <a:gdLst>
                        <a:gd name="connsiteX0" fmla="*/ 390971 w 644460"/>
                        <a:gd name="connsiteY0" fmla="*/ 374 h 716430"/>
                        <a:gd name="connsiteX1" fmla="*/ 644460 w 644460"/>
                        <a:gd name="connsiteY1" fmla="*/ 109301 h 716430"/>
                        <a:gd name="connsiteX2" fmla="*/ 597918 w 644460"/>
                        <a:gd name="connsiteY2" fmla="*/ 197815 h 716430"/>
                        <a:gd name="connsiteX3" fmla="*/ 120940 w 644460"/>
                        <a:gd name="connsiteY3" fmla="*/ 378491 h 716430"/>
                        <a:gd name="connsiteX4" fmla="*/ 98561 w 644460"/>
                        <a:gd name="connsiteY4" fmla="*/ 630202 h 716430"/>
                        <a:gd name="connsiteX5" fmla="*/ 114687 w 644460"/>
                        <a:gd name="connsiteY5" fmla="*/ 716430 h 716430"/>
                        <a:gd name="connsiteX6" fmla="*/ 19275 w 644460"/>
                        <a:gd name="connsiteY6" fmla="*/ 716430 h 716430"/>
                        <a:gd name="connsiteX7" fmla="*/ 4276 w 644460"/>
                        <a:gd name="connsiteY7" fmla="*/ 646349 h 716430"/>
                        <a:gd name="connsiteX8" fmla="*/ 38487 w 644460"/>
                        <a:gd name="connsiteY8" fmla="*/ 324478 h 716430"/>
                        <a:gd name="connsiteX9" fmla="*/ 390971 w 644460"/>
                        <a:gd name="connsiteY9" fmla="*/ 374 h 71643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644460" h="716430">
                          <a:moveTo>
                            <a:pt x="390971" y="374"/>
                          </a:moveTo>
                          <a:cubicBezTo>
                            <a:pt x="478125" y="-4048"/>
                            <a:pt x="567366" y="30576"/>
                            <a:pt x="644460" y="109301"/>
                          </a:cubicBezTo>
                          <a:lnTo>
                            <a:pt x="597918" y="197815"/>
                          </a:lnTo>
                          <a:cubicBezTo>
                            <a:pt x="438450" y="5354"/>
                            <a:pt x="201856" y="94974"/>
                            <a:pt x="120940" y="378491"/>
                          </a:cubicBezTo>
                          <a:cubicBezTo>
                            <a:pt x="97901" y="459216"/>
                            <a:pt x="90739" y="546312"/>
                            <a:pt x="98561" y="630202"/>
                          </a:cubicBezTo>
                          <a:lnTo>
                            <a:pt x="114687" y="716430"/>
                          </a:lnTo>
                          <a:lnTo>
                            <a:pt x="19275" y="716430"/>
                          </a:lnTo>
                          <a:lnTo>
                            <a:pt x="4276" y="646349"/>
                          </a:lnTo>
                          <a:cubicBezTo>
                            <a:pt x="-7005" y="538930"/>
                            <a:pt x="3910" y="426985"/>
                            <a:pt x="38487" y="324478"/>
                          </a:cubicBezTo>
                          <a:cubicBezTo>
                            <a:pt x="106253" y="123580"/>
                            <a:pt x="245713" y="7745"/>
                            <a:pt x="390971" y="374"/>
                          </a:cubicBezTo>
                          <a:close/>
                        </a:path>
                      </a:pathLst>
                    </a:custGeom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>
                          <a:lumMod val="65000"/>
                        </a:schemeClr>
                      </a:bgClr>
                    </a:patt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95" name="片側の 2 つの角を丸めた四角形 994"/>
                    <p:cNvSpPr/>
                    <p:nvPr/>
                  </p:nvSpPr>
                  <p:spPr bwMode="auto">
                    <a:xfrm>
                      <a:off x="3827875" y="2573904"/>
                      <a:ext cx="405045" cy="180020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chemeClr val="tx1">
                        <a:lumMod val="95000"/>
                        <a:lumOff val="5000"/>
                      </a:schemeClr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96" name="角丸四角形 995"/>
                    <p:cNvSpPr/>
                    <p:nvPr/>
                  </p:nvSpPr>
                  <p:spPr bwMode="auto">
                    <a:xfrm rot="1800000">
                      <a:off x="4427330" y="1986236"/>
                      <a:ext cx="360040" cy="225025"/>
                    </a:xfrm>
                    <a:prstGeom prst="roundRect">
                      <a:avLst>
                        <a:gd name="adj" fmla="val 50000"/>
                      </a:avLst>
                    </a:prstGeom>
                    <a:pattFill prst="openDmnd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>
                          <a:lumMod val="50000"/>
                        </a:schemeClr>
                      </a:bgClr>
                    </a:patt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977" name="グループ化 976"/>
                  <p:cNvGrpSpPr/>
                  <p:nvPr/>
                </p:nvGrpSpPr>
                <p:grpSpPr>
                  <a:xfrm>
                    <a:off x="5043010" y="1906999"/>
                    <a:ext cx="741991" cy="846924"/>
                    <a:chOff x="5623902" y="1911299"/>
                    <a:chExt cx="738224" cy="842624"/>
                  </a:xfrm>
                  <a:grpFill/>
                </p:grpSpPr>
                <p:sp>
                  <p:nvSpPr>
                    <p:cNvPr id="990" name="フリーフォーム 989"/>
                    <p:cNvSpPr/>
                    <p:nvPr/>
                  </p:nvSpPr>
                  <p:spPr bwMode="auto">
                    <a:xfrm flipH="1">
                      <a:off x="5763090" y="1940823"/>
                      <a:ext cx="410563" cy="716282"/>
                    </a:xfrm>
                    <a:custGeom>
                      <a:avLst/>
                      <a:gdLst>
                        <a:gd name="connsiteX0" fmla="*/ 410563 w 410563"/>
                        <a:gd name="connsiteY0" fmla="*/ 52 h 716282"/>
                        <a:gd name="connsiteX1" fmla="*/ 409922 w 410563"/>
                        <a:gd name="connsiteY1" fmla="*/ 65596 h 716282"/>
                        <a:gd name="connsiteX2" fmla="*/ 86231 w 410563"/>
                        <a:gd name="connsiteY2" fmla="*/ 392969 h 716282"/>
                        <a:gd name="connsiteX3" fmla="*/ 74810 w 410563"/>
                        <a:gd name="connsiteY3" fmla="*/ 680232 h 716282"/>
                        <a:gd name="connsiteX4" fmla="*/ 83276 w 410563"/>
                        <a:gd name="connsiteY4" fmla="*/ 716282 h 716282"/>
                        <a:gd name="connsiteX5" fmla="*/ 15973 w 410563"/>
                        <a:gd name="connsiteY5" fmla="*/ 716282 h 716282"/>
                        <a:gd name="connsiteX6" fmla="*/ 12097 w 410563"/>
                        <a:gd name="connsiteY6" fmla="*/ 701389 h 716282"/>
                        <a:gd name="connsiteX7" fmla="*/ 27173 w 410563"/>
                        <a:gd name="connsiteY7" fmla="*/ 361201 h 716282"/>
                        <a:gd name="connsiteX8" fmla="*/ 410563 w 410563"/>
                        <a:gd name="connsiteY8" fmla="*/ 52 h 71628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410563" h="716282">
                          <a:moveTo>
                            <a:pt x="410563" y="52"/>
                          </a:moveTo>
                          <a:cubicBezTo>
                            <a:pt x="410349" y="21900"/>
                            <a:pt x="410136" y="43748"/>
                            <a:pt x="409922" y="65596"/>
                          </a:cubicBezTo>
                          <a:cubicBezTo>
                            <a:pt x="265649" y="62550"/>
                            <a:pt x="135827" y="193849"/>
                            <a:pt x="86231" y="392969"/>
                          </a:cubicBezTo>
                          <a:cubicBezTo>
                            <a:pt x="63143" y="485664"/>
                            <a:pt x="59449" y="585598"/>
                            <a:pt x="74810" y="680232"/>
                          </a:cubicBezTo>
                          <a:lnTo>
                            <a:pt x="83276" y="716282"/>
                          </a:lnTo>
                          <a:lnTo>
                            <a:pt x="15973" y="716282"/>
                          </a:lnTo>
                          <a:lnTo>
                            <a:pt x="12097" y="701389"/>
                          </a:lnTo>
                          <a:cubicBezTo>
                            <a:pt x="-7990" y="589438"/>
                            <a:pt x="-3126" y="470590"/>
                            <a:pt x="27173" y="361201"/>
                          </a:cubicBezTo>
                          <a:cubicBezTo>
                            <a:pt x="88187" y="140917"/>
                            <a:pt x="241142" y="-3165"/>
                            <a:pt x="410563" y="52"/>
                          </a:cubicBezTo>
                          <a:close/>
                        </a:path>
                      </a:pathLst>
                    </a:custGeom>
                    <a:pattFill prst="wdUpDiag">
                      <a:fgClr>
                        <a:schemeClr val="bg2">
                          <a:lumMod val="50000"/>
                        </a:schemeClr>
                      </a:fgClr>
                      <a:bgClr>
                        <a:schemeClr val="bg2">
                          <a:lumMod val="60000"/>
                          <a:lumOff val="40000"/>
                        </a:schemeClr>
                      </a:bgClr>
                    </a:patt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91" name="片側の 2 つの角を丸めた四角形 990"/>
                    <p:cNvSpPr/>
                    <p:nvPr/>
                  </p:nvSpPr>
                  <p:spPr bwMode="auto">
                    <a:xfrm>
                      <a:off x="5949471" y="2651761"/>
                      <a:ext cx="363370" cy="82406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chemeClr val="bg2">
                        <a:lumMod val="50000"/>
                      </a:schemeClr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92" name="片側の 2 つの角を丸めた四角形 991"/>
                    <p:cNvSpPr/>
                    <p:nvPr/>
                  </p:nvSpPr>
                  <p:spPr bwMode="auto">
                    <a:xfrm>
                      <a:off x="5900186" y="2708204"/>
                      <a:ext cx="461940" cy="45719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chemeClr val="bg2">
                        <a:lumMod val="50000"/>
                      </a:schemeClr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93" name="角丸四角形 992"/>
                    <p:cNvSpPr/>
                    <p:nvPr/>
                  </p:nvSpPr>
                  <p:spPr bwMode="auto">
                    <a:xfrm>
                      <a:off x="5623902" y="1911299"/>
                      <a:ext cx="192086" cy="131294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0070C0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978" name="グループ化 977"/>
                  <p:cNvGrpSpPr/>
                  <p:nvPr/>
                </p:nvGrpSpPr>
                <p:grpSpPr>
                  <a:xfrm>
                    <a:off x="4637229" y="2172370"/>
                    <a:ext cx="334186" cy="576153"/>
                    <a:chOff x="2728691" y="1434962"/>
                    <a:chExt cx="464297" cy="800471"/>
                  </a:xfrm>
                  <a:grpFill/>
                </p:grpSpPr>
                <p:sp>
                  <p:nvSpPr>
                    <p:cNvPr id="985" name="楕円 984"/>
                    <p:cNvSpPr/>
                    <p:nvPr/>
                  </p:nvSpPr>
                  <p:spPr bwMode="auto">
                    <a:xfrm>
                      <a:off x="2848327" y="1434962"/>
                      <a:ext cx="225024" cy="236028"/>
                    </a:xfrm>
                    <a:prstGeom prst="ellipse">
                      <a:avLst/>
                    </a:prstGeom>
                    <a:pattFill prst="openDmnd">
                      <a:fgClr>
                        <a:schemeClr val="tx1">
                          <a:lumMod val="85000"/>
                          <a:lumOff val="15000"/>
                        </a:schemeClr>
                      </a:fgClr>
                      <a:bgClr>
                        <a:schemeClr val="bg2">
                          <a:lumMod val="60000"/>
                          <a:lumOff val="40000"/>
                        </a:schemeClr>
                      </a:bgClr>
                    </a:patt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86" name="角丸四角形 985"/>
                    <p:cNvSpPr/>
                    <p:nvPr/>
                  </p:nvSpPr>
                  <p:spPr bwMode="auto">
                    <a:xfrm>
                      <a:off x="2934638" y="1497774"/>
                      <a:ext cx="52402" cy="654143"/>
                    </a:xfrm>
                    <a:prstGeom prst="roundRect">
                      <a:avLst>
                        <a:gd name="adj" fmla="val 50000"/>
                      </a:avLst>
                    </a:prstGeom>
                    <a:pattFill prst="dkHorz">
                      <a:fgClr>
                        <a:schemeClr val="bg1">
                          <a:lumMod val="85000"/>
                        </a:schemeClr>
                      </a:fgClr>
                      <a:bgClr>
                        <a:schemeClr val="accent3">
                          <a:lumMod val="65000"/>
                        </a:schemeClr>
                      </a:bgClr>
                    </a:patt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grpSp>
                  <p:nvGrpSpPr>
                    <p:cNvPr id="987" name="グループ化 986"/>
                    <p:cNvGrpSpPr/>
                    <p:nvPr/>
                  </p:nvGrpSpPr>
                  <p:grpSpPr>
                    <a:xfrm>
                      <a:off x="2728691" y="2132750"/>
                      <a:ext cx="464297" cy="102683"/>
                      <a:chOff x="5900186" y="2651761"/>
                      <a:chExt cx="461940" cy="102162"/>
                    </a:xfrm>
                    <a:grpFill/>
                  </p:grpSpPr>
                  <p:sp>
                    <p:nvSpPr>
                      <p:cNvPr id="988" name="片側の 2 つの角を丸めた四角形 987"/>
                      <p:cNvSpPr/>
                      <p:nvPr/>
                    </p:nvSpPr>
                    <p:spPr bwMode="auto">
                      <a:xfrm>
                        <a:off x="5949471" y="2651761"/>
                        <a:ext cx="363370" cy="82406"/>
                      </a:xfrm>
                      <a:prstGeom prst="round2SameRect">
                        <a:avLst>
                          <a:gd name="adj1" fmla="val 50000"/>
                          <a:gd name="adj2" fmla="val 0"/>
                        </a:avLst>
                      </a:prstGeom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n w="127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989" name="片側の 2 つの角を丸めた四角形 988"/>
                      <p:cNvSpPr/>
                      <p:nvPr/>
                    </p:nvSpPr>
                    <p:spPr bwMode="auto">
                      <a:xfrm>
                        <a:off x="5900186" y="2708204"/>
                        <a:ext cx="461940" cy="45719"/>
                      </a:xfrm>
                      <a:prstGeom prst="round2SameRect">
                        <a:avLst>
                          <a:gd name="adj1" fmla="val 50000"/>
                          <a:gd name="adj2" fmla="val 0"/>
                        </a:avLst>
                      </a:prstGeom>
                      <a:solidFill>
                        <a:schemeClr val="tx1"/>
                      </a:solidFill>
                      <a:ln w="127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</p:grpSp>
              <p:grpSp>
                <p:nvGrpSpPr>
                  <p:cNvPr id="979" name="グループ化 978"/>
                  <p:cNvGrpSpPr/>
                  <p:nvPr/>
                </p:nvGrpSpPr>
                <p:grpSpPr>
                  <a:xfrm flipH="1">
                    <a:off x="5164516" y="2231623"/>
                    <a:ext cx="467268" cy="522301"/>
                    <a:chOff x="3827875" y="1940823"/>
                    <a:chExt cx="959495" cy="813101"/>
                  </a:xfrm>
                  <a:grpFill/>
                </p:grpSpPr>
                <p:sp>
                  <p:nvSpPr>
                    <p:cNvPr id="982" name="フリーフォーム 981"/>
                    <p:cNvSpPr/>
                    <p:nvPr/>
                  </p:nvSpPr>
                  <p:spPr bwMode="auto">
                    <a:xfrm>
                      <a:off x="3962890" y="1940823"/>
                      <a:ext cx="644460" cy="716430"/>
                    </a:xfrm>
                    <a:custGeom>
                      <a:avLst/>
                      <a:gdLst>
                        <a:gd name="connsiteX0" fmla="*/ 390971 w 644460"/>
                        <a:gd name="connsiteY0" fmla="*/ 374 h 716430"/>
                        <a:gd name="connsiteX1" fmla="*/ 644460 w 644460"/>
                        <a:gd name="connsiteY1" fmla="*/ 109301 h 716430"/>
                        <a:gd name="connsiteX2" fmla="*/ 597918 w 644460"/>
                        <a:gd name="connsiteY2" fmla="*/ 197815 h 716430"/>
                        <a:gd name="connsiteX3" fmla="*/ 120940 w 644460"/>
                        <a:gd name="connsiteY3" fmla="*/ 378491 h 716430"/>
                        <a:gd name="connsiteX4" fmla="*/ 98561 w 644460"/>
                        <a:gd name="connsiteY4" fmla="*/ 630202 h 716430"/>
                        <a:gd name="connsiteX5" fmla="*/ 114687 w 644460"/>
                        <a:gd name="connsiteY5" fmla="*/ 716430 h 716430"/>
                        <a:gd name="connsiteX6" fmla="*/ 19275 w 644460"/>
                        <a:gd name="connsiteY6" fmla="*/ 716430 h 716430"/>
                        <a:gd name="connsiteX7" fmla="*/ 4276 w 644460"/>
                        <a:gd name="connsiteY7" fmla="*/ 646349 h 716430"/>
                        <a:gd name="connsiteX8" fmla="*/ 38487 w 644460"/>
                        <a:gd name="connsiteY8" fmla="*/ 324478 h 716430"/>
                        <a:gd name="connsiteX9" fmla="*/ 390971 w 644460"/>
                        <a:gd name="connsiteY9" fmla="*/ 374 h 71643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644460" h="716430">
                          <a:moveTo>
                            <a:pt x="390971" y="374"/>
                          </a:moveTo>
                          <a:cubicBezTo>
                            <a:pt x="478125" y="-4048"/>
                            <a:pt x="567366" y="30576"/>
                            <a:pt x="644460" y="109301"/>
                          </a:cubicBezTo>
                          <a:lnTo>
                            <a:pt x="597918" y="197815"/>
                          </a:lnTo>
                          <a:cubicBezTo>
                            <a:pt x="438450" y="5354"/>
                            <a:pt x="201856" y="94974"/>
                            <a:pt x="120940" y="378491"/>
                          </a:cubicBezTo>
                          <a:cubicBezTo>
                            <a:pt x="97901" y="459216"/>
                            <a:pt x="90739" y="546312"/>
                            <a:pt x="98561" y="630202"/>
                          </a:cubicBezTo>
                          <a:lnTo>
                            <a:pt x="114687" y="716430"/>
                          </a:lnTo>
                          <a:lnTo>
                            <a:pt x="19275" y="716430"/>
                          </a:lnTo>
                          <a:lnTo>
                            <a:pt x="4276" y="646349"/>
                          </a:lnTo>
                          <a:cubicBezTo>
                            <a:pt x="-7005" y="538930"/>
                            <a:pt x="3910" y="426985"/>
                            <a:pt x="38487" y="324478"/>
                          </a:cubicBezTo>
                          <a:cubicBezTo>
                            <a:pt x="106253" y="123580"/>
                            <a:pt x="245713" y="7745"/>
                            <a:pt x="390971" y="3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83" name="片側の 2 つの角を丸めた四角形 982"/>
                    <p:cNvSpPr/>
                    <p:nvPr/>
                  </p:nvSpPr>
                  <p:spPr bwMode="auto">
                    <a:xfrm>
                      <a:off x="3827875" y="2573904"/>
                      <a:ext cx="405045" cy="180020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chemeClr val="bg2">
                        <a:lumMod val="75000"/>
                      </a:schemeClr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84" name="角丸四角形 983"/>
                    <p:cNvSpPr/>
                    <p:nvPr/>
                  </p:nvSpPr>
                  <p:spPr bwMode="auto">
                    <a:xfrm rot="1800000">
                      <a:off x="4427330" y="1986236"/>
                      <a:ext cx="360040" cy="225025"/>
                    </a:xfrm>
                    <a:prstGeom prst="roundRect">
                      <a:avLst>
                        <a:gd name="adj" fmla="val 50000"/>
                      </a:avLst>
                    </a:prstGeom>
                    <a:pattFill prst="lgConfetti">
                      <a:fgClr>
                        <a:schemeClr val="tx1">
                          <a:lumMod val="95000"/>
                          <a:lumOff val="5000"/>
                        </a:schemeClr>
                      </a:fgClr>
                      <a:bgClr>
                        <a:schemeClr val="bg1">
                          <a:lumMod val="50000"/>
                        </a:schemeClr>
                      </a:bgClr>
                    </a:patt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980" name="角丸四角形 979"/>
                  <p:cNvSpPr/>
                  <p:nvPr/>
                </p:nvSpPr>
                <p:spPr bwMode="auto">
                  <a:xfrm>
                    <a:off x="4100416" y="2692296"/>
                    <a:ext cx="185755" cy="64122"/>
                  </a:xfrm>
                  <a:prstGeom prst="roundRect">
                    <a:avLst/>
                  </a:prstGeom>
                  <a:solidFill>
                    <a:srgbClr val="00B0F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81" name="角丸四角形 980"/>
                  <p:cNvSpPr/>
                  <p:nvPr/>
                </p:nvSpPr>
                <p:spPr bwMode="auto">
                  <a:xfrm>
                    <a:off x="4344256" y="2692296"/>
                    <a:ext cx="185755" cy="64122"/>
                  </a:xfrm>
                  <a:prstGeom prst="roundRect">
                    <a:avLst/>
                  </a:prstGeom>
                  <a:solidFill>
                    <a:schemeClr val="bg1">
                      <a:lumMod val="65000"/>
                    </a:schemeClr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969" name="正方形/長方形 72"/>
                <p:cNvSpPr/>
                <p:nvPr/>
              </p:nvSpPr>
              <p:spPr bwMode="auto">
                <a:xfrm>
                  <a:off x="3368755" y="2843935"/>
                  <a:ext cx="3123486" cy="1215135"/>
                </a:xfrm>
                <a:custGeom>
                  <a:avLst/>
                  <a:gdLst>
                    <a:gd name="connsiteX0" fmla="*/ 0 w 3123486"/>
                    <a:gd name="connsiteY0" fmla="*/ 0 h 1215135"/>
                    <a:gd name="connsiteX1" fmla="*/ 3123486 w 3123486"/>
                    <a:gd name="connsiteY1" fmla="*/ 0 h 1215135"/>
                    <a:gd name="connsiteX2" fmla="*/ 3123486 w 3123486"/>
                    <a:gd name="connsiteY2" fmla="*/ 1215135 h 1215135"/>
                    <a:gd name="connsiteX3" fmla="*/ 0 w 3123486"/>
                    <a:gd name="connsiteY3" fmla="*/ 1215135 h 1215135"/>
                    <a:gd name="connsiteX4" fmla="*/ 0 w 3123486"/>
                    <a:gd name="connsiteY4" fmla="*/ 0 h 1215135"/>
                    <a:gd name="connsiteX0" fmla="*/ 0 w 3123486"/>
                    <a:gd name="connsiteY0" fmla="*/ 0 h 1215135"/>
                    <a:gd name="connsiteX1" fmla="*/ 3123486 w 3123486"/>
                    <a:gd name="connsiteY1" fmla="*/ 0 h 1215135"/>
                    <a:gd name="connsiteX2" fmla="*/ 3123486 w 3123486"/>
                    <a:gd name="connsiteY2" fmla="*/ 1215135 h 1215135"/>
                    <a:gd name="connsiteX3" fmla="*/ 1629965 w 3123486"/>
                    <a:gd name="connsiteY3" fmla="*/ 1209905 h 1215135"/>
                    <a:gd name="connsiteX4" fmla="*/ 0 w 3123486"/>
                    <a:gd name="connsiteY4" fmla="*/ 1215135 h 1215135"/>
                    <a:gd name="connsiteX5" fmla="*/ 0 w 3123486"/>
                    <a:gd name="connsiteY5" fmla="*/ 0 h 1215135"/>
                    <a:gd name="connsiteX0" fmla="*/ 1629965 w 3123486"/>
                    <a:gd name="connsiteY0" fmla="*/ 1209905 h 1301345"/>
                    <a:gd name="connsiteX1" fmla="*/ 0 w 3123486"/>
                    <a:gd name="connsiteY1" fmla="*/ 1215135 h 1301345"/>
                    <a:gd name="connsiteX2" fmla="*/ 0 w 3123486"/>
                    <a:gd name="connsiteY2" fmla="*/ 0 h 1301345"/>
                    <a:gd name="connsiteX3" fmla="*/ 3123486 w 3123486"/>
                    <a:gd name="connsiteY3" fmla="*/ 0 h 1301345"/>
                    <a:gd name="connsiteX4" fmla="*/ 3123486 w 3123486"/>
                    <a:gd name="connsiteY4" fmla="*/ 1215135 h 1301345"/>
                    <a:gd name="connsiteX5" fmla="*/ 1721405 w 3123486"/>
                    <a:gd name="connsiteY5" fmla="*/ 1301345 h 1301345"/>
                    <a:gd name="connsiteX0" fmla="*/ 1629965 w 3123486"/>
                    <a:gd name="connsiteY0" fmla="*/ 1209905 h 1215135"/>
                    <a:gd name="connsiteX1" fmla="*/ 0 w 3123486"/>
                    <a:gd name="connsiteY1" fmla="*/ 1215135 h 1215135"/>
                    <a:gd name="connsiteX2" fmla="*/ 0 w 3123486"/>
                    <a:gd name="connsiteY2" fmla="*/ 0 h 1215135"/>
                    <a:gd name="connsiteX3" fmla="*/ 3123486 w 3123486"/>
                    <a:gd name="connsiteY3" fmla="*/ 0 h 1215135"/>
                    <a:gd name="connsiteX4" fmla="*/ 3123486 w 3123486"/>
                    <a:gd name="connsiteY4" fmla="*/ 1215135 h 1215135"/>
                    <a:gd name="connsiteX0" fmla="*/ 0 w 3123486"/>
                    <a:gd name="connsiteY0" fmla="*/ 1215135 h 1215135"/>
                    <a:gd name="connsiteX1" fmla="*/ 0 w 3123486"/>
                    <a:gd name="connsiteY1" fmla="*/ 0 h 1215135"/>
                    <a:gd name="connsiteX2" fmla="*/ 3123486 w 3123486"/>
                    <a:gd name="connsiteY2" fmla="*/ 0 h 1215135"/>
                    <a:gd name="connsiteX3" fmla="*/ 3123486 w 3123486"/>
                    <a:gd name="connsiteY3" fmla="*/ 1215135 h 12151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123486" h="1215135">
                      <a:moveTo>
                        <a:pt x="0" y="1215135"/>
                      </a:moveTo>
                      <a:lnTo>
                        <a:pt x="0" y="0"/>
                      </a:lnTo>
                      <a:lnTo>
                        <a:pt x="3123486" y="0"/>
                      </a:lnTo>
                      <a:lnTo>
                        <a:pt x="3123486" y="1215135"/>
                      </a:lnTo>
                    </a:path>
                  </a:pathLst>
                </a:custGeom>
                <a:pattFill prst="dkVert">
                  <a:fgClr>
                    <a:srgbClr val="FFCC00"/>
                  </a:fgClr>
                  <a:bgClr>
                    <a:srgbClr val="CC9900"/>
                  </a:bgClr>
                </a:patt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70" name="正方形/長方形 969"/>
                <p:cNvSpPr/>
                <p:nvPr/>
              </p:nvSpPr>
              <p:spPr bwMode="auto">
                <a:xfrm>
                  <a:off x="3368755" y="2821545"/>
                  <a:ext cx="3123486" cy="164065"/>
                </a:xfrm>
                <a:prstGeom prst="rect">
                  <a:avLst/>
                </a:prstGeom>
                <a:solidFill>
                  <a:schemeClr val="tx1">
                    <a:alpha val="50000"/>
                  </a:schemeClr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71" name="正方形/長方形 970"/>
                <p:cNvSpPr/>
                <p:nvPr/>
              </p:nvSpPr>
              <p:spPr bwMode="auto">
                <a:xfrm>
                  <a:off x="3247060" y="2753924"/>
                  <a:ext cx="3366874" cy="135015"/>
                </a:xfrm>
                <a:prstGeom prst="rect">
                  <a:avLst/>
                </a:prstGeom>
                <a:pattFill prst="dkVert">
                  <a:fgClr>
                    <a:srgbClr val="FFCC00"/>
                  </a:fgClr>
                  <a:bgClr>
                    <a:srgbClr val="CC9900"/>
                  </a:bgClr>
                </a:patt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960" name="グループ化 959"/>
              <p:cNvGrpSpPr/>
              <p:nvPr/>
            </p:nvGrpSpPr>
            <p:grpSpPr>
              <a:xfrm>
                <a:off x="5950226" y="1804501"/>
                <a:ext cx="1740429" cy="800445"/>
                <a:chOff x="6362969" y="3364528"/>
                <a:chExt cx="1740429" cy="800445"/>
              </a:xfrm>
            </p:grpSpPr>
            <p:sp>
              <p:nvSpPr>
                <p:cNvPr id="961" name="フリーフォーム 960"/>
                <p:cNvSpPr/>
                <p:nvPr/>
              </p:nvSpPr>
              <p:spPr bwMode="auto">
                <a:xfrm>
                  <a:off x="7035478" y="336452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rgbClr val="6699FF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62" name="フリーフォーム 961"/>
                <p:cNvSpPr/>
                <p:nvPr/>
              </p:nvSpPr>
              <p:spPr bwMode="auto">
                <a:xfrm>
                  <a:off x="7500298" y="336452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rgbClr val="6699FF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63" name="フリーフォーム 962"/>
                <p:cNvSpPr/>
                <p:nvPr/>
              </p:nvSpPr>
              <p:spPr bwMode="auto">
                <a:xfrm>
                  <a:off x="7267888" y="343310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chemeClr val="accent1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64" name="フリーフォーム 963"/>
                <p:cNvSpPr/>
                <p:nvPr/>
              </p:nvSpPr>
              <p:spPr bwMode="auto">
                <a:xfrm>
                  <a:off x="7713658" y="343310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chemeClr val="accent1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65" name="フリーフォーム 964"/>
                <p:cNvSpPr/>
                <p:nvPr/>
              </p:nvSpPr>
              <p:spPr bwMode="auto">
                <a:xfrm>
                  <a:off x="6587759" y="336452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rgbClr val="6699FF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66" name="フリーフォーム 965"/>
                <p:cNvSpPr/>
                <p:nvPr/>
              </p:nvSpPr>
              <p:spPr bwMode="auto">
                <a:xfrm>
                  <a:off x="6362969" y="345596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chemeClr val="accent1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67" name="フリーフォーム 966"/>
                <p:cNvSpPr/>
                <p:nvPr/>
              </p:nvSpPr>
              <p:spPr bwMode="auto">
                <a:xfrm>
                  <a:off x="6810688" y="345596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chemeClr val="accent1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1082" name="グループ化 1081"/>
          <p:cNvGrpSpPr/>
          <p:nvPr/>
        </p:nvGrpSpPr>
        <p:grpSpPr>
          <a:xfrm>
            <a:off x="7827851" y="2826628"/>
            <a:ext cx="1744944" cy="1729038"/>
            <a:chOff x="7827851" y="2826628"/>
            <a:chExt cx="1744944" cy="1729038"/>
          </a:xfrm>
        </p:grpSpPr>
        <p:grpSp>
          <p:nvGrpSpPr>
            <p:cNvPr id="1083" name="グループ化 1082"/>
            <p:cNvGrpSpPr/>
            <p:nvPr/>
          </p:nvGrpSpPr>
          <p:grpSpPr>
            <a:xfrm>
              <a:off x="7937410" y="2826628"/>
              <a:ext cx="1516670" cy="1125814"/>
              <a:chOff x="7937410" y="875908"/>
              <a:chExt cx="1516670" cy="1125814"/>
            </a:xfrm>
          </p:grpSpPr>
          <p:sp>
            <p:nvSpPr>
              <p:cNvPr id="1234" name="正方形/長方形 1233"/>
              <p:cNvSpPr/>
              <p:nvPr/>
            </p:nvSpPr>
            <p:spPr bwMode="auto">
              <a:xfrm>
                <a:off x="7937410" y="875908"/>
                <a:ext cx="1516669" cy="1125814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235" name="グループ化 1234"/>
              <p:cNvGrpSpPr/>
              <p:nvPr/>
            </p:nvGrpSpPr>
            <p:grpSpPr>
              <a:xfrm>
                <a:off x="7937411" y="875908"/>
                <a:ext cx="1516669" cy="1125813"/>
                <a:chOff x="2247610" y="2632365"/>
                <a:chExt cx="3240343" cy="1898170"/>
              </a:xfrm>
              <a:solidFill>
                <a:srgbClr val="C00000"/>
              </a:solidFill>
            </p:grpSpPr>
            <p:sp>
              <p:nvSpPr>
                <p:cNvPr id="1236" name="正方形/長方形 1235"/>
                <p:cNvSpPr/>
                <p:nvPr/>
              </p:nvSpPr>
              <p:spPr bwMode="auto">
                <a:xfrm>
                  <a:off x="3174013" y="263236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37" name="正方形/長方形 1236"/>
                <p:cNvSpPr/>
                <p:nvPr/>
              </p:nvSpPr>
              <p:spPr bwMode="auto">
                <a:xfrm>
                  <a:off x="2247610" y="263236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38" name="正方形/長方形 1237"/>
                <p:cNvSpPr/>
                <p:nvPr/>
              </p:nvSpPr>
              <p:spPr bwMode="auto">
                <a:xfrm>
                  <a:off x="4099270" y="263236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39" name="正方形/長方形 1238"/>
                <p:cNvSpPr/>
                <p:nvPr/>
              </p:nvSpPr>
              <p:spPr bwMode="auto">
                <a:xfrm>
                  <a:off x="3636293" y="290414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40" name="正方形/長方形 1239"/>
                <p:cNvSpPr/>
                <p:nvPr/>
              </p:nvSpPr>
              <p:spPr bwMode="auto">
                <a:xfrm>
                  <a:off x="2709890" y="290414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41" name="正方形/長方形 1240"/>
                <p:cNvSpPr/>
                <p:nvPr/>
              </p:nvSpPr>
              <p:spPr bwMode="auto">
                <a:xfrm>
                  <a:off x="4561550" y="290414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42" name="正方形/長方形 1241"/>
                <p:cNvSpPr/>
                <p:nvPr/>
              </p:nvSpPr>
              <p:spPr bwMode="auto">
                <a:xfrm>
                  <a:off x="3174013" y="317592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43" name="正方形/長方形 1242"/>
                <p:cNvSpPr/>
                <p:nvPr/>
              </p:nvSpPr>
              <p:spPr bwMode="auto">
                <a:xfrm>
                  <a:off x="2247610" y="317592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44" name="正方形/長方形 1243"/>
                <p:cNvSpPr/>
                <p:nvPr/>
              </p:nvSpPr>
              <p:spPr bwMode="auto">
                <a:xfrm>
                  <a:off x="4099270" y="317592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45" name="正方形/長方形 1244"/>
                <p:cNvSpPr/>
                <p:nvPr/>
              </p:nvSpPr>
              <p:spPr bwMode="auto">
                <a:xfrm>
                  <a:off x="3636293" y="344770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46" name="正方形/長方形 1245"/>
                <p:cNvSpPr/>
                <p:nvPr/>
              </p:nvSpPr>
              <p:spPr bwMode="auto">
                <a:xfrm>
                  <a:off x="2709890" y="344770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47" name="正方形/長方形 1246"/>
                <p:cNvSpPr/>
                <p:nvPr/>
              </p:nvSpPr>
              <p:spPr bwMode="auto">
                <a:xfrm>
                  <a:off x="4561550" y="344770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48" name="正方形/長方形 1247"/>
                <p:cNvSpPr/>
                <p:nvPr/>
              </p:nvSpPr>
              <p:spPr bwMode="auto">
                <a:xfrm>
                  <a:off x="3174013" y="372456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49" name="正方形/長方形 1248"/>
                <p:cNvSpPr/>
                <p:nvPr/>
              </p:nvSpPr>
              <p:spPr bwMode="auto">
                <a:xfrm>
                  <a:off x="2247610" y="372456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50" name="正方形/長方形 1249"/>
                <p:cNvSpPr/>
                <p:nvPr/>
              </p:nvSpPr>
              <p:spPr bwMode="auto">
                <a:xfrm>
                  <a:off x="4099270" y="372456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51" name="正方形/長方形 1250"/>
                <p:cNvSpPr/>
                <p:nvPr/>
              </p:nvSpPr>
              <p:spPr bwMode="auto">
                <a:xfrm>
                  <a:off x="3636293" y="399634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52" name="正方形/長方形 1251"/>
                <p:cNvSpPr/>
                <p:nvPr/>
              </p:nvSpPr>
              <p:spPr bwMode="auto">
                <a:xfrm>
                  <a:off x="2709890" y="399634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53" name="正方形/長方形 1252"/>
                <p:cNvSpPr/>
                <p:nvPr/>
              </p:nvSpPr>
              <p:spPr bwMode="auto">
                <a:xfrm>
                  <a:off x="4561550" y="399634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54" name="正方形/長方形 1253"/>
                <p:cNvSpPr/>
                <p:nvPr/>
              </p:nvSpPr>
              <p:spPr bwMode="auto">
                <a:xfrm>
                  <a:off x="3174013" y="426050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55" name="正方形/長方形 1254"/>
                <p:cNvSpPr/>
                <p:nvPr/>
              </p:nvSpPr>
              <p:spPr bwMode="auto">
                <a:xfrm>
                  <a:off x="2247610" y="426050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56" name="正方形/長方形 1255"/>
                <p:cNvSpPr/>
                <p:nvPr/>
              </p:nvSpPr>
              <p:spPr bwMode="auto">
                <a:xfrm>
                  <a:off x="4099270" y="426050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57" name="正方形/長方形 1256"/>
                <p:cNvSpPr/>
                <p:nvPr/>
              </p:nvSpPr>
              <p:spPr bwMode="auto">
                <a:xfrm>
                  <a:off x="5023830" y="263236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58" name="正方形/長方形 1257"/>
                <p:cNvSpPr/>
                <p:nvPr/>
              </p:nvSpPr>
              <p:spPr bwMode="auto">
                <a:xfrm>
                  <a:off x="5023830" y="317592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59" name="正方形/長方形 1258"/>
                <p:cNvSpPr/>
                <p:nvPr/>
              </p:nvSpPr>
              <p:spPr bwMode="auto">
                <a:xfrm>
                  <a:off x="5023830" y="372456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60" name="正方形/長方形 1259"/>
                <p:cNvSpPr/>
                <p:nvPr/>
              </p:nvSpPr>
              <p:spPr bwMode="auto">
                <a:xfrm>
                  <a:off x="5023830" y="426050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084" name="グループ化 1083"/>
            <p:cNvGrpSpPr/>
            <p:nvPr/>
          </p:nvGrpSpPr>
          <p:grpSpPr>
            <a:xfrm>
              <a:off x="8438587" y="2951633"/>
              <a:ext cx="698462" cy="862957"/>
              <a:chOff x="8238365" y="2804154"/>
              <a:chExt cx="1257240" cy="1553332"/>
            </a:xfrm>
          </p:grpSpPr>
          <p:sp>
            <p:nvSpPr>
              <p:cNvPr id="1176" name="フリーフォーム 1175"/>
              <p:cNvSpPr/>
              <p:nvPr/>
            </p:nvSpPr>
            <p:spPr bwMode="auto">
              <a:xfrm flipH="1">
                <a:off x="8324905" y="2804154"/>
                <a:ext cx="780418" cy="578194"/>
              </a:xfrm>
              <a:custGeom>
                <a:avLst/>
                <a:gdLst>
                  <a:gd name="connsiteX0" fmla="*/ 501734 w 845698"/>
                  <a:gd name="connsiteY0" fmla="*/ 0 h 451708"/>
                  <a:gd name="connsiteX1" fmla="*/ 443977 w 845698"/>
                  <a:gd name="connsiteY1" fmla="*/ 11661 h 451708"/>
                  <a:gd name="connsiteX2" fmla="*/ 422849 w 845698"/>
                  <a:gd name="connsiteY2" fmla="*/ 25906 h 451708"/>
                  <a:gd name="connsiteX3" fmla="*/ 401722 w 845698"/>
                  <a:gd name="connsiteY3" fmla="*/ 11661 h 451708"/>
                  <a:gd name="connsiteX4" fmla="*/ 343964 w 845698"/>
                  <a:gd name="connsiteY4" fmla="*/ 0 h 451708"/>
                  <a:gd name="connsiteX5" fmla="*/ 239041 w 845698"/>
                  <a:gd name="connsiteY5" fmla="*/ 43461 h 451708"/>
                  <a:gd name="connsiteX6" fmla="*/ 232662 w 845698"/>
                  <a:gd name="connsiteY6" fmla="*/ 52922 h 451708"/>
                  <a:gd name="connsiteX7" fmla="*/ 199793 w 845698"/>
                  <a:gd name="connsiteY7" fmla="*/ 46286 h 451708"/>
                  <a:gd name="connsiteX8" fmla="*/ 63070 w 845698"/>
                  <a:gd name="connsiteY8" fmla="*/ 136913 h 451708"/>
                  <a:gd name="connsiteX9" fmla="*/ 51789 w 845698"/>
                  <a:gd name="connsiteY9" fmla="*/ 192786 h 451708"/>
                  <a:gd name="connsiteX10" fmla="*/ 43461 w 845698"/>
                  <a:gd name="connsiteY10" fmla="*/ 198401 h 451708"/>
                  <a:gd name="connsiteX11" fmla="*/ 0 w 845698"/>
                  <a:gd name="connsiteY11" fmla="*/ 303324 h 451708"/>
                  <a:gd name="connsiteX12" fmla="*/ 148384 w 845698"/>
                  <a:gd name="connsiteY12" fmla="*/ 451708 h 451708"/>
                  <a:gd name="connsiteX13" fmla="*/ 285107 w 845698"/>
                  <a:gd name="connsiteY13" fmla="*/ 361082 h 451708"/>
                  <a:gd name="connsiteX14" fmla="*/ 296388 w 845698"/>
                  <a:gd name="connsiteY14" fmla="*/ 305209 h 451708"/>
                  <a:gd name="connsiteX15" fmla="*/ 304716 w 845698"/>
                  <a:gd name="connsiteY15" fmla="*/ 299594 h 451708"/>
                  <a:gd name="connsiteX16" fmla="*/ 311095 w 845698"/>
                  <a:gd name="connsiteY16" fmla="*/ 290132 h 451708"/>
                  <a:gd name="connsiteX17" fmla="*/ 343964 w 845698"/>
                  <a:gd name="connsiteY17" fmla="*/ 296768 h 451708"/>
                  <a:gd name="connsiteX18" fmla="*/ 401722 w 845698"/>
                  <a:gd name="connsiteY18" fmla="*/ 285107 h 451708"/>
                  <a:gd name="connsiteX19" fmla="*/ 422849 w 845698"/>
                  <a:gd name="connsiteY19" fmla="*/ 270863 h 451708"/>
                  <a:gd name="connsiteX20" fmla="*/ 443977 w 845698"/>
                  <a:gd name="connsiteY20" fmla="*/ 285107 h 451708"/>
                  <a:gd name="connsiteX21" fmla="*/ 501734 w 845698"/>
                  <a:gd name="connsiteY21" fmla="*/ 296768 h 451708"/>
                  <a:gd name="connsiteX22" fmla="*/ 534603 w 845698"/>
                  <a:gd name="connsiteY22" fmla="*/ 290132 h 451708"/>
                  <a:gd name="connsiteX23" fmla="*/ 540982 w 845698"/>
                  <a:gd name="connsiteY23" fmla="*/ 299594 h 451708"/>
                  <a:gd name="connsiteX24" fmla="*/ 549310 w 845698"/>
                  <a:gd name="connsiteY24" fmla="*/ 305209 h 451708"/>
                  <a:gd name="connsiteX25" fmla="*/ 560591 w 845698"/>
                  <a:gd name="connsiteY25" fmla="*/ 361082 h 451708"/>
                  <a:gd name="connsiteX26" fmla="*/ 697314 w 845698"/>
                  <a:gd name="connsiteY26" fmla="*/ 451708 h 451708"/>
                  <a:gd name="connsiteX27" fmla="*/ 845698 w 845698"/>
                  <a:gd name="connsiteY27" fmla="*/ 303324 h 451708"/>
                  <a:gd name="connsiteX28" fmla="*/ 802237 w 845698"/>
                  <a:gd name="connsiteY28" fmla="*/ 198401 h 451708"/>
                  <a:gd name="connsiteX29" fmla="*/ 793909 w 845698"/>
                  <a:gd name="connsiteY29" fmla="*/ 192786 h 451708"/>
                  <a:gd name="connsiteX30" fmla="*/ 782628 w 845698"/>
                  <a:gd name="connsiteY30" fmla="*/ 136913 h 451708"/>
                  <a:gd name="connsiteX31" fmla="*/ 645905 w 845698"/>
                  <a:gd name="connsiteY31" fmla="*/ 46286 h 451708"/>
                  <a:gd name="connsiteX32" fmla="*/ 613036 w 845698"/>
                  <a:gd name="connsiteY32" fmla="*/ 52922 h 451708"/>
                  <a:gd name="connsiteX33" fmla="*/ 606657 w 845698"/>
                  <a:gd name="connsiteY33" fmla="*/ 43461 h 451708"/>
                  <a:gd name="connsiteX34" fmla="*/ 501734 w 845698"/>
                  <a:gd name="connsiteY34" fmla="*/ 0 h 4517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845698" h="451708">
                    <a:moveTo>
                      <a:pt x="501734" y="0"/>
                    </a:moveTo>
                    <a:cubicBezTo>
                      <a:pt x="481247" y="0"/>
                      <a:pt x="461729" y="4152"/>
                      <a:pt x="443977" y="11661"/>
                    </a:cubicBezTo>
                    <a:lnTo>
                      <a:pt x="422849" y="25906"/>
                    </a:lnTo>
                    <a:lnTo>
                      <a:pt x="401722" y="11661"/>
                    </a:lnTo>
                    <a:cubicBezTo>
                      <a:pt x="383969" y="4152"/>
                      <a:pt x="364452" y="0"/>
                      <a:pt x="343964" y="0"/>
                    </a:cubicBezTo>
                    <a:cubicBezTo>
                      <a:pt x="302989" y="0"/>
                      <a:pt x="265893" y="16609"/>
                      <a:pt x="239041" y="43461"/>
                    </a:cubicBezTo>
                    <a:lnTo>
                      <a:pt x="232662" y="52922"/>
                    </a:lnTo>
                    <a:lnTo>
                      <a:pt x="199793" y="46286"/>
                    </a:lnTo>
                    <a:cubicBezTo>
                      <a:pt x="138330" y="46286"/>
                      <a:pt x="85596" y="83655"/>
                      <a:pt x="63070" y="136913"/>
                    </a:cubicBezTo>
                    <a:lnTo>
                      <a:pt x="51789" y="192786"/>
                    </a:lnTo>
                    <a:lnTo>
                      <a:pt x="43461" y="198401"/>
                    </a:lnTo>
                    <a:cubicBezTo>
                      <a:pt x="16608" y="225253"/>
                      <a:pt x="0" y="262349"/>
                      <a:pt x="0" y="303324"/>
                    </a:cubicBezTo>
                    <a:cubicBezTo>
                      <a:pt x="0" y="385274"/>
                      <a:pt x="66434" y="451708"/>
                      <a:pt x="148384" y="451708"/>
                    </a:cubicBezTo>
                    <a:cubicBezTo>
                      <a:pt x="209847" y="451708"/>
                      <a:pt x="262582" y="414339"/>
                      <a:pt x="285107" y="361082"/>
                    </a:cubicBezTo>
                    <a:lnTo>
                      <a:pt x="296388" y="305209"/>
                    </a:lnTo>
                    <a:lnTo>
                      <a:pt x="304716" y="299594"/>
                    </a:lnTo>
                    <a:lnTo>
                      <a:pt x="311095" y="290132"/>
                    </a:lnTo>
                    <a:lnTo>
                      <a:pt x="343964" y="296768"/>
                    </a:lnTo>
                    <a:cubicBezTo>
                      <a:pt x="364452" y="296768"/>
                      <a:pt x="383969" y="292616"/>
                      <a:pt x="401722" y="285107"/>
                    </a:cubicBezTo>
                    <a:lnTo>
                      <a:pt x="422849" y="270863"/>
                    </a:lnTo>
                    <a:lnTo>
                      <a:pt x="443977" y="285107"/>
                    </a:lnTo>
                    <a:cubicBezTo>
                      <a:pt x="461729" y="292616"/>
                      <a:pt x="481247" y="296768"/>
                      <a:pt x="501734" y="296768"/>
                    </a:cubicBezTo>
                    <a:lnTo>
                      <a:pt x="534603" y="290132"/>
                    </a:lnTo>
                    <a:lnTo>
                      <a:pt x="540982" y="299594"/>
                    </a:lnTo>
                    <a:lnTo>
                      <a:pt x="549310" y="305209"/>
                    </a:lnTo>
                    <a:lnTo>
                      <a:pt x="560591" y="361082"/>
                    </a:lnTo>
                    <a:cubicBezTo>
                      <a:pt x="583116" y="414339"/>
                      <a:pt x="635851" y="451708"/>
                      <a:pt x="697314" y="451708"/>
                    </a:cubicBezTo>
                    <a:cubicBezTo>
                      <a:pt x="779264" y="451708"/>
                      <a:pt x="845698" y="385274"/>
                      <a:pt x="845698" y="303324"/>
                    </a:cubicBezTo>
                    <a:cubicBezTo>
                      <a:pt x="845698" y="262349"/>
                      <a:pt x="829090" y="225253"/>
                      <a:pt x="802237" y="198401"/>
                    </a:cubicBezTo>
                    <a:lnTo>
                      <a:pt x="793909" y="192786"/>
                    </a:lnTo>
                    <a:lnTo>
                      <a:pt x="782628" y="136913"/>
                    </a:lnTo>
                    <a:cubicBezTo>
                      <a:pt x="760102" y="83655"/>
                      <a:pt x="707368" y="46286"/>
                      <a:pt x="645905" y="46286"/>
                    </a:cubicBezTo>
                    <a:lnTo>
                      <a:pt x="613036" y="52922"/>
                    </a:lnTo>
                    <a:lnTo>
                      <a:pt x="606657" y="43461"/>
                    </a:lnTo>
                    <a:cubicBezTo>
                      <a:pt x="579805" y="16609"/>
                      <a:pt x="542709" y="0"/>
                      <a:pt x="501734" y="0"/>
                    </a:cubicBezTo>
                    <a:close/>
                  </a:path>
                </a:pathLst>
              </a:custGeom>
              <a:solidFill>
                <a:srgbClr val="FF66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77" name="台形 1176"/>
              <p:cNvSpPr/>
              <p:nvPr/>
            </p:nvSpPr>
            <p:spPr>
              <a:xfrm>
                <a:off x="8588670" y="3590447"/>
                <a:ext cx="250825" cy="223640"/>
              </a:xfrm>
              <a:prstGeom prst="trapezoid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178" name="グループ化 1177"/>
              <p:cNvGrpSpPr/>
              <p:nvPr/>
            </p:nvGrpSpPr>
            <p:grpSpPr>
              <a:xfrm>
                <a:off x="8532114" y="3713413"/>
                <a:ext cx="360161" cy="644070"/>
                <a:chOff x="3717150" y="5357552"/>
                <a:chExt cx="360161" cy="644070"/>
              </a:xfrm>
            </p:grpSpPr>
            <p:sp>
              <p:nvSpPr>
                <p:cNvPr id="1229" name="台形 1228"/>
                <p:cNvSpPr/>
                <p:nvPr/>
              </p:nvSpPr>
              <p:spPr>
                <a:xfrm rot="10800000">
                  <a:off x="3718929" y="5385671"/>
                  <a:ext cx="356402" cy="615951"/>
                </a:xfrm>
                <a:prstGeom prst="trapezoid">
                  <a:avLst>
                    <a:gd name="adj" fmla="val 37172"/>
                  </a:avLst>
                </a:prstGeom>
                <a:pattFill prst="dkVert">
                  <a:fgClr>
                    <a:srgbClr val="FF6699"/>
                  </a:fgClr>
                  <a:bgClr>
                    <a:srgbClr val="FFCCFF"/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230" name="台形 1229"/>
                <p:cNvSpPr/>
                <p:nvPr/>
              </p:nvSpPr>
              <p:spPr>
                <a:xfrm rot="10800000" flipV="1">
                  <a:off x="3824203" y="5458226"/>
                  <a:ext cx="148236" cy="543396"/>
                </a:xfrm>
                <a:prstGeom prst="trapezoid">
                  <a:avLst>
                    <a:gd name="adj" fmla="val 32110"/>
                  </a:avLst>
                </a:prstGeom>
                <a:solidFill>
                  <a:srgbClr val="FF66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231" name="台形 1230"/>
                <p:cNvSpPr/>
                <p:nvPr/>
              </p:nvSpPr>
              <p:spPr>
                <a:xfrm rot="10800000">
                  <a:off x="3824203" y="5357552"/>
                  <a:ext cx="148236" cy="121510"/>
                </a:xfrm>
                <a:prstGeom prst="trapezoid">
                  <a:avLst>
                    <a:gd name="adj" fmla="val 40678"/>
                  </a:avLst>
                </a:prstGeom>
                <a:solidFill>
                  <a:srgbClr val="FF66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232" name="平行四辺形 1231"/>
                <p:cNvSpPr/>
                <p:nvPr/>
              </p:nvSpPr>
              <p:spPr>
                <a:xfrm>
                  <a:off x="3717150" y="5357555"/>
                  <a:ext cx="180181" cy="100671"/>
                </a:xfrm>
                <a:prstGeom prst="parallelogram">
                  <a:avLst>
                    <a:gd name="adj" fmla="val 45656"/>
                  </a:avLst>
                </a:prstGeom>
                <a:pattFill prst="dkVert">
                  <a:fgClr>
                    <a:srgbClr val="FF6699"/>
                  </a:fgClr>
                  <a:bgClr>
                    <a:srgbClr val="FFCCFF"/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233" name="平行四辺形 1232"/>
                <p:cNvSpPr/>
                <p:nvPr/>
              </p:nvSpPr>
              <p:spPr>
                <a:xfrm flipH="1">
                  <a:off x="3897130" y="5357555"/>
                  <a:ext cx="180181" cy="100671"/>
                </a:xfrm>
                <a:prstGeom prst="parallelogram">
                  <a:avLst>
                    <a:gd name="adj" fmla="val 45656"/>
                  </a:avLst>
                </a:prstGeom>
                <a:pattFill prst="dkVert">
                  <a:fgClr>
                    <a:srgbClr val="FF6699"/>
                  </a:fgClr>
                  <a:bgClr>
                    <a:srgbClr val="FFCCFF"/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sp>
            <p:nvSpPr>
              <p:cNvPr id="1179" name="フリーフォーム 1178"/>
              <p:cNvSpPr/>
              <p:nvPr/>
            </p:nvSpPr>
            <p:spPr bwMode="auto">
              <a:xfrm flipH="1">
                <a:off x="8238365" y="3871023"/>
                <a:ext cx="108169" cy="486460"/>
              </a:xfrm>
              <a:custGeom>
                <a:avLst/>
                <a:gdLst>
                  <a:gd name="connsiteX0" fmla="*/ 0 w 123821"/>
                  <a:gd name="connsiteY0" fmla="*/ 0 h 464215"/>
                  <a:gd name="connsiteX1" fmla="*/ 28442 w 123821"/>
                  <a:gd name="connsiteY1" fmla="*/ 0 h 464215"/>
                  <a:gd name="connsiteX2" fmla="*/ 123821 w 123821"/>
                  <a:gd name="connsiteY2" fmla="*/ 464215 h 464215"/>
                  <a:gd name="connsiteX3" fmla="*/ 0 w 123821"/>
                  <a:gd name="connsiteY3" fmla="*/ 464215 h 4642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3821" h="464215">
                    <a:moveTo>
                      <a:pt x="0" y="0"/>
                    </a:moveTo>
                    <a:lnTo>
                      <a:pt x="28442" y="0"/>
                    </a:lnTo>
                    <a:lnTo>
                      <a:pt x="123821" y="464215"/>
                    </a:lnTo>
                    <a:lnTo>
                      <a:pt x="0" y="464215"/>
                    </a:lnTo>
                    <a:close/>
                  </a:path>
                </a:pathLst>
              </a:custGeom>
              <a:pattFill prst="pct75">
                <a:fgClr>
                  <a:schemeClr val="bg2">
                    <a:lumMod val="50000"/>
                  </a:schemeClr>
                </a:fgClr>
                <a:bgClr>
                  <a:schemeClr val="bg1">
                    <a:lumMod val="50000"/>
                  </a:scheme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80" name="フリーフォーム 1179"/>
              <p:cNvSpPr/>
              <p:nvPr/>
            </p:nvSpPr>
            <p:spPr>
              <a:xfrm>
                <a:off x="8318793" y="3741535"/>
                <a:ext cx="786607" cy="615951"/>
              </a:xfrm>
              <a:custGeom>
                <a:avLst/>
                <a:gdLst>
                  <a:gd name="connsiteX0" fmla="*/ 153458 w 786607"/>
                  <a:gd name="connsiteY0" fmla="*/ 0 h 615951"/>
                  <a:gd name="connsiteX1" fmla="*/ 183743 w 786607"/>
                  <a:gd name="connsiteY1" fmla="*/ 0 h 615951"/>
                  <a:gd name="connsiteX2" fmla="*/ 393304 w 786607"/>
                  <a:gd name="connsiteY2" fmla="*/ 577849 h 615951"/>
                  <a:gd name="connsiteX3" fmla="*/ 602865 w 786607"/>
                  <a:gd name="connsiteY3" fmla="*/ 0 h 615951"/>
                  <a:gd name="connsiteX4" fmla="*/ 633149 w 786607"/>
                  <a:gd name="connsiteY4" fmla="*/ 0 h 615951"/>
                  <a:gd name="connsiteX5" fmla="*/ 786607 w 786607"/>
                  <a:gd name="connsiteY5" fmla="*/ 153458 h 615951"/>
                  <a:gd name="connsiteX6" fmla="*/ 786607 w 786607"/>
                  <a:gd name="connsiteY6" fmla="*/ 615951 h 615951"/>
                  <a:gd name="connsiteX7" fmla="*/ 0 w 786607"/>
                  <a:gd name="connsiteY7" fmla="*/ 615951 h 615951"/>
                  <a:gd name="connsiteX8" fmla="*/ 0 w 786607"/>
                  <a:gd name="connsiteY8" fmla="*/ 153458 h 615951"/>
                  <a:gd name="connsiteX9" fmla="*/ 153458 w 786607"/>
                  <a:gd name="connsiteY9" fmla="*/ 0 h 6159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86607" h="615951">
                    <a:moveTo>
                      <a:pt x="153458" y="0"/>
                    </a:moveTo>
                    <a:lnTo>
                      <a:pt x="183743" y="0"/>
                    </a:lnTo>
                    <a:lnTo>
                      <a:pt x="393304" y="577849"/>
                    </a:lnTo>
                    <a:lnTo>
                      <a:pt x="602865" y="0"/>
                    </a:lnTo>
                    <a:lnTo>
                      <a:pt x="633149" y="0"/>
                    </a:lnTo>
                    <a:cubicBezTo>
                      <a:pt x="717902" y="0"/>
                      <a:pt x="786607" y="68705"/>
                      <a:pt x="786607" y="153458"/>
                    </a:cubicBezTo>
                    <a:lnTo>
                      <a:pt x="786607" y="615951"/>
                    </a:lnTo>
                    <a:lnTo>
                      <a:pt x="0" y="615951"/>
                    </a:lnTo>
                    <a:lnTo>
                      <a:pt x="0" y="153458"/>
                    </a:lnTo>
                    <a:cubicBezTo>
                      <a:pt x="0" y="68705"/>
                      <a:pt x="68705" y="0"/>
                      <a:pt x="153458" y="0"/>
                    </a:cubicBezTo>
                    <a:close/>
                  </a:path>
                </a:pathLst>
              </a:custGeom>
              <a:pattFill prst="pct75">
                <a:fgClr>
                  <a:schemeClr val="bg2">
                    <a:lumMod val="50000"/>
                  </a:schemeClr>
                </a:fgClr>
                <a:bgClr>
                  <a:schemeClr val="bg1">
                    <a:lumMod val="50000"/>
                  </a:scheme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181" name="平行四辺形 14"/>
              <p:cNvSpPr/>
              <p:nvPr/>
            </p:nvSpPr>
            <p:spPr>
              <a:xfrm flipH="1">
                <a:off x="8469009" y="3741536"/>
                <a:ext cx="273050" cy="615950"/>
              </a:xfrm>
              <a:custGeom>
                <a:avLst/>
                <a:gdLst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128623 w 333375"/>
                  <a:gd name="connsiteY3" fmla="*/ 615950 h 615950"/>
                  <a:gd name="connsiteX4" fmla="*/ 0 w 333375"/>
                  <a:gd name="connsiteY4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82575 w 333375"/>
                  <a:gd name="connsiteY3" fmla="*/ 142875 h 615950"/>
                  <a:gd name="connsiteX4" fmla="*/ 128623 w 333375"/>
                  <a:gd name="connsiteY4" fmla="*/ 615950 h 615950"/>
                  <a:gd name="connsiteX5" fmla="*/ 0 w 333375"/>
                  <a:gd name="connsiteY5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128623 w 333375"/>
                  <a:gd name="connsiteY4" fmla="*/ 615950 h 615950"/>
                  <a:gd name="connsiteX5" fmla="*/ 0 w 333375"/>
                  <a:gd name="connsiteY5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193675 w 333375"/>
                  <a:gd name="connsiteY4" fmla="*/ 250825 h 615950"/>
                  <a:gd name="connsiteX5" fmla="*/ 1286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1286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905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61948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200025 h 615950"/>
                  <a:gd name="connsiteX4" fmla="*/ 285750 w 333375"/>
                  <a:gd name="connsiteY4" fmla="*/ 250825 h 615950"/>
                  <a:gd name="connsiteX5" fmla="*/ 61948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66700 w 333375"/>
                  <a:gd name="connsiteY3" fmla="*/ 101600 h 615950"/>
                  <a:gd name="connsiteX4" fmla="*/ 212725 w 333375"/>
                  <a:gd name="connsiteY4" fmla="*/ 200025 h 615950"/>
                  <a:gd name="connsiteX5" fmla="*/ 285750 w 333375"/>
                  <a:gd name="connsiteY5" fmla="*/ 250825 h 615950"/>
                  <a:gd name="connsiteX6" fmla="*/ 61948 w 333375"/>
                  <a:gd name="connsiteY6" fmla="*/ 615950 h 615950"/>
                  <a:gd name="connsiteX7" fmla="*/ 0 w 333375"/>
                  <a:gd name="connsiteY7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314325 w 333375"/>
                  <a:gd name="connsiteY3" fmla="*/ 174625 h 615950"/>
                  <a:gd name="connsiteX4" fmla="*/ 212725 w 333375"/>
                  <a:gd name="connsiteY4" fmla="*/ 200025 h 615950"/>
                  <a:gd name="connsiteX5" fmla="*/ 285750 w 333375"/>
                  <a:gd name="connsiteY5" fmla="*/ 250825 h 615950"/>
                  <a:gd name="connsiteX6" fmla="*/ 61948 w 333375"/>
                  <a:gd name="connsiteY6" fmla="*/ 615950 h 615950"/>
                  <a:gd name="connsiteX7" fmla="*/ 0 w 333375"/>
                  <a:gd name="connsiteY7" fmla="*/ 615950 h 615950"/>
                  <a:gd name="connsiteX0" fmla="*/ 0 w 314325"/>
                  <a:gd name="connsiteY0" fmla="*/ 615950 h 615950"/>
                  <a:gd name="connsiteX1" fmla="*/ 204752 w 314325"/>
                  <a:gd name="connsiteY1" fmla="*/ 0 h 615950"/>
                  <a:gd name="connsiteX2" fmla="*/ 314325 w 314325"/>
                  <a:gd name="connsiteY2" fmla="*/ 0 h 615950"/>
                  <a:gd name="connsiteX3" fmla="*/ 314325 w 314325"/>
                  <a:gd name="connsiteY3" fmla="*/ 174625 h 615950"/>
                  <a:gd name="connsiteX4" fmla="*/ 212725 w 314325"/>
                  <a:gd name="connsiteY4" fmla="*/ 200025 h 615950"/>
                  <a:gd name="connsiteX5" fmla="*/ 285750 w 314325"/>
                  <a:gd name="connsiteY5" fmla="*/ 250825 h 615950"/>
                  <a:gd name="connsiteX6" fmla="*/ 61948 w 314325"/>
                  <a:gd name="connsiteY6" fmla="*/ 615950 h 615950"/>
                  <a:gd name="connsiteX7" fmla="*/ 0 w 314325"/>
                  <a:gd name="connsiteY7" fmla="*/ 615950 h 615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14325" h="615950">
                    <a:moveTo>
                      <a:pt x="0" y="615950"/>
                    </a:moveTo>
                    <a:lnTo>
                      <a:pt x="204752" y="0"/>
                    </a:lnTo>
                    <a:lnTo>
                      <a:pt x="314325" y="0"/>
                    </a:lnTo>
                    <a:lnTo>
                      <a:pt x="314325" y="174625"/>
                    </a:lnTo>
                    <a:lnTo>
                      <a:pt x="212725" y="200025"/>
                    </a:lnTo>
                    <a:lnTo>
                      <a:pt x="285750" y="250825"/>
                    </a:lnTo>
                    <a:lnTo>
                      <a:pt x="61948" y="615950"/>
                    </a:lnTo>
                    <a:lnTo>
                      <a:pt x="0" y="615950"/>
                    </a:lnTo>
                    <a:close/>
                  </a:path>
                </a:pathLst>
              </a:custGeom>
              <a:pattFill prst="pct75">
                <a:fgClr>
                  <a:schemeClr val="bg2">
                    <a:lumMod val="50000"/>
                  </a:schemeClr>
                </a:fgClr>
                <a:bgClr>
                  <a:schemeClr val="bg1">
                    <a:lumMod val="50000"/>
                  </a:scheme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182" name="平行四辺形 14"/>
              <p:cNvSpPr/>
              <p:nvPr/>
            </p:nvSpPr>
            <p:spPr>
              <a:xfrm>
                <a:off x="8682133" y="3741536"/>
                <a:ext cx="273050" cy="615950"/>
              </a:xfrm>
              <a:custGeom>
                <a:avLst/>
                <a:gdLst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128623 w 333375"/>
                  <a:gd name="connsiteY3" fmla="*/ 615950 h 615950"/>
                  <a:gd name="connsiteX4" fmla="*/ 0 w 333375"/>
                  <a:gd name="connsiteY4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82575 w 333375"/>
                  <a:gd name="connsiteY3" fmla="*/ 142875 h 615950"/>
                  <a:gd name="connsiteX4" fmla="*/ 128623 w 333375"/>
                  <a:gd name="connsiteY4" fmla="*/ 615950 h 615950"/>
                  <a:gd name="connsiteX5" fmla="*/ 0 w 333375"/>
                  <a:gd name="connsiteY5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128623 w 333375"/>
                  <a:gd name="connsiteY4" fmla="*/ 615950 h 615950"/>
                  <a:gd name="connsiteX5" fmla="*/ 0 w 333375"/>
                  <a:gd name="connsiteY5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193675 w 333375"/>
                  <a:gd name="connsiteY4" fmla="*/ 250825 h 615950"/>
                  <a:gd name="connsiteX5" fmla="*/ 1286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1286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905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61948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200025 h 615950"/>
                  <a:gd name="connsiteX4" fmla="*/ 285750 w 333375"/>
                  <a:gd name="connsiteY4" fmla="*/ 250825 h 615950"/>
                  <a:gd name="connsiteX5" fmla="*/ 61948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66700 w 333375"/>
                  <a:gd name="connsiteY3" fmla="*/ 101600 h 615950"/>
                  <a:gd name="connsiteX4" fmla="*/ 212725 w 333375"/>
                  <a:gd name="connsiteY4" fmla="*/ 200025 h 615950"/>
                  <a:gd name="connsiteX5" fmla="*/ 285750 w 333375"/>
                  <a:gd name="connsiteY5" fmla="*/ 250825 h 615950"/>
                  <a:gd name="connsiteX6" fmla="*/ 61948 w 333375"/>
                  <a:gd name="connsiteY6" fmla="*/ 615950 h 615950"/>
                  <a:gd name="connsiteX7" fmla="*/ 0 w 333375"/>
                  <a:gd name="connsiteY7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314325 w 333375"/>
                  <a:gd name="connsiteY3" fmla="*/ 174625 h 615950"/>
                  <a:gd name="connsiteX4" fmla="*/ 212725 w 333375"/>
                  <a:gd name="connsiteY4" fmla="*/ 200025 h 615950"/>
                  <a:gd name="connsiteX5" fmla="*/ 285750 w 333375"/>
                  <a:gd name="connsiteY5" fmla="*/ 250825 h 615950"/>
                  <a:gd name="connsiteX6" fmla="*/ 61948 w 333375"/>
                  <a:gd name="connsiteY6" fmla="*/ 615950 h 615950"/>
                  <a:gd name="connsiteX7" fmla="*/ 0 w 333375"/>
                  <a:gd name="connsiteY7" fmla="*/ 615950 h 615950"/>
                  <a:gd name="connsiteX0" fmla="*/ 0 w 314325"/>
                  <a:gd name="connsiteY0" fmla="*/ 615950 h 615950"/>
                  <a:gd name="connsiteX1" fmla="*/ 204752 w 314325"/>
                  <a:gd name="connsiteY1" fmla="*/ 0 h 615950"/>
                  <a:gd name="connsiteX2" fmla="*/ 314325 w 314325"/>
                  <a:gd name="connsiteY2" fmla="*/ 0 h 615950"/>
                  <a:gd name="connsiteX3" fmla="*/ 314325 w 314325"/>
                  <a:gd name="connsiteY3" fmla="*/ 174625 h 615950"/>
                  <a:gd name="connsiteX4" fmla="*/ 212725 w 314325"/>
                  <a:gd name="connsiteY4" fmla="*/ 200025 h 615950"/>
                  <a:gd name="connsiteX5" fmla="*/ 285750 w 314325"/>
                  <a:gd name="connsiteY5" fmla="*/ 250825 h 615950"/>
                  <a:gd name="connsiteX6" fmla="*/ 61948 w 314325"/>
                  <a:gd name="connsiteY6" fmla="*/ 615950 h 615950"/>
                  <a:gd name="connsiteX7" fmla="*/ 0 w 314325"/>
                  <a:gd name="connsiteY7" fmla="*/ 615950 h 615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14325" h="615950">
                    <a:moveTo>
                      <a:pt x="0" y="615950"/>
                    </a:moveTo>
                    <a:lnTo>
                      <a:pt x="204752" y="0"/>
                    </a:lnTo>
                    <a:lnTo>
                      <a:pt x="314325" y="0"/>
                    </a:lnTo>
                    <a:lnTo>
                      <a:pt x="314325" y="174625"/>
                    </a:lnTo>
                    <a:lnTo>
                      <a:pt x="212725" y="200025"/>
                    </a:lnTo>
                    <a:lnTo>
                      <a:pt x="285750" y="250825"/>
                    </a:lnTo>
                    <a:lnTo>
                      <a:pt x="61948" y="615950"/>
                    </a:lnTo>
                    <a:lnTo>
                      <a:pt x="0" y="615950"/>
                    </a:lnTo>
                    <a:close/>
                  </a:path>
                </a:pathLst>
              </a:custGeom>
              <a:pattFill prst="pct75">
                <a:fgClr>
                  <a:schemeClr val="bg2">
                    <a:lumMod val="50000"/>
                  </a:schemeClr>
                </a:fgClr>
                <a:bgClr>
                  <a:schemeClr val="bg1">
                    <a:lumMod val="50000"/>
                  </a:scheme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183" name="円/楕円 701"/>
              <p:cNvSpPr/>
              <p:nvPr/>
            </p:nvSpPr>
            <p:spPr>
              <a:xfrm rot="20700000">
                <a:off x="8334575" y="3239526"/>
                <a:ext cx="167685" cy="232292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84" name="円/楕円 840"/>
              <p:cNvSpPr/>
              <p:nvPr/>
            </p:nvSpPr>
            <p:spPr>
              <a:xfrm>
                <a:off x="8382689" y="2909986"/>
                <a:ext cx="659184" cy="729565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85" name="月 1184"/>
              <p:cNvSpPr/>
              <p:nvPr/>
            </p:nvSpPr>
            <p:spPr bwMode="auto">
              <a:xfrm rot="1800000">
                <a:off x="8386087" y="2862545"/>
                <a:ext cx="134584" cy="459268"/>
              </a:xfrm>
              <a:prstGeom prst="moon">
                <a:avLst>
                  <a:gd name="adj" fmla="val 53775"/>
                </a:avLst>
              </a:prstGeom>
              <a:solidFill>
                <a:srgbClr val="FF66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186" name="グループ化 1185"/>
              <p:cNvGrpSpPr/>
              <p:nvPr/>
            </p:nvGrpSpPr>
            <p:grpSpPr>
              <a:xfrm>
                <a:off x="8378875" y="2834790"/>
                <a:ext cx="282365" cy="840281"/>
                <a:chOff x="7338052" y="4478929"/>
                <a:chExt cx="282365" cy="840281"/>
              </a:xfrm>
            </p:grpSpPr>
            <p:sp>
              <p:nvSpPr>
                <p:cNvPr id="1225" name="月 1224"/>
                <p:cNvSpPr/>
                <p:nvPr/>
              </p:nvSpPr>
              <p:spPr bwMode="auto">
                <a:xfrm>
                  <a:off x="7338052" y="4659093"/>
                  <a:ext cx="132263" cy="660117"/>
                </a:xfrm>
                <a:prstGeom prst="moon">
                  <a:avLst/>
                </a:prstGeom>
                <a:solidFill>
                  <a:srgbClr val="FF66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26" name="月 1225"/>
                <p:cNvSpPr/>
                <p:nvPr/>
              </p:nvSpPr>
              <p:spPr bwMode="auto">
                <a:xfrm rot="1800000">
                  <a:off x="7394261" y="4478929"/>
                  <a:ext cx="134584" cy="459268"/>
                </a:xfrm>
                <a:prstGeom prst="moon">
                  <a:avLst>
                    <a:gd name="adj" fmla="val 53775"/>
                  </a:avLst>
                </a:prstGeom>
                <a:solidFill>
                  <a:srgbClr val="FF66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27" name="月 1226"/>
                <p:cNvSpPr/>
                <p:nvPr/>
              </p:nvSpPr>
              <p:spPr bwMode="auto">
                <a:xfrm rot="900000">
                  <a:off x="7449326" y="4521841"/>
                  <a:ext cx="102957" cy="379332"/>
                </a:xfrm>
                <a:prstGeom prst="moon">
                  <a:avLst>
                    <a:gd name="adj" fmla="val 53775"/>
                  </a:avLst>
                </a:prstGeom>
                <a:solidFill>
                  <a:srgbClr val="FF66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28" name="月 1227"/>
                <p:cNvSpPr/>
                <p:nvPr/>
              </p:nvSpPr>
              <p:spPr bwMode="auto">
                <a:xfrm rot="900000">
                  <a:off x="7519238" y="4522451"/>
                  <a:ext cx="101179" cy="330020"/>
                </a:xfrm>
                <a:prstGeom prst="moon">
                  <a:avLst>
                    <a:gd name="adj" fmla="val 53775"/>
                  </a:avLst>
                </a:prstGeom>
                <a:solidFill>
                  <a:srgbClr val="FF66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187" name="月 1186"/>
              <p:cNvSpPr/>
              <p:nvPr/>
            </p:nvSpPr>
            <p:spPr bwMode="auto">
              <a:xfrm rot="19800000" flipH="1">
                <a:off x="8915017" y="2862545"/>
                <a:ext cx="134584" cy="459268"/>
              </a:xfrm>
              <a:prstGeom prst="moon">
                <a:avLst>
                  <a:gd name="adj" fmla="val 53775"/>
                </a:avLst>
              </a:prstGeom>
              <a:solidFill>
                <a:srgbClr val="FF66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188" name="グループ化 1187"/>
              <p:cNvGrpSpPr/>
              <p:nvPr/>
            </p:nvGrpSpPr>
            <p:grpSpPr>
              <a:xfrm>
                <a:off x="8460776" y="3193765"/>
                <a:ext cx="163327" cy="143992"/>
                <a:chOff x="6872146" y="4849678"/>
                <a:chExt cx="239222" cy="154092"/>
              </a:xfrm>
            </p:grpSpPr>
            <p:sp>
              <p:nvSpPr>
                <p:cNvPr id="1220" name="月 1219"/>
                <p:cNvSpPr/>
                <p:nvPr/>
              </p:nvSpPr>
              <p:spPr bwMode="auto">
                <a:xfrm rot="16200000" flipH="1">
                  <a:off x="6968897" y="4752927"/>
                  <a:ext cx="45719" cy="239222"/>
                </a:xfrm>
                <a:prstGeom prst="moon">
                  <a:avLst>
                    <a:gd name="adj" fmla="val 71101"/>
                  </a:avLst>
                </a:prstGeom>
                <a:solidFill>
                  <a:srgbClr val="FF66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21" name="フリーフォーム 1220"/>
                <p:cNvSpPr/>
                <p:nvPr/>
              </p:nvSpPr>
              <p:spPr bwMode="auto">
                <a:xfrm>
                  <a:off x="6885301" y="4919187"/>
                  <a:ext cx="224252" cy="82729"/>
                </a:xfrm>
                <a:custGeom>
                  <a:avLst/>
                  <a:gdLst>
                    <a:gd name="connsiteX0" fmla="*/ 106124 w 212246"/>
                    <a:gd name="connsiteY0" fmla="*/ 0 h 120474"/>
                    <a:gd name="connsiteX1" fmla="*/ 207292 w 212246"/>
                    <a:gd name="connsiteY1" fmla="*/ 48657 h 120474"/>
                    <a:gd name="connsiteX2" fmla="*/ 212246 w 212246"/>
                    <a:gd name="connsiteY2" fmla="*/ 60237 h 120474"/>
                    <a:gd name="connsiteX3" fmla="*/ 207292 w 212246"/>
                    <a:gd name="connsiteY3" fmla="*/ 71818 h 120474"/>
                    <a:gd name="connsiteX4" fmla="*/ 106124 w 212246"/>
                    <a:gd name="connsiteY4" fmla="*/ 120474 h 120474"/>
                    <a:gd name="connsiteX5" fmla="*/ 4954 w 212246"/>
                    <a:gd name="connsiteY5" fmla="*/ 71818 h 120474"/>
                    <a:gd name="connsiteX6" fmla="*/ 0 w 212246"/>
                    <a:gd name="connsiteY6" fmla="*/ 60238 h 120474"/>
                    <a:gd name="connsiteX7" fmla="*/ 4955 w 212246"/>
                    <a:gd name="connsiteY7" fmla="*/ 48657 h 120474"/>
                    <a:gd name="connsiteX8" fmla="*/ 73472 w 212246"/>
                    <a:gd name="connsiteY8" fmla="*/ 3582 h 120474"/>
                    <a:gd name="connsiteX9" fmla="*/ 106124 w 212246"/>
                    <a:gd name="connsiteY9" fmla="*/ 0 h 1204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12246" h="120474">
                      <a:moveTo>
                        <a:pt x="106124" y="0"/>
                      </a:moveTo>
                      <a:cubicBezTo>
                        <a:pt x="151603" y="0"/>
                        <a:pt x="190624" y="20064"/>
                        <a:pt x="207292" y="48657"/>
                      </a:cubicBezTo>
                      <a:lnTo>
                        <a:pt x="212246" y="60237"/>
                      </a:lnTo>
                      <a:lnTo>
                        <a:pt x="207292" y="71818"/>
                      </a:lnTo>
                      <a:cubicBezTo>
                        <a:pt x="190624" y="100411"/>
                        <a:pt x="151603" y="120474"/>
                        <a:pt x="106124" y="120474"/>
                      </a:cubicBezTo>
                      <a:cubicBezTo>
                        <a:pt x="60643" y="120474"/>
                        <a:pt x="21622" y="100411"/>
                        <a:pt x="4954" y="71818"/>
                      </a:cubicBezTo>
                      <a:lnTo>
                        <a:pt x="0" y="60238"/>
                      </a:lnTo>
                      <a:lnTo>
                        <a:pt x="4955" y="48657"/>
                      </a:lnTo>
                      <a:cubicBezTo>
                        <a:pt x="17455" y="27212"/>
                        <a:pt x="42530" y="10565"/>
                        <a:pt x="73472" y="3582"/>
                      </a:cubicBezTo>
                      <a:cubicBezTo>
                        <a:pt x="83787" y="1254"/>
                        <a:pt x="94754" y="0"/>
                        <a:pt x="106124" y="0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22" name="二等辺三角形 1221"/>
                <p:cNvSpPr/>
                <p:nvPr/>
              </p:nvSpPr>
              <p:spPr bwMode="auto">
                <a:xfrm rot="19800000">
                  <a:off x="6888743" y="4912165"/>
                  <a:ext cx="45719" cy="58996"/>
                </a:xfrm>
                <a:prstGeom prst="triangle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23" name="フリーフォーム 1222"/>
                <p:cNvSpPr/>
                <p:nvPr/>
              </p:nvSpPr>
              <p:spPr bwMode="auto">
                <a:xfrm>
                  <a:off x="6885301" y="4938238"/>
                  <a:ext cx="224252" cy="65532"/>
                </a:xfrm>
                <a:custGeom>
                  <a:avLst/>
                  <a:gdLst>
                    <a:gd name="connsiteX0" fmla="*/ 106124 w 212246"/>
                    <a:gd name="connsiteY0" fmla="*/ 0 h 120474"/>
                    <a:gd name="connsiteX1" fmla="*/ 207292 w 212246"/>
                    <a:gd name="connsiteY1" fmla="*/ 48657 h 120474"/>
                    <a:gd name="connsiteX2" fmla="*/ 212246 w 212246"/>
                    <a:gd name="connsiteY2" fmla="*/ 60237 h 120474"/>
                    <a:gd name="connsiteX3" fmla="*/ 207292 w 212246"/>
                    <a:gd name="connsiteY3" fmla="*/ 71818 h 120474"/>
                    <a:gd name="connsiteX4" fmla="*/ 106124 w 212246"/>
                    <a:gd name="connsiteY4" fmla="*/ 120474 h 120474"/>
                    <a:gd name="connsiteX5" fmla="*/ 4954 w 212246"/>
                    <a:gd name="connsiteY5" fmla="*/ 71818 h 120474"/>
                    <a:gd name="connsiteX6" fmla="*/ 0 w 212246"/>
                    <a:gd name="connsiteY6" fmla="*/ 60238 h 120474"/>
                    <a:gd name="connsiteX7" fmla="*/ 4955 w 212246"/>
                    <a:gd name="connsiteY7" fmla="*/ 48657 h 120474"/>
                    <a:gd name="connsiteX8" fmla="*/ 73472 w 212246"/>
                    <a:gd name="connsiteY8" fmla="*/ 3582 h 120474"/>
                    <a:gd name="connsiteX9" fmla="*/ 106124 w 212246"/>
                    <a:gd name="connsiteY9" fmla="*/ 0 h 1204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12246" h="120474">
                      <a:moveTo>
                        <a:pt x="106124" y="0"/>
                      </a:moveTo>
                      <a:cubicBezTo>
                        <a:pt x="151603" y="0"/>
                        <a:pt x="190624" y="20064"/>
                        <a:pt x="207292" y="48657"/>
                      </a:cubicBezTo>
                      <a:lnTo>
                        <a:pt x="212246" y="60237"/>
                      </a:lnTo>
                      <a:lnTo>
                        <a:pt x="207292" y="71818"/>
                      </a:lnTo>
                      <a:cubicBezTo>
                        <a:pt x="190624" y="100411"/>
                        <a:pt x="151603" y="120474"/>
                        <a:pt x="106124" y="120474"/>
                      </a:cubicBezTo>
                      <a:cubicBezTo>
                        <a:pt x="60643" y="120474"/>
                        <a:pt x="21622" y="100411"/>
                        <a:pt x="4954" y="71818"/>
                      </a:cubicBezTo>
                      <a:lnTo>
                        <a:pt x="0" y="60238"/>
                      </a:lnTo>
                      <a:lnTo>
                        <a:pt x="4955" y="48657"/>
                      </a:lnTo>
                      <a:cubicBezTo>
                        <a:pt x="17455" y="27212"/>
                        <a:pt x="42530" y="10565"/>
                        <a:pt x="73472" y="3582"/>
                      </a:cubicBezTo>
                      <a:cubicBezTo>
                        <a:pt x="83787" y="1254"/>
                        <a:pt x="94754" y="0"/>
                        <a:pt x="106124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24" name="楕円 1223"/>
                <p:cNvSpPr/>
                <p:nvPr/>
              </p:nvSpPr>
              <p:spPr bwMode="auto">
                <a:xfrm flipH="1">
                  <a:off x="6997611" y="4938667"/>
                  <a:ext cx="59566" cy="56896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189" name="グループ化 1188"/>
              <p:cNvGrpSpPr/>
              <p:nvPr/>
            </p:nvGrpSpPr>
            <p:grpSpPr>
              <a:xfrm flipH="1">
                <a:off x="8704199" y="3193765"/>
                <a:ext cx="213060" cy="143992"/>
                <a:chOff x="6872146" y="4849678"/>
                <a:chExt cx="239222" cy="154092"/>
              </a:xfrm>
            </p:grpSpPr>
            <p:sp>
              <p:nvSpPr>
                <p:cNvPr id="1215" name="月 1214"/>
                <p:cNvSpPr/>
                <p:nvPr/>
              </p:nvSpPr>
              <p:spPr bwMode="auto">
                <a:xfrm rot="16200000" flipH="1">
                  <a:off x="6968897" y="4752927"/>
                  <a:ext cx="45719" cy="239222"/>
                </a:xfrm>
                <a:prstGeom prst="moon">
                  <a:avLst>
                    <a:gd name="adj" fmla="val 71101"/>
                  </a:avLst>
                </a:prstGeom>
                <a:solidFill>
                  <a:srgbClr val="FF66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16" name="フリーフォーム 1215"/>
                <p:cNvSpPr/>
                <p:nvPr/>
              </p:nvSpPr>
              <p:spPr bwMode="auto">
                <a:xfrm>
                  <a:off x="6885301" y="4919187"/>
                  <a:ext cx="224252" cy="82729"/>
                </a:xfrm>
                <a:custGeom>
                  <a:avLst/>
                  <a:gdLst>
                    <a:gd name="connsiteX0" fmla="*/ 106124 w 212246"/>
                    <a:gd name="connsiteY0" fmla="*/ 0 h 120474"/>
                    <a:gd name="connsiteX1" fmla="*/ 207292 w 212246"/>
                    <a:gd name="connsiteY1" fmla="*/ 48657 h 120474"/>
                    <a:gd name="connsiteX2" fmla="*/ 212246 w 212246"/>
                    <a:gd name="connsiteY2" fmla="*/ 60237 h 120474"/>
                    <a:gd name="connsiteX3" fmla="*/ 207292 w 212246"/>
                    <a:gd name="connsiteY3" fmla="*/ 71818 h 120474"/>
                    <a:gd name="connsiteX4" fmla="*/ 106124 w 212246"/>
                    <a:gd name="connsiteY4" fmla="*/ 120474 h 120474"/>
                    <a:gd name="connsiteX5" fmla="*/ 4954 w 212246"/>
                    <a:gd name="connsiteY5" fmla="*/ 71818 h 120474"/>
                    <a:gd name="connsiteX6" fmla="*/ 0 w 212246"/>
                    <a:gd name="connsiteY6" fmla="*/ 60238 h 120474"/>
                    <a:gd name="connsiteX7" fmla="*/ 4955 w 212246"/>
                    <a:gd name="connsiteY7" fmla="*/ 48657 h 120474"/>
                    <a:gd name="connsiteX8" fmla="*/ 73472 w 212246"/>
                    <a:gd name="connsiteY8" fmla="*/ 3582 h 120474"/>
                    <a:gd name="connsiteX9" fmla="*/ 106124 w 212246"/>
                    <a:gd name="connsiteY9" fmla="*/ 0 h 1204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12246" h="120474">
                      <a:moveTo>
                        <a:pt x="106124" y="0"/>
                      </a:moveTo>
                      <a:cubicBezTo>
                        <a:pt x="151603" y="0"/>
                        <a:pt x="190624" y="20064"/>
                        <a:pt x="207292" y="48657"/>
                      </a:cubicBezTo>
                      <a:lnTo>
                        <a:pt x="212246" y="60237"/>
                      </a:lnTo>
                      <a:lnTo>
                        <a:pt x="207292" y="71818"/>
                      </a:lnTo>
                      <a:cubicBezTo>
                        <a:pt x="190624" y="100411"/>
                        <a:pt x="151603" y="120474"/>
                        <a:pt x="106124" y="120474"/>
                      </a:cubicBezTo>
                      <a:cubicBezTo>
                        <a:pt x="60643" y="120474"/>
                        <a:pt x="21622" y="100411"/>
                        <a:pt x="4954" y="71818"/>
                      </a:cubicBezTo>
                      <a:lnTo>
                        <a:pt x="0" y="60238"/>
                      </a:lnTo>
                      <a:lnTo>
                        <a:pt x="4955" y="48657"/>
                      </a:lnTo>
                      <a:cubicBezTo>
                        <a:pt x="17455" y="27212"/>
                        <a:pt x="42530" y="10565"/>
                        <a:pt x="73472" y="3582"/>
                      </a:cubicBezTo>
                      <a:cubicBezTo>
                        <a:pt x="83787" y="1254"/>
                        <a:pt x="94754" y="0"/>
                        <a:pt x="106124" y="0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17" name="二等辺三角形 1216"/>
                <p:cNvSpPr/>
                <p:nvPr/>
              </p:nvSpPr>
              <p:spPr bwMode="auto">
                <a:xfrm rot="19800000">
                  <a:off x="6888743" y="4912165"/>
                  <a:ext cx="45719" cy="58996"/>
                </a:xfrm>
                <a:prstGeom prst="triangle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18" name="フリーフォーム 1217"/>
                <p:cNvSpPr/>
                <p:nvPr/>
              </p:nvSpPr>
              <p:spPr bwMode="auto">
                <a:xfrm>
                  <a:off x="6885301" y="4938238"/>
                  <a:ext cx="224252" cy="65532"/>
                </a:xfrm>
                <a:custGeom>
                  <a:avLst/>
                  <a:gdLst>
                    <a:gd name="connsiteX0" fmla="*/ 106124 w 212246"/>
                    <a:gd name="connsiteY0" fmla="*/ 0 h 120474"/>
                    <a:gd name="connsiteX1" fmla="*/ 207292 w 212246"/>
                    <a:gd name="connsiteY1" fmla="*/ 48657 h 120474"/>
                    <a:gd name="connsiteX2" fmla="*/ 212246 w 212246"/>
                    <a:gd name="connsiteY2" fmla="*/ 60237 h 120474"/>
                    <a:gd name="connsiteX3" fmla="*/ 207292 w 212246"/>
                    <a:gd name="connsiteY3" fmla="*/ 71818 h 120474"/>
                    <a:gd name="connsiteX4" fmla="*/ 106124 w 212246"/>
                    <a:gd name="connsiteY4" fmla="*/ 120474 h 120474"/>
                    <a:gd name="connsiteX5" fmla="*/ 4954 w 212246"/>
                    <a:gd name="connsiteY5" fmla="*/ 71818 h 120474"/>
                    <a:gd name="connsiteX6" fmla="*/ 0 w 212246"/>
                    <a:gd name="connsiteY6" fmla="*/ 60238 h 120474"/>
                    <a:gd name="connsiteX7" fmla="*/ 4955 w 212246"/>
                    <a:gd name="connsiteY7" fmla="*/ 48657 h 120474"/>
                    <a:gd name="connsiteX8" fmla="*/ 73472 w 212246"/>
                    <a:gd name="connsiteY8" fmla="*/ 3582 h 120474"/>
                    <a:gd name="connsiteX9" fmla="*/ 106124 w 212246"/>
                    <a:gd name="connsiteY9" fmla="*/ 0 h 1204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12246" h="120474">
                      <a:moveTo>
                        <a:pt x="106124" y="0"/>
                      </a:moveTo>
                      <a:cubicBezTo>
                        <a:pt x="151603" y="0"/>
                        <a:pt x="190624" y="20064"/>
                        <a:pt x="207292" y="48657"/>
                      </a:cubicBezTo>
                      <a:lnTo>
                        <a:pt x="212246" y="60237"/>
                      </a:lnTo>
                      <a:lnTo>
                        <a:pt x="207292" y="71818"/>
                      </a:lnTo>
                      <a:cubicBezTo>
                        <a:pt x="190624" y="100411"/>
                        <a:pt x="151603" y="120474"/>
                        <a:pt x="106124" y="120474"/>
                      </a:cubicBezTo>
                      <a:cubicBezTo>
                        <a:pt x="60643" y="120474"/>
                        <a:pt x="21622" y="100411"/>
                        <a:pt x="4954" y="71818"/>
                      </a:cubicBezTo>
                      <a:lnTo>
                        <a:pt x="0" y="60238"/>
                      </a:lnTo>
                      <a:lnTo>
                        <a:pt x="4955" y="48657"/>
                      </a:lnTo>
                      <a:cubicBezTo>
                        <a:pt x="17455" y="27212"/>
                        <a:pt x="42530" y="10565"/>
                        <a:pt x="73472" y="3582"/>
                      </a:cubicBezTo>
                      <a:cubicBezTo>
                        <a:pt x="83787" y="1254"/>
                        <a:pt x="94754" y="0"/>
                        <a:pt x="106124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19" name="楕円 1218"/>
                <p:cNvSpPr/>
                <p:nvPr/>
              </p:nvSpPr>
              <p:spPr bwMode="auto">
                <a:xfrm flipH="1">
                  <a:off x="6942141" y="4938667"/>
                  <a:ext cx="59565" cy="56896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190" name="二等辺三角形 1189"/>
              <p:cNvSpPr/>
              <p:nvPr/>
            </p:nvSpPr>
            <p:spPr bwMode="auto">
              <a:xfrm>
                <a:off x="8617069" y="3399794"/>
                <a:ext cx="78244" cy="56978"/>
              </a:xfrm>
              <a:prstGeom prst="triangle">
                <a:avLst/>
              </a:prstGeom>
              <a:solidFill>
                <a:srgbClr val="FF9966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91" name="月 1190"/>
              <p:cNvSpPr/>
              <p:nvPr/>
            </p:nvSpPr>
            <p:spPr bwMode="auto">
              <a:xfrm rot="5400000">
                <a:off x="8643297" y="3461389"/>
                <a:ext cx="68707" cy="150264"/>
              </a:xfrm>
              <a:prstGeom prst="moon">
                <a:avLst>
                  <a:gd name="adj" fmla="val 87500"/>
                </a:avLst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1192" name="グループ化 1191"/>
              <p:cNvGrpSpPr/>
              <p:nvPr/>
            </p:nvGrpSpPr>
            <p:grpSpPr>
              <a:xfrm rot="545614">
                <a:off x="9020656" y="3025989"/>
                <a:ext cx="277701" cy="581899"/>
                <a:chOff x="1404856" y="452354"/>
                <a:chExt cx="2804204" cy="5875979"/>
              </a:xfrm>
            </p:grpSpPr>
            <p:sp>
              <p:nvSpPr>
                <p:cNvPr id="1205" name="角丸四角形 1204"/>
                <p:cNvSpPr/>
                <p:nvPr/>
              </p:nvSpPr>
              <p:spPr bwMode="auto">
                <a:xfrm rot="15117051">
                  <a:off x="512304" y="3207791"/>
                  <a:ext cx="2768438" cy="89786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206" name="フリーフォーム 1205"/>
                <p:cNvSpPr/>
                <p:nvPr/>
              </p:nvSpPr>
              <p:spPr bwMode="auto">
                <a:xfrm rot="14603525">
                  <a:off x="749224" y="1767361"/>
                  <a:ext cx="2980455" cy="1669192"/>
                </a:xfrm>
                <a:custGeom>
                  <a:avLst/>
                  <a:gdLst>
                    <a:gd name="connsiteX0" fmla="*/ 798882 w 825245"/>
                    <a:gd name="connsiteY0" fmla="*/ 353213 h 506869"/>
                    <a:gd name="connsiteX1" fmla="*/ 825245 w 825245"/>
                    <a:gd name="connsiteY1" fmla="*/ 416859 h 506869"/>
                    <a:gd name="connsiteX2" fmla="*/ 735235 w 825245"/>
                    <a:gd name="connsiteY2" fmla="*/ 506869 h 506869"/>
                    <a:gd name="connsiteX3" fmla="*/ 421248 w 825245"/>
                    <a:gd name="connsiteY3" fmla="*/ 506869 h 506869"/>
                    <a:gd name="connsiteX4" fmla="*/ 386212 w 825245"/>
                    <a:gd name="connsiteY4" fmla="*/ 499795 h 506869"/>
                    <a:gd name="connsiteX5" fmla="*/ 385477 w 825245"/>
                    <a:gd name="connsiteY5" fmla="*/ 499300 h 506869"/>
                    <a:gd name="connsiteX6" fmla="*/ 381172 w 825245"/>
                    <a:gd name="connsiteY6" fmla="*/ 498462 h 506869"/>
                    <a:gd name="connsiteX7" fmla="*/ 351396 w 825245"/>
                    <a:gd name="connsiteY7" fmla="*/ 478689 h 506869"/>
                    <a:gd name="connsiteX8" fmla="*/ 26363 w 825245"/>
                    <a:gd name="connsiteY8" fmla="*/ 153657 h 506869"/>
                    <a:gd name="connsiteX9" fmla="*/ 26363 w 825245"/>
                    <a:gd name="connsiteY9" fmla="*/ 26363 h 506869"/>
                    <a:gd name="connsiteX10" fmla="*/ 153656 w 825245"/>
                    <a:gd name="connsiteY10" fmla="*/ 26363 h 506869"/>
                    <a:gd name="connsiteX11" fmla="*/ 454142 w 825245"/>
                    <a:gd name="connsiteY11" fmla="*/ 326849 h 506869"/>
                    <a:gd name="connsiteX12" fmla="*/ 735235 w 825245"/>
                    <a:gd name="connsiteY12" fmla="*/ 326849 h 506869"/>
                    <a:gd name="connsiteX13" fmla="*/ 798882 w 825245"/>
                    <a:gd name="connsiteY13" fmla="*/ 353213 h 5068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825245" h="506869">
                      <a:moveTo>
                        <a:pt x="798882" y="353213"/>
                      </a:moveTo>
                      <a:cubicBezTo>
                        <a:pt x="815170" y="369501"/>
                        <a:pt x="825245" y="392004"/>
                        <a:pt x="825245" y="416859"/>
                      </a:cubicBezTo>
                      <a:cubicBezTo>
                        <a:pt x="825245" y="466570"/>
                        <a:pt x="784946" y="506869"/>
                        <a:pt x="735235" y="506869"/>
                      </a:cubicBezTo>
                      <a:lnTo>
                        <a:pt x="421248" y="506869"/>
                      </a:lnTo>
                      <a:cubicBezTo>
                        <a:pt x="408820" y="506869"/>
                        <a:pt x="396981" y="504350"/>
                        <a:pt x="386212" y="499795"/>
                      </a:cubicBezTo>
                      <a:lnTo>
                        <a:pt x="385477" y="499300"/>
                      </a:lnTo>
                      <a:lnTo>
                        <a:pt x="381172" y="498462"/>
                      </a:lnTo>
                      <a:cubicBezTo>
                        <a:pt x="370336" y="494068"/>
                        <a:pt x="360183" y="487477"/>
                        <a:pt x="351396" y="478689"/>
                      </a:cubicBezTo>
                      <a:lnTo>
                        <a:pt x="26363" y="153657"/>
                      </a:lnTo>
                      <a:cubicBezTo>
                        <a:pt x="-8788" y="118506"/>
                        <a:pt x="-8788" y="61514"/>
                        <a:pt x="26363" y="26363"/>
                      </a:cubicBezTo>
                      <a:cubicBezTo>
                        <a:pt x="61514" y="-8788"/>
                        <a:pt x="118505" y="-8788"/>
                        <a:pt x="153656" y="26363"/>
                      </a:cubicBezTo>
                      <a:lnTo>
                        <a:pt x="454142" y="326849"/>
                      </a:lnTo>
                      <a:lnTo>
                        <a:pt x="735235" y="326849"/>
                      </a:lnTo>
                      <a:cubicBezTo>
                        <a:pt x="760090" y="326849"/>
                        <a:pt x="782593" y="336924"/>
                        <a:pt x="798882" y="353213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207" name="グループ化 1206"/>
                <p:cNvGrpSpPr/>
                <p:nvPr/>
              </p:nvGrpSpPr>
              <p:grpSpPr>
                <a:xfrm>
                  <a:off x="1510958" y="452354"/>
                  <a:ext cx="2698102" cy="5875979"/>
                  <a:chOff x="1510958" y="452354"/>
                  <a:chExt cx="2698102" cy="5875979"/>
                </a:xfrm>
              </p:grpSpPr>
              <p:sp>
                <p:nvSpPr>
                  <p:cNvPr id="1208" name="フリーフォーム 1207"/>
                  <p:cNvSpPr/>
                  <p:nvPr/>
                </p:nvSpPr>
                <p:spPr bwMode="auto">
                  <a:xfrm rot="15117051">
                    <a:off x="451228" y="3399779"/>
                    <a:ext cx="2741582" cy="622121"/>
                  </a:xfrm>
                  <a:custGeom>
                    <a:avLst/>
                    <a:gdLst>
                      <a:gd name="connsiteX0" fmla="*/ 2725306 w 2760587"/>
                      <a:gd name="connsiteY0" fmla="*/ 623681 h 642744"/>
                      <a:gd name="connsiteX1" fmla="*/ 2714959 w 2760587"/>
                      <a:gd name="connsiteY1" fmla="*/ 642744 h 642744"/>
                      <a:gd name="connsiteX2" fmla="*/ 2722811 w 2760587"/>
                      <a:gd name="connsiteY2" fmla="*/ 564856 h 642744"/>
                      <a:gd name="connsiteX3" fmla="*/ 2722812 w 2760587"/>
                      <a:gd name="connsiteY3" fmla="*/ 564857 h 642744"/>
                      <a:gd name="connsiteX4" fmla="*/ 2273877 w 2760587"/>
                      <a:gd name="connsiteY4" fmla="*/ 115921 h 642744"/>
                      <a:gd name="connsiteX5" fmla="*/ 403308 w 2760587"/>
                      <a:gd name="connsiteY5" fmla="*/ 115921 h 642744"/>
                      <a:gd name="connsiteX6" fmla="*/ 31044 w 2760587"/>
                      <a:gd name="connsiteY6" fmla="*/ 313853 h 642744"/>
                      <a:gd name="connsiteX7" fmla="*/ 0 w 2760587"/>
                      <a:gd name="connsiteY7" fmla="*/ 371047 h 642744"/>
                      <a:gd name="connsiteX8" fmla="*/ 1269 w 2760587"/>
                      <a:gd name="connsiteY8" fmla="*/ 358459 h 642744"/>
                      <a:gd name="connsiteX9" fmla="*/ 441083 w 2760587"/>
                      <a:gd name="connsiteY9" fmla="*/ 0 h 642744"/>
                      <a:gd name="connsiteX10" fmla="*/ 2311652 w 2760587"/>
                      <a:gd name="connsiteY10" fmla="*/ 0 h 642744"/>
                      <a:gd name="connsiteX11" fmla="*/ 2760587 w 2760587"/>
                      <a:gd name="connsiteY11" fmla="*/ 448935 h 642744"/>
                      <a:gd name="connsiteX12" fmla="*/ 2760586 w 2760587"/>
                      <a:gd name="connsiteY12" fmla="*/ 448935 h 642744"/>
                      <a:gd name="connsiteX13" fmla="*/ 2725306 w 2760587"/>
                      <a:gd name="connsiteY13" fmla="*/ 623681 h 64274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2760587" h="642744">
                        <a:moveTo>
                          <a:pt x="2725306" y="623681"/>
                        </a:moveTo>
                        <a:lnTo>
                          <a:pt x="2714959" y="642744"/>
                        </a:lnTo>
                        <a:lnTo>
                          <a:pt x="2722811" y="564856"/>
                        </a:lnTo>
                        <a:lnTo>
                          <a:pt x="2722812" y="564857"/>
                        </a:lnTo>
                        <a:cubicBezTo>
                          <a:pt x="2722812" y="316916"/>
                          <a:pt x="2521817" y="115922"/>
                          <a:pt x="2273877" y="115921"/>
                        </a:cubicBezTo>
                        <a:lnTo>
                          <a:pt x="403308" y="115921"/>
                        </a:lnTo>
                        <a:cubicBezTo>
                          <a:pt x="248345" y="115921"/>
                          <a:pt x="111721" y="194435"/>
                          <a:pt x="31044" y="313853"/>
                        </a:cubicBezTo>
                        <a:lnTo>
                          <a:pt x="0" y="371047"/>
                        </a:lnTo>
                        <a:lnTo>
                          <a:pt x="1269" y="358459"/>
                        </a:lnTo>
                        <a:cubicBezTo>
                          <a:pt x="43130" y="153887"/>
                          <a:pt x="224136" y="0"/>
                          <a:pt x="441083" y="0"/>
                        </a:cubicBezTo>
                        <a:lnTo>
                          <a:pt x="2311652" y="0"/>
                        </a:lnTo>
                        <a:cubicBezTo>
                          <a:pt x="2559592" y="0"/>
                          <a:pt x="2760587" y="200995"/>
                          <a:pt x="2760587" y="448935"/>
                        </a:cubicBezTo>
                        <a:lnTo>
                          <a:pt x="2760586" y="448935"/>
                        </a:lnTo>
                        <a:cubicBezTo>
                          <a:pt x="2760586" y="510920"/>
                          <a:pt x="2748024" y="569971"/>
                          <a:pt x="2725306" y="623681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60000"/>
                      <a:lumOff val="4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1209" name="フリーフォーム 1208"/>
                  <p:cNvSpPr/>
                  <p:nvPr/>
                </p:nvSpPr>
                <p:spPr bwMode="auto">
                  <a:xfrm rot="17105215">
                    <a:off x="605999" y="2122128"/>
                    <a:ext cx="2928510" cy="891961"/>
                  </a:xfrm>
                  <a:custGeom>
                    <a:avLst/>
                    <a:gdLst>
                      <a:gd name="connsiteX0" fmla="*/ 2814373 w 2814373"/>
                      <a:gd name="connsiteY0" fmla="*/ 57218 h 940092"/>
                      <a:gd name="connsiteX1" fmla="*/ 2788645 w 2814373"/>
                      <a:gd name="connsiteY1" fmla="*/ 54817 h 940092"/>
                      <a:gd name="connsiteX2" fmla="*/ 2547991 w 2814373"/>
                      <a:gd name="connsiteY2" fmla="*/ 151894 h 940092"/>
                      <a:gd name="connsiteX3" fmla="*/ 1796453 w 2814373"/>
                      <a:gd name="connsiteY3" fmla="*/ 883805 h 940092"/>
                      <a:gd name="connsiteX4" fmla="*/ 189680 w 2814373"/>
                      <a:gd name="connsiteY4" fmla="*/ 883805 h 940092"/>
                      <a:gd name="connsiteX5" fmla="*/ 57207 w 2814373"/>
                      <a:gd name="connsiteY5" fmla="*/ 909852 h 940092"/>
                      <a:gd name="connsiteX6" fmla="*/ 0 w 2814373"/>
                      <a:gd name="connsiteY6" fmla="*/ 940092 h 940092"/>
                      <a:gd name="connsiteX7" fmla="*/ 15972 w 2814373"/>
                      <a:gd name="connsiteY7" fmla="*/ 910665 h 940092"/>
                      <a:gd name="connsiteX8" fmla="*/ 272647 w 2814373"/>
                      <a:gd name="connsiteY8" fmla="*/ 774193 h 940092"/>
                      <a:gd name="connsiteX9" fmla="*/ 1734026 w 2814373"/>
                      <a:gd name="connsiteY9" fmla="*/ 774192 h 940092"/>
                      <a:gd name="connsiteX10" fmla="*/ 2417559 w 2814373"/>
                      <a:gd name="connsiteY10" fmla="*/ 90660 h 940092"/>
                      <a:gd name="connsiteX11" fmla="*/ 2636437 w 2814373"/>
                      <a:gd name="connsiteY11" fmla="*/ 0 h 940092"/>
                      <a:gd name="connsiteX12" fmla="*/ 2806757 w 2814373"/>
                      <a:gd name="connsiteY12" fmla="*/ 50997 h 94009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2814373" h="940092">
                        <a:moveTo>
                          <a:pt x="2814373" y="57218"/>
                        </a:moveTo>
                        <a:lnTo>
                          <a:pt x="2788645" y="54817"/>
                        </a:lnTo>
                        <a:cubicBezTo>
                          <a:pt x="2701544" y="54817"/>
                          <a:pt x="2614447" y="87177"/>
                          <a:pt x="2547991" y="151894"/>
                        </a:cubicBezTo>
                        <a:lnTo>
                          <a:pt x="1796453" y="883805"/>
                        </a:lnTo>
                        <a:lnTo>
                          <a:pt x="189680" y="883805"/>
                        </a:lnTo>
                        <a:cubicBezTo>
                          <a:pt x="142690" y="883806"/>
                          <a:pt x="97924" y="893080"/>
                          <a:pt x="57207" y="909852"/>
                        </a:cubicBezTo>
                        <a:lnTo>
                          <a:pt x="0" y="940092"/>
                        </a:lnTo>
                        <a:lnTo>
                          <a:pt x="15972" y="910665"/>
                        </a:lnTo>
                        <a:cubicBezTo>
                          <a:pt x="71599" y="828328"/>
                          <a:pt x="165801" y="774193"/>
                          <a:pt x="272647" y="774193"/>
                        </a:cubicBezTo>
                        <a:lnTo>
                          <a:pt x="1734026" y="774192"/>
                        </a:lnTo>
                        <a:lnTo>
                          <a:pt x="2417559" y="90660"/>
                        </a:lnTo>
                        <a:cubicBezTo>
                          <a:pt x="2478002" y="30221"/>
                          <a:pt x="2557218" y="0"/>
                          <a:pt x="2636437" y="0"/>
                        </a:cubicBezTo>
                        <a:cubicBezTo>
                          <a:pt x="2695852" y="0"/>
                          <a:pt x="2755264" y="17000"/>
                          <a:pt x="2806757" y="50997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60000"/>
                      <a:lumOff val="4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1210" name="フリーフォーム 1209"/>
                  <p:cNvSpPr/>
                  <p:nvPr/>
                </p:nvSpPr>
                <p:spPr bwMode="auto">
                  <a:xfrm rot="14603525">
                    <a:off x="1089776" y="1188755"/>
                    <a:ext cx="2980455" cy="1669192"/>
                  </a:xfrm>
                  <a:custGeom>
                    <a:avLst/>
                    <a:gdLst>
                      <a:gd name="connsiteX0" fmla="*/ 798882 w 825245"/>
                      <a:gd name="connsiteY0" fmla="*/ 353213 h 506869"/>
                      <a:gd name="connsiteX1" fmla="*/ 825245 w 825245"/>
                      <a:gd name="connsiteY1" fmla="*/ 416859 h 506869"/>
                      <a:gd name="connsiteX2" fmla="*/ 735235 w 825245"/>
                      <a:gd name="connsiteY2" fmla="*/ 506869 h 506869"/>
                      <a:gd name="connsiteX3" fmla="*/ 421248 w 825245"/>
                      <a:gd name="connsiteY3" fmla="*/ 506869 h 506869"/>
                      <a:gd name="connsiteX4" fmla="*/ 386212 w 825245"/>
                      <a:gd name="connsiteY4" fmla="*/ 499795 h 506869"/>
                      <a:gd name="connsiteX5" fmla="*/ 385477 w 825245"/>
                      <a:gd name="connsiteY5" fmla="*/ 499300 h 506869"/>
                      <a:gd name="connsiteX6" fmla="*/ 381172 w 825245"/>
                      <a:gd name="connsiteY6" fmla="*/ 498462 h 506869"/>
                      <a:gd name="connsiteX7" fmla="*/ 351396 w 825245"/>
                      <a:gd name="connsiteY7" fmla="*/ 478689 h 506869"/>
                      <a:gd name="connsiteX8" fmla="*/ 26363 w 825245"/>
                      <a:gd name="connsiteY8" fmla="*/ 153657 h 506869"/>
                      <a:gd name="connsiteX9" fmla="*/ 26363 w 825245"/>
                      <a:gd name="connsiteY9" fmla="*/ 26363 h 506869"/>
                      <a:gd name="connsiteX10" fmla="*/ 153656 w 825245"/>
                      <a:gd name="connsiteY10" fmla="*/ 26363 h 506869"/>
                      <a:gd name="connsiteX11" fmla="*/ 454142 w 825245"/>
                      <a:gd name="connsiteY11" fmla="*/ 326849 h 506869"/>
                      <a:gd name="connsiteX12" fmla="*/ 735235 w 825245"/>
                      <a:gd name="connsiteY12" fmla="*/ 326849 h 506869"/>
                      <a:gd name="connsiteX13" fmla="*/ 798882 w 825245"/>
                      <a:gd name="connsiteY13" fmla="*/ 353213 h 5068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825245" h="506869">
                        <a:moveTo>
                          <a:pt x="798882" y="353213"/>
                        </a:moveTo>
                        <a:cubicBezTo>
                          <a:pt x="815170" y="369501"/>
                          <a:pt x="825245" y="392004"/>
                          <a:pt x="825245" y="416859"/>
                        </a:cubicBezTo>
                        <a:cubicBezTo>
                          <a:pt x="825245" y="466570"/>
                          <a:pt x="784946" y="506869"/>
                          <a:pt x="735235" y="506869"/>
                        </a:cubicBezTo>
                        <a:lnTo>
                          <a:pt x="421248" y="506869"/>
                        </a:lnTo>
                        <a:cubicBezTo>
                          <a:pt x="408820" y="506869"/>
                          <a:pt x="396981" y="504350"/>
                          <a:pt x="386212" y="499795"/>
                        </a:cubicBezTo>
                        <a:lnTo>
                          <a:pt x="385477" y="499300"/>
                        </a:lnTo>
                        <a:lnTo>
                          <a:pt x="381172" y="498462"/>
                        </a:lnTo>
                        <a:cubicBezTo>
                          <a:pt x="370336" y="494068"/>
                          <a:pt x="360183" y="487477"/>
                          <a:pt x="351396" y="478689"/>
                        </a:cubicBezTo>
                        <a:lnTo>
                          <a:pt x="26363" y="153657"/>
                        </a:lnTo>
                        <a:cubicBezTo>
                          <a:pt x="-8788" y="118506"/>
                          <a:pt x="-8788" y="61514"/>
                          <a:pt x="26363" y="26363"/>
                        </a:cubicBezTo>
                        <a:cubicBezTo>
                          <a:pt x="61514" y="-8788"/>
                          <a:pt x="118505" y="-8788"/>
                          <a:pt x="153656" y="26363"/>
                        </a:cubicBezTo>
                        <a:lnTo>
                          <a:pt x="454142" y="326849"/>
                        </a:lnTo>
                        <a:lnTo>
                          <a:pt x="735235" y="326849"/>
                        </a:lnTo>
                        <a:cubicBezTo>
                          <a:pt x="760090" y="326849"/>
                          <a:pt x="782593" y="336924"/>
                          <a:pt x="798882" y="353213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211" name="フリーフォーム 1210"/>
                  <p:cNvSpPr/>
                  <p:nvPr/>
                </p:nvSpPr>
                <p:spPr bwMode="auto">
                  <a:xfrm rot="17105215">
                    <a:off x="946551" y="1543522"/>
                    <a:ext cx="2928510" cy="891961"/>
                  </a:xfrm>
                  <a:custGeom>
                    <a:avLst/>
                    <a:gdLst>
                      <a:gd name="connsiteX0" fmla="*/ 2814373 w 2814373"/>
                      <a:gd name="connsiteY0" fmla="*/ 57218 h 940092"/>
                      <a:gd name="connsiteX1" fmla="*/ 2788645 w 2814373"/>
                      <a:gd name="connsiteY1" fmla="*/ 54817 h 940092"/>
                      <a:gd name="connsiteX2" fmla="*/ 2547991 w 2814373"/>
                      <a:gd name="connsiteY2" fmla="*/ 151894 h 940092"/>
                      <a:gd name="connsiteX3" fmla="*/ 1796453 w 2814373"/>
                      <a:gd name="connsiteY3" fmla="*/ 883805 h 940092"/>
                      <a:gd name="connsiteX4" fmla="*/ 189680 w 2814373"/>
                      <a:gd name="connsiteY4" fmla="*/ 883805 h 940092"/>
                      <a:gd name="connsiteX5" fmla="*/ 57207 w 2814373"/>
                      <a:gd name="connsiteY5" fmla="*/ 909852 h 940092"/>
                      <a:gd name="connsiteX6" fmla="*/ 0 w 2814373"/>
                      <a:gd name="connsiteY6" fmla="*/ 940092 h 940092"/>
                      <a:gd name="connsiteX7" fmla="*/ 15972 w 2814373"/>
                      <a:gd name="connsiteY7" fmla="*/ 910665 h 940092"/>
                      <a:gd name="connsiteX8" fmla="*/ 272647 w 2814373"/>
                      <a:gd name="connsiteY8" fmla="*/ 774193 h 940092"/>
                      <a:gd name="connsiteX9" fmla="*/ 1734026 w 2814373"/>
                      <a:gd name="connsiteY9" fmla="*/ 774192 h 940092"/>
                      <a:gd name="connsiteX10" fmla="*/ 2417559 w 2814373"/>
                      <a:gd name="connsiteY10" fmla="*/ 90660 h 940092"/>
                      <a:gd name="connsiteX11" fmla="*/ 2636437 w 2814373"/>
                      <a:gd name="connsiteY11" fmla="*/ 0 h 940092"/>
                      <a:gd name="connsiteX12" fmla="*/ 2806757 w 2814373"/>
                      <a:gd name="connsiteY12" fmla="*/ 50997 h 94009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2814373" h="940092">
                        <a:moveTo>
                          <a:pt x="2814373" y="57218"/>
                        </a:moveTo>
                        <a:lnTo>
                          <a:pt x="2788645" y="54817"/>
                        </a:lnTo>
                        <a:cubicBezTo>
                          <a:pt x="2701544" y="54817"/>
                          <a:pt x="2614447" y="87177"/>
                          <a:pt x="2547991" y="151894"/>
                        </a:cubicBezTo>
                        <a:lnTo>
                          <a:pt x="1796453" y="883805"/>
                        </a:lnTo>
                        <a:lnTo>
                          <a:pt x="189680" y="883805"/>
                        </a:lnTo>
                        <a:cubicBezTo>
                          <a:pt x="142690" y="883806"/>
                          <a:pt x="97924" y="893080"/>
                          <a:pt x="57207" y="909852"/>
                        </a:cubicBezTo>
                        <a:lnTo>
                          <a:pt x="0" y="940092"/>
                        </a:lnTo>
                        <a:lnTo>
                          <a:pt x="15972" y="910665"/>
                        </a:lnTo>
                        <a:cubicBezTo>
                          <a:pt x="71599" y="828328"/>
                          <a:pt x="165801" y="774193"/>
                          <a:pt x="272647" y="774193"/>
                        </a:cubicBezTo>
                        <a:lnTo>
                          <a:pt x="1734026" y="774192"/>
                        </a:lnTo>
                        <a:lnTo>
                          <a:pt x="2417559" y="90660"/>
                        </a:lnTo>
                        <a:cubicBezTo>
                          <a:pt x="2478002" y="30221"/>
                          <a:pt x="2557218" y="0"/>
                          <a:pt x="2636437" y="0"/>
                        </a:cubicBezTo>
                        <a:cubicBezTo>
                          <a:pt x="2695852" y="0"/>
                          <a:pt x="2755264" y="17000"/>
                          <a:pt x="2806757" y="50997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60000"/>
                      <a:lumOff val="4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1212" name="フリーフォーム 1211"/>
                  <p:cNvSpPr/>
                  <p:nvPr/>
                </p:nvSpPr>
                <p:spPr bwMode="auto">
                  <a:xfrm rot="17303525">
                    <a:off x="1521426" y="1247153"/>
                    <a:ext cx="2982868" cy="1393270"/>
                  </a:xfrm>
                  <a:custGeom>
                    <a:avLst/>
                    <a:gdLst>
                      <a:gd name="connsiteX0" fmla="*/ 777371 w 867381"/>
                      <a:gd name="connsiteY0" fmla="*/ 0 h 405146"/>
                      <a:gd name="connsiteX1" fmla="*/ 841018 w 867381"/>
                      <a:gd name="connsiteY1" fmla="*/ 26363 h 405146"/>
                      <a:gd name="connsiteX2" fmla="*/ 841018 w 867381"/>
                      <a:gd name="connsiteY2" fmla="*/ 153656 h 405146"/>
                      <a:gd name="connsiteX3" fmla="*/ 618995 w 867381"/>
                      <a:gd name="connsiteY3" fmla="*/ 375679 h 405146"/>
                      <a:gd name="connsiteX4" fmla="*/ 589219 w 867381"/>
                      <a:gd name="connsiteY4" fmla="*/ 395451 h 405146"/>
                      <a:gd name="connsiteX5" fmla="*/ 588349 w 867381"/>
                      <a:gd name="connsiteY5" fmla="*/ 395621 h 405146"/>
                      <a:gd name="connsiteX6" fmla="*/ 584712 w 867381"/>
                      <a:gd name="connsiteY6" fmla="*/ 398073 h 405146"/>
                      <a:gd name="connsiteX7" fmla="*/ 549676 w 867381"/>
                      <a:gd name="connsiteY7" fmla="*/ 405146 h 405146"/>
                      <a:gd name="connsiteX8" fmla="*/ 90010 w 867381"/>
                      <a:gd name="connsiteY8" fmla="*/ 405146 h 405146"/>
                      <a:gd name="connsiteX9" fmla="*/ 0 w 867381"/>
                      <a:gd name="connsiteY9" fmla="*/ 315136 h 405146"/>
                      <a:gd name="connsiteX10" fmla="*/ 90010 w 867381"/>
                      <a:gd name="connsiteY10" fmla="*/ 225126 h 405146"/>
                      <a:gd name="connsiteX11" fmla="*/ 514961 w 867381"/>
                      <a:gd name="connsiteY11" fmla="*/ 225126 h 405146"/>
                      <a:gd name="connsiteX12" fmla="*/ 713724 w 867381"/>
                      <a:gd name="connsiteY12" fmla="*/ 26363 h 405146"/>
                      <a:gd name="connsiteX13" fmla="*/ 777371 w 867381"/>
                      <a:gd name="connsiteY13" fmla="*/ 0 h 4051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867381" h="405146">
                        <a:moveTo>
                          <a:pt x="777371" y="0"/>
                        </a:moveTo>
                        <a:cubicBezTo>
                          <a:pt x="800407" y="0"/>
                          <a:pt x="823442" y="8788"/>
                          <a:pt x="841018" y="26363"/>
                        </a:cubicBezTo>
                        <a:cubicBezTo>
                          <a:pt x="876169" y="61514"/>
                          <a:pt x="876169" y="118505"/>
                          <a:pt x="841018" y="153656"/>
                        </a:cubicBezTo>
                        <a:lnTo>
                          <a:pt x="618995" y="375679"/>
                        </a:lnTo>
                        <a:cubicBezTo>
                          <a:pt x="610207" y="384467"/>
                          <a:pt x="600055" y="391057"/>
                          <a:pt x="589219" y="395451"/>
                        </a:cubicBezTo>
                        <a:lnTo>
                          <a:pt x="588349" y="395621"/>
                        </a:lnTo>
                        <a:lnTo>
                          <a:pt x="584712" y="398073"/>
                        </a:lnTo>
                        <a:cubicBezTo>
                          <a:pt x="573943" y="402627"/>
                          <a:pt x="562104" y="405146"/>
                          <a:pt x="549676" y="405146"/>
                        </a:cubicBezTo>
                        <a:lnTo>
                          <a:pt x="90010" y="405146"/>
                        </a:lnTo>
                        <a:cubicBezTo>
                          <a:pt x="40299" y="405146"/>
                          <a:pt x="0" y="364847"/>
                          <a:pt x="0" y="315136"/>
                        </a:cubicBezTo>
                        <a:cubicBezTo>
                          <a:pt x="0" y="265425"/>
                          <a:pt x="40299" y="225126"/>
                          <a:pt x="90010" y="225126"/>
                        </a:cubicBezTo>
                        <a:lnTo>
                          <a:pt x="514961" y="225126"/>
                        </a:lnTo>
                        <a:lnTo>
                          <a:pt x="713724" y="26363"/>
                        </a:lnTo>
                        <a:cubicBezTo>
                          <a:pt x="731300" y="8788"/>
                          <a:pt x="754335" y="0"/>
                          <a:pt x="777371" y="0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213" name="フリーフォーム 1212"/>
                  <p:cNvSpPr/>
                  <p:nvPr/>
                </p:nvSpPr>
                <p:spPr bwMode="auto">
                  <a:xfrm rot="17303525">
                    <a:off x="1439494" y="1447997"/>
                    <a:ext cx="2814373" cy="940092"/>
                  </a:xfrm>
                  <a:custGeom>
                    <a:avLst/>
                    <a:gdLst>
                      <a:gd name="connsiteX0" fmla="*/ 2814373 w 2814373"/>
                      <a:gd name="connsiteY0" fmla="*/ 57218 h 940092"/>
                      <a:gd name="connsiteX1" fmla="*/ 2788645 w 2814373"/>
                      <a:gd name="connsiteY1" fmla="*/ 54817 h 940092"/>
                      <a:gd name="connsiteX2" fmla="*/ 2547991 w 2814373"/>
                      <a:gd name="connsiteY2" fmla="*/ 151894 h 940092"/>
                      <a:gd name="connsiteX3" fmla="*/ 1796453 w 2814373"/>
                      <a:gd name="connsiteY3" fmla="*/ 883805 h 940092"/>
                      <a:gd name="connsiteX4" fmla="*/ 189680 w 2814373"/>
                      <a:gd name="connsiteY4" fmla="*/ 883805 h 940092"/>
                      <a:gd name="connsiteX5" fmla="*/ 57207 w 2814373"/>
                      <a:gd name="connsiteY5" fmla="*/ 909852 h 940092"/>
                      <a:gd name="connsiteX6" fmla="*/ 0 w 2814373"/>
                      <a:gd name="connsiteY6" fmla="*/ 940092 h 940092"/>
                      <a:gd name="connsiteX7" fmla="*/ 15972 w 2814373"/>
                      <a:gd name="connsiteY7" fmla="*/ 910665 h 940092"/>
                      <a:gd name="connsiteX8" fmla="*/ 272647 w 2814373"/>
                      <a:gd name="connsiteY8" fmla="*/ 774193 h 940092"/>
                      <a:gd name="connsiteX9" fmla="*/ 1734026 w 2814373"/>
                      <a:gd name="connsiteY9" fmla="*/ 774192 h 940092"/>
                      <a:gd name="connsiteX10" fmla="*/ 2417559 w 2814373"/>
                      <a:gd name="connsiteY10" fmla="*/ 90660 h 940092"/>
                      <a:gd name="connsiteX11" fmla="*/ 2636437 w 2814373"/>
                      <a:gd name="connsiteY11" fmla="*/ 0 h 940092"/>
                      <a:gd name="connsiteX12" fmla="*/ 2806757 w 2814373"/>
                      <a:gd name="connsiteY12" fmla="*/ 50997 h 94009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2814373" h="940092">
                        <a:moveTo>
                          <a:pt x="2814373" y="57218"/>
                        </a:moveTo>
                        <a:lnTo>
                          <a:pt x="2788645" y="54817"/>
                        </a:lnTo>
                        <a:cubicBezTo>
                          <a:pt x="2701544" y="54817"/>
                          <a:pt x="2614447" y="87177"/>
                          <a:pt x="2547991" y="151894"/>
                        </a:cubicBezTo>
                        <a:lnTo>
                          <a:pt x="1796453" y="883805"/>
                        </a:lnTo>
                        <a:lnTo>
                          <a:pt x="189680" y="883805"/>
                        </a:lnTo>
                        <a:cubicBezTo>
                          <a:pt x="142690" y="883806"/>
                          <a:pt x="97924" y="893080"/>
                          <a:pt x="57207" y="909852"/>
                        </a:cubicBezTo>
                        <a:lnTo>
                          <a:pt x="0" y="940092"/>
                        </a:lnTo>
                        <a:lnTo>
                          <a:pt x="15972" y="910665"/>
                        </a:lnTo>
                        <a:cubicBezTo>
                          <a:pt x="71599" y="828328"/>
                          <a:pt x="165801" y="774193"/>
                          <a:pt x="272647" y="774193"/>
                        </a:cubicBezTo>
                        <a:lnTo>
                          <a:pt x="1734026" y="774192"/>
                        </a:lnTo>
                        <a:lnTo>
                          <a:pt x="2417559" y="90660"/>
                        </a:lnTo>
                        <a:cubicBezTo>
                          <a:pt x="2478002" y="30221"/>
                          <a:pt x="2557218" y="0"/>
                          <a:pt x="2636437" y="0"/>
                        </a:cubicBezTo>
                        <a:cubicBezTo>
                          <a:pt x="2695852" y="0"/>
                          <a:pt x="2755264" y="17000"/>
                          <a:pt x="2806757" y="50997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60000"/>
                      <a:lumOff val="4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1214" name="フリーフォーム 1213"/>
                  <p:cNvSpPr/>
                  <p:nvPr/>
                </p:nvSpPr>
                <p:spPr bwMode="auto">
                  <a:xfrm rot="17303525">
                    <a:off x="190887" y="2310159"/>
                    <a:ext cx="5801414" cy="2234933"/>
                  </a:xfrm>
                  <a:custGeom>
                    <a:avLst/>
                    <a:gdLst>
                      <a:gd name="connsiteX0" fmla="*/ 354612 w 1653327"/>
                      <a:gd name="connsiteY0" fmla="*/ 0 h 691784"/>
                      <a:gd name="connsiteX1" fmla="*/ 864794 w 1653327"/>
                      <a:gd name="connsiteY1" fmla="*/ 0 h 691784"/>
                      <a:gd name="connsiteX2" fmla="*/ 1096839 w 1653327"/>
                      <a:gd name="connsiteY2" fmla="*/ 232045 h 691784"/>
                      <a:gd name="connsiteX3" fmla="*/ 1086336 w 1653327"/>
                      <a:gd name="connsiteY3" fmla="*/ 284070 h 691784"/>
                      <a:gd name="connsiteX4" fmla="*/ 1348884 w 1653327"/>
                      <a:gd name="connsiteY4" fmla="*/ 284070 h 691784"/>
                      <a:gd name="connsiteX5" fmla="*/ 1517753 w 1653327"/>
                      <a:gd name="connsiteY5" fmla="*/ 115201 h 691784"/>
                      <a:gd name="connsiteX6" fmla="*/ 1630067 w 1653327"/>
                      <a:gd name="connsiteY6" fmla="*/ 115201 h 691784"/>
                      <a:gd name="connsiteX7" fmla="*/ 1630066 w 1653327"/>
                      <a:gd name="connsiteY7" fmla="*/ 115201 h 691784"/>
                      <a:gd name="connsiteX8" fmla="*/ 1630066 w 1653327"/>
                      <a:gd name="connsiteY8" fmla="*/ 227515 h 691784"/>
                      <a:gd name="connsiteX9" fmla="*/ 1415468 w 1653327"/>
                      <a:gd name="connsiteY9" fmla="*/ 442112 h 691784"/>
                      <a:gd name="connsiteX10" fmla="*/ 1359311 w 1653327"/>
                      <a:gd name="connsiteY10" fmla="*/ 465373 h 691784"/>
                      <a:gd name="connsiteX11" fmla="*/ 1352721 w 1653327"/>
                      <a:gd name="connsiteY11" fmla="*/ 464090 h 691784"/>
                      <a:gd name="connsiteX12" fmla="*/ 893972 w 1653327"/>
                      <a:gd name="connsiteY12" fmla="*/ 464090 h 691784"/>
                      <a:gd name="connsiteX13" fmla="*/ 884255 w 1653327"/>
                      <a:gd name="connsiteY13" fmla="*/ 462128 h 691784"/>
                      <a:gd name="connsiteX14" fmla="*/ 864794 w 1653327"/>
                      <a:gd name="connsiteY14" fmla="*/ 464090 h 691784"/>
                      <a:gd name="connsiteX15" fmla="*/ 632351 w 1653327"/>
                      <a:gd name="connsiteY15" fmla="*/ 464090 h 691784"/>
                      <a:gd name="connsiteX16" fmla="*/ 575427 w 1653327"/>
                      <a:gd name="connsiteY16" fmla="*/ 691784 h 691784"/>
                      <a:gd name="connsiteX17" fmla="*/ 0 w 1653327"/>
                      <a:gd name="connsiteY17" fmla="*/ 691784 h 691784"/>
                      <a:gd name="connsiteX18" fmla="*/ 125759 w 1653327"/>
                      <a:gd name="connsiteY18" fmla="*/ 188750 h 691784"/>
                      <a:gd name="connsiteX19" fmla="*/ 131308 w 1653327"/>
                      <a:gd name="connsiteY19" fmla="*/ 188750 h 691784"/>
                      <a:gd name="connsiteX20" fmla="*/ 140802 w 1653327"/>
                      <a:gd name="connsiteY20" fmla="*/ 141723 h 691784"/>
                      <a:gd name="connsiteX21" fmla="*/ 354612 w 1653327"/>
                      <a:gd name="connsiteY21" fmla="*/ 0 h 691784"/>
                      <a:gd name="connsiteX0" fmla="*/ 354612 w 1653327"/>
                      <a:gd name="connsiteY0" fmla="*/ 0 h 691784"/>
                      <a:gd name="connsiteX1" fmla="*/ 864794 w 1653327"/>
                      <a:gd name="connsiteY1" fmla="*/ 0 h 691784"/>
                      <a:gd name="connsiteX2" fmla="*/ 1096839 w 1653327"/>
                      <a:gd name="connsiteY2" fmla="*/ 232045 h 691784"/>
                      <a:gd name="connsiteX3" fmla="*/ 1086336 w 1653327"/>
                      <a:gd name="connsiteY3" fmla="*/ 284070 h 691784"/>
                      <a:gd name="connsiteX4" fmla="*/ 1348884 w 1653327"/>
                      <a:gd name="connsiteY4" fmla="*/ 284070 h 691784"/>
                      <a:gd name="connsiteX5" fmla="*/ 1517753 w 1653327"/>
                      <a:gd name="connsiteY5" fmla="*/ 115201 h 691784"/>
                      <a:gd name="connsiteX6" fmla="*/ 1630067 w 1653327"/>
                      <a:gd name="connsiteY6" fmla="*/ 115201 h 691784"/>
                      <a:gd name="connsiteX7" fmla="*/ 1630066 w 1653327"/>
                      <a:gd name="connsiteY7" fmla="*/ 115201 h 691784"/>
                      <a:gd name="connsiteX8" fmla="*/ 1630066 w 1653327"/>
                      <a:gd name="connsiteY8" fmla="*/ 227515 h 691784"/>
                      <a:gd name="connsiteX9" fmla="*/ 1415468 w 1653327"/>
                      <a:gd name="connsiteY9" fmla="*/ 442112 h 691784"/>
                      <a:gd name="connsiteX10" fmla="*/ 1359311 w 1653327"/>
                      <a:gd name="connsiteY10" fmla="*/ 465373 h 691784"/>
                      <a:gd name="connsiteX11" fmla="*/ 1352721 w 1653327"/>
                      <a:gd name="connsiteY11" fmla="*/ 464090 h 691784"/>
                      <a:gd name="connsiteX12" fmla="*/ 893972 w 1653327"/>
                      <a:gd name="connsiteY12" fmla="*/ 464090 h 691784"/>
                      <a:gd name="connsiteX13" fmla="*/ 884255 w 1653327"/>
                      <a:gd name="connsiteY13" fmla="*/ 462128 h 691784"/>
                      <a:gd name="connsiteX14" fmla="*/ 864794 w 1653327"/>
                      <a:gd name="connsiteY14" fmla="*/ 464090 h 691784"/>
                      <a:gd name="connsiteX15" fmla="*/ 632351 w 1653327"/>
                      <a:gd name="connsiteY15" fmla="*/ 464090 h 691784"/>
                      <a:gd name="connsiteX16" fmla="*/ 575427 w 1653327"/>
                      <a:gd name="connsiteY16" fmla="*/ 691784 h 691784"/>
                      <a:gd name="connsiteX17" fmla="*/ 0 w 1653327"/>
                      <a:gd name="connsiteY17" fmla="*/ 691784 h 691784"/>
                      <a:gd name="connsiteX18" fmla="*/ 125759 w 1653327"/>
                      <a:gd name="connsiteY18" fmla="*/ 188750 h 691784"/>
                      <a:gd name="connsiteX19" fmla="*/ 140802 w 1653327"/>
                      <a:gd name="connsiteY19" fmla="*/ 141723 h 691784"/>
                      <a:gd name="connsiteX20" fmla="*/ 354612 w 1653327"/>
                      <a:gd name="connsiteY20" fmla="*/ 0 h 691784"/>
                      <a:gd name="connsiteX0" fmla="*/ 354612 w 1653327"/>
                      <a:gd name="connsiteY0" fmla="*/ 0 h 691784"/>
                      <a:gd name="connsiteX1" fmla="*/ 864794 w 1653327"/>
                      <a:gd name="connsiteY1" fmla="*/ 0 h 691784"/>
                      <a:gd name="connsiteX2" fmla="*/ 1096839 w 1653327"/>
                      <a:gd name="connsiteY2" fmla="*/ 232045 h 691784"/>
                      <a:gd name="connsiteX3" fmla="*/ 1348884 w 1653327"/>
                      <a:gd name="connsiteY3" fmla="*/ 284070 h 691784"/>
                      <a:gd name="connsiteX4" fmla="*/ 1517753 w 1653327"/>
                      <a:gd name="connsiteY4" fmla="*/ 115201 h 691784"/>
                      <a:gd name="connsiteX5" fmla="*/ 1630067 w 1653327"/>
                      <a:gd name="connsiteY5" fmla="*/ 115201 h 691784"/>
                      <a:gd name="connsiteX6" fmla="*/ 1630066 w 1653327"/>
                      <a:gd name="connsiteY6" fmla="*/ 115201 h 691784"/>
                      <a:gd name="connsiteX7" fmla="*/ 1630066 w 1653327"/>
                      <a:gd name="connsiteY7" fmla="*/ 227515 h 691784"/>
                      <a:gd name="connsiteX8" fmla="*/ 1415468 w 1653327"/>
                      <a:gd name="connsiteY8" fmla="*/ 442112 h 691784"/>
                      <a:gd name="connsiteX9" fmla="*/ 1359311 w 1653327"/>
                      <a:gd name="connsiteY9" fmla="*/ 465373 h 691784"/>
                      <a:gd name="connsiteX10" fmla="*/ 1352721 w 1653327"/>
                      <a:gd name="connsiteY10" fmla="*/ 464090 h 691784"/>
                      <a:gd name="connsiteX11" fmla="*/ 893972 w 1653327"/>
                      <a:gd name="connsiteY11" fmla="*/ 464090 h 691784"/>
                      <a:gd name="connsiteX12" fmla="*/ 884255 w 1653327"/>
                      <a:gd name="connsiteY12" fmla="*/ 462128 h 691784"/>
                      <a:gd name="connsiteX13" fmla="*/ 864794 w 1653327"/>
                      <a:gd name="connsiteY13" fmla="*/ 464090 h 691784"/>
                      <a:gd name="connsiteX14" fmla="*/ 632351 w 1653327"/>
                      <a:gd name="connsiteY14" fmla="*/ 464090 h 691784"/>
                      <a:gd name="connsiteX15" fmla="*/ 575427 w 1653327"/>
                      <a:gd name="connsiteY15" fmla="*/ 691784 h 691784"/>
                      <a:gd name="connsiteX16" fmla="*/ 0 w 1653327"/>
                      <a:gd name="connsiteY16" fmla="*/ 691784 h 691784"/>
                      <a:gd name="connsiteX17" fmla="*/ 125759 w 1653327"/>
                      <a:gd name="connsiteY17" fmla="*/ 188750 h 691784"/>
                      <a:gd name="connsiteX18" fmla="*/ 140802 w 1653327"/>
                      <a:gd name="connsiteY18" fmla="*/ 141723 h 691784"/>
                      <a:gd name="connsiteX19" fmla="*/ 354612 w 1653327"/>
                      <a:gd name="connsiteY19" fmla="*/ 0 h 691784"/>
                      <a:gd name="connsiteX0" fmla="*/ 354612 w 1653327"/>
                      <a:gd name="connsiteY0" fmla="*/ 0 h 691784"/>
                      <a:gd name="connsiteX1" fmla="*/ 864794 w 1653327"/>
                      <a:gd name="connsiteY1" fmla="*/ 0 h 691784"/>
                      <a:gd name="connsiteX2" fmla="*/ 1096839 w 1653327"/>
                      <a:gd name="connsiteY2" fmla="*/ 232045 h 691784"/>
                      <a:gd name="connsiteX3" fmla="*/ 1348884 w 1653327"/>
                      <a:gd name="connsiteY3" fmla="*/ 284070 h 691784"/>
                      <a:gd name="connsiteX4" fmla="*/ 1517753 w 1653327"/>
                      <a:gd name="connsiteY4" fmla="*/ 115201 h 691784"/>
                      <a:gd name="connsiteX5" fmla="*/ 1630067 w 1653327"/>
                      <a:gd name="connsiteY5" fmla="*/ 115201 h 691784"/>
                      <a:gd name="connsiteX6" fmla="*/ 1630066 w 1653327"/>
                      <a:gd name="connsiteY6" fmla="*/ 115201 h 691784"/>
                      <a:gd name="connsiteX7" fmla="*/ 1630066 w 1653327"/>
                      <a:gd name="connsiteY7" fmla="*/ 227515 h 691784"/>
                      <a:gd name="connsiteX8" fmla="*/ 1415468 w 1653327"/>
                      <a:gd name="connsiteY8" fmla="*/ 442112 h 691784"/>
                      <a:gd name="connsiteX9" fmla="*/ 1359311 w 1653327"/>
                      <a:gd name="connsiteY9" fmla="*/ 465373 h 691784"/>
                      <a:gd name="connsiteX10" fmla="*/ 1352721 w 1653327"/>
                      <a:gd name="connsiteY10" fmla="*/ 464090 h 691784"/>
                      <a:gd name="connsiteX11" fmla="*/ 893972 w 1653327"/>
                      <a:gd name="connsiteY11" fmla="*/ 464090 h 691784"/>
                      <a:gd name="connsiteX12" fmla="*/ 864794 w 1653327"/>
                      <a:gd name="connsiteY12" fmla="*/ 464090 h 691784"/>
                      <a:gd name="connsiteX13" fmla="*/ 632351 w 1653327"/>
                      <a:gd name="connsiteY13" fmla="*/ 464090 h 691784"/>
                      <a:gd name="connsiteX14" fmla="*/ 575427 w 1653327"/>
                      <a:gd name="connsiteY14" fmla="*/ 691784 h 691784"/>
                      <a:gd name="connsiteX15" fmla="*/ 0 w 1653327"/>
                      <a:gd name="connsiteY15" fmla="*/ 691784 h 691784"/>
                      <a:gd name="connsiteX16" fmla="*/ 125759 w 1653327"/>
                      <a:gd name="connsiteY16" fmla="*/ 188750 h 691784"/>
                      <a:gd name="connsiteX17" fmla="*/ 140802 w 1653327"/>
                      <a:gd name="connsiteY17" fmla="*/ 141723 h 691784"/>
                      <a:gd name="connsiteX18" fmla="*/ 354612 w 1653327"/>
                      <a:gd name="connsiteY18" fmla="*/ 0 h 691784"/>
                      <a:gd name="connsiteX0" fmla="*/ 354612 w 1653327"/>
                      <a:gd name="connsiteY0" fmla="*/ 0 h 691784"/>
                      <a:gd name="connsiteX1" fmla="*/ 864794 w 1653327"/>
                      <a:gd name="connsiteY1" fmla="*/ 0 h 691784"/>
                      <a:gd name="connsiteX2" fmla="*/ 1096839 w 1653327"/>
                      <a:gd name="connsiteY2" fmla="*/ 232045 h 691784"/>
                      <a:gd name="connsiteX3" fmla="*/ 1348884 w 1653327"/>
                      <a:gd name="connsiteY3" fmla="*/ 284070 h 691784"/>
                      <a:gd name="connsiteX4" fmla="*/ 1517753 w 1653327"/>
                      <a:gd name="connsiteY4" fmla="*/ 115201 h 691784"/>
                      <a:gd name="connsiteX5" fmla="*/ 1630067 w 1653327"/>
                      <a:gd name="connsiteY5" fmla="*/ 115201 h 691784"/>
                      <a:gd name="connsiteX6" fmla="*/ 1630066 w 1653327"/>
                      <a:gd name="connsiteY6" fmla="*/ 115201 h 691784"/>
                      <a:gd name="connsiteX7" fmla="*/ 1630066 w 1653327"/>
                      <a:gd name="connsiteY7" fmla="*/ 227515 h 691784"/>
                      <a:gd name="connsiteX8" fmla="*/ 1415468 w 1653327"/>
                      <a:gd name="connsiteY8" fmla="*/ 442112 h 691784"/>
                      <a:gd name="connsiteX9" fmla="*/ 1359311 w 1653327"/>
                      <a:gd name="connsiteY9" fmla="*/ 465373 h 691784"/>
                      <a:gd name="connsiteX10" fmla="*/ 1352721 w 1653327"/>
                      <a:gd name="connsiteY10" fmla="*/ 464090 h 691784"/>
                      <a:gd name="connsiteX11" fmla="*/ 864794 w 1653327"/>
                      <a:gd name="connsiteY11" fmla="*/ 464090 h 691784"/>
                      <a:gd name="connsiteX12" fmla="*/ 632351 w 1653327"/>
                      <a:gd name="connsiteY12" fmla="*/ 464090 h 691784"/>
                      <a:gd name="connsiteX13" fmla="*/ 575427 w 1653327"/>
                      <a:gd name="connsiteY13" fmla="*/ 691784 h 691784"/>
                      <a:gd name="connsiteX14" fmla="*/ 0 w 1653327"/>
                      <a:gd name="connsiteY14" fmla="*/ 691784 h 691784"/>
                      <a:gd name="connsiteX15" fmla="*/ 125759 w 1653327"/>
                      <a:gd name="connsiteY15" fmla="*/ 188750 h 691784"/>
                      <a:gd name="connsiteX16" fmla="*/ 140802 w 1653327"/>
                      <a:gd name="connsiteY16" fmla="*/ 141723 h 691784"/>
                      <a:gd name="connsiteX17" fmla="*/ 354612 w 1653327"/>
                      <a:gd name="connsiteY17" fmla="*/ 0 h 691784"/>
                      <a:gd name="connsiteX0" fmla="*/ 354612 w 1653327"/>
                      <a:gd name="connsiteY0" fmla="*/ 0 h 691784"/>
                      <a:gd name="connsiteX1" fmla="*/ 864794 w 1653327"/>
                      <a:gd name="connsiteY1" fmla="*/ 0 h 691784"/>
                      <a:gd name="connsiteX2" fmla="*/ 1096839 w 1653327"/>
                      <a:gd name="connsiteY2" fmla="*/ 232045 h 691784"/>
                      <a:gd name="connsiteX3" fmla="*/ 1348884 w 1653327"/>
                      <a:gd name="connsiteY3" fmla="*/ 284070 h 691784"/>
                      <a:gd name="connsiteX4" fmla="*/ 1517753 w 1653327"/>
                      <a:gd name="connsiteY4" fmla="*/ 115201 h 691784"/>
                      <a:gd name="connsiteX5" fmla="*/ 1630067 w 1653327"/>
                      <a:gd name="connsiteY5" fmla="*/ 115201 h 691784"/>
                      <a:gd name="connsiteX6" fmla="*/ 1630066 w 1653327"/>
                      <a:gd name="connsiteY6" fmla="*/ 115201 h 691784"/>
                      <a:gd name="connsiteX7" fmla="*/ 1630066 w 1653327"/>
                      <a:gd name="connsiteY7" fmla="*/ 227515 h 691784"/>
                      <a:gd name="connsiteX8" fmla="*/ 1415468 w 1653327"/>
                      <a:gd name="connsiteY8" fmla="*/ 442112 h 691784"/>
                      <a:gd name="connsiteX9" fmla="*/ 1359311 w 1653327"/>
                      <a:gd name="connsiteY9" fmla="*/ 465373 h 691784"/>
                      <a:gd name="connsiteX10" fmla="*/ 1352721 w 1653327"/>
                      <a:gd name="connsiteY10" fmla="*/ 464090 h 691784"/>
                      <a:gd name="connsiteX11" fmla="*/ 864794 w 1653327"/>
                      <a:gd name="connsiteY11" fmla="*/ 471710 h 691784"/>
                      <a:gd name="connsiteX12" fmla="*/ 632351 w 1653327"/>
                      <a:gd name="connsiteY12" fmla="*/ 464090 h 691784"/>
                      <a:gd name="connsiteX13" fmla="*/ 575427 w 1653327"/>
                      <a:gd name="connsiteY13" fmla="*/ 691784 h 691784"/>
                      <a:gd name="connsiteX14" fmla="*/ 0 w 1653327"/>
                      <a:gd name="connsiteY14" fmla="*/ 691784 h 691784"/>
                      <a:gd name="connsiteX15" fmla="*/ 125759 w 1653327"/>
                      <a:gd name="connsiteY15" fmla="*/ 188750 h 691784"/>
                      <a:gd name="connsiteX16" fmla="*/ 140802 w 1653327"/>
                      <a:gd name="connsiteY16" fmla="*/ 141723 h 691784"/>
                      <a:gd name="connsiteX17" fmla="*/ 354612 w 1653327"/>
                      <a:gd name="connsiteY17" fmla="*/ 0 h 691784"/>
                      <a:gd name="connsiteX0" fmla="*/ 354612 w 1653327"/>
                      <a:gd name="connsiteY0" fmla="*/ 0 h 691784"/>
                      <a:gd name="connsiteX1" fmla="*/ 864794 w 1653327"/>
                      <a:gd name="connsiteY1" fmla="*/ 0 h 691784"/>
                      <a:gd name="connsiteX2" fmla="*/ 1096839 w 1653327"/>
                      <a:gd name="connsiteY2" fmla="*/ 232045 h 691784"/>
                      <a:gd name="connsiteX3" fmla="*/ 1348884 w 1653327"/>
                      <a:gd name="connsiteY3" fmla="*/ 284070 h 691784"/>
                      <a:gd name="connsiteX4" fmla="*/ 1517753 w 1653327"/>
                      <a:gd name="connsiteY4" fmla="*/ 115201 h 691784"/>
                      <a:gd name="connsiteX5" fmla="*/ 1630067 w 1653327"/>
                      <a:gd name="connsiteY5" fmla="*/ 115201 h 691784"/>
                      <a:gd name="connsiteX6" fmla="*/ 1630066 w 1653327"/>
                      <a:gd name="connsiteY6" fmla="*/ 115201 h 691784"/>
                      <a:gd name="connsiteX7" fmla="*/ 1630066 w 1653327"/>
                      <a:gd name="connsiteY7" fmla="*/ 227515 h 691784"/>
                      <a:gd name="connsiteX8" fmla="*/ 1415468 w 1653327"/>
                      <a:gd name="connsiteY8" fmla="*/ 442112 h 691784"/>
                      <a:gd name="connsiteX9" fmla="*/ 1359311 w 1653327"/>
                      <a:gd name="connsiteY9" fmla="*/ 465373 h 691784"/>
                      <a:gd name="connsiteX10" fmla="*/ 1352721 w 1653327"/>
                      <a:gd name="connsiteY10" fmla="*/ 464090 h 691784"/>
                      <a:gd name="connsiteX11" fmla="*/ 632351 w 1653327"/>
                      <a:gd name="connsiteY11" fmla="*/ 464090 h 691784"/>
                      <a:gd name="connsiteX12" fmla="*/ 575427 w 1653327"/>
                      <a:gd name="connsiteY12" fmla="*/ 691784 h 691784"/>
                      <a:gd name="connsiteX13" fmla="*/ 0 w 1653327"/>
                      <a:gd name="connsiteY13" fmla="*/ 691784 h 691784"/>
                      <a:gd name="connsiteX14" fmla="*/ 125759 w 1653327"/>
                      <a:gd name="connsiteY14" fmla="*/ 188750 h 691784"/>
                      <a:gd name="connsiteX15" fmla="*/ 140802 w 1653327"/>
                      <a:gd name="connsiteY15" fmla="*/ 141723 h 691784"/>
                      <a:gd name="connsiteX16" fmla="*/ 354612 w 1653327"/>
                      <a:gd name="connsiteY16" fmla="*/ 0 h 691784"/>
                      <a:gd name="connsiteX0" fmla="*/ 301995 w 1600710"/>
                      <a:gd name="connsiteY0" fmla="*/ 0 h 691784"/>
                      <a:gd name="connsiteX1" fmla="*/ 812177 w 1600710"/>
                      <a:gd name="connsiteY1" fmla="*/ 0 h 691784"/>
                      <a:gd name="connsiteX2" fmla="*/ 1044222 w 1600710"/>
                      <a:gd name="connsiteY2" fmla="*/ 232045 h 691784"/>
                      <a:gd name="connsiteX3" fmla="*/ 1296267 w 1600710"/>
                      <a:gd name="connsiteY3" fmla="*/ 284070 h 691784"/>
                      <a:gd name="connsiteX4" fmla="*/ 1465136 w 1600710"/>
                      <a:gd name="connsiteY4" fmla="*/ 115201 h 691784"/>
                      <a:gd name="connsiteX5" fmla="*/ 1577450 w 1600710"/>
                      <a:gd name="connsiteY5" fmla="*/ 115201 h 691784"/>
                      <a:gd name="connsiteX6" fmla="*/ 1577449 w 1600710"/>
                      <a:gd name="connsiteY6" fmla="*/ 115201 h 691784"/>
                      <a:gd name="connsiteX7" fmla="*/ 1577449 w 1600710"/>
                      <a:gd name="connsiteY7" fmla="*/ 227515 h 691784"/>
                      <a:gd name="connsiteX8" fmla="*/ 1362851 w 1600710"/>
                      <a:gd name="connsiteY8" fmla="*/ 442112 h 691784"/>
                      <a:gd name="connsiteX9" fmla="*/ 1306694 w 1600710"/>
                      <a:gd name="connsiteY9" fmla="*/ 465373 h 691784"/>
                      <a:gd name="connsiteX10" fmla="*/ 1300104 w 1600710"/>
                      <a:gd name="connsiteY10" fmla="*/ 464090 h 691784"/>
                      <a:gd name="connsiteX11" fmla="*/ 579734 w 1600710"/>
                      <a:gd name="connsiteY11" fmla="*/ 464090 h 691784"/>
                      <a:gd name="connsiteX12" fmla="*/ 522810 w 1600710"/>
                      <a:gd name="connsiteY12" fmla="*/ 691784 h 691784"/>
                      <a:gd name="connsiteX13" fmla="*/ 0 w 1600710"/>
                      <a:gd name="connsiteY13" fmla="*/ 325990 h 691784"/>
                      <a:gd name="connsiteX14" fmla="*/ 73142 w 1600710"/>
                      <a:gd name="connsiteY14" fmla="*/ 188750 h 691784"/>
                      <a:gd name="connsiteX15" fmla="*/ 88185 w 1600710"/>
                      <a:gd name="connsiteY15" fmla="*/ 141723 h 691784"/>
                      <a:gd name="connsiteX16" fmla="*/ 301995 w 1600710"/>
                      <a:gd name="connsiteY16" fmla="*/ 0 h 691784"/>
                      <a:gd name="connsiteX0" fmla="*/ 301995 w 1600710"/>
                      <a:gd name="connsiteY0" fmla="*/ 0 h 628565"/>
                      <a:gd name="connsiteX1" fmla="*/ 812177 w 1600710"/>
                      <a:gd name="connsiteY1" fmla="*/ 0 h 628565"/>
                      <a:gd name="connsiteX2" fmla="*/ 1044222 w 1600710"/>
                      <a:gd name="connsiteY2" fmla="*/ 232045 h 628565"/>
                      <a:gd name="connsiteX3" fmla="*/ 1296267 w 1600710"/>
                      <a:gd name="connsiteY3" fmla="*/ 284070 h 628565"/>
                      <a:gd name="connsiteX4" fmla="*/ 1465136 w 1600710"/>
                      <a:gd name="connsiteY4" fmla="*/ 115201 h 628565"/>
                      <a:gd name="connsiteX5" fmla="*/ 1577450 w 1600710"/>
                      <a:gd name="connsiteY5" fmla="*/ 115201 h 628565"/>
                      <a:gd name="connsiteX6" fmla="*/ 1577449 w 1600710"/>
                      <a:gd name="connsiteY6" fmla="*/ 115201 h 628565"/>
                      <a:gd name="connsiteX7" fmla="*/ 1577449 w 1600710"/>
                      <a:gd name="connsiteY7" fmla="*/ 227515 h 628565"/>
                      <a:gd name="connsiteX8" fmla="*/ 1362851 w 1600710"/>
                      <a:gd name="connsiteY8" fmla="*/ 442112 h 628565"/>
                      <a:gd name="connsiteX9" fmla="*/ 1306694 w 1600710"/>
                      <a:gd name="connsiteY9" fmla="*/ 465373 h 628565"/>
                      <a:gd name="connsiteX10" fmla="*/ 1300104 w 1600710"/>
                      <a:gd name="connsiteY10" fmla="*/ 464090 h 628565"/>
                      <a:gd name="connsiteX11" fmla="*/ 579734 w 1600710"/>
                      <a:gd name="connsiteY11" fmla="*/ 464090 h 628565"/>
                      <a:gd name="connsiteX12" fmla="*/ 491964 w 1600710"/>
                      <a:gd name="connsiteY12" fmla="*/ 628565 h 628565"/>
                      <a:gd name="connsiteX13" fmla="*/ 0 w 1600710"/>
                      <a:gd name="connsiteY13" fmla="*/ 325990 h 628565"/>
                      <a:gd name="connsiteX14" fmla="*/ 73142 w 1600710"/>
                      <a:gd name="connsiteY14" fmla="*/ 188750 h 628565"/>
                      <a:gd name="connsiteX15" fmla="*/ 88185 w 1600710"/>
                      <a:gd name="connsiteY15" fmla="*/ 141723 h 628565"/>
                      <a:gd name="connsiteX16" fmla="*/ 301995 w 1600710"/>
                      <a:gd name="connsiteY16" fmla="*/ 0 h 628565"/>
                      <a:gd name="connsiteX0" fmla="*/ 301995 w 1600710"/>
                      <a:gd name="connsiteY0" fmla="*/ 0 h 680710"/>
                      <a:gd name="connsiteX1" fmla="*/ 812177 w 1600710"/>
                      <a:gd name="connsiteY1" fmla="*/ 0 h 680710"/>
                      <a:gd name="connsiteX2" fmla="*/ 1044222 w 1600710"/>
                      <a:gd name="connsiteY2" fmla="*/ 232045 h 680710"/>
                      <a:gd name="connsiteX3" fmla="*/ 1296267 w 1600710"/>
                      <a:gd name="connsiteY3" fmla="*/ 284070 h 680710"/>
                      <a:gd name="connsiteX4" fmla="*/ 1465136 w 1600710"/>
                      <a:gd name="connsiteY4" fmla="*/ 115201 h 680710"/>
                      <a:gd name="connsiteX5" fmla="*/ 1577450 w 1600710"/>
                      <a:gd name="connsiteY5" fmla="*/ 115201 h 680710"/>
                      <a:gd name="connsiteX6" fmla="*/ 1577449 w 1600710"/>
                      <a:gd name="connsiteY6" fmla="*/ 115201 h 680710"/>
                      <a:gd name="connsiteX7" fmla="*/ 1577449 w 1600710"/>
                      <a:gd name="connsiteY7" fmla="*/ 227515 h 680710"/>
                      <a:gd name="connsiteX8" fmla="*/ 1362851 w 1600710"/>
                      <a:gd name="connsiteY8" fmla="*/ 442112 h 680710"/>
                      <a:gd name="connsiteX9" fmla="*/ 1306694 w 1600710"/>
                      <a:gd name="connsiteY9" fmla="*/ 465373 h 680710"/>
                      <a:gd name="connsiteX10" fmla="*/ 1300104 w 1600710"/>
                      <a:gd name="connsiteY10" fmla="*/ 464090 h 680710"/>
                      <a:gd name="connsiteX11" fmla="*/ 579734 w 1600710"/>
                      <a:gd name="connsiteY11" fmla="*/ 464090 h 680710"/>
                      <a:gd name="connsiteX12" fmla="*/ 463657 w 1600710"/>
                      <a:gd name="connsiteY12" fmla="*/ 680710 h 680710"/>
                      <a:gd name="connsiteX13" fmla="*/ 0 w 1600710"/>
                      <a:gd name="connsiteY13" fmla="*/ 325990 h 680710"/>
                      <a:gd name="connsiteX14" fmla="*/ 73142 w 1600710"/>
                      <a:gd name="connsiteY14" fmla="*/ 188750 h 680710"/>
                      <a:gd name="connsiteX15" fmla="*/ 88185 w 1600710"/>
                      <a:gd name="connsiteY15" fmla="*/ 141723 h 680710"/>
                      <a:gd name="connsiteX16" fmla="*/ 301995 w 1600710"/>
                      <a:gd name="connsiteY16" fmla="*/ 0 h 680710"/>
                      <a:gd name="connsiteX0" fmla="*/ 348017 w 1646732"/>
                      <a:gd name="connsiteY0" fmla="*/ 0 h 680710"/>
                      <a:gd name="connsiteX1" fmla="*/ 858199 w 1646732"/>
                      <a:gd name="connsiteY1" fmla="*/ 0 h 680710"/>
                      <a:gd name="connsiteX2" fmla="*/ 1090244 w 1646732"/>
                      <a:gd name="connsiteY2" fmla="*/ 232045 h 680710"/>
                      <a:gd name="connsiteX3" fmla="*/ 1342289 w 1646732"/>
                      <a:gd name="connsiteY3" fmla="*/ 284070 h 680710"/>
                      <a:gd name="connsiteX4" fmla="*/ 1511158 w 1646732"/>
                      <a:gd name="connsiteY4" fmla="*/ 115201 h 680710"/>
                      <a:gd name="connsiteX5" fmla="*/ 1623472 w 1646732"/>
                      <a:gd name="connsiteY5" fmla="*/ 115201 h 680710"/>
                      <a:gd name="connsiteX6" fmla="*/ 1623471 w 1646732"/>
                      <a:gd name="connsiteY6" fmla="*/ 115201 h 680710"/>
                      <a:gd name="connsiteX7" fmla="*/ 1623471 w 1646732"/>
                      <a:gd name="connsiteY7" fmla="*/ 227515 h 680710"/>
                      <a:gd name="connsiteX8" fmla="*/ 1408873 w 1646732"/>
                      <a:gd name="connsiteY8" fmla="*/ 442112 h 680710"/>
                      <a:gd name="connsiteX9" fmla="*/ 1352716 w 1646732"/>
                      <a:gd name="connsiteY9" fmla="*/ 465373 h 680710"/>
                      <a:gd name="connsiteX10" fmla="*/ 1346126 w 1646732"/>
                      <a:gd name="connsiteY10" fmla="*/ 464090 h 680710"/>
                      <a:gd name="connsiteX11" fmla="*/ 625756 w 1646732"/>
                      <a:gd name="connsiteY11" fmla="*/ 464090 h 680710"/>
                      <a:gd name="connsiteX12" fmla="*/ 509679 w 1646732"/>
                      <a:gd name="connsiteY12" fmla="*/ 680710 h 680710"/>
                      <a:gd name="connsiteX13" fmla="*/ -1 w 1646732"/>
                      <a:gd name="connsiteY13" fmla="*/ 399671 h 680710"/>
                      <a:gd name="connsiteX14" fmla="*/ 119164 w 1646732"/>
                      <a:gd name="connsiteY14" fmla="*/ 188750 h 680710"/>
                      <a:gd name="connsiteX15" fmla="*/ 134207 w 1646732"/>
                      <a:gd name="connsiteY15" fmla="*/ 141723 h 680710"/>
                      <a:gd name="connsiteX16" fmla="*/ 348017 w 1646732"/>
                      <a:gd name="connsiteY16" fmla="*/ 0 h 680710"/>
                      <a:gd name="connsiteX0" fmla="*/ 348017 w 1646732"/>
                      <a:gd name="connsiteY0" fmla="*/ 0 h 680710"/>
                      <a:gd name="connsiteX1" fmla="*/ 1090244 w 1646732"/>
                      <a:gd name="connsiteY1" fmla="*/ 232045 h 680710"/>
                      <a:gd name="connsiteX2" fmla="*/ 1342289 w 1646732"/>
                      <a:gd name="connsiteY2" fmla="*/ 284070 h 680710"/>
                      <a:gd name="connsiteX3" fmla="*/ 1511158 w 1646732"/>
                      <a:gd name="connsiteY3" fmla="*/ 115201 h 680710"/>
                      <a:gd name="connsiteX4" fmla="*/ 1623472 w 1646732"/>
                      <a:gd name="connsiteY4" fmla="*/ 115201 h 680710"/>
                      <a:gd name="connsiteX5" fmla="*/ 1623471 w 1646732"/>
                      <a:gd name="connsiteY5" fmla="*/ 115201 h 680710"/>
                      <a:gd name="connsiteX6" fmla="*/ 1623471 w 1646732"/>
                      <a:gd name="connsiteY6" fmla="*/ 227515 h 680710"/>
                      <a:gd name="connsiteX7" fmla="*/ 1408873 w 1646732"/>
                      <a:gd name="connsiteY7" fmla="*/ 442112 h 680710"/>
                      <a:gd name="connsiteX8" fmla="*/ 1352716 w 1646732"/>
                      <a:gd name="connsiteY8" fmla="*/ 465373 h 680710"/>
                      <a:gd name="connsiteX9" fmla="*/ 1346126 w 1646732"/>
                      <a:gd name="connsiteY9" fmla="*/ 464090 h 680710"/>
                      <a:gd name="connsiteX10" fmla="*/ 625756 w 1646732"/>
                      <a:gd name="connsiteY10" fmla="*/ 464090 h 680710"/>
                      <a:gd name="connsiteX11" fmla="*/ 509679 w 1646732"/>
                      <a:gd name="connsiteY11" fmla="*/ 680710 h 680710"/>
                      <a:gd name="connsiteX12" fmla="*/ -1 w 1646732"/>
                      <a:gd name="connsiteY12" fmla="*/ 399671 h 680710"/>
                      <a:gd name="connsiteX13" fmla="*/ 119164 w 1646732"/>
                      <a:gd name="connsiteY13" fmla="*/ 188750 h 680710"/>
                      <a:gd name="connsiteX14" fmla="*/ 134207 w 1646732"/>
                      <a:gd name="connsiteY14" fmla="*/ 141723 h 680710"/>
                      <a:gd name="connsiteX15" fmla="*/ 348017 w 1646732"/>
                      <a:gd name="connsiteY15" fmla="*/ 0 h 680710"/>
                      <a:gd name="connsiteX0" fmla="*/ 348017 w 1646732"/>
                      <a:gd name="connsiteY0" fmla="*/ 12804 h 693514"/>
                      <a:gd name="connsiteX1" fmla="*/ 1090244 w 1646732"/>
                      <a:gd name="connsiteY1" fmla="*/ 244849 h 693514"/>
                      <a:gd name="connsiteX2" fmla="*/ 1342289 w 1646732"/>
                      <a:gd name="connsiteY2" fmla="*/ 296874 h 693514"/>
                      <a:gd name="connsiteX3" fmla="*/ 1511158 w 1646732"/>
                      <a:gd name="connsiteY3" fmla="*/ 128005 h 693514"/>
                      <a:gd name="connsiteX4" fmla="*/ 1623472 w 1646732"/>
                      <a:gd name="connsiteY4" fmla="*/ 128005 h 693514"/>
                      <a:gd name="connsiteX5" fmla="*/ 1623471 w 1646732"/>
                      <a:gd name="connsiteY5" fmla="*/ 128005 h 693514"/>
                      <a:gd name="connsiteX6" fmla="*/ 1623471 w 1646732"/>
                      <a:gd name="connsiteY6" fmla="*/ 240319 h 693514"/>
                      <a:gd name="connsiteX7" fmla="*/ 1408873 w 1646732"/>
                      <a:gd name="connsiteY7" fmla="*/ 454916 h 693514"/>
                      <a:gd name="connsiteX8" fmla="*/ 1352716 w 1646732"/>
                      <a:gd name="connsiteY8" fmla="*/ 478177 h 693514"/>
                      <a:gd name="connsiteX9" fmla="*/ 1346126 w 1646732"/>
                      <a:gd name="connsiteY9" fmla="*/ 476894 h 693514"/>
                      <a:gd name="connsiteX10" fmla="*/ 625756 w 1646732"/>
                      <a:gd name="connsiteY10" fmla="*/ 476894 h 693514"/>
                      <a:gd name="connsiteX11" fmla="*/ 509679 w 1646732"/>
                      <a:gd name="connsiteY11" fmla="*/ 693514 h 693514"/>
                      <a:gd name="connsiteX12" fmla="*/ -1 w 1646732"/>
                      <a:gd name="connsiteY12" fmla="*/ 412475 h 693514"/>
                      <a:gd name="connsiteX13" fmla="*/ 119164 w 1646732"/>
                      <a:gd name="connsiteY13" fmla="*/ 201554 h 693514"/>
                      <a:gd name="connsiteX14" fmla="*/ 134207 w 1646732"/>
                      <a:gd name="connsiteY14" fmla="*/ 154527 h 693514"/>
                      <a:gd name="connsiteX15" fmla="*/ 348017 w 1646732"/>
                      <a:gd name="connsiteY15" fmla="*/ 12804 h 693514"/>
                      <a:gd name="connsiteX0" fmla="*/ 348017 w 1646732"/>
                      <a:gd name="connsiteY0" fmla="*/ 12804 h 693514"/>
                      <a:gd name="connsiteX1" fmla="*/ 1090244 w 1646732"/>
                      <a:gd name="connsiteY1" fmla="*/ 244849 h 693514"/>
                      <a:gd name="connsiteX2" fmla="*/ 1342289 w 1646732"/>
                      <a:gd name="connsiteY2" fmla="*/ 296874 h 693514"/>
                      <a:gd name="connsiteX3" fmla="*/ 1511158 w 1646732"/>
                      <a:gd name="connsiteY3" fmla="*/ 128005 h 693514"/>
                      <a:gd name="connsiteX4" fmla="*/ 1623472 w 1646732"/>
                      <a:gd name="connsiteY4" fmla="*/ 128005 h 693514"/>
                      <a:gd name="connsiteX5" fmla="*/ 1623471 w 1646732"/>
                      <a:gd name="connsiteY5" fmla="*/ 128005 h 693514"/>
                      <a:gd name="connsiteX6" fmla="*/ 1623471 w 1646732"/>
                      <a:gd name="connsiteY6" fmla="*/ 240319 h 693514"/>
                      <a:gd name="connsiteX7" fmla="*/ 1408873 w 1646732"/>
                      <a:gd name="connsiteY7" fmla="*/ 454916 h 693514"/>
                      <a:gd name="connsiteX8" fmla="*/ 1352716 w 1646732"/>
                      <a:gd name="connsiteY8" fmla="*/ 478177 h 693514"/>
                      <a:gd name="connsiteX9" fmla="*/ 1346126 w 1646732"/>
                      <a:gd name="connsiteY9" fmla="*/ 476894 h 693514"/>
                      <a:gd name="connsiteX10" fmla="*/ 625756 w 1646732"/>
                      <a:gd name="connsiteY10" fmla="*/ 476894 h 693514"/>
                      <a:gd name="connsiteX11" fmla="*/ 509679 w 1646732"/>
                      <a:gd name="connsiteY11" fmla="*/ 693514 h 693514"/>
                      <a:gd name="connsiteX12" fmla="*/ -1 w 1646732"/>
                      <a:gd name="connsiteY12" fmla="*/ 412475 h 693514"/>
                      <a:gd name="connsiteX13" fmla="*/ 134207 w 1646732"/>
                      <a:gd name="connsiteY13" fmla="*/ 154527 h 693514"/>
                      <a:gd name="connsiteX14" fmla="*/ 348017 w 1646732"/>
                      <a:gd name="connsiteY14" fmla="*/ 12804 h 693514"/>
                      <a:gd name="connsiteX0" fmla="*/ 348017 w 1646732"/>
                      <a:gd name="connsiteY0" fmla="*/ 12804 h 693514"/>
                      <a:gd name="connsiteX1" fmla="*/ 1090244 w 1646732"/>
                      <a:gd name="connsiteY1" fmla="*/ 244849 h 693514"/>
                      <a:gd name="connsiteX2" fmla="*/ 1342289 w 1646732"/>
                      <a:gd name="connsiteY2" fmla="*/ 296874 h 693514"/>
                      <a:gd name="connsiteX3" fmla="*/ 1511158 w 1646732"/>
                      <a:gd name="connsiteY3" fmla="*/ 128005 h 693514"/>
                      <a:gd name="connsiteX4" fmla="*/ 1623472 w 1646732"/>
                      <a:gd name="connsiteY4" fmla="*/ 128005 h 693514"/>
                      <a:gd name="connsiteX5" fmla="*/ 1623471 w 1646732"/>
                      <a:gd name="connsiteY5" fmla="*/ 128005 h 693514"/>
                      <a:gd name="connsiteX6" fmla="*/ 1623471 w 1646732"/>
                      <a:gd name="connsiteY6" fmla="*/ 240319 h 693514"/>
                      <a:gd name="connsiteX7" fmla="*/ 1408873 w 1646732"/>
                      <a:gd name="connsiteY7" fmla="*/ 454916 h 693514"/>
                      <a:gd name="connsiteX8" fmla="*/ 1352716 w 1646732"/>
                      <a:gd name="connsiteY8" fmla="*/ 478177 h 693514"/>
                      <a:gd name="connsiteX9" fmla="*/ 1346126 w 1646732"/>
                      <a:gd name="connsiteY9" fmla="*/ 476894 h 693514"/>
                      <a:gd name="connsiteX10" fmla="*/ 625756 w 1646732"/>
                      <a:gd name="connsiteY10" fmla="*/ 476894 h 693514"/>
                      <a:gd name="connsiteX11" fmla="*/ 509679 w 1646732"/>
                      <a:gd name="connsiteY11" fmla="*/ 693514 h 693514"/>
                      <a:gd name="connsiteX12" fmla="*/ -1 w 1646732"/>
                      <a:gd name="connsiteY12" fmla="*/ 412475 h 693514"/>
                      <a:gd name="connsiteX13" fmla="*/ 348017 w 1646732"/>
                      <a:gd name="connsiteY13" fmla="*/ 12804 h 693514"/>
                      <a:gd name="connsiteX0" fmla="*/ 348017 w 1646732"/>
                      <a:gd name="connsiteY0" fmla="*/ 12804 h 693514"/>
                      <a:gd name="connsiteX1" fmla="*/ 1090244 w 1646732"/>
                      <a:gd name="connsiteY1" fmla="*/ 244849 h 693514"/>
                      <a:gd name="connsiteX2" fmla="*/ 1342289 w 1646732"/>
                      <a:gd name="connsiteY2" fmla="*/ 296874 h 693514"/>
                      <a:gd name="connsiteX3" fmla="*/ 1511158 w 1646732"/>
                      <a:gd name="connsiteY3" fmla="*/ 128005 h 693514"/>
                      <a:gd name="connsiteX4" fmla="*/ 1623472 w 1646732"/>
                      <a:gd name="connsiteY4" fmla="*/ 128005 h 693514"/>
                      <a:gd name="connsiteX5" fmla="*/ 1623471 w 1646732"/>
                      <a:gd name="connsiteY5" fmla="*/ 128005 h 693514"/>
                      <a:gd name="connsiteX6" fmla="*/ 1623471 w 1646732"/>
                      <a:gd name="connsiteY6" fmla="*/ 240319 h 693514"/>
                      <a:gd name="connsiteX7" fmla="*/ 1408873 w 1646732"/>
                      <a:gd name="connsiteY7" fmla="*/ 454916 h 693514"/>
                      <a:gd name="connsiteX8" fmla="*/ 1352716 w 1646732"/>
                      <a:gd name="connsiteY8" fmla="*/ 478177 h 693514"/>
                      <a:gd name="connsiteX9" fmla="*/ 1346126 w 1646732"/>
                      <a:gd name="connsiteY9" fmla="*/ 476894 h 693514"/>
                      <a:gd name="connsiteX10" fmla="*/ 625756 w 1646732"/>
                      <a:gd name="connsiteY10" fmla="*/ 476894 h 693514"/>
                      <a:gd name="connsiteX11" fmla="*/ 509679 w 1646732"/>
                      <a:gd name="connsiteY11" fmla="*/ 693514 h 693514"/>
                      <a:gd name="connsiteX12" fmla="*/ -1 w 1646732"/>
                      <a:gd name="connsiteY12" fmla="*/ 412475 h 693514"/>
                      <a:gd name="connsiteX13" fmla="*/ 348017 w 1646732"/>
                      <a:gd name="connsiteY13" fmla="*/ 12804 h 693514"/>
                      <a:gd name="connsiteX0" fmla="*/ 348017 w 1646732"/>
                      <a:gd name="connsiteY0" fmla="*/ 12804 h 634704"/>
                      <a:gd name="connsiteX1" fmla="*/ 1090244 w 1646732"/>
                      <a:gd name="connsiteY1" fmla="*/ 244849 h 634704"/>
                      <a:gd name="connsiteX2" fmla="*/ 1342289 w 1646732"/>
                      <a:gd name="connsiteY2" fmla="*/ 296874 h 634704"/>
                      <a:gd name="connsiteX3" fmla="*/ 1511158 w 1646732"/>
                      <a:gd name="connsiteY3" fmla="*/ 128005 h 634704"/>
                      <a:gd name="connsiteX4" fmla="*/ 1623472 w 1646732"/>
                      <a:gd name="connsiteY4" fmla="*/ 128005 h 634704"/>
                      <a:gd name="connsiteX5" fmla="*/ 1623471 w 1646732"/>
                      <a:gd name="connsiteY5" fmla="*/ 128005 h 634704"/>
                      <a:gd name="connsiteX6" fmla="*/ 1623471 w 1646732"/>
                      <a:gd name="connsiteY6" fmla="*/ 240319 h 634704"/>
                      <a:gd name="connsiteX7" fmla="*/ 1408873 w 1646732"/>
                      <a:gd name="connsiteY7" fmla="*/ 454916 h 634704"/>
                      <a:gd name="connsiteX8" fmla="*/ 1352716 w 1646732"/>
                      <a:gd name="connsiteY8" fmla="*/ 478177 h 634704"/>
                      <a:gd name="connsiteX9" fmla="*/ 1346126 w 1646732"/>
                      <a:gd name="connsiteY9" fmla="*/ 476894 h 634704"/>
                      <a:gd name="connsiteX10" fmla="*/ 625756 w 1646732"/>
                      <a:gd name="connsiteY10" fmla="*/ 476894 h 634704"/>
                      <a:gd name="connsiteX11" fmla="*/ 281871 w 1646732"/>
                      <a:gd name="connsiteY11" fmla="*/ 634705 h 634704"/>
                      <a:gd name="connsiteX12" fmla="*/ -1 w 1646732"/>
                      <a:gd name="connsiteY12" fmla="*/ 412475 h 634704"/>
                      <a:gd name="connsiteX13" fmla="*/ 348017 w 1646732"/>
                      <a:gd name="connsiteY13" fmla="*/ 12804 h 634704"/>
                      <a:gd name="connsiteX0" fmla="*/ 388271 w 1686986"/>
                      <a:gd name="connsiteY0" fmla="*/ 12804 h 634704"/>
                      <a:gd name="connsiteX1" fmla="*/ 1130498 w 1686986"/>
                      <a:gd name="connsiteY1" fmla="*/ 244849 h 634704"/>
                      <a:gd name="connsiteX2" fmla="*/ 1382543 w 1686986"/>
                      <a:gd name="connsiteY2" fmla="*/ 296874 h 634704"/>
                      <a:gd name="connsiteX3" fmla="*/ 1551412 w 1686986"/>
                      <a:gd name="connsiteY3" fmla="*/ 128005 h 634704"/>
                      <a:gd name="connsiteX4" fmla="*/ 1663726 w 1686986"/>
                      <a:gd name="connsiteY4" fmla="*/ 128005 h 634704"/>
                      <a:gd name="connsiteX5" fmla="*/ 1663725 w 1686986"/>
                      <a:gd name="connsiteY5" fmla="*/ 128005 h 634704"/>
                      <a:gd name="connsiteX6" fmla="*/ 1663725 w 1686986"/>
                      <a:gd name="connsiteY6" fmla="*/ 240319 h 634704"/>
                      <a:gd name="connsiteX7" fmla="*/ 1449127 w 1686986"/>
                      <a:gd name="connsiteY7" fmla="*/ 454916 h 634704"/>
                      <a:gd name="connsiteX8" fmla="*/ 1392970 w 1686986"/>
                      <a:gd name="connsiteY8" fmla="*/ 478177 h 634704"/>
                      <a:gd name="connsiteX9" fmla="*/ 1386380 w 1686986"/>
                      <a:gd name="connsiteY9" fmla="*/ 476894 h 634704"/>
                      <a:gd name="connsiteX10" fmla="*/ 666010 w 1686986"/>
                      <a:gd name="connsiteY10" fmla="*/ 476894 h 634704"/>
                      <a:gd name="connsiteX11" fmla="*/ 322125 w 1686986"/>
                      <a:gd name="connsiteY11" fmla="*/ 634705 h 634704"/>
                      <a:gd name="connsiteX12" fmla="*/ 0 w 1686986"/>
                      <a:gd name="connsiteY12" fmla="*/ 331068 h 634704"/>
                      <a:gd name="connsiteX13" fmla="*/ 388271 w 1686986"/>
                      <a:gd name="connsiteY13" fmla="*/ 12804 h 634704"/>
                      <a:gd name="connsiteX0" fmla="*/ 388271 w 1686986"/>
                      <a:gd name="connsiteY0" fmla="*/ 2330 h 624230"/>
                      <a:gd name="connsiteX1" fmla="*/ 1130498 w 1686986"/>
                      <a:gd name="connsiteY1" fmla="*/ 234375 h 624230"/>
                      <a:gd name="connsiteX2" fmla="*/ 1382543 w 1686986"/>
                      <a:gd name="connsiteY2" fmla="*/ 286400 h 624230"/>
                      <a:gd name="connsiteX3" fmla="*/ 1551412 w 1686986"/>
                      <a:gd name="connsiteY3" fmla="*/ 117531 h 624230"/>
                      <a:gd name="connsiteX4" fmla="*/ 1663726 w 1686986"/>
                      <a:gd name="connsiteY4" fmla="*/ 117531 h 624230"/>
                      <a:gd name="connsiteX5" fmla="*/ 1663725 w 1686986"/>
                      <a:gd name="connsiteY5" fmla="*/ 117531 h 624230"/>
                      <a:gd name="connsiteX6" fmla="*/ 1663725 w 1686986"/>
                      <a:gd name="connsiteY6" fmla="*/ 229845 h 624230"/>
                      <a:gd name="connsiteX7" fmla="*/ 1449127 w 1686986"/>
                      <a:gd name="connsiteY7" fmla="*/ 444442 h 624230"/>
                      <a:gd name="connsiteX8" fmla="*/ 1392970 w 1686986"/>
                      <a:gd name="connsiteY8" fmla="*/ 467703 h 624230"/>
                      <a:gd name="connsiteX9" fmla="*/ 1386380 w 1686986"/>
                      <a:gd name="connsiteY9" fmla="*/ 466420 h 624230"/>
                      <a:gd name="connsiteX10" fmla="*/ 666010 w 1686986"/>
                      <a:gd name="connsiteY10" fmla="*/ 466420 h 624230"/>
                      <a:gd name="connsiteX11" fmla="*/ 322125 w 1686986"/>
                      <a:gd name="connsiteY11" fmla="*/ 624231 h 624230"/>
                      <a:gd name="connsiteX12" fmla="*/ 0 w 1686986"/>
                      <a:gd name="connsiteY12" fmla="*/ 320594 h 624230"/>
                      <a:gd name="connsiteX13" fmla="*/ 388271 w 1686986"/>
                      <a:gd name="connsiteY13" fmla="*/ 2330 h 624230"/>
                      <a:gd name="connsiteX0" fmla="*/ 388271 w 1686986"/>
                      <a:gd name="connsiteY0" fmla="*/ 27992 h 649893"/>
                      <a:gd name="connsiteX1" fmla="*/ 1130498 w 1686986"/>
                      <a:gd name="connsiteY1" fmla="*/ 260037 h 649893"/>
                      <a:gd name="connsiteX2" fmla="*/ 1382543 w 1686986"/>
                      <a:gd name="connsiteY2" fmla="*/ 312062 h 649893"/>
                      <a:gd name="connsiteX3" fmla="*/ 1551412 w 1686986"/>
                      <a:gd name="connsiteY3" fmla="*/ 143193 h 649893"/>
                      <a:gd name="connsiteX4" fmla="*/ 1663726 w 1686986"/>
                      <a:gd name="connsiteY4" fmla="*/ 143193 h 649893"/>
                      <a:gd name="connsiteX5" fmla="*/ 1663725 w 1686986"/>
                      <a:gd name="connsiteY5" fmla="*/ 143193 h 649893"/>
                      <a:gd name="connsiteX6" fmla="*/ 1663725 w 1686986"/>
                      <a:gd name="connsiteY6" fmla="*/ 255507 h 649893"/>
                      <a:gd name="connsiteX7" fmla="*/ 1449127 w 1686986"/>
                      <a:gd name="connsiteY7" fmla="*/ 470104 h 649893"/>
                      <a:gd name="connsiteX8" fmla="*/ 1392970 w 1686986"/>
                      <a:gd name="connsiteY8" fmla="*/ 493365 h 649893"/>
                      <a:gd name="connsiteX9" fmla="*/ 1386380 w 1686986"/>
                      <a:gd name="connsiteY9" fmla="*/ 492082 h 649893"/>
                      <a:gd name="connsiteX10" fmla="*/ 666010 w 1686986"/>
                      <a:gd name="connsiteY10" fmla="*/ 492082 h 649893"/>
                      <a:gd name="connsiteX11" fmla="*/ 322125 w 1686986"/>
                      <a:gd name="connsiteY11" fmla="*/ 649893 h 649893"/>
                      <a:gd name="connsiteX12" fmla="*/ 0 w 1686986"/>
                      <a:gd name="connsiteY12" fmla="*/ 346256 h 649893"/>
                      <a:gd name="connsiteX13" fmla="*/ 388271 w 1686986"/>
                      <a:gd name="connsiteY13" fmla="*/ 27992 h 649893"/>
                      <a:gd name="connsiteX0" fmla="*/ 388271 w 1686986"/>
                      <a:gd name="connsiteY0" fmla="*/ 27992 h 649893"/>
                      <a:gd name="connsiteX1" fmla="*/ 1130498 w 1686986"/>
                      <a:gd name="connsiteY1" fmla="*/ 260037 h 649893"/>
                      <a:gd name="connsiteX2" fmla="*/ 1382543 w 1686986"/>
                      <a:gd name="connsiteY2" fmla="*/ 312062 h 649893"/>
                      <a:gd name="connsiteX3" fmla="*/ 1551412 w 1686986"/>
                      <a:gd name="connsiteY3" fmla="*/ 143193 h 649893"/>
                      <a:gd name="connsiteX4" fmla="*/ 1663726 w 1686986"/>
                      <a:gd name="connsiteY4" fmla="*/ 143193 h 649893"/>
                      <a:gd name="connsiteX5" fmla="*/ 1663725 w 1686986"/>
                      <a:gd name="connsiteY5" fmla="*/ 143193 h 649893"/>
                      <a:gd name="connsiteX6" fmla="*/ 1663725 w 1686986"/>
                      <a:gd name="connsiteY6" fmla="*/ 255507 h 649893"/>
                      <a:gd name="connsiteX7" fmla="*/ 1449127 w 1686986"/>
                      <a:gd name="connsiteY7" fmla="*/ 470104 h 649893"/>
                      <a:gd name="connsiteX8" fmla="*/ 1392970 w 1686986"/>
                      <a:gd name="connsiteY8" fmla="*/ 493365 h 649893"/>
                      <a:gd name="connsiteX9" fmla="*/ 1386380 w 1686986"/>
                      <a:gd name="connsiteY9" fmla="*/ 492082 h 649893"/>
                      <a:gd name="connsiteX10" fmla="*/ 666010 w 1686986"/>
                      <a:gd name="connsiteY10" fmla="*/ 492082 h 649893"/>
                      <a:gd name="connsiteX11" fmla="*/ 322125 w 1686986"/>
                      <a:gd name="connsiteY11" fmla="*/ 649893 h 649893"/>
                      <a:gd name="connsiteX12" fmla="*/ 0 w 1686986"/>
                      <a:gd name="connsiteY12" fmla="*/ 346256 h 649893"/>
                      <a:gd name="connsiteX13" fmla="*/ 388271 w 1686986"/>
                      <a:gd name="connsiteY13" fmla="*/ 27992 h 6498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1686986" h="649893">
                        <a:moveTo>
                          <a:pt x="388271" y="27992"/>
                        </a:moveTo>
                        <a:cubicBezTo>
                          <a:pt x="818598" y="-86607"/>
                          <a:pt x="883089" y="182689"/>
                          <a:pt x="1130498" y="260037"/>
                        </a:cubicBezTo>
                        <a:lnTo>
                          <a:pt x="1382543" y="312062"/>
                        </a:lnTo>
                        <a:lnTo>
                          <a:pt x="1551412" y="143193"/>
                        </a:lnTo>
                        <a:cubicBezTo>
                          <a:pt x="1582426" y="112178"/>
                          <a:pt x="1632711" y="112178"/>
                          <a:pt x="1663726" y="143193"/>
                        </a:cubicBezTo>
                        <a:lnTo>
                          <a:pt x="1663725" y="143193"/>
                        </a:lnTo>
                        <a:cubicBezTo>
                          <a:pt x="1694740" y="174208"/>
                          <a:pt x="1694740" y="224493"/>
                          <a:pt x="1663725" y="255507"/>
                        </a:cubicBezTo>
                        <a:lnTo>
                          <a:pt x="1449127" y="470104"/>
                        </a:lnTo>
                        <a:cubicBezTo>
                          <a:pt x="1433620" y="485611"/>
                          <a:pt x="1413295" y="493365"/>
                          <a:pt x="1392970" y="493365"/>
                        </a:cubicBezTo>
                        <a:lnTo>
                          <a:pt x="1386380" y="492082"/>
                        </a:lnTo>
                        <a:lnTo>
                          <a:pt x="666010" y="492082"/>
                        </a:lnTo>
                        <a:lnTo>
                          <a:pt x="322125" y="649893"/>
                        </a:lnTo>
                        <a:lnTo>
                          <a:pt x="0" y="346256"/>
                        </a:lnTo>
                        <a:cubicBezTo>
                          <a:pt x="116006" y="213032"/>
                          <a:pt x="178979" y="79157"/>
                          <a:pt x="388271" y="27992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1193" name="グループ化 1192"/>
              <p:cNvGrpSpPr/>
              <p:nvPr/>
            </p:nvGrpSpPr>
            <p:grpSpPr>
              <a:xfrm>
                <a:off x="8965710" y="3151903"/>
                <a:ext cx="185551" cy="320408"/>
                <a:chOff x="1809603" y="3146838"/>
                <a:chExt cx="172795" cy="298381"/>
              </a:xfrm>
            </p:grpSpPr>
            <p:sp>
              <p:nvSpPr>
                <p:cNvPr id="1203" name="フリーフォーム 1202"/>
                <p:cNvSpPr/>
                <p:nvPr/>
              </p:nvSpPr>
              <p:spPr bwMode="auto">
                <a:xfrm>
                  <a:off x="1809603" y="3146838"/>
                  <a:ext cx="172795" cy="298381"/>
                </a:xfrm>
                <a:custGeom>
                  <a:avLst/>
                  <a:gdLst>
                    <a:gd name="connsiteX0" fmla="*/ 116667 w 172795"/>
                    <a:gd name="connsiteY0" fmla="*/ 1856 h 298381"/>
                    <a:gd name="connsiteX1" fmla="*/ 164239 w 172795"/>
                    <a:gd name="connsiteY1" fmla="*/ 172516 h 298381"/>
                    <a:gd name="connsiteX2" fmla="*/ 37710 w 172795"/>
                    <a:gd name="connsiteY2" fmla="*/ 296525 h 298381"/>
                    <a:gd name="connsiteX3" fmla="*/ 6929 w 172795"/>
                    <a:gd name="connsiteY3" fmla="*/ 275868 h 298381"/>
                    <a:gd name="connsiteX4" fmla="*/ 0 w 172795"/>
                    <a:gd name="connsiteY4" fmla="*/ 261805 h 298381"/>
                    <a:gd name="connsiteX5" fmla="*/ 25192 w 172795"/>
                    <a:gd name="connsiteY5" fmla="*/ 228032 h 298381"/>
                    <a:gd name="connsiteX6" fmla="*/ 47399 w 172795"/>
                    <a:gd name="connsiteY6" fmla="*/ 172516 h 298381"/>
                    <a:gd name="connsiteX7" fmla="*/ 49818 w 172795"/>
                    <a:gd name="connsiteY7" fmla="*/ 61503 h 298381"/>
                    <a:gd name="connsiteX8" fmla="*/ 37538 w 172795"/>
                    <a:gd name="connsiteY8" fmla="*/ 36577 h 298381"/>
                    <a:gd name="connsiteX9" fmla="*/ 43550 w 172795"/>
                    <a:gd name="connsiteY9" fmla="*/ 28516 h 298381"/>
                    <a:gd name="connsiteX10" fmla="*/ 116667 w 172795"/>
                    <a:gd name="connsiteY10" fmla="*/ 1856 h 298381"/>
                    <a:gd name="connsiteX0" fmla="*/ 47399 w 172795"/>
                    <a:gd name="connsiteY0" fmla="*/ 172516 h 298381"/>
                    <a:gd name="connsiteX1" fmla="*/ 49818 w 172795"/>
                    <a:gd name="connsiteY1" fmla="*/ 61503 h 298381"/>
                    <a:gd name="connsiteX2" fmla="*/ 37538 w 172795"/>
                    <a:gd name="connsiteY2" fmla="*/ 36577 h 298381"/>
                    <a:gd name="connsiteX3" fmla="*/ 43550 w 172795"/>
                    <a:gd name="connsiteY3" fmla="*/ 28516 h 298381"/>
                    <a:gd name="connsiteX4" fmla="*/ 116667 w 172795"/>
                    <a:gd name="connsiteY4" fmla="*/ 1856 h 298381"/>
                    <a:gd name="connsiteX5" fmla="*/ 164239 w 172795"/>
                    <a:gd name="connsiteY5" fmla="*/ 172516 h 298381"/>
                    <a:gd name="connsiteX6" fmla="*/ 37710 w 172795"/>
                    <a:gd name="connsiteY6" fmla="*/ 296525 h 298381"/>
                    <a:gd name="connsiteX7" fmla="*/ 6929 w 172795"/>
                    <a:gd name="connsiteY7" fmla="*/ 275868 h 298381"/>
                    <a:gd name="connsiteX8" fmla="*/ 0 w 172795"/>
                    <a:gd name="connsiteY8" fmla="*/ 261805 h 298381"/>
                    <a:gd name="connsiteX9" fmla="*/ 25192 w 172795"/>
                    <a:gd name="connsiteY9" fmla="*/ 228032 h 298381"/>
                    <a:gd name="connsiteX10" fmla="*/ 138839 w 172795"/>
                    <a:gd name="connsiteY10" fmla="*/ 263956 h 298381"/>
                    <a:gd name="connsiteX0" fmla="*/ 47399 w 172795"/>
                    <a:gd name="connsiteY0" fmla="*/ 172516 h 298381"/>
                    <a:gd name="connsiteX1" fmla="*/ 49818 w 172795"/>
                    <a:gd name="connsiteY1" fmla="*/ 61503 h 298381"/>
                    <a:gd name="connsiteX2" fmla="*/ 37538 w 172795"/>
                    <a:gd name="connsiteY2" fmla="*/ 36577 h 298381"/>
                    <a:gd name="connsiteX3" fmla="*/ 43550 w 172795"/>
                    <a:gd name="connsiteY3" fmla="*/ 28516 h 298381"/>
                    <a:gd name="connsiteX4" fmla="*/ 116667 w 172795"/>
                    <a:gd name="connsiteY4" fmla="*/ 1856 h 298381"/>
                    <a:gd name="connsiteX5" fmla="*/ 164239 w 172795"/>
                    <a:gd name="connsiteY5" fmla="*/ 172516 h 298381"/>
                    <a:gd name="connsiteX6" fmla="*/ 37710 w 172795"/>
                    <a:gd name="connsiteY6" fmla="*/ 296525 h 298381"/>
                    <a:gd name="connsiteX7" fmla="*/ 6929 w 172795"/>
                    <a:gd name="connsiteY7" fmla="*/ 275868 h 298381"/>
                    <a:gd name="connsiteX8" fmla="*/ 0 w 172795"/>
                    <a:gd name="connsiteY8" fmla="*/ 261805 h 298381"/>
                    <a:gd name="connsiteX9" fmla="*/ 25192 w 172795"/>
                    <a:gd name="connsiteY9" fmla="*/ 228032 h 298381"/>
                    <a:gd name="connsiteX0" fmla="*/ 49818 w 172795"/>
                    <a:gd name="connsiteY0" fmla="*/ 61503 h 298381"/>
                    <a:gd name="connsiteX1" fmla="*/ 37538 w 172795"/>
                    <a:gd name="connsiteY1" fmla="*/ 36577 h 298381"/>
                    <a:gd name="connsiteX2" fmla="*/ 43550 w 172795"/>
                    <a:gd name="connsiteY2" fmla="*/ 28516 h 298381"/>
                    <a:gd name="connsiteX3" fmla="*/ 116667 w 172795"/>
                    <a:gd name="connsiteY3" fmla="*/ 1856 h 298381"/>
                    <a:gd name="connsiteX4" fmla="*/ 164239 w 172795"/>
                    <a:gd name="connsiteY4" fmla="*/ 172516 h 298381"/>
                    <a:gd name="connsiteX5" fmla="*/ 37710 w 172795"/>
                    <a:gd name="connsiteY5" fmla="*/ 296525 h 298381"/>
                    <a:gd name="connsiteX6" fmla="*/ 6929 w 172795"/>
                    <a:gd name="connsiteY6" fmla="*/ 275868 h 298381"/>
                    <a:gd name="connsiteX7" fmla="*/ 0 w 172795"/>
                    <a:gd name="connsiteY7" fmla="*/ 261805 h 298381"/>
                    <a:gd name="connsiteX8" fmla="*/ 25192 w 172795"/>
                    <a:gd name="connsiteY8" fmla="*/ 228032 h 298381"/>
                    <a:gd name="connsiteX0" fmla="*/ 37538 w 172795"/>
                    <a:gd name="connsiteY0" fmla="*/ 36577 h 298381"/>
                    <a:gd name="connsiteX1" fmla="*/ 43550 w 172795"/>
                    <a:gd name="connsiteY1" fmla="*/ 28516 h 298381"/>
                    <a:gd name="connsiteX2" fmla="*/ 116667 w 172795"/>
                    <a:gd name="connsiteY2" fmla="*/ 1856 h 298381"/>
                    <a:gd name="connsiteX3" fmla="*/ 164239 w 172795"/>
                    <a:gd name="connsiteY3" fmla="*/ 172516 h 298381"/>
                    <a:gd name="connsiteX4" fmla="*/ 37710 w 172795"/>
                    <a:gd name="connsiteY4" fmla="*/ 296525 h 298381"/>
                    <a:gd name="connsiteX5" fmla="*/ 6929 w 172795"/>
                    <a:gd name="connsiteY5" fmla="*/ 275868 h 298381"/>
                    <a:gd name="connsiteX6" fmla="*/ 0 w 172795"/>
                    <a:gd name="connsiteY6" fmla="*/ 261805 h 298381"/>
                    <a:gd name="connsiteX7" fmla="*/ 25192 w 172795"/>
                    <a:gd name="connsiteY7" fmla="*/ 228032 h 298381"/>
                    <a:gd name="connsiteX0" fmla="*/ 37538 w 172795"/>
                    <a:gd name="connsiteY0" fmla="*/ 36577 h 298381"/>
                    <a:gd name="connsiteX1" fmla="*/ 43550 w 172795"/>
                    <a:gd name="connsiteY1" fmla="*/ 28516 h 298381"/>
                    <a:gd name="connsiteX2" fmla="*/ 116667 w 172795"/>
                    <a:gd name="connsiteY2" fmla="*/ 1856 h 298381"/>
                    <a:gd name="connsiteX3" fmla="*/ 164239 w 172795"/>
                    <a:gd name="connsiteY3" fmla="*/ 172516 h 298381"/>
                    <a:gd name="connsiteX4" fmla="*/ 37710 w 172795"/>
                    <a:gd name="connsiteY4" fmla="*/ 296525 h 298381"/>
                    <a:gd name="connsiteX5" fmla="*/ 6929 w 172795"/>
                    <a:gd name="connsiteY5" fmla="*/ 275868 h 298381"/>
                    <a:gd name="connsiteX6" fmla="*/ 0 w 172795"/>
                    <a:gd name="connsiteY6" fmla="*/ 261805 h 2983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72795" h="298381">
                      <a:moveTo>
                        <a:pt x="37538" y="36577"/>
                      </a:moveTo>
                      <a:lnTo>
                        <a:pt x="43550" y="28516"/>
                      </a:lnTo>
                      <a:cubicBezTo>
                        <a:pt x="66447" y="6075"/>
                        <a:pt x="92629" y="-4585"/>
                        <a:pt x="116667" y="1856"/>
                      </a:cubicBezTo>
                      <a:cubicBezTo>
                        <a:pt x="164743" y="14738"/>
                        <a:pt x="186042" y="91145"/>
                        <a:pt x="164239" y="172516"/>
                      </a:cubicBezTo>
                      <a:cubicBezTo>
                        <a:pt x="142436" y="253886"/>
                        <a:pt x="85786" y="309407"/>
                        <a:pt x="37710" y="296525"/>
                      </a:cubicBezTo>
                      <a:cubicBezTo>
                        <a:pt x="25691" y="293305"/>
                        <a:pt x="15346" y="286114"/>
                        <a:pt x="6929" y="275868"/>
                      </a:cubicBezTo>
                      <a:lnTo>
                        <a:pt x="0" y="261805"/>
                      </a:lnTo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204" name="フリーフォーム 1203"/>
                <p:cNvSpPr/>
                <p:nvPr/>
              </p:nvSpPr>
              <p:spPr bwMode="auto">
                <a:xfrm>
                  <a:off x="1812947" y="3198495"/>
                  <a:ext cx="129959" cy="195068"/>
                </a:xfrm>
                <a:custGeom>
                  <a:avLst/>
                  <a:gdLst>
                    <a:gd name="connsiteX0" fmla="*/ 116667 w 172795"/>
                    <a:gd name="connsiteY0" fmla="*/ 1856 h 298381"/>
                    <a:gd name="connsiteX1" fmla="*/ 164239 w 172795"/>
                    <a:gd name="connsiteY1" fmla="*/ 172516 h 298381"/>
                    <a:gd name="connsiteX2" fmla="*/ 37710 w 172795"/>
                    <a:gd name="connsiteY2" fmla="*/ 296525 h 298381"/>
                    <a:gd name="connsiteX3" fmla="*/ 6929 w 172795"/>
                    <a:gd name="connsiteY3" fmla="*/ 275868 h 298381"/>
                    <a:gd name="connsiteX4" fmla="*/ 0 w 172795"/>
                    <a:gd name="connsiteY4" fmla="*/ 261805 h 298381"/>
                    <a:gd name="connsiteX5" fmla="*/ 25192 w 172795"/>
                    <a:gd name="connsiteY5" fmla="*/ 228032 h 298381"/>
                    <a:gd name="connsiteX6" fmla="*/ 47399 w 172795"/>
                    <a:gd name="connsiteY6" fmla="*/ 172516 h 298381"/>
                    <a:gd name="connsiteX7" fmla="*/ 49818 w 172795"/>
                    <a:gd name="connsiteY7" fmla="*/ 61503 h 298381"/>
                    <a:gd name="connsiteX8" fmla="*/ 37538 w 172795"/>
                    <a:gd name="connsiteY8" fmla="*/ 36577 h 298381"/>
                    <a:gd name="connsiteX9" fmla="*/ 43550 w 172795"/>
                    <a:gd name="connsiteY9" fmla="*/ 28516 h 298381"/>
                    <a:gd name="connsiteX10" fmla="*/ 116667 w 172795"/>
                    <a:gd name="connsiteY10" fmla="*/ 1856 h 298381"/>
                    <a:gd name="connsiteX0" fmla="*/ 47399 w 172795"/>
                    <a:gd name="connsiteY0" fmla="*/ 172516 h 298381"/>
                    <a:gd name="connsiteX1" fmla="*/ 49818 w 172795"/>
                    <a:gd name="connsiteY1" fmla="*/ 61503 h 298381"/>
                    <a:gd name="connsiteX2" fmla="*/ 37538 w 172795"/>
                    <a:gd name="connsiteY2" fmla="*/ 36577 h 298381"/>
                    <a:gd name="connsiteX3" fmla="*/ 43550 w 172795"/>
                    <a:gd name="connsiteY3" fmla="*/ 28516 h 298381"/>
                    <a:gd name="connsiteX4" fmla="*/ 116667 w 172795"/>
                    <a:gd name="connsiteY4" fmla="*/ 1856 h 298381"/>
                    <a:gd name="connsiteX5" fmla="*/ 164239 w 172795"/>
                    <a:gd name="connsiteY5" fmla="*/ 172516 h 298381"/>
                    <a:gd name="connsiteX6" fmla="*/ 37710 w 172795"/>
                    <a:gd name="connsiteY6" fmla="*/ 296525 h 298381"/>
                    <a:gd name="connsiteX7" fmla="*/ 6929 w 172795"/>
                    <a:gd name="connsiteY7" fmla="*/ 275868 h 298381"/>
                    <a:gd name="connsiteX8" fmla="*/ 0 w 172795"/>
                    <a:gd name="connsiteY8" fmla="*/ 261805 h 298381"/>
                    <a:gd name="connsiteX9" fmla="*/ 25192 w 172795"/>
                    <a:gd name="connsiteY9" fmla="*/ 228032 h 298381"/>
                    <a:gd name="connsiteX10" fmla="*/ 138839 w 172795"/>
                    <a:gd name="connsiteY10" fmla="*/ 263956 h 298381"/>
                    <a:gd name="connsiteX0" fmla="*/ 47399 w 172795"/>
                    <a:gd name="connsiteY0" fmla="*/ 172516 h 298381"/>
                    <a:gd name="connsiteX1" fmla="*/ 49818 w 172795"/>
                    <a:gd name="connsiteY1" fmla="*/ 61503 h 298381"/>
                    <a:gd name="connsiteX2" fmla="*/ 37538 w 172795"/>
                    <a:gd name="connsiteY2" fmla="*/ 36577 h 298381"/>
                    <a:gd name="connsiteX3" fmla="*/ 43550 w 172795"/>
                    <a:gd name="connsiteY3" fmla="*/ 28516 h 298381"/>
                    <a:gd name="connsiteX4" fmla="*/ 116667 w 172795"/>
                    <a:gd name="connsiteY4" fmla="*/ 1856 h 298381"/>
                    <a:gd name="connsiteX5" fmla="*/ 164239 w 172795"/>
                    <a:gd name="connsiteY5" fmla="*/ 172516 h 298381"/>
                    <a:gd name="connsiteX6" fmla="*/ 37710 w 172795"/>
                    <a:gd name="connsiteY6" fmla="*/ 296525 h 298381"/>
                    <a:gd name="connsiteX7" fmla="*/ 6929 w 172795"/>
                    <a:gd name="connsiteY7" fmla="*/ 275868 h 298381"/>
                    <a:gd name="connsiteX8" fmla="*/ 0 w 172795"/>
                    <a:gd name="connsiteY8" fmla="*/ 261805 h 298381"/>
                    <a:gd name="connsiteX9" fmla="*/ 25192 w 172795"/>
                    <a:gd name="connsiteY9" fmla="*/ 228032 h 298381"/>
                    <a:gd name="connsiteX0" fmla="*/ 49818 w 172795"/>
                    <a:gd name="connsiteY0" fmla="*/ 61503 h 298381"/>
                    <a:gd name="connsiteX1" fmla="*/ 37538 w 172795"/>
                    <a:gd name="connsiteY1" fmla="*/ 36577 h 298381"/>
                    <a:gd name="connsiteX2" fmla="*/ 43550 w 172795"/>
                    <a:gd name="connsiteY2" fmla="*/ 28516 h 298381"/>
                    <a:gd name="connsiteX3" fmla="*/ 116667 w 172795"/>
                    <a:gd name="connsiteY3" fmla="*/ 1856 h 298381"/>
                    <a:gd name="connsiteX4" fmla="*/ 164239 w 172795"/>
                    <a:gd name="connsiteY4" fmla="*/ 172516 h 298381"/>
                    <a:gd name="connsiteX5" fmla="*/ 37710 w 172795"/>
                    <a:gd name="connsiteY5" fmla="*/ 296525 h 298381"/>
                    <a:gd name="connsiteX6" fmla="*/ 6929 w 172795"/>
                    <a:gd name="connsiteY6" fmla="*/ 275868 h 298381"/>
                    <a:gd name="connsiteX7" fmla="*/ 0 w 172795"/>
                    <a:gd name="connsiteY7" fmla="*/ 261805 h 298381"/>
                    <a:gd name="connsiteX8" fmla="*/ 25192 w 172795"/>
                    <a:gd name="connsiteY8" fmla="*/ 228032 h 298381"/>
                    <a:gd name="connsiteX0" fmla="*/ 37538 w 172795"/>
                    <a:gd name="connsiteY0" fmla="*/ 36577 h 298381"/>
                    <a:gd name="connsiteX1" fmla="*/ 43550 w 172795"/>
                    <a:gd name="connsiteY1" fmla="*/ 28516 h 298381"/>
                    <a:gd name="connsiteX2" fmla="*/ 116667 w 172795"/>
                    <a:gd name="connsiteY2" fmla="*/ 1856 h 298381"/>
                    <a:gd name="connsiteX3" fmla="*/ 164239 w 172795"/>
                    <a:gd name="connsiteY3" fmla="*/ 172516 h 298381"/>
                    <a:gd name="connsiteX4" fmla="*/ 37710 w 172795"/>
                    <a:gd name="connsiteY4" fmla="*/ 296525 h 298381"/>
                    <a:gd name="connsiteX5" fmla="*/ 6929 w 172795"/>
                    <a:gd name="connsiteY5" fmla="*/ 275868 h 298381"/>
                    <a:gd name="connsiteX6" fmla="*/ 0 w 172795"/>
                    <a:gd name="connsiteY6" fmla="*/ 261805 h 298381"/>
                    <a:gd name="connsiteX7" fmla="*/ 25192 w 172795"/>
                    <a:gd name="connsiteY7" fmla="*/ 228032 h 298381"/>
                    <a:gd name="connsiteX0" fmla="*/ 37538 w 172795"/>
                    <a:gd name="connsiteY0" fmla="*/ 36577 h 298381"/>
                    <a:gd name="connsiteX1" fmla="*/ 43550 w 172795"/>
                    <a:gd name="connsiteY1" fmla="*/ 28516 h 298381"/>
                    <a:gd name="connsiteX2" fmla="*/ 116667 w 172795"/>
                    <a:gd name="connsiteY2" fmla="*/ 1856 h 298381"/>
                    <a:gd name="connsiteX3" fmla="*/ 164239 w 172795"/>
                    <a:gd name="connsiteY3" fmla="*/ 172516 h 298381"/>
                    <a:gd name="connsiteX4" fmla="*/ 37710 w 172795"/>
                    <a:gd name="connsiteY4" fmla="*/ 296525 h 298381"/>
                    <a:gd name="connsiteX5" fmla="*/ 6929 w 172795"/>
                    <a:gd name="connsiteY5" fmla="*/ 275868 h 298381"/>
                    <a:gd name="connsiteX6" fmla="*/ 0 w 172795"/>
                    <a:gd name="connsiteY6" fmla="*/ 261805 h 2983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72795" h="298381">
                      <a:moveTo>
                        <a:pt x="37538" y="36577"/>
                      </a:moveTo>
                      <a:lnTo>
                        <a:pt x="43550" y="28516"/>
                      </a:lnTo>
                      <a:cubicBezTo>
                        <a:pt x="66447" y="6075"/>
                        <a:pt x="92629" y="-4585"/>
                        <a:pt x="116667" y="1856"/>
                      </a:cubicBezTo>
                      <a:cubicBezTo>
                        <a:pt x="164743" y="14738"/>
                        <a:pt x="186042" y="91145"/>
                        <a:pt x="164239" y="172516"/>
                      </a:cubicBezTo>
                      <a:cubicBezTo>
                        <a:pt x="142436" y="253886"/>
                        <a:pt x="85786" y="309407"/>
                        <a:pt x="37710" y="296525"/>
                      </a:cubicBezTo>
                      <a:cubicBezTo>
                        <a:pt x="25691" y="293305"/>
                        <a:pt x="15346" y="286114"/>
                        <a:pt x="6929" y="275868"/>
                      </a:cubicBezTo>
                      <a:lnTo>
                        <a:pt x="0" y="261805"/>
                      </a:lnTo>
                    </a:path>
                  </a:pathLst>
                </a:cu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</p:grpSp>
          <p:grpSp>
            <p:nvGrpSpPr>
              <p:cNvPr id="1194" name="グループ化 1193"/>
              <p:cNvGrpSpPr/>
              <p:nvPr/>
            </p:nvGrpSpPr>
            <p:grpSpPr>
              <a:xfrm>
                <a:off x="8946601" y="3549235"/>
                <a:ext cx="549004" cy="665425"/>
                <a:chOff x="9033789" y="3546232"/>
                <a:chExt cx="549004" cy="665425"/>
              </a:xfrm>
            </p:grpSpPr>
            <p:sp>
              <p:nvSpPr>
                <p:cNvPr id="1200" name="片側の 2 つの角を丸めた四角形 544"/>
                <p:cNvSpPr/>
                <p:nvPr/>
              </p:nvSpPr>
              <p:spPr>
                <a:xfrm rot="7200000" flipH="1">
                  <a:off x="9193036" y="3728044"/>
                  <a:ext cx="230509" cy="549004"/>
                </a:xfrm>
                <a:custGeom>
                  <a:avLst/>
                  <a:gdLst>
                    <a:gd name="connsiteX0" fmla="*/ 114728 w 229456"/>
                    <a:gd name="connsiteY0" fmla="*/ 0 h 549004"/>
                    <a:gd name="connsiteX1" fmla="*/ 114728 w 229456"/>
                    <a:gd name="connsiteY1" fmla="*/ 0 h 549004"/>
                    <a:gd name="connsiteX2" fmla="*/ 229456 w 229456"/>
                    <a:gd name="connsiteY2" fmla="*/ 114728 h 549004"/>
                    <a:gd name="connsiteX3" fmla="*/ 229456 w 229456"/>
                    <a:gd name="connsiteY3" fmla="*/ 549004 h 549004"/>
                    <a:gd name="connsiteX4" fmla="*/ 229456 w 229456"/>
                    <a:gd name="connsiteY4" fmla="*/ 549004 h 549004"/>
                    <a:gd name="connsiteX5" fmla="*/ 0 w 229456"/>
                    <a:gd name="connsiteY5" fmla="*/ 549004 h 549004"/>
                    <a:gd name="connsiteX6" fmla="*/ 0 w 229456"/>
                    <a:gd name="connsiteY6" fmla="*/ 549004 h 549004"/>
                    <a:gd name="connsiteX7" fmla="*/ 0 w 229456"/>
                    <a:gd name="connsiteY7" fmla="*/ 114728 h 549004"/>
                    <a:gd name="connsiteX8" fmla="*/ 114728 w 229456"/>
                    <a:gd name="connsiteY8" fmla="*/ 0 h 549004"/>
                    <a:gd name="connsiteX0" fmla="*/ 115781 w 230509"/>
                    <a:gd name="connsiteY0" fmla="*/ 0 h 549004"/>
                    <a:gd name="connsiteX1" fmla="*/ 115781 w 230509"/>
                    <a:gd name="connsiteY1" fmla="*/ 0 h 549004"/>
                    <a:gd name="connsiteX2" fmla="*/ 230509 w 230509"/>
                    <a:gd name="connsiteY2" fmla="*/ 114728 h 549004"/>
                    <a:gd name="connsiteX3" fmla="*/ 230509 w 230509"/>
                    <a:gd name="connsiteY3" fmla="*/ 549004 h 549004"/>
                    <a:gd name="connsiteX4" fmla="*/ 230509 w 230509"/>
                    <a:gd name="connsiteY4" fmla="*/ 549004 h 549004"/>
                    <a:gd name="connsiteX5" fmla="*/ 1053 w 230509"/>
                    <a:gd name="connsiteY5" fmla="*/ 549004 h 549004"/>
                    <a:gd name="connsiteX6" fmla="*/ 1053 w 230509"/>
                    <a:gd name="connsiteY6" fmla="*/ 549004 h 549004"/>
                    <a:gd name="connsiteX7" fmla="*/ 0 w 230509"/>
                    <a:gd name="connsiteY7" fmla="*/ 344872 h 549004"/>
                    <a:gd name="connsiteX8" fmla="*/ 1053 w 230509"/>
                    <a:gd name="connsiteY8" fmla="*/ 114728 h 549004"/>
                    <a:gd name="connsiteX9" fmla="*/ 115781 w 230509"/>
                    <a:gd name="connsiteY9" fmla="*/ 0 h 549004"/>
                    <a:gd name="connsiteX0" fmla="*/ 1053 w 230509"/>
                    <a:gd name="connsiteY0" fmla="*/ 549004 h 640444"/>
                    <a:gd name="connsiteX1" fmla="*/ 0 w 230509"/>
                    <a:gd name="connsiteY1" fmla="*/ 344872 h 640444"/>
                    <a:gd name="connsiteX2" fmla="*/ 1053 w 230509"/>
                    <a:gd name="connsiteY2" fmla="*/ 114728 h 640444"/>
                    <a:gd name="connsiteX3" fmla="*/ 115781 w 230509"/>
                    <a:gd name="connsiteY3" fmla="*/ 0 h 640444"/>
                    <a:gd name="connsiteX4" fmla="*/ 115781 w 230509"/>
                    <a:gd name="connsiteY4" fmla="*/ 0 h 640444"/>
                    <a:gd name="connsiteX5" fmla="*/ 230509 w 230509"/>
                    <a:gd name="connsiteY5" fmla="*/ 114728 h 640444"/>
                    <a:gd name="connsiteX6" fmla="*/ 230509 w 230509"/>
                    <a:gd name="connsiteY6" fmla="*/ 549004 h 640444"/>
                    <a:gd name="connsiteX7" fmla="*/ 230509 w 230509"/>
                    <a:gd name="connsiteY7" fmla="*/ 549004 h 640444"/>
                    <a:gd name="connsiteX8" fmla="*/ 1053 w 230509"/>
                    <a:gd name="connsiteY8" fmla="*/ 549004 h 640444"/>
                    <a:gd name="connsiteX9" fmla="*/ 92493 w 230509"/>
                    <a:gd name="connsiteY9" fmla="*/ 640444 h 640444"/>
                    <a:gd name="connsiteX0" fmla="*/ 1053 w 230509"/>
                    <a:gd name="connsiteY0" fmla="*/ 549004 h 549004"/>
                    <a:gd name="connsiteX1" fmla="*/ 0 w 230509"/>
                    <a:gd name="connsiteY1" fmla="*/ 344872 h 549004"/>
                    <a:gd name="connsiteX2" fmla="*/ 1053 w 230509"/>
                    <a:gd name="connsiteY2" fmla="*/ 114728 h 549004"/>
                    <a:gd name="connsiteX3" fmla="*/ 115781 w 230509"/>
                    <a:gd name="connsiteY3" fmla="*/ 0 h 549004"/>
                    <a:gd name="connsiteX4" fmla="*/ 115781 w 230509"/>
                    <a:gd name="connsiteY4" fmla="*/ 0 h 549004"/>
                    <a:gd name="connsiteX5" fmla="*/ 230509 w 230509"/>
                    <a:gd name="connsiteY5" fmla="*/ 114728 h 549004"/>
                    <a:gd name="connsiteX6" fmla="*/ 230509 w 230509"/>
                    <a:gd name="connsiteY6" fmla="*/ 549004 h 549004"/>
                    <a:gd name="connsiteX7" fmla="*/ 230509 w 230509"/>
                    <a:gd name="connsiteY7" fmla="*/ 549004 h 549004"/>
                    <a:gd name="connsiteX8" fmla="*/ 1053 w 230509"/>
                    <a:gd name="connsiteY8" fmla="*/ 549004 h 549004"/>
                    <a:gd name="connsiteX0" fmla="*/ 1053 w 230509"/>
                    <a:gd name="connsiteY0" fmla="*/ 549004 h 549004"/>
                    <a:gd name="connsiteX1" fmla="*/ 0 w 230509"/>
                    <a:gd name="connsiteY1" fmla="*/ 344872 h 549004"/>
                    <a:gd name="connsiteX2" fmla="*/ 1053 w 230509"/>
                    <a:gd name="connsiteY2" fmla="*/ 114728 h 549004"/>
                    <a:gd name="connsiteX3" fmla="*/ 115781 w 230509"/>
                    <a:gd name="connsiteY3" fmla="*/ 0 h 549004"/>
                    <a:gd name="connsiteX4" fmla="*/ 115781 w 230509"/>
                    <a:gd name="connsiteY4" fmla="*/ 0 h 549004"/>
                    <a:gd name="connsiteX5" fmla="*/ 230509 w 230509"/>
                    <a:gd name="connsiteY5" fmla="*/ 114728 h 549004"/>
                    <a:gd name="connsiteX6" fmla="*/ 230509 w 230509"/>
                    <a:gd name="connsiteY6" fmla="*/ 549004 h 549004"/>
                    <a:gd name="connsiteX7" fmla="*/ 230509 w 230509"/>
                    <a:gd name="connsiteY7" fmla="*/ 549004 h 549004"/>
                    <a:gd name="connsiteX0" fmla="*/ 0 w 230509"/>
                    <a:gd name="connsiteY0" fmla="*/ 344872 h 549004"/>
                    <a:gd name="connsiteX1" fmla="*/ 1053 w 230509"/>
                    <a:gd name="connsiteY1" fmla="*/ 114728 h 549004"/>
                    <a:gd name="connsiteX2" fmla="*/ 115781 w 230509"/>
                    <a:gd name="connsiteY2" fmla="*/ 0 h 549004"/>
                    <a:gd name="connsiteX3" fmla="*/ 115781 w 230509"/>
                    <a:gd name="connsiteY3" fmla="*/ 0 h 549004"/>
                    <a:gd name="connsiteX4" fmla="*/ 230509 w 230509"/>
                    <a:gd name="connsiteY4" fmla="*/ 114728 h 549004"/>
                    <a:gd name="connsiteX5" fmla="*/ 230509 w 230509"/>
                    <a:gd name="connsiteY5" fmla="*/ 549004 h 549004"/>
                    <a:gd name="connsiteX6" fmla="*/ 230509 w 230509"/>
                    <a:gd name="connsiteY6" fmla="*/ 549004 h 5490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30509" h="549004">
                      <a:moveTo>
                        <a:pt x="0" y="344872"/>
                      </a:moveTo>
                      <a:lnTo>
                        <a:pt x="1053" y="114728"/>
                      </a:lnTo>
                      <a:cubicBezTo>
                        <a:pt x="1053" y="51365"/>
                        <a:pt x="52418" y="0"/>
                        <a:pt x="115781" y="0"/>
                      </a:cubicBezTo>
                      <a:lnTo>
                        <a:pt x="115781" y="0"/>
                      </a:lnTo>
                      <a:cubicBezTo>
                        <a:pt x="179144" y="0"/>
                        <a:pt x="230509" y="51365"/>
                        <a:pt x="230509" y="114728"/>
                      </a:cubicBezTo>
                      <a:lnTo>
                        <a:pt x="230509" y="549004"/>
                      </a:lnTo>
                      <a:lnTo>
                        <a:pt x="230509" y="549004"/>
                      </a:lnTo>
                    </a:path>
                  </a:pathLst>
                </a:custGeom>
                <a:pattFill prst="pct75">
                  <a:fgClr>
                    <a:schemeClr val="bg2">
                      <a:lumMod val="50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201" name="台形 1200"/>
                <p:cNvSpPr/>
                <p:nvPr/>
              </p:nvSpPr>
              <p:spPr>
                <a:xfrm rot="9420290" flipH="1">
                  <a:off x="9130469" y="3546232"/>
                  <a:ext cx="211442" cy="106629"/>
                </a:xfrm>
                <a:prstGeom prst="trapezoid">
                  <a:avLst>
                    <a:gd name="adj" fmla="val 13602"/>
                  </a:avLst>
                </a:prstGeom>
                <a:pattFill prst="dkVert">
                  <a:fgClr>
                    <a:srgbClr val="FF6699"/>
                  </a:fgClr>
                  <a:bgClr>
                    <a:srgbClr val="FFCCFF"/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202" name="片側の 2 つの角を丸めた四角形 1201"/>
                <p:cNvSpPr/>
                <p:nvPr/>
              </p:nvSpPr>
              <p:spPr>
                <a:xfrm rot="9376473" flipH="1">
                  <a:off x="9251231" y="3577680"/>
                  <a:ext cx="229456" cy="633977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pattFill prst="pct75">
                  <a:fgClr>
                    <a:schemeClr val="bg2">
                      <a:lumMod val="50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</p:grpSp>
          <p:grpSp>
            <p:nvGrpSpPr>
              <p:cNvPr id="1195" name="グループ化 1194"/>
              <p:cNvGrpSpPr/>
              <p:nvPr/>
            </p:nvGrpSpPr>
            <p:grpSpPr>
              <a:xfrm flipH="1">
                <a:off x="8749626" y="2834790"/>
                <a:ext cx="247289" cy="840281"/>
                <a:chOff x="7373128" y="4478929"/>
                <a:chExt cx="247289" cy="840281"/>
              </a:xfrm>
            </p:grpSpPr>
            <p:sp>
              <p:nvSpPr>
                <p:cNvPr id="1196" name="月 1195"/>
                <p:cNvSpPr/>
                <p:nvPr/>
              </p:nvSpPr>
              <p:spPr bwMode="auto">
                <a:xfrm>
                  <a:off x="7373128" y="4659093"/>
                  <a:ext cx="132263" cy="660117"/>
                </a:xfrm>
                <a:prstGeom prst="moon">
                  <a:avLst/>
                </a:prstGeom>
                <a:solidFill>
                  <a:srgbClr val="FF66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97" name="月 1196"/>
                <p:cNvSpPr/>
                <p:nvPr/>
              </p:nvSpPr>
              <p:spPr bwMode="auto">
                <a:xfrm rot="1800000">
                  <a:off x="7394261" y="4478929"/>
                  <a:ext cx="134584" cy="459268"/>
                </a:xfrm>
                <a:prstGeom prst="moon">
                  <a:avLst>
                    <a:gd name="adj" fmla="val 53775"/>
                  </a:avLst>
                </a:prstGeom>
                <a:solidFill>
                  <a:srgbClr val="FF66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98" name="月 1197"/>
                <p:cNvSpPr/>
                <p:nvPr/>
              </p:nvSpPr>
              <p:spPr bwMode="auto">
                <a:xfrm rot="900000">
                  <a:off x="7449326" y="4521841"/>
                  <a:ext cx="102957" cy="379332"/>
                </a:xfrm>
                <a:prstGeom prst="moon">
                  <a:avLst>
                    <a:gd name="adj" fmla="val 53775"/>
                  </a:avLst>
                </a:prstGeom>
                <a:solidFill>
                  <a:srgbClr val="FF66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99" name="月 1198"/>
                <p:cNvSpPr/>
                <p:nvPr/>
              </p:nvSpPr>
              <p:spPr bwMode="auto">
                <a:xfrm rot="900000">
                  <a:off x="7519238" y="4522451"/>
                  <a:ext cx="101179" cy="330020"/>
                </a:xfrm>
                <a:prstGeom prst="moon">
                  <a:avLst>
                    <a:gd name="adj" fmla="val 53775"/>
                  </a:avLst>
                </a:prstGeom>
                <a:solidFill>
                  <a:srgbClr val="FF66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085" name="グループ化 1084"/>
            <p:cNvGrpSpPr/>
            <p:nvPr/>
          </p:nvGrpSpPr>
          <p:grpSpPr>
            <a:xfrm>
              <a:off x="7827851" y="3264485"/>
              <a:ext cx="1744944" cy="1291181"/>
              <a:chOff x="7827851" y="1313765"/>
              <a:chExt cx="1744944" cy="1291181"/>
            </a:xfrm>
          </p:grpSpPr>
          <p:grpSp>
            <p:nvGrpSpPr>
              <p:cNvPr id="1086" name="グループ化 1085"/>
              <p:cNvGrpSpPr/>
              <p:nvPr/>
            </p:nvGrpSpPr>
            <p:grpSpPr>
              <a:xfrm>
                <a:off x="7827851" y="1313765"/>
                <a:ext cx="1710190" cy="1128451"/>
                <a:chOff x="4096290" y="1313765"/>
                <a:chExt cx="1710190" cy="1128451"/>
              </a:xfrm>
            </p:grpSpPr>
            <p:grpSp>
              <p:nvGrpSpPr>
                <p:cNvPr id="1095" name="グループ化 1094"/>
                <p:cNvGrpSpPr/>
                <p:nvPr/>
              </p:nvGrpSpPr>
              <p:grpSpPr>
                <a:xfrm>
                  <a:off x="5256567" y="1313765"/>
                  <a:ext cx="351520" cy="472579"/>
                  <a:chOff x="5623902" y="1911299"/>
                  <a:chExt cx="738224" cy="842624"/>
                </a:xfrm>
                <a:solidFill>
                  <a:schemeClr val="bg1">
                    <a:lumMod val="85000"/>
                  </a:schemeClr>
                </a:solidFill>
              </p:grpSpPr>
              <p:sp>
                <p:nvSpPr>
                  <p:cNvPr id="1172" name="フリーフォーム 1171"/>
                  <p:cNvSpPr/>
                  <p:nvPr/>
                </p:nvSpPr>
                <p:spPr bwMode="auto">
                  <a:xfrm flipH="1">
                    <a:off x="5763090" y="1940823"/>
                    <a:ext cx="410563" cy="716282"/>
                  </a:xfrm>
                  <a:custGeom>
                    <a:avLst/>
                    <a:gdLst>
                      <a:gd name="connsiteX0" fmla="*/ 410563 w 410563"/>
                      <a:gd name="connsiteY0" fmla="*/ 52 h 716282"/>
                      <a:gd name="connsiteX1" fmla="*/ 409922 w 410563"/>
                      <a:gd name="connsiteY1" fmla="*/ 65596 h 716282"/>
                      <a:gd name="connsiteX2" fmla="*/ 86231 w 410563"/>
                      <a:gd name="connsiteY2" fmla="*/ 392969 h 716282"/>
                      <a:gd name="connsiteX3" fmla="*/ 74810 w 410563"/>
                      <a:gd name="connsiteY3" fmla="*/ 680232 h 716282"/>
                      <a:gd name="connsiteX4" fmla="*/ 83276 w 410563"/>
                      <a:gd name="connsiteY4" fmla="*/ 716282 h 716282"/>
                      <a:gd name="connsiteX5" fmla="*/ 15973 w 410563"/>
                      <a:gd name="connsiteY5" fmla="*/ 716282 h 716282"/>
                      <a:gd name="connsiteX6" fmla="*/ 12097 w 410563"/>
                      <a:gd name="connsiteY6" fmla="*/ 701389 h 716282"/>
                      <a:gd name="connsiteX7" fmla="*/ 27173 w 410563"/>
                      <a:gd name="connsiteY7" fmla="*/ 361201 h 716282"/>
                      <a:gd name="connsiteX8" fmla="*/ 410563 w 410563"/>
                      <a:gd name="connsiteY8" fmla="*/ 52 h 71628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10563" h="716282">
                        <a:moveTo>
                          <a:pt x="410563" y="52"/>
                        </a:moveTo>
                        <a:cubicBezTo>
                          <a:pt x="410349" y="21900"/>
                          <a:pt x="410136" y="43748"/>
                          <a:pt x="409922" y="65596"/>
                        </a:cubicBezTo>
                        <a:cubicBezTo>
                          <a:pt x="265649" y="62550"/>
                          <a:pt x="135827" y="193849"/>
                          <a:pt x="86231" y="392969"/>
                        </a:cubicBezTo>
                        <a:cubicBezTo>
                          <a:pt x="63143" y="485664"/>
                          <a:pt x="59449" y="585598"/>
                          <a:pt x="74810" y="680232"/>
                        </a:cubicBezTo>
                        <a:lnTo>
                          <a:pt x="83276" y="716282"/>
                        </a:lnTo>
                        <a:lnTo>
                          <a:pt x="15973" y="716282"/>
                        </a:lnTo>
                        <a:lnTo>
                          <a:pt x="12097" y="701389"/>
                        </a:lnTo>
                        <a:cubicBezTo>
                          <a:pt x="-7990" y="589438"/>
                          <a:pt x="-3126" y="470590"/>
                          <a:pt x="27173" y="361201"/>
                        </a:cubicBezTo>
                        <a:cubicBezTo>
                          <a:pt x="88187" y="140917"/>
                          <a:pt x="241142" y="-3165"/>
                          <a:pt x="410563" y="52"/>
                        </a:cubicBezTo>
                        <a:close/>
                      </a:path>
                    </a:pathLst>
                  </a:custGeom>
                  <a:pattFill prst="wdUpDiag">
                    <a:fgClr>
                      <a:schemeClr val="bg2">
                        <a:lumMod val="50000"/>
                      </a:schemeClr>
                    </a:fgClr>
                    <a:bgClr>
                      <a:schemeClr val="bg2">
                        <a:lumMod val="60000"/>
                        <a:lumOff val="40000"/>
                      </a:schemeClr>
                    </a:bgClr>
                  </a:patt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73" name="片側の 2 つの角を丸めた四角形 1172"/>
                  <p:cNvSpPr/>
                  <p:nvPr/>
                </p:nvSpPr>
                <p:spPr bwMode="auto">
                  <a:xfrm>
                    <a:off x="5949471" y="2651761"/>
                    <a:ext cx="363370" cy="82406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bg2">
                      <a:lumMod val="50000"/>
                    </a:schemeClr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74" name="片側の 2 つの角を丸めた四角形 1173"/>
                  <p:cNvSpPr/>
                  <p:nvPr/>
                </p:nvSpPr>
                <p:spPr bwMode="auto">
                  <a:xfrm>
                    <a:off x="5900186" y="2708204"/>
                    <a:ext cx="461940" cy="45719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bg2">
                      <a:lumMod val="50000"/>
                    </a:schemeClr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75" name="角丸四角形 1174"/>
                  <p:cNvSpPr/>
                  <p:nvPr/>
                </p:nvSpPr>
                <p:spPr bwMode="auto">
                  <a:xfrm>
                    <a:off x="5623902" y="1911299"/>
                    <a:ext cx="192086" cy="131294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7030A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096" name="グループ化 1095"/>
                <p:cNvGrpSpPr/>
                <p:nvPr/>
              </p:nvGrpSpPr>
              <p:grpSpPr>
                <a:xfrm flipH="1">
                  <a:off x="4386015" y="1313765"/>
                  <a:ext cx="351520" cy="472579"/>
                  <a:chOff x="5623902" y="1911299"/>
                  <a:chExt cx="738224" cy="842624"/>
                </a:xfrm>
                <a:solidFill>
                  <a:schemeClr val="bg1">
                    <a:lumMod val="85000"/>
                  </a:schemeClr>
                </a:solidFill>
              </p:grpSpPr>
              <p:sp>
                <p:nvSpPr>
                  <p:cNvPr id="1168" name="フリーフォーム 1167"/>
                  <p:cNvSpPr/>
                  <p:nvPr/>
                </p:nvSpPr>
                <p:spPr bwMode="auto">
                  <a:xfrm flipH="1">
                    <a:off x="5763090" y="1940823"/>
                    <a:ext cx="410563" cy="716282"/>
                  </a:xfrm>
                  <a:custGeom>
                    <a:avLst/>
                    <a:gdLst>
                      <a:gd name="connsiteX0" fmla="*/ 410563 w 410563"/>
                      <a:gd name="connsiteY0" fmla="*/ 52 h 716282"/>
                      <a:gd name="connsiteX1" fmla="*/ 409922 w 410563"/>
                      <a:gd name="connsiteY1" fmla="*/ 65596 h 716282"/>
                      <a:gd name="connsiteX2" fmla="*/ 86231 w 410563"/>
                      <a:gd name="connsiteY2" fmla="*/ 392969 h 716282"/>
                      <a:gd name="connsiteX3" fmla="*/ 74810 w 410563"/>
                      <a:gd name="connsiteY3" fmla="*/ 680232 h 716282"/>
                      <a:gd name="connsiteX4" fmla="*/ 83276 w 410563"/>
                      <a:gd name="connsiteY4" fmla="*/ 716282 h 716282"/>
                      <a:gd name="connsiteX5" fmla="*/ 15973 w 410563"/>
                      <a:gd name="connsiteY5" fmla="*/ 716282 h 716282"/>
                      <a:gd name="connsiteX6" fmla="*/ 12097 w 410563"/>
                      <a:gd name="connsiteY6" fmla="*/ 701389 h 716282"/>
                      <a:gd name="connsiteX7" fmla="*/ 27173 w 410563"/>
                      <a:gd name="connsiteY7" fmla="*/ 361201 h 716282"/>
                      <a:gd name="connsiteX8" fmla="*/ 410563 w 410563"/>
                      <a:gd name="connsiteY8" fmla="*/ 52 h 71628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10563" h="716282">
                        <a:moveTo>
                          <a:pt x="410563" y="52"/>
                        </a:moveTo>
                        <a:cubicBezTo>
                          <a:pt x="410349" y="21900"/>
                          <a:pt x="410136" y="43748"/>
                          <a:pt x="409922" y="65596"/>
                        </a:cubicBezTo>
                        <a:cubicBezTo>
                          <a:pt x="265649" y="62550"/>
                          <a:pt x="135827" y="193849"/>
                          <a:pt x="86231" y="392969"/>
                        </a:cubicBezTo>
                        <a:cubicBezTo>
                          <a:pt x="63143" y="485664"/>
                          <a:pt x="59449" y="585598"/>
                          <a:pt x="74810" y="680232"/>
                        </a:cubicBezTo>
                        <a:lnTo>
                          <a:pt x="83276" y="716282"/>
                        </a:lnTo>
                        <a:lnTo>
                          <a:pt x="15973" y="716282"/>
                        </a:lnTo>
                        <a:lnTo>
                          <a:pt x="12097" y="701389"/>
                        </a:lnTo>
                        <a:cubicBezTo>
                          <a:pt x="-7990" y="589438"/>
                          <a:pt x="-3126" y="470590"/>
                          <a:pt x="27173" y="361201"/>
                        </a:cubicBezTo>
                        <a:cubicBezTo>
                          <a:pt x="88187" y="140917"/>
                          <a:pt x="241142" y="-3165"/>
                          <a:pt x="410563" y="52"/>
                        </a:cubicBezTo>
                        <a:close/>
                      </a:path>
                    </a:pathLst>
                  </a:custGeom>
                  <a:pattFill prst="wdUpDiag">
                    <a:fgClr>
                      <a:schemeClr val="bg2">
                        <a:lumMod val="50000"/>
                      </a:schemeClr>
                    </a:fgClr>
                    <a:bgClr>
                      <a:schemeClr val="bg2">
                        <a:lumMod val="60000"/>
                        <a:lumOff val="40000"/>
                      </a:schemeClr>
                    </a:bgClr>
                  </a:patt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69" name="片側の 2 つの角を丸めた四角形 1168"/>
                  <p:cNvSpPr/>
                  <p:nvPr/>
                </p:nvSpPr>
                <p:spPr bwMode="auto">
                  <a:xfrm>
                    <a:off x="5949471" y="2651761"/>
                    <a:ext cx="363370" cy="82406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bg2">
                      <a:lumMod val="50000"/>
                    </a:schemeClr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70" name="片側の 2 つの角を丸めた四角形 1169"/>
                  <p:cNvSpPr/>
                  <p:nvPr/>
                </p:nvSpPr>
                <p:spPr bwMode="auto">
                  <a:xfrm>
                    <a:off x="5900186" y="2708204"/>
                    <a:ext cx="461940" cy="45719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bg2">
                      <a:lumMod val="50000"/>
                    </a:schemeClr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71" name="角丸四角形 1170"/>
                  <p:cNvSpPr/>
                  <p:nvPr/>
                </p:nvSpPr>
                <p:spPr bwMode="auto">
                  <a:xfrm>
                    <a:off x="5623902" y="1911299"/>
                    <a:ext cx="192086" cy="131294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B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097" name="グループ化 1096"/>
                <p:cNvGrpSpPr/>
                <p:nvPr/>
              </p:nvGrpSpPr>
              <p:grpSpPr>
                <a:xfrm flipH="1">
                  <a:off x="5359231" y="1565002"/>
                  <a:ext cx="262904" cy="222792"/>
                  <a:chOff x="3827875" y="1940823"/>
                  <a:chExt cx="959495" cy="813101"/>
                </a:xfrm>
                <a:solidFill>
                  <a:schemeClr val="bg1">
                    <a:lumMod val="85000"/>
                  </a:schemeClr>
                </a:solidFill>
              </p:grpSpPr>
              <p:sp>
                <p:nvSpPr>
                  <p:cNvPr id="1165" name="フリーフォーム 1164"/>
                  <p:cNvSpPr/>
                  <p:nvPr/>
                </p:nvSpPr>
                <p:spPr bwMode="auto">
                  <a:xfrm>
                    <a:off x="3962890" y="1940823"/>
                    <a:ext cx="644460" cy="716430"/>
                  </a:xfrm>
                  <a:custGeom>
                    <a:avLst/>
                    <a:gdLst>
                      <a:gd name="connsiteX0" fmla="*/ 390971 w 644460"/>
                      <a:gd name="connsiteY0" fmla="*/ 374 h 716430"/>
                      <a:gd name="connsiteX1" fmla="*/ 644460 w 644460"/>
                      <a:gd name="connsiteY1" fmla="*/ 109301 h 716430"/>
                      <a:gd name="connsiteX2" fmla="*/ 597918 w 644460"/>
                      <a:gd name="connsiteY2" fmla="*/ 197815 h 716430"/>
                      <a:gd name="connsiteX3" fmla="*/ 120940 w 644460"/>
                      <a:gd name="connsiteY3" fmla="*/ 378491 h 716430"/>
                      <a:gd name="connsiteX4" fmla="*/ 98561 w 644460"/>
                      <a:gd name="connsiteY4" fmla="*/ 630202 h 716430"/>
                      <a:gd name="connsiteX5" fmla="*/ 114687 w 644460"/>
                      <a:gd name="connsiteY5" fmla="*/ 716430 h 716430"/>
                      <a:gd name="connsiteX6" fmla="*/ 19275 w 644460"/>
                      <a:gd name="connsiteY6" fmla="*/ 716430 h 716430"/>
                      <a:gd name="connsiteX7" fmla="*/ 4276 w 644460"/>
                      <a:gd name="connsiteY7" fmla="*/ 646349 h 716430"/>
                      <a:gd name="connsiteX8" fmla="*/ 38487 w 644460"/>
                      <a:gd name="connsiteY8" fmla="*/ 324478 h 716430"/>
                      <a:gd name="connsiteX9" fmla="*/ 390971 w 644460"/>
                      <a:gd name="connsiteY9" fmla="*/ 374 h 7164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644460" h="716430">
                        <a:moveTo>
                          <a:pt x="390971" y="374"/>
                        </a:moveTo>
                        <a:cubicBezTo>
                          <a:pt x="478125" y="-4048"/>
                          <a:pt x="567366" y="30576"/>
                          <a:pt x="644460" y="109301"/>
                        </a:cubicBezTo>
                        <a:lnTo>
                          <a:pt x="597918" y="197815"/>
                        </a:lnTo>
                        <a:cubicBezTo>
                          <a:pt x="438450" y="5354"/>
                          <a:pt x="201856" y="94974"/>
                          <a:pt x="120940" y="378491"/>
                        </a:cubicBezTo>
                        <a:cubicBezTo>
                          <a:pt x="97901" y="459216"/>
                          <a:pt x="90739" y="546312"/>
                          <a:pt x="98561" y="630202"/>
                        </a:cubicBezTo>
                        <a:lnTo>
                          <a:pt x="114687" y="716430"/>
                        </a:lnTo>
                        <a:lnTo>
                          <a:pt x="19275" y="716430"/>
                        </a:lnTo>
                        <a:lnTo>
                          <a:pt x="4276" y="646349"/>
                        </a:lnTo>
                        <a:cubicBezTo>
                          <a:pt x="-7005" y="538930"/>
                          <a:pt x="3910" y="426985"/>
                          <a:pt x="38487" y="324478"/>
                        </a:cubicBezTo>
                        <a:cubicBezTo>
                          <a:pt x="106253" y="123580"/>
                          <a:pt x="245713" y="7745"/>
                          <a:pt x="390971" y="374"/>
                        </a:cubicBezTo>
                        <a:close/>
                      </a:path>
                    </a:pathLst>
                  </a:custGeom>
                  <a:pattFill prst="wdDnDiag">
                    <a:fgClr>
                      <a:schemeClr val="bg1">
                        <a:lumMod val="85000"/>
                      </a:schemeClr>
                    </a:fgClr>
                    <a:bgClr>
                      <a:schemeClr val="bg1">
                        <a:lumMod val="65000"/>
                      </a:schemeClr>
                    </a:bgClr>
                  </a:patt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66" name="片側の 2 つの角を丸めた四角形 1165"/>
                  <p:cNvSpPr/>
                  <p:nvPr/>
                </p:nvSpPr>
                <p:spPr bwMode="auto">
                  <a:xfrm>
                    <a:off x="3827875" y="2573904"/>
                    <a:ext cx="405045" cy="180020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tx1">
                      <a:lumMod val="95000"/>
                      <a:lumOff val="5000"/>
                    </a:schemeClr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67" name="角丸四角形 1166"/>
                  <p:cNvSpPr/>
                  <p:nvPr/>
                </p:nvSpPr>
                <p:spPr bwMode="auto">
                  <a:xfrm rot="1800000">
                    <a:off x="4427330" y="1986236"/>
                    <a:ext cx="360040" cy="225025"/>
                  </a:xfrm>
                  <a:prstGeom prst="roundRect">
                    <a:avLst>
                      <a:gd name="adj" fmla="val 50000"/>
                    </a:avLst>
                  </a:prstGeom>
                  <a:pattFill prst="openDmnd">
                    <a:fgClr>
                      <a:schemeClr val="bg1">
                        <a:lumMod val="85000"/>
                      </a:schemeClr>
                    </a:fgClr>
                    <a:bgClr>
                      <a:schemeClr val="bg1">
                        <a:lumMod val="50000"/>
                      </a:schemeClr>
                    </a:bgClr>
                  </a:patt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098" name="グループ化 1097"/>
                <p:cNvGrpSpPr/>
                <p:nvPr/>
              </p:nvGrpSpPr>
              <p:grpSpPr>
                <a:xfrm>
                  <a:off x="4191763" y="1434862"/>
                  <a:ext cx="293941" cy="351482"/>
                  <a:chOff x="2811595" y="1173737"/>
                  <a:chExt cx="864855" cy="883214"/>
                </a:xfrm>
                <a:solidFill>
                  <a:schemeClr val="bg1">
                    <a:lumMod val="85000"/>
                  </a:schemeClr>
                </a:solidFill>
              </p:grpSpPr>
              <p:sp>
                <p:nvSpPr>
                  <p:cNvPr id="1159" name="フリーフォーム 1158"/>
                  <p:cNvSpPr/>
                  <p:nvPr/>
                </p:nvSpPr>
                <p:spPr bwMode="auto">
                  <a:xfrm>
                    <a:off x="2979969" y="1223601"/>
                    <a:ext cx="541923" cy="765239"/>
                  </a:xfrm>
                  <a:custGeom>
                    <a:avLst/>
                    <a:gdLst>
                      <a:gd name="connsiteX0" fmla="*/ 382784 w 541923"/>
                      <a:gd name="connsiteY0" fmla="*/ 861 h 765239"/>
                      <a:gd name="connsiteX1" fmla="*/ 541923 w 541923"/>
                      <a:gd name="connsiteY1" fmla="*/ 33357 h 765239"/>
                      <a:gd name="connsiteX2" fmla="*/ 525393 w 541923"/>
                      <a:gd name="connsiteY2" fmla="*/ 97515 h 765239"/>
                      <a:gd name="connsiteX3" fmla="*/ 83205 w 541923"/>
                      <a:gd name="connsiteY3" fmla="*/ 403559 h 765239"/>
                      <a:gd name="connsiteX4" fmla="*/ 71021 w 541923"/>
                      <a:gd name="connsiteY4" fmla="*/ 657870 h 765239"/>
                      <a:gd name="connsiteX5" fmla="*/ 94900 w 541923"/>
                      <a:gd name="connsiteY5" fmla="*/ 765239 h 765239"/>
                      <a:gd name="connsiteX6" fmla="*/ 29932 w 541923"/>
                      <a:gd name="connsiteY6" fmla="*/ 765239 h 765239"/>
                      <a:gd name="connsiteX7" fmla="*/ 7501 w 541923"/>
                      <a:gd name="connsiteY7" fmla="*/ 672692 h 765239"/>
                      <a:gd name="connsiteX8" fmla="*/ 23839 w 541923"/>
                      <a:gd name="connsiteY8" fmla="*/ 373852 h 765239"/>
                      <a:gd name="connsiteX9" fmla="*/ 382784 w 541923"/>
                      <a:gd name="connsiteY9" fmla="*/ 861 h 7652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541923" h="765239">
                        <a:moveTo>
                          <a:pt x="382784" y="861"/>
                        </a:moveTo>
                        <a:cubicBezTo>
                          <a:pt x="435317" y="-3202"/>
                          <a:pt x="489289" y="7022"/>
                          <a:pt x="541923" y="33357"/>
                        </a:cubicBezTo>
                        <a:lnTo>
                          <a:pt x="525393" y="97515"/>
                        </a:lnTo>
                        <a:cubicBezTo>
                          <a:pt x="345600" y="-2424"/>
                          <a:pt x="145198" y="136276"/>
                          <a:pt x="83205" y="403559"/>
                        </a:cubicBezTo>
                        <a:cubicBezTo>
                          <a:pt x="63909" y="486755"/>
                          <a:pt x="60212" y="574337"/>
                          <a:pt x="71021" y="657870"/>
                        </a:cubicBezTo>
                        <a:lnTo>
                          <a:pt x="94900" y="765239"/>
                        </a:lnTo>
                        <a:lnTo>
                          <a:pt x="29932" y="765239"/>
                        </a:lnTo>
                        <a:lnTo>
                          <a:pt x="7501" y="672692"/>
                        </a:lnTo>
                        <a:cubicBezTo>
                          <a:pt x="-6235" y="574573"/>
                          <a:pt x="-1290" y="471376"/>
                          <a:pt x="23839" y="373852"/>
                        </a:cubicBezTo>
                        <a:cubicBezTo>
                          <a:pt x="80538" y="153807"/>
                          <a:pt x="225185" y="13048"/>
                          <a:pt x="382784" y="861"/>
                        </a:cubicBezTo>
                        <a:close/>
                      </a:path>
                    </a:pathLst>
                  </a:custGeom>
                  <a:pattFill prst="sphere">
                    <a:fgClr>
                      <a:schemeClr val="accent3">
                        <a:lumMod val="95000"/>
                      </a:schemeClr>
                    </a:fgClr>
                    <a:bgClr>
                      <a:schemeClr val="bg2">
                        <a:lumMod val="60000"/>
                        <a:lumOff val="40000"/>
                      </a:schemeClr>
                    </a:bgClr>
                  </a:patt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1160" name="グループ化 1159"/>
                  <p:cNvGrpSpPr/>
                  <p:nvPr/>
                </p:nvGrpSpPr>
                <p:grpSpPr>
                  <a:xfrm rot="6300000">
                    <a:off x="3439365" y="1187319"/>
                    <a:ext cx="250668" cy="223503"/>
                    <a:chOff x="4793789" y="1448780"/>
                    <a:chExt cx="402091" cy="358516"/>
                  </a:xfrm>
                  <a:grpFill/>
                </p:grpSpPr>
                <p:sp>
                  <p:nvSpPr>
                    <p:cNvPr id="1163" name="楕円 1162"/>
                    <p:cNvSpPr/>
                    <p:nvPr/>
                  </p:nvSpPr>
                  <p:spPr bwMode="auto">
                    <a:xfrm>
                      <a:off x="4819509" y="1448780"/>
                      <a:ext cx="358516" cy="358516"/>
                    </a:xfrm>
                    <a:prstGeom prst="ellipse">
                      <a:avLst/>
                    </a:prstGeom>
                    <a:pattFill prst="lgCheck">
                      <a:fgClr>
                        <a:schemeClr val="tx1">
                          <a:lumMod val="95000"/>
                          <a:lumOff val="5000"/>
                        </a:schemeClr>
                      </a:fgClr>
                      <a:bgClr>
                        <a:schemeClr val="bg2">
                          <a:lumMod val="60000"/>
                          <a:lumOff val="40000"/>
                        </a:schemeClr>
                      </a:bgClr>
                    </a:patt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164" name="楕円 1163"/>
                    <p:cNvSpPr/>
                    <p:nvPr/>
                  </p:nvSpPr>
                  <p:spPr bwMode="auto">
                    <a:xfrm>
                      <a:off x="4793789" y="1608858"/>
                      <a:ext cx="402091" cy="45719"/>
                    </a:xfrm>
                    <a:prstGeom prst="ellipse">
                      <a:avLst/>
                    </a:prstGeom>
                    <a:solidFill>
                      <a:schemeClr val="bg1">
                        <a:lumMod val="50000"/>
                      </a:schemeClr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1161" name="正方形/長方形 1160"/>
                  <p:cNvSpPr/>
                  <p:nvPr/>
                </p:nvSpPr>
                <p:spPr bwMode="auto">
                  <a:xfrm>
                    <a:off x="2882770" y="1900308"/>
                    <a:ext cx="315035" cy="142285"/>
                  </a:xfrm>
                  <a:prstGeom prst="rect">
                    <a:avLst/>
                  </a:prstGeom>
                  <a:solidFill>
                    <a:schemeClr val="bg1">
                      <a:lumMod val="50000"/>
                    </a:schemeClr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62" name="正方形/長方形 1161"/>
                  <p:cNvSpPr/>
                  <p:nvPr/>
                </p:nvSpPr>
                <p:spPr bwMode="auto">
                  <a:xfrm>
                    <a:off x="2811595" y="2000251"/>
                    <a:ext cx="457386" cy="56700"/>
                  </a:xfrm>
                  <a:prstGeom prst="rect">
                    <a:avLst/>
                  </a:prstGeom>
                  <a:solidFill>
                    <a:schemeClr val="bg2">
                      <a:lumMod val="50000"/>
                    </a:schemeClr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099" name="グループ化 1098"/>
                <p:cNvGrpSpPr/>
                <p:nvPr/>
              </p:nvGrpSpPr>
              <p:grpSpPr>
                <a:xfrm flipH="1">
                  <a:off x="5193496" y="1565002"/>
                  <a:ext cx="262904" cy="222792"/>
                  <a:chOff x="3827875" y="1940823"/>
                  <a:chExt cx="959495" cy="813101"/>
                </a:xfrm>
                <a:solidFill>
                  <a:schemeClr val="bg1">
                    <a:lumMod val="85000"/>
                  </a:schemeClr>
                </a:solidFill>
              </p:grpSpPr>
              <p:sp>
                <p:nvSpPr>
                  <p:cNvPr id="1156" name="フリーフォーム 1155"/>
                  <p:cNvSpPr/>
                  <p:nvPr/>
                </p:nvSpPr>
                <p:spPr bwMode="auto">
                  <a:xfrm>
                    <a:off x="3962890" y="1940823"/>
                    <a:ext cx="644460" cy="716430"/>
                  </a:xfrm>
                  <a:custGeom>
                    <a:avLst/>
                    <a:gdLst>
                      <a:gd name="connsiteX0" fmla="*/ 390971 w 644460"/>
                      <a:gd name="connsiteY0" fmla="*/ 374 h 716430"/>
                      <a:gd name="connsiteX1" fmla="*/ 644460 w 644460"/>
                      <a:gd name="connsiteY1" fmla="*/ 109301 h 716430"/>
                      <a:gd name="connsiteX2" fmla="*/ 597918 w 644460"/>
                      <a:gd name="connsiteY2" fmla="*/ 197815 h 716430"/>
                      <a:gd name="connsiteX3" fmla="*/ 120940 w 644460"/>
                      <a:gd name="connsiteY3" fmla="*/ 378491 h 716430"/>
                      <a:gd name="connsiteX4" fmla="*/ 98561 w 644460"/>
                      <a:gd name="connsiteY4" fmla="*/ 630202 h 716430"/>
                      <a:gd name="connsiteX5" fmla="*/ 114687 w 644460"/>
                      <a:gd name="connsiteY5" fmla="*/ 716430 h 716430"/>
                      <a:gd name="connsiteX6" fmla="*/ 19275 w 644460"/>
                      <a:gd name="connsiteY6" fmla="*/ 716430 h 716430"/>
                      <a:gd name="connsiteX7" fmla="*/ 4276 w 644460"/>
                      <a:gd name="connsiteY7" fmla="*/ 646349 h 716430"/>
                      <a:gd name="connsiteX8" fmla="*/ 38487 w 644460"/>
                      <a:gd name="connsiteY8" fmla="*/ 324478 h 716430"/>
                      <a:gd name="connsiteX9" fmla="*/ 390971 w 644460"/>
                      <a:gd name="connsiteY9" fmla="*/ 374 h 7164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644460" h="716430">
                        <a:moveTo>
                          <a:pt x="390971" y="374"/>
                        </a:moveTo>
                        <a:cubicBezTo>
                          <a:pt x="478125" y="-4048"/>
                          <a:pt x="567366" y="30576"/>
                          <a:pt x="644460" y="109301"/>
                        </a:cubicBezTo>
                        <a:lnTo>
                          <a:pt x="597918" y="197815"/>
                        </a:lnTo>
                        <a:cubicBezTo>
                          <a:pt x="438450" y="5354"/>
                          <a:pt x="201856" y="94974"/>
                          <a:pt x="120940" y="378491"/>
                        </a:cubicBezTo>
                        <a:cubicBezTo>
                          <a:pt x="97901" y="459216"/>
                          <a:pt x="90739" y="546312"/>
                          <a:pt x="98561" y="630202"/>
                        </a:cubicBezTo>
                        <a:lnTo>
                          <a:pt x="114687" y="716430"/>
                        </a:lnTo>
                        <a:lnTo>
                          <a:pt x="19275" y="716430"/>
                        </a:lnTo>
                        <a:lnTo>
                          <a:pt x="4276" y="646349"/>
                        </a:lnTo>
                        <a:cubicBezTo>
                          <a:pt x="-7005" y="538930"/>
                          <a:pt x="3910" y="426985"/>
                          <a:pt x="38487" y="324478"/>
                        </a:cubicBezTo>
                        <a:cubicBezTo>
                          <a:pt x="106253" y="123580"/>
                          <a:pt x="245713" y="7745"/>
                          <a:pt x="390971" y="374"/>
                        </a:cubicBezTo>
                        <a:close/>
                      </a:path>
                    </a:pathLst>
                  </a:custGeom>
                  <a:pattFill prst="wdDnDiag">
                    <a:fgClr>
                      <a:schemeClr val="bg1">
                        <a:lumMod val="85000"/>
                      </a:schemeClr>
                    </a:fgClr>
                    <a:bgClr>
                      <a:schemeClr val="bg1">
                        <a:lumMod val="65000"/>
                      </a:schemeClr>
                    </a:bgClr>
                  </a:patt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57" name="片側の 2 つの角を丸めた四角形 1156"/>
                  <p:cNvSpPr/>
                  <p:nvPr/>
                </p:nvSpPr>
                <p:spPr bwMode="auto">
                  <a:xfrm>
                    <a:off x="3827875" y="2573904"/>
                    <a:ext cx="405045" cy="180020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tx1">
                      <a:lumMod val="95000"/>
                      <a:lumOff val="5000"/>
                    </a:schemeClr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58" name="角丸四角形 1157"/>
                  <p:cNvSpPr/>
                  <p:nvPr/>
                </p:nvSpPr>
                <p:spPr bwMode="auto">
                  <a:xfrm rot="1800000">
                    <a:off x="4427330" y="1986236"/>
                    <a:ext cx="360040" cy="225025"/>
                  </a:xfrm>
                  <a:prstGeom prst="roundRect">
                    <a:avLst>
                      <a:gd name="adj" fmla="val 50000"/>
                    </a:avLst>
                  </a:prstGeom>
                  <a:pattFill prst="openDmnd">
                    <a:fgClr>
                      <a:schemeClr val="bg1">
                        <a:lumMod val="85000"/>
                      </a:schemeClr>
                    </a:fgClr>
                    <a:bgClr>
                      <a:schemeClr val="bg1">
                        <a:lumMod val="50000"/>
                      </a:schemeClr>
                    </a:bgClr>
                  </a:patt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100" name="グループ化 1099"/>
                <p:cNvGrpSpPr/>
                <p:nvPr/>
              </p:nvGrpSpPr>
              <p:grpSpPr>
                <a:xfrm flipH="1">
                  <a:off x="4574056" y="1507937"/>
                  <a:ext cx="211298" cy="278407"/>
                  <a:chOff x="5623902" y="1911299"/>
                  <a:chExt cx="738224" cy="842624"/>
                </a:xfrm>
                <a:solidFill>
                  <a:schemeClr val="bg1">
                    <a:lumMod val="85000"/>
                  </a:schemeClr>
                </a:solidFill>
              </p:grpSpPr>
              <p:sp>
                <p:nvSpPr>
                  <p:cNvPr id="1152" name="フリーフォーム 1151"/>
                  <p:cNvSpPr/>
                  <p:nvPr/>
                </p:nvSpPr>
                <p:spPr bwMode="auto">
                  <a:xfrm flipH="1">
                    <a:off x="5763090" y="1940823"/>
                    <a:ext cx="410563" cy="716282"/>
                  </a:xfrm>
                  <a:custGeom>
                    <a:avLst/>
                    <a:gdLst>
                      <a:gd name="connsiteX0" fmla="*/ 410563 w 410563"/>
                      <a:gd name="connsiteY0" fmla="*/ 52 h 716282"/>
                      <a:gd name="connsiteX1" fmla="*/ 409922 w 410563"/>
                      <a:gd name="connsiteY1" fmla="*/ 65596 h 716282"/>
                      <a:gd name="connsiteX2" fmla="*/ 86231 w 410563"/>
                      <a:gd name="connsiteY2" fmla="*/ 392969 h 716282"/>
                      <a:gd name="connsiteX3" fmla="*/ 74810 w 410563"/>
                      <a:gd name="connsiteY3" fmla="*/ 680232 h 716282"/>
                      <a:gd name="connsiteX4" fmla="*/ 83276 w 410563"/>
                      <a:gd name="connsiteY4" fmla="*/ 716282 h 716282"/>
                      <a:gd name="connsiteX5" fmla="*/ 15973 w 410563"/>
                      <a:gd name="connsiteY5" fmla="*/ 716282 h 716282"/>
                      <a:gd name="connsiteX6" fmla="*/ 12097 w 410563"/>
                      <a:gd name="connsiteY6" fmla="*/ 701389 h 716282"/>
                      <a:gd name="connsiteX7" fmla="*/ 27173 w 410563"/>
                      <a:gd name="connsiteY7" fmla="*/ 361201 h 716282"/>
                      <a:gd name="connsiteX8" fmla="*/ 410563 w 410563"/>
                      <a:gd name="connsiteY8" fmla="*/ 52 h 71628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10563" h="716282">
                        <a:moveTo>
                          <a:pt x="410563" y="52"/>
                        </a:moveTo>
                        <a:cubicBezTo>
                          <a:pt x="410349" y="21900"/>
                          <a:pt x="410136" y="43748"/>
                          <a:pt x="409922" y="65596"/>
                        </a:cubicBezTo>
                        <a:cubicBezTo>
                          <a:pt x="265649" y="62550"/>
                          <a:pt x="135827" y="193849"/>
                          <a:pt x="86231" y="392969"/>
                        </a:cubicBezTo>
                        <a:cubicBezTo>
                          <a:pt x="63143" y="485664"/>
                          <a:pt x="59449" y="585598"/>
                          <a:pt x="74810" y="680232"/>
                        </a:cubicBezTo>
                        <a:lnTo>
                          <a:pt x="83276" y="716282"/>
                        </a:lnTo>
                        <a:lnTo>
                          <a:pt x="15973" y="716282"/>
                        </a:lnTo>
                        <a:lnTo>
                          <a:pt x="12097" y="701389"/>
                        </a:lnTo>
                        <a:cubicBezTo>
                          <a:pt x="-7990" y="589438"/>
                          <a:pt x="-3126" y="470590"/>
                          <a:pt x="27173" y="361201"/>
                        </a:cubicBezTo>
                        <a:cubicBezTo>
                          <a:pt x="88187" y="140917"/>
                          <a:pt x="241142" y="-3165"/>
                          <a:pt x="410563" y="52"/>
                        </a:cubicBezTo>
                        <a:close/>
                      </a:path>
                    </a:pathLst>
                  </a:custGeom>
                  <a:pattFill prst="wdUpDiag">
                    <a:fgClr>
                      <a:schemeClr val="bg2">
                        <a:lumMod val="50000"/>
                      </a:schemeClr>
                    </a:fgClr>
                    <a:bgClr>
                      <a:schemeClr val="bg2">
                        <a:lumMod val="60000"/>
                        <a:lumOff val="40000"/>
                      </a:schemeClr>
                    </a:bgClr>
                  </a:patt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53" name="片側の 2 つの角を丸めた四角形 1152"/>
                  <p:cNvSpPr/>
                  <p:nvPr/>
                </p:nvSpPr>
                <p:spPr bwMode="auto">
                  <a:xfrm>
                    <a:off x="5949471" y="2651761"/>
                    <a:ext cx="363370" cy="82406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bg2">
                      <a:lumMod val="50000"/>
                    </a:schemeClr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54" name="片側の 2 つの角を丸めた四角形 1153"/>
                  <p:cNvSpPr/>
                  <p:nvPr/>
                </p:nvSpPr>
                <p:spPr bwMode="auto">
                  <a:xfrm>
                    <a:off x="5900186" y="2708204"/>
                    <a:ext cx="461940" cy="45719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bg2">
                      <a:lumMod val="50000"/>
                    </a:schemeClr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55" name="角丸四角形 1154"/>
                  <p:cNvSpPr/>
                  <p:nvPr/>
                </p:nvSpPr>
                <p:spPr bwMode="auto">
                  <a:xfrm>
                    <a:off x="5623902" y="1911299"/>
                    <a:ext cx="192086" cy="131294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000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101" name="グループ化 1100"/>
                <p:cNvGrpSpPr/>
                <p:nvPr/>
              </p:nvGrpSpPr>
              <p:grpSpPr>
                <a:xfrm>
                  <a:off x="4516913" y="1418857"/>
                  <a:ext cx="292824" cy="367988"/>
                  <a:chOff x="3117365" y="1223616"/>
                  <a:chExt cx="738068" cy="927521"/>
                </a:xfrm>
                <a:solidFill>
                  <a:schemeClr val="bg1">
                    <a:lumMod val="85000"/>
                  </a:schemeClr>
                </a:solidFill>
              </p:grpSpPr>
              <p:sp>
                <p:nvSpPr>
                  <p:cNvPr id="1149" name="フリーフォーム 1148"/>
                  <p:cNvSpPr/>
                  <p:nvPr/>
                </p:nvSpPr>
                <p:spPr bwMode="auto">
                  <a:xfrm>
                    <a:off x="3194021" y="1223616"/>
                    <a:ext cx="528516" cy="837614"/>
                  </a:xfrm>
                  <a:custGeom>
                    <a:avLst/>
                    <a:gdLst>
                      <a:gd name="connsiteX0" fmla="*/ 371255 w 528516"/>
                      <a:gd name="connsiteY0" fmla="*/ 1974 h 837614"/>
                      <a:gd name="connsiteX1" fmla="*/ 528516 w 528516"/>
                      <a:gd name="connsiteY1" fmla="*/ 27000 h 837614"/>
                      <a:gd name="connsiteX2" fmla="*/ 518860 w 528516"/>
                      <a:gd name="connsiteY2" fmla="*/ 69047 h 837614"/>
                      <a:gd name="connsiteX3" fmla="*/ 61428 w 528516"/>
                      <a:gd name="connsiteY3" fmla="*/ 398285 h 837614"/>
                      <a:gd name="connsiteX4" fmla="*/ 78967 w 528516"/>
                      <a:gd name="connsiteY4" fmla="*/ 792682 h 837614"/>
                      <a:gd name="connsiteX5" fmla="*/ 99554 w 528516"/>
                      <a:gd name="connsiteY5" fmla="*/ 837614 h 837614"/>
                      <a:gd name="connsiteX6" fmla="*/ 52899 w 528516"/>
                      <a:gd name="connsiteY6" fmla="*/ 837614 h 837614"/>
                      <a:gd name="connsiteX7" fmla="*/ 42409 w 528516"/>
                      <a:gd name="connsiteY7" fmla="*/ 816061 h 837614"/>
                      <a:gd name="connsiteX8" fmla="*/ 22428 w 528516"/>
                      <a:gd name="connsiteY8" fmla="*/ 379408 h 837614"/>
                      <a:gd name="connsiteX9" fmla="*/ 371255 w 528516"/>
                      <a:gd name="connsiteY9" fmla="*/ 1974 h 8376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528516" h="837614">
                        <a:moveTo>
                          <a:pt x="371255" y="1974"/>
                        </a:moveTo>
                        <a:cubicBezTo>
                          <a:pt x="422880" y="-4079"/>
                          <a:pt x="476174" y="3655"/>
                          <a:pt x="528516" y="27000"/>
                        </a:cubicBezTo>
                        <a:lnTo>
                          <a:pt x="518860" y="69047"/>
                        </a:lnTo>
                        <a:cubicBezTo>
                          <a:pt x="329434" y="-21128"/>
                          <a:pt x="125002" y="126012"/>
                          <a:pt x="61428" y="398285"/>
                        </a:cubicBezTo>
                        <a:cubicBezTo>
                          <a:pt x="30753" y="529657"/>
                          <a:pt x="37981" y="671198"/>
                          <a:pt x="78967" y="792682"/>
                        </a:cubicBezTo>
                        <a:lnTo>
                          <a:pt x="99554" y="837614"/>
                        </a:lnTo>
                        <a:lnTo>
                          <a:pt x="52899" y="837614"/>
                        </a:lnTo>
                        <a:lnTo>
                          <a:pt x="42409" y="816061"/>
                        </a:lnTo>
                        <a:cubicBezTo>
                          <a:pt x="-5443" y="682020"/>
                          <a:pt x="-13791" y="524736"/>
                          <a:pt x="22428" y="379408"/>
                        </a:cubicBezTo>
                        <a:cubicBezTo>
                          <a:pt x="76520" y="162364"/>
                          <a:pt x="216379" y="20131"/>
                          <a:pt x="371255" y="1974"/>
                        </a:cubicBezTo>
                        <a:close/>
                      </a:path>
                    </a:pathLst>
                  </a:custGeom>
                  <a:pattFill prst="wdDnDiag">
                    <a:fgClr>
                      <a:schemeClr val="accent3">
                        <a:lumMod val="95000"/>
                      </a:schemeClr>
                    </a:fgClr>
                    <a:bgClr>
                      <a:schemeClr val="bg2">
                        <a:lumMod val="60000"/>
                        <a:lumOff val="40000"/>
                      </a:schemeClr>
                    </a:bgClr>
                  </a:patt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50" name="片側の 2 つの角を丸めた四角形 1149"/>
                  <p:cNvSpPr/>
                  <p:nvPr/>
                </p:nvSpPr>
                <p:spPr bwMode="auto">
                  <a:xfrm>
                    <a:off x="3117365" y="2021671"/>
                    <a:ext cx="291299" cy="129466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bg1">
                      <a:lumMod val="65000"/>
                    </a:schemeClr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51" name="角丸四角形 1150"/>
                  <p:cNvSpPr/>
                  <p:nvPr/>
                </p:nvSpPr>
                <p:spPr bwMode="auto">
                  <a:xfrm rot="850014">
                    <a:off x="3681389" y="1231187"/>
                    <a:ext cx="174044" cy="110768"/>
                  </a:xfrm>
                  <a:prstGeom prst="roundRect">
                    <a:avLst>
                      <a:gd name="adj" fmla="val 50000"/>
                    </a:avLst>
                  </a:prstGeom>
                  <a:pattFill prst="lgConfetti">
                    <a:fgClr>
                      <a:schemeClr val="tx1">
                        <a:lumMod val="75000"/>
                        <a:lumOff val="25000"/>
                      </a:schemeClr>
                    </a:fgClr>
                    <a:bgClr>
                      <a:schemeClr val="bg2">
                        <a:lumMod val="75000"/>
                      </a:schemeClr>
                    </a:bgClr>
                  </a:patt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102" name="グループ化 1101"/>
                <p:cNvGrpSpPr/>
                <p:nvPr/>
              </p:nvGrpSpPr>
              <p:grpSpPr>
                <a:xfrm>
                  <a:off x="4992670" y="1669513"/>
                  <a:ext cx="101647" cy="114392"/>
                  <a:chOff x="2207695" y="2573905"/>
                  <a:chExt cx="439898" cy="495054"/>
                </a:xfrm>
                <a:solidFill>
                  <a:schemeClr val="bg1">
                    <a:lumMod val="85000"/>
                  </a:schemeClr>
                </a:solidFill>
              </p:grpSpPr>
              <p:sp>
                <p:nvSpPr>
                  <p:cNvPr id="1147" name="台形 1146"/>
                  <p:cNvSpPr/>
                  <p:nvPr/>
                </p:nvSpPr>
                <p:spPr bwMode="auto">
                  <a:xfrm rot="10800000">
                    <a:off x="2207695" y="2573905"/>
                    <a:ext cx="439898" cy="495054"/>
                  </a:xfrm>
                  <a:prstGeom prst="trapezoid">
                    <a:avLst>
                      <a:gd name="adj" fmla="val 18071"/>
                    </a:avLst>
                  </a:prstGeom>
                  <a:solidFill>
                    <a:schemeClr val="accent5">
                      <a:lumMod val="90000"/>
                    </a:schemeClr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48" name="台形 1147"/>
                  <p:cNvSpPr/>
                  <p:nvPr/>
                </p:nvSpPr>
                <p:spPr bwMode="auto">
                  <a:xfrm rot="10800000">
                    <a:off x="2252700" y="2712718"/>
                    <a:ext cx="347625" cy="329565"/>
                  </a:xfrm>
                  <a:prstGeom prst="trapezoid">
                    <a:avLst>
                      <a:gd name="adj" fmla="val 16915"/>
                    </a:avLst>
                  </a:prstGeom>
                  <a:solidFill>
                    <a:srgbClr val="00B0F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103" name="グループ化 1102"/>
                <p:cNvGrpSpPr/>
                <p:nvPr/>
              </p:nvGrpSpPr>
              <p:grpSpPr>
                <a:xfrm>
                  <a:off x="5263073" y="1473443"/>
                  <a:ext cx="274132" cy="312900"/>
                  <a:chOff x="5623902" y="1911299"/>
                  <a:chExt cx="738224" cy="842624"/>
                </a:xfrm>
                <a:solidFill>
                  <a:schemeClr val="bg1">
                    <a:lumMod val="85000"/>
                  </a:schemeClr>
                </a:solidFill>
              </p:grpSpPr>
              <p:sp>
                <p:nvSpPr>
                  <p:cNvPr id="1143" name="フリーフォーム 1142"/>
                  <p:cNvSpPr/>
                  <p:nvPr/>
                </p:nvSpPr>
                <p:spPr bwMode="auto">
                  <a:xfrm flipH="1">
                    <a:off x="5763090" y="1940823"/>
                    <a:ext cx="410563" cy="716282"/>
                  </a:xfrm>
                  <a:custGeom>
                    <a:avLst/>
                    <a:gdLst>
                      <a:gd name="connsiteX0" fmla="*/ 410563 w 410563"/>
                      <a:gd name="connsiteY0" fmla="*/ 52 h 716282"/>
                      <a:gd name="connsiteX1" fmla="*/ 409922 w 410563"/>
                      <a:gd name="connsiteY1" fmla="*/ 65596 h 716282"/>
                      <a:gd name="connsiteX2" fmla="*/ 86231 w 410563"/>
                      <a:gd name="connsiteY2" fmla="*/ 392969 h 716282"/>
                      <a:gd name="connsiteX3" fmla="*/ 74810 w 410563"/>
                      <a:gd name="connsiteY3" fmla="*/ 680232 h 716282"/>
                      <a:gd name="connsiteX4" fmla="*/ 83276 w 410563"/>
                      <a:gd name="connsiteY4" fmla="*/ 716282 h 716282"/>
                      <a:gd name="connsiteX5" fmla="*/ 15973 w 410563"/>
                      <a:gd name="connsiteY5" fmla="*/ 716282 h 716282"/>
                      <a:gd name="connsiteX6" fmla="*/ 12097 w 410563"/>
                      <a:gd name="connsiteY6" fmla="*/ 701389 h 716282"/>
                      <a:gd name="connsiteX7" fmla="*/ 27173 w 410563"/>
                      <a:gd name="connsiteY7" fmla="*/ 361201 h 716282"/>
                      <a:gd name="connsiteX8" fmla="*/ 410563 w 410563"/>
                      <a:gd name="connsiteY8" fmla="*/ 52 h 71628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10563" h="716282">
                        <a:moveTo>
                          <a:pt x="410563" y="52"/>
                        </a:moveTo>
                        <a:cubicBezTo>
                          <a:pt x="410349" y="21900"/>
                          <a:pt x="410136" y="43748"/>
                          <a:pt x="409922" y="65596"/>
                        </a:cubicBezTo>
                        <a:cubicBezTo>
                          <a:pt x="265649" y="62550"/>
                          <a:pt x="135827" y="193849"/>
                          <a:pt x="86231" y="392969"/>
                        </a:cubicBezTo>
                        <a:cubicBezTo>
                          <a:pt x="63143" y="485664"/>
                          <a:pt x="59449" y="585598"/>
                          <a:pt x="74810" y="680232"/>
                        </a:cubicBezTo>
                        <a:lnTo>
                          <a:pt x="83276" y="716282"/>
                        </a:lnTo>
                        <a:lnTo>
                          <a:pt x="15973" y="716282"/>
                        </a:lnTo>
                        <a:lnTo>
                          <a:pt x="12097" y="701389"/>
                        </a:lnTo>
                        <a:cubicBezTo>
                          <a:pt x="-7990" y="589438"/>
                          <a:pt x="-3126" y="470590"/>
                          <a:pt x="27173" y="361201"/>
                        </a:cubicBezTo>
                        <a:cubicBezTo>
                          <a:pt x="88187" y="140917"/>
                          <a:pt x="241142" y="-3165"/>
                          <a:pt x="410563" y="52"/>
                        </a:cubicBezTo>
                        <a:close/>
                      </a:path>
                    </a:pathLst>
                  </a:custGeom>
                  <a:pattFill prst="wdUpDiag">
                    <a:fgClr>
                      <a:schemeClr val="accent3">
                        <a:lumMod val="95000"/>
                      </a:schemeClr>
                    </a:fgClr>
                    <a:bgClr>
                      <a:schemeClr val="accent3">
                        <a:lumMod val="65000"/>
                      </a:schemeClr>
                    </a:bgClr>
                  </a:patt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44" name="片側の 2 つの角を丸めた四角形 1143"/>
                  <p:cNvSpPr/>
                  <p:nvPr/>
                </p:nvSpPr>
                <p:spPr bwMode="auto">
                  <a:xfrm>
                    <a:off x="5949471" y="2651761"/>
                    <a:ext cx="363370" cy="82406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45" name="片側の 2 つの角を丸めた四角形 1144"/>
                  <p:cNvSpPr/>
                  <p:nvPr/>
                </p:nvSpPr>
                <p:spPr bwMode="auto">
                  <a:xfrm>
                    <a:off x="5900186" y="2708204"/>
                    <a:ext cx="461940" cy="45719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46" name="角丸四角形 1145"/>
                  <p:cNvSpPr/>
                  <p:nvPr/>
                </p:nvSpPr>
                <p:spPr bwMode="auto">
                  <a:xfrm>
                    <a:off x="5623902" y="1911299"/>
                    <a:ext cx="192086" cy="131294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tx1">
                      <a:lumMod val="95000"/>
                      <a:lumOff val="5000"/>
                    </a:schemeClr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104" name="グループ化 1103"/>
                <p:cNvGrpSpPr/>
                <p:nvPr/>
              </p:nvGrpSpPr>
              <p:grpSpPr>
                <a:xfrm>
                  <a:off x="4376548" y="1418862"/>
                  <a:ext cx="359843" cy="367482"/>
                  <a:chOff x="2811595" y="1173737"/>
                  <a:chExt cx="864855" cy="883214"/>
                </a:xfrm>
                <a:solidFill>
                  <a:schemeClr val="bg1">
                    <a:lumMod val="85000"/>
                  </a:schemeClr>
                </a:solidFill>
              </p:grpSpPr>
              <p:sp>
                <p:nvSpPr>
                  <p:cNvPr id="1137" name="フリーフォーム 1136"/>
                  <p:cNvSpPr/>
                  <p:nvPr/>
                </p:nvSpPr>
                <p:spPr bwMode="auto">
                  <a:xfrm>
                    <a:off x="2979969" y="1223601"/>
                    <a:ext cx="541923" cy="765239"/>
                  </a:xfrm>
                  <a:custGeom>
                    <a:avLst/>
                    <a:gdLst>
                      <a:gd name="connsiteX0" fmla="*/ 382784 w 541923"/>
                      <a:gd name="connsiteY0" fmla="*/ 861 h 765239"/>
                      <a:gd name="connsiteX1" fmla="*/ 541923 w 541923"/>
                      <a:gd name="connsiteY1" fmla="*/ 33357 h 765239"/>
                      <a:gd name="connsiteX2" fmla="*/ 525393 w 541923"/>
                      <a:gd name="connsiteY2" fmla="*/ 97515 h 765239"/>
                      <a:gd name="connsiteX3" fmla="*/ 83205 w 541923"/>
                      <a:gd name="connsiteY3" fmla="*/ 403559 h 765239"/>
                      <a:gd name="connsiteX4" fmla="*/ 71021 w 541923"/>
                      <a:gd name="connsiteY4" fmla="*/ 657870 h 765239"/>
                      <a:gd name="connsiteX5" fmla="*/ 94900 w 541923"/>
                      <a:gd name="connsiteY5" fmla="*/ 765239 h 765239"/>
                      <a:gd name="connsiteX6" fmla="*/ 29932 w 541923"/>
                      <a:gd name="connsiteY6" fmla="*/ 765239 h 765239"/>
                      <a:gd name="connsiteX7" fmla="*/ 7501 w 541923"/>
                      <a:gd name="connsiteY7" fmla="*/ 672692 h 765239"/>
                      <a:gd name="connsiteX8" fmla="*/ 23839 w 541923"/>
                      <a:gd name="connsiteY8" fmla="*/ 373852 h 765239"/>
                      <a:gd name="connsiteX9" fmla="*/ 382784 w 541923"/>
                      <a:gd name="connsiteY9" fmla="*/ 861 h 7652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541923" h="765239">
                        <a:moveTo>
                          <a:pt x="382784" y="861"/>
                        </a:moveTo>
                        <a:cubicBezTo>
                          <a:pt x="435317" y="-3202"/>
                          <a:pt x="489289" y="7022"/>
                          <a:pt x="541923" y="33357"/>
                        </a:cubicBezTo>
                        <a:lnTo>
                          <a:pt x="525393" y="97515"/>
                        </a:lnTo>
                        <a:cubicBezTo>
                          <a:pt x="345600" y="-2424"/>
                          <a:pt x="145198" y="136276"/>
                          <a:pt x="83205" y="403559"/>
                        </a:cubicBezTo>
                        <a:cubicBezTo>
                          <a:pt x="63909" y="486755"/>
                          <a:pt x="60212" y="574337"/>
                          <a:pt x="71021" y="657870"/>
                        </a:cubicBezTo>
                        <a:lnTo>
                          <a:pt x="94900" y="765239"/>
                        </a:lnTo>
                        <a:lnTo>
                          <a:pt x="29932" y="765239"/>
                        </a:lnTo>
                        <a:lnTo>
                          <a:pt x="7501" y="672692"/>
                        </a:lnTo>
                        <a:cubicBezTo>
                          <a:pt x="-6235" y="574573"/>
                          <a:pt x="-1290" y="471376"/>
                          <a:pt x="23839" y="373852"/>
                        </a:cubicBezTo>
                        <a:cubicBezTo>
                          <a:pt x="80538" y="153807"/>
                          <a:pt x="225185" y="13048"/>
                          <a:pt x="382784" y="861"/>
                        </a:cubicBezTo>
                        <a:close/>
                      </a:path>
                    </a:pathLst>
                  </a:custGeom>
                  <a:pattFill prst="sphere">
                    <a:fgClr>
                      <a:schemeClr val="accent3">
                        <a:lumMod val="95000"/>
                      </a:schemeClr>
                    </a:fgClr>
                    <a:bgClr>
                      <a:schemeClr val="bg2">
                        <a:lumMod val="60000"/>
                        <a:lumOff val="40000"/>
                      </a:schemeClr>
                    </a:bgClr>
                  </a:patt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1138" name="グループ化 1137"/>
                  <p:cNvGrpSpPr/>
                  <p:nvPr/>
                </p:nvGrpSpPr>
                <p:grpSpPr>
                  <a:xfrm rot="6300000">
                    <a:off x="3439365" y="1187319"/>
                    <a:ext cx="250668" cy="223503"/>
                    <a:chOff x="4793789" y="1448780"/>
                    <a:chExt cx="402091" cy="358516"/>
                  </a:xfrm>
                  <a:grpFill/>
                </p:grpSpPr>
                <p:sp>
                  <p:nvSpPr>
                    <p:cNvPr id="1141" name="楕円 1140"/>
                    <p:cNvSpPr/>
                    <p:nvPr/>
                  </p:nvSpPr>
                  <p:spPr bwMode="auto">
                    <a:xfrm>
                      <a:off x="4819509" y="1448780"/>
                      <a:ext cx="358516" cy="358516"/>
                    </a:xfrm>
                    <a:prstGeom prst="ellipse">
                      <a:avLst/>
                    </a:prstGeom>
                    <a:pattFill prst="lgCheck">
                      <a:fgClr>
                        <a:schemeClr val="tx1">
                          <a:lumMod val="95000"/>
                          <a:lumOff val="5000"/>
                        </a:schemeClr>
                      </a:fgClr>
                      <a:bgClr>
                        <a:schemeClr val="bg2">
                          <a:lumMod val="60000"/>
                          <a:lumOff val="40000"/>
                        </a:schemeClr>
                      </a:bgClr>
                    </a:patt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142" name="楕円 1141"/>
                    <p:cNvSpPr/>
                    <p:nvPr/>
                  </p:nvSpPr>
                  <p:spPr bwMode="auto">
                    <a:xfrm>
                      <a:off x="4793789" y="1608858"/>
                      <a:ext cx="402091" cy="45719"/>
                    </a:xfrm>
                    <a:prstGeom prst="ellipse">
                      <a:avLst/>
                    </a:prstGeom>
                    <a:solidFill>
                      <a:schemeClr val="bg1">
                        <a:lumMod val="50000"/>
                      </a:schemeClr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1139" name="正方形/長方形 1138"/>
                  <p:cNvSpPr/>
                  <p:nvPr/>
                </p:nvSpPr>
                <p:spPr bwMode="auto">
                  <a:xfrm>
                    <a:off x="2882770" y="1900308"/>
                    <a:ext cx="315035" cy="142285"/>
                  </a:xfrm>
                  <a:prstGeom prst="rect">
                    <a:avLst/>
                  </a:prstGeom>
                  <a:solidFill>
                    <a:schemeClr val="bg1">
                      <a:lumMod val="50000"/>
                    </a:schemeClr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40" name="正方形/長方形 1139"/>
                  <p:cNvSpPr/>
                  <p:nvPr/>
                </p:nvSpPr>
                <p:spPr bwMode="auto">
                  <a:xfrm>
                    <a:off x="2811595" y="2000251"/>
                    <a:ext cx="457386" cy="56700"/>
                  </a:xfrm>
                  <a:prstGeom prst="rect">
                    <a:avLst/>
                  </a:prstGeom>
                  <a:solidFill>
                    <a:schemeClr val="bg2">
                      <a:lumMod val="50000"/>
                    </a:schemeClr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105" name="グループ化 1104"/>
                <p:cNvGrpSpPr/>
                <p:nvPr/>
              </p:nvGrpSpPr>
              <p:grpSpPr>
                <a:xfrm>
                  <a:off x="4337843" y="1523647"/>
                  <a:ext cx="311705" cy="264147"/>
                  <a:chOff x="3827875" y="1940823"/>
                  <a:chExt cx="959495" cy="813101"/>
                </a:xfrm>
                <a:solidFill>
                  <a:schemeClr val="bg1">
                    <a:lumMod val="85000"/>
                  </a:schemeClr>
                </a:solidFill>
              </p:grpSpPr>
              <p:sp>
                <p:nvSpPr>
                  <p:cNvPr id="1134" name="フリーフォーム 1133"/>
                  <p:cNvSpPr/>
                  <p:nvPr/>
                </p:nvSpPr>
                <p:spPr bwMode="auto">
                  <a:xfrm>
                    <a:off x="3962890" y="1940823"/>
                    <a:ext cx="644460" cy="716430"/>
                  </a:xfrm>
                  <a:custGeom>
                    <a:avLst/>
                    <a:gdLst>
                      <a:gd name="connsiteX0" fmla="*/ 390971 w 644460"/>
                      <a:gd name="connsiteY0" fmla="*/ 374 h 716430"/>
                      <a:gd name="connsiteX1" fmla="*/ 644460 w 644460"/>
                      <a:gd name="connsiteY1" fmla="*/ 109301 h 716430"/>
                      <a:gd name="connsiteX2" fmla="*/ 597918 w 644460"/>
                      <a:gd name="connsiteY2" fmla="*/ 197815 h 716430"/>
                      <a:gd name="connsiteX3" fmla="*/ 120940 w 644460"/>
                      <a:gd name="connsiteY3" fmla="*/ 378491 h 716430"/>
                      <a:gd name="connsiteX4" fmla="*/ 98561 w 644460"/>
                      <a:gd name="connsiteY4" fmla="*/ 630202 h 716430"/>
                      <a:gd name="connsiteX5" fmla="*/ 114687 w 644460"/>
                      <a:gd name="connsiteY5" fmla="*/ 716430 h 716430"/>
                      <a:gd name="connsiteX6" fmla="*/ 19275 w 644460"/>
                      <a:gd name="connsiteY6" fmla="*/ 716430 h 716430"/>
                      <a:gd name="connsiteX7" fmla="*/ 4276 w 644460"/>
                      <a:gd name="connsiteY7" fmla="*/ 646349 h 716430"/>
                      <a:gd name="connsiteX8" fmla="*/ 38487 w 644460"/>
                      <a:gd name="connsiteY8" fmla="*/ 324478 h 716430"/>
                      <a:gd name="connsiteX9" fmla="*/ 390971 w 644460"/>
                      <a:gd name="connsiteY9" fmla="*/ 374 h 7164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644460" h="716430">
                        <a:moveTo>
                          <a:pt x="390971" y="374"/>
                        </a:moveTo>
                        <a:cubicBezTo>
                          <a:pt x="478125" y="-4048"/>
                          <a:pt x="567366" y="30576"/>
                          <a:pt x="644460" y="109301"/>
                        </a:cubicBezTo>
                        <a:lnTo>
                          <a:pt x="597918" y="197815"/>
                        </a:lnTo>
                        <a:cubicBezTo>
                          <a:pt x="438450" y="5354"/>
                          <a:pt x="201856" y="94974"/>
                          <a:pt x="120940" y="378491"/>
                        </a:cubicBezTo>
                        <a:cubicBezTo>
                          <a:pt x="97901" y="459216"/>
                          <a:pt x="90739" y="546312"/>
                          <a:pt x="98561" y="630202"/>
                        </a:cubicBezTo>
                        <a:lnTo>
                          <a:pt x="114687" y="716430"/>
                        </a:lnTo>
                        <a:lnTo>
                          <a:pt x="19275" y="716430"/>
                        </a:lnTo>
                        <a:lnTo>
                          <a:pt x="4276" y="646349"/>
                        </a:lnTo>
                        <a:cubicBezTo>
                          <a:pt x="-7005" y="538930"/>
                          <a:pt x="3910" y="426985"/>
                          <a:pt x="38487" y="324478"/>
                        </a:cubicBezTo>
                        <a:cubicBezTo>
                          <a:pt x="106253" y="123580"/>
                          <a:pt x="245713" y="7745"/>
                          <a:pt x="390971" y="374"/>
                        </a:cubicBezTo>
                        <a:close/>
                      </a:path>
                    </a:pathLst>
                  </a:custGeom>
                  <a:pattFill prst="wdDnDiag">
                    <a:fgClr>
                      <a:schemeClr val="bg1">
                        <a:lumMod val="85000"/>
                      </a:schemeClr>
                    </a:fgClr>
                    <a:bgClr>
                      <a:schemeClr val="bg1">
                        <a:lumMod val="65000"/>
                      </a:schemeClr>
                    </a:bgClr>
                  </a:patt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35" name="片側の 2 つの角を丸めた四角形 1134"/>
                  <p:cNvSpPr/>
                  <p:nvPr/>
                </p:nvSpPr>
                <p:spPr bwMode="auto">
                  <a:xfrm>
                    <a:off x="3827875" y="2573904"/>
                    <a:ext cx="405045" cy="180020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tx1">
                      <a:lumMod val="95000"/>
                      <a:lumOff val="5000"/>
                    </a:schemeClr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36" name="角丸四角形 1135"/>
                  <p:cNvSpPr/>
                  <p:nvPr/>
                </p:nvSpPr>
                <p:spPr bwMode="auto">
                  <a:xfrm rot="1800000">
                    <a:off x="4427330" y="1986236"/>
                    <a:ext cx="360040" cy="225025"/>
                  </a:xfrm>
                  <a:prstGeom prst="roundRect">
                    <a:avLst>
                      <a:gd name="adj" fmla="val 50000"/>
                    </a:avLst>
                  </a:prstGeom>
                  <a:pattFill prst="openDmnd">
                    <a:fgClr>
                      <a:schemeClr val="bg1">
                        <a:lumMod val="85000"/>
                      </a:schemeClr>
                    </a:fgClr>
                    <a:bgClr>
                      <a:schemeClr val="bg1">
                        <a:lumMod val="50000"/>
                      </a:schemeClr>
                    </a:bgClr>
                  </a:patt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106" name="グループ化 1105"/>
                <p:cNvGrpSpPr/>
                <p:nvPr/>
              </p:nvGrpSpPr>
              <p:grpSpPr>
                <a:xfrm>
                  <a:off x="5000675" y="1403775"/>
                  <a:ext cx="335169" cy="382569"/>
                  <a:chOff x="5623902" y="1911299"/>
                  <a:chExt cx="738224" cy="842624"/>
                </a:xfrm>
                <a:solidFill>
                  <a:schemeClr val="bg1">
                    <a:lumMod val="85000"/>
                  </a:schemeClr>
                </a:solidFill>
              </p:grpSpPr>
              <p:sp>
                <p:nvSpPr>
                  <p:cNvPr id="1130" name="フリーフォーム 1129"/>
                  <p:cNvSpPr/>
                  <p:nvPr/>
                </p:nvSpPr>
                <p:spPr bwMode="auto">
                  <a:xfrm flipH="1">
                    <a:off x="5763090" y="1940823"/>
                    <a:ext cx="410563" cy="716282"/>
                  </a:xfrm>
                  <a:custGeom>
                    <a:avLst/>
                    <a:gdLst>
                      <a:gd name="connsiteX0" fmla="*/ 410563 w 410563"/>
                      <a:gd name="connsiteY0" fmla="*/ 52 h 716282"/>
                      <a:gd name="connsiteX1" fmla="*/ 409922 w 410563"/>
                      <a:gd name="connsiteY1" fmla="*/ 65596 h 716282"/>
                      <a:gd name="connsiteX2" fmla="*/ 86231 w 410563"/>
                      <a:gd name="connsiteY2" fmla="*/ 392969 h 716282"/>
                      <a:gd name="connsiteX3" fmla="*/ 74810 w 410563"/>
                      <a:gd name="connsiteY3" fmla="*/ 680232 h 716282"/>
                      <a:gd name="connsiteX4" fmla="*/ 83276 w 410563"/>
                      <a:gd name="connsiteY4" fmla="*/ 716282 h 716282"/>
                      <a:gd name="connsiteX5" fmla="*/ 15973 w 410563"/>
                      <a:gd name="connsiteY5" fmla="*/ 716282 h 716282"/>
                      <a:gd name="connsiteX6" fmla="*/ 12097 w 410563"/>
                      <a:gd name="connsiteY6" fmla="*/ 701389 h 716282"/>
                      <a:gd name="connsiteX7" fmla="*/ 27173 w 410563"/>
                      <a:gd name="connsiteY7" fmla="*/ 361201 h 716282"/>
                      <a:gd name="connsiteX8" fmla="*/ 410563 w 410563"/>
                      <a:gd name="connsiteY8" fmla="*/ 52 h 71628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10563" h="716282">
                        <a:moveTo>
                          <a:pt x="410563" y="52"/>
                        </a:moveTo>
                        <a:cubicBezTo>
                          <a:pt x="410349" y="21900"/>
                          <a:pt x="410136" y="43748"/>
                          <a:pt x="409922" y="65596"/>
                        </a:cubicBezTo>
                        <a:cubicBezTo>
                          <a:pt x="265649" y="62550"/>
                          <a:pt x="135827" y="193849"/>
                          <a:pt x="86231" y="392969"/>
                        </a:cubicBezTo>
                        <a:cubicBezTo>
                          <a:pt x="63143" y="485664"/>
                          <a:pt x="59449" y="585598"/>
                          <a:pt x="74810" y="680232"/>
                        </a:cubicBezTo>
                        <a:lnTo>
                          <a:pt x="83276" y="716282"/>
                        </a:lnTo>
                        <a:lnTo>
                          <a:pt x="15973" y="716282"/>
                        </a:lnTo>
                        <a:lnTo>
                          <a:pt x="12097" y="701389"/>
                        </a:lnTo>
                        <a:cubicBezTo>
                          <a:pt x="-7990" y="589438"/>
                          <a:pt x="-3126" y="470590"/>
                          <a:pt x="27173" y="361201"/>
                        </a:cubicBezTo>
                        <a:cubicBezTo>
                          <a:pt x="88187" y="140917"/>
                          <a:pt x="241142" y="-3165"/>
                          <a:pt x="410563" y="52"/>
                        </a:cubicBezTo>
                        <a:close/>
                      </a:path>
                    </a:pathLst>
                  </a:custGeom>
                  <a:pattFill prst="wdUpDiag">
                    <a:fgClr>
                      <a:schemeClr val="bg2">
                        <a:lumMod val="50000"/>
                      </a:schemeClr>
                    </a:fgClr>
                    <a:bgClr>
                      <a:schemeClr val="bg2">
                        <a:lumMod val="60000"/>
                        <a:lumOff val="40000"/>
                      </a:schemeClr>
                    </a:bgClr>
                  </a:patt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31" name="片側の 2 つの角を丸めた四角形 1130"/>
                  <p:cNvSpPr/>
                  <p:nvPr/>
                </p:nvSpPr>
                <p:spPr bwMode="auto">
                  <a:xfrm>
                    <a:off x="5949471" y="2651761"/>
                    <a:ext cx="363370" cy="82406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bg2">
                      <a:lumMod val="50000"/>
                    </a:schemeClr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32" name="片側の 2 つの角を丸めた四角形 1131"/>
                  <p:cNvSpPr/>
                  <p:nvPr/>
                </p:nvSpPr>
                <p:spPr bwMode="auto">
                  <a:xfrm>
                    <a:off x="5900186" y="2708204"/>
                    <a:ext cx="461940" cy="45719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bg2">
                      <a:lumMod val="50000"/>
                    </a:schemeClr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33" name="角丸四角形 1132"/>
                  <p:cNvSpPr/>
                  <p:nvPr/>
                </p:nvSpPr>
                <p:spPr bwMode="auto">
                  <a:xfrm>
                    <a:off x="5623902" y="1911299"/>
                    <a:ext cx="192086" cy="131294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70C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107" name="グループ化 1106"/>
                <p:cNvGrpSpPr/>
                <p:nvPr/>
              </p:nvGrpSpPr>
              <p:grpSpPr>
                <a:xfrm>
                  <a:off x="4734292" y="1523647"/>
                  <a:ext cx="150957" cy="260257"/>
                  <a:chOff x="2728691" y="1434962"/>
                  <a:chExt cx="464297" cy="800471"/>
                </a:xfrm>
                <a:solidFill>
                  <a:schemeClr val="bg1">
                    <a:lumMod val="85000"/>
                  </a:schemeClr>
                </a:solidFill>
              </p:grpSpPr>
              <p:sp>
                <p:nvSpPr>
                  <p:cNvPr id="1125" name="楕円 1124"/>
                  <p:cNvSpPr/>
                  <p:nvPr/>
                </p:nvSpPr>
                <p:spPr bwMode="auto">
                  <a:xfrm>
                    <a:off x="2848327" y="1434962"/>
                    <a:ext cx="225024" cy="236028"/>
                  </a:xfrm>
                  <a:prstGeom prst="ellipse">
                    <a:avLst/>
                  </a:prstGeom>
                  <a:pattFill prst="openDmnd">
                    <a:fgClr>
                      <a:schemeClr val="tx1">
                        <a:lumMod val="85000"/>
                        <a:lumOff val="15000"/>
                      </a:schemeClr>
                    </a:fgClr>
                    <a:bgClr>
                      <a:schemeClr val="bg2">
                        <a:lumMod val="60000"/>
                        <a:lumOff val="40000"/>
                      </a:schemeClr>
                    </a:bgClr>
                  </a:patt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26" name="角丸四角形 1125"/>
                  <p:cNvSpPr/>
                  <p:nvPr/>
                </p:nvSpPr>
                <p:spPr bwMode="auto">
                  <a:xfrm>
                    <a:off x="2934638" y="1497774"/>
                    <a:ext cx="52402" cy="654143"/>
                  </a:xfrm>
                  <a:prstGeom prst="roundRect">
                    <a:avLst>
                      <a:gd name="adj" fmla="val 50000"/>
                    </a:avLst>
                  </a:prstGeom>
                  <a:pattFill prst="dkHorz">
                    <a:fgClr>
                      <a:schemeClr val="bg1">
                        <a:lumMod val="85000"/>
                      </a:schemeClr>
                    </a:fgClr>
                    <a:bgClr>
                      <a:schemeClr val="accent3">
                        <a:lumMod val="65000"/>
                      </a:schemeClr>
                    </a:bgClr>
                  </a:patt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1127" name="グループ化 1126"/>
                  <p:cNvGrpSpPr/>
                  <p:nvPr/>
                </p:nvGrpSpPr>
                <p:grpSpPr>
                  <a:xfrm>
                    <a:off x="2728691" y="2132750"/>
                    <a:ext cx="464297" cy="102683"/>
                    <a:chOff x="5900186" y="2651761"/>
                    <a:chExt cx="461940" cy="102162"/>
                  </a:xfrm>
                  <a:grpFill/>
                </p:grpSpPr>
                <p:sp>
                  <p:nvSpPr>
                    <p:cNvPr id="1128" name="片側の 2 つの角を丸めた四角形 1127"/>
                    <p:cNvSpPr/>
                    <p:nvPr/>
                  </p:nvSpPr>
                  <p:spPr bwMode="auto">
                    <a:xfrm>
                      <a:off x="5949471" y="2651761"/>
                      <a:ext cx="363370" cy="82406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chemeClr val="tx1">
                        <a:lumMod val="75000"/>
                        <a:lumOff val="25000"/>
                      </a:schemeClr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129" name="片側の 2 つの角を丸めた四角形 1128"/>
                    <p:cNvSpPr/>
                    <p:nvPr/>
                  </p:nvSpPr>
                  <p:spPr bwMode="auto">
                    <a:xfrm>
                      <a:off x="5900186" y="2708204"/>
                      <a:ext cx="461940" cy="45719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chemeClr val="tx1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  <p:grpSp>
              <p:nvGrpSpPr>
                <p:cNvPr id="1108" name="グループ化 1107"/>
                <p:cNvGrpSpPr/>
                <p:nvPr/>
              </p:nvGrpSpPr>
              <p:grpSpPr>
                <a:xfrm flipH="1">
                  <a:off x="5055561" y="1550413"/>
                  <a:ext cx="211072" cy="235932"/>
                  <a:chOff x="3827875" y="1940823"/>
                  <a:chExt cx="959495" cy="813101"/>
                </a:xfrm>
                <a:solidFill>
                  <a:schemeClr val="bg1">
                    <a:lumMod val="85000"/>
                  </a:schemeClr>
                </a:solidFill>
              </p:grpSpPr>
              <p:sp>
                <p:nvSpPr>
                  <p:cNvPr id="1122" name="フリーフォーム 1121"/>
                  <p:cNvSpPr/>
                  <p:nvPr/>
                </p:nvSpPr>
                <p:spPr bwMode="auto">
                  <a:xfrm>
                    <a:off x="3962890" y="1940823"/>
                    <a:ext cx="644460" cy="716430"/>
                  </a:xfrm>
                  <a:custGeom>
                    <a:avLst/>
                    <a:gdLst>
                      <a:gd name="connsiteX0" fmla="*/ 390971 w 644460"/>
                      <a:gd name="connsiteY0" fmla="*/ 374 h 716430"/>
                      <a:gd name="connsiteX1" fmla="*/ 644460 w 644460"/>
                      <a:gd name="connsiteY1" fmla="*/ 109301 h 716430"/>
                      <a:gd name="connsiteX2" fmla="*/ 597918 w 644460"/>
                      <a:gd name="connsiteY2" fmla="*/ 197815 h 716430"/>
                      <a:gd name="connsiteX3" fmla="*/ 120940 w 644460"/>
                      <a:gd name="connsiteY3" fmla="*/ 378491 h 716430"/>
                      <a:gd name="connsiteX4" fmla="*/ 98561 w 644460"/>
                      <a:gd name="connsiteY4" fmla="*/ 630202 h 716430"/>
                      <a:gd name="connsiteX5" fmla="*/ 114687 w 644460"/>
                      <a:gd name="connsiteY5" fmla="*/ 716430 h 716430"/>
                      <a:gd name="connsiteX6" fmla="*/ 19275 w 644460"/>
                      <a:gd name="connsiteY6" fmla="*/ 716430 h 716430"/>
                      <a:gd name="connsiteX7" fmla="*/ 4276 w 644460"/>
                      <a:gd name="connsiteY7" fmla="*/ 646349 h 716430"/>
                      <a:gd name="connsiteX8" fmla="*/ 38487 w 644460"/>
                      <a:gd name="connsiteY8" fmla="*/ 324478 h 716430"/>
                      <a:gd name="connsiteX9" fmla="*/ 390971 w 644460"/>
                      <a:gd name="connsiteY9" fmla="*/ 374 h 7164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644460" h="716430">
                        <a:moveTo>
                          <a:pt x="390971" y="374"/>
                        </a:moveTo>
                        <a:cubicBezTo>
                          <a:pt x="478125" y="-4048"/>
                          <a:pt x="567366" y="30576"/>
                          <a:pt x="644460" y="109301"/>
                        </a:cubicBezTo>
                        <a:lnTo>
                          <a:pt x="597918" y="197815"/>
                        </a:lnTo>
                        <a:cubicBezTo>
                          <a:pt x="438450" y="5354"/>
                          <a:pt x="201856" y="94974"/>
                          <a:pt x="120940" y="378491"/>
                        </a:cubicBezTo>
                        <a:cubicBezTo>
                          <a:pt x="97901" y="459216"/>
                          <a:pt x="90739" y="546312"/>
                          <a:pt x="98561" y="630202"/>
                        </a:cubicBezTo>
                        <a:lnTo>
                          <a:pt x="114687" y="716430"/>
                        </a:lnTo>
                        <a:lnTo>
                          <a:pt x="19275" y="716430"/>
                        </a:lnTo>
                        <a:lnTo>
                          <a:pt x="4276" y="646349"/>
                        </a:lnTo>
                        <a:cubicBezTo>
                          <a:pt x="-7005" y="538930"/>
                          <a:pt x="3910" y="426985"/>
                          <a:pt x="38487" y="324478"/>
                        </a:cubicBezTo>
                        <a:cubicBezTo>
                          <a:pt x="106253" y="123580"/>
                          <a:pt x="245713" y="7745"/>
                          <a:pt x="390971" y="374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23" name="片側の 2 つの角を丸めた四角形 1122"/>
                  <p:cNvSpPr/>
                  <p:nvPr/>
                </p:nvSpPr>
                <p:spPr bwMode="auto">
                  <a:xfrm>
                    <a:off x="3827875" y="2573904"/>
                    <a:ext cx="405045" cy="180020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bg2">
                      <a:lumMod val="75000"/>
                    </a:schemeClr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24" name="角丸四角形 1123"/>
                  <p:cNvSpPr/>
                  <p:nvPr/>
                </p:nvSpPr>
                <p:spPr bwMode="auto">
                  <a:xfrm rot="1800000">
                    <a:off x="4427330" y="1986236"/>
                    <a:ext cx="360040" cy="225025"/>
                  </a:xfrm>
                  <a:prstGeom prst="roundRect">
                    <a:avLst>
                      <a:gd name="adj" fmla="val 50000"/>
                    </a:avLst>
                  </a:prstGeom>
                  <a:pattFill prst="lgConfetti">
                    <a:fgClr>
                      <a:schemeClr val="tx1">
                        <a:lumMod val="95000"/>
                        <a:lumOff val="5000"/>
                      </a:schemeClr>
                    </a:fgClr>
                    <a:bgClr>
                      <a:schemeClr val="bg1">
                        <a:lumMod val="50000"/>
                      </a:schemeClr>
                    </a:bgClr>
                  </a:patt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109" name="角丸四角形 1108"/>
                <p:cNvSpPr/>
                <p:nvPr/>
              </p:nvSpPr>
              <p:spPr bwMode="auto">
                <a:xfrm>
                  <a:off x="4574890" y="1758506"/>
                  <a:ext cx="83908" cy="28965"/>
                </a:xfrm>
                <a:prstGeom prst="roundRect">
                  <a:avLst/>
                </a:prstGeom>
                <a:solidFill>
                  <a:srgbClr val="00B0F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10" name="角丸四角形 1109"/>
                <p:cNvSpPr/>
                <p:nvPr/>
              </p:nvSpPr>
              <p:spPr bwMode="auto">
                <a:xfrm>
                  <a:off x="4685036" y="1758506"/>
                  <a:ext cx="83908" cy="28965"/>
                </a:xfrm>
                <a:prstGeom prst="roundRect">
                  <a:avLst/>
                </a:prstGeom>
                <a:solidFill>
                  <a:schemeClr val="bg1">
                    <a:lumMod val="65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11" name="正方形/長方形 72"/>
                <p:cNvSpPr/>
                <p:nvPr/>
              </p:nvSpPr>
              <p:spPr bwMode="auto">
                <a:xfrm>
                  <a:off x="4158104" y="1824993"/>
                  <a:ext cx="1586562" cy="617223"/>
                </a:xfrm>
                <a:custGeom>
                  <a:avLst/>
                  <a:gdLst>
                    <a:gd name="connsiteX0" fmla="*/ 0 w 3123486"/>
                    <a:gd name="connsiteY0" fmla="*/ 0 h 1215135"/>
                    <a:gd name="connsiteX1" fmla="*/ 3123486 w 3123486"/>
                    <a:gd name="connsiteY1" fmla="*/ 0 h 1215135"/>
                    <a:gd name="connsiteX2" fmla="*/ 3123486 w 3123486"/>
                    <a:gd name="connsiteY2" fmla="*/ 1215135 h 1215135"/>
                    <a:gd name="connsiteX3" fmla="*/ 0 w 3123486"/>
                    <a:gd name="connsiteY3" fmla="*/ 1215135 h 1215135"/>
                    <a:gd name="connsiteX4" fmla="*/ 0 w 3123486"/>
                    <a:gd name="connsiteY4" fmla="*/ 0 h 1215135"/>
                    <a:gd name="connsiteX0" fmla="*/ 0 w 3123486"/>
                    <a:gd name="connsiteY0" fmla="*/ 0 h 1215135"/>
                    <a:gd name="connsiteX1" fmla="*/ 3123486 w 3123486"/>
                    <a:gd name="connsiteY1" fmla="*/ 0 h 1215135"/>
                    <a:gd name="connsiteX2" fmla="*/ 3123486 w 3123486"/>
                    <a:gd name="connsiteY2" fmla="*/ 1215135 h 1215135"/>
                    <a:gd name="connsiteX3" fmla="*/ 1629965 w 3123486"/>
                    <a:gd name="connsiteY3" fmla="*/ 1209905 h 1215135"/>
                    <a:gd name="connsiteX4" fmla="*/ 0 w 3123486"/>
                    <a:gd name="connsiteY4" fmla="*/ 1215135 h 1215135"/>
                    <a:gd name="connsiteX5" fmla="*/ 0 w 3123486"/>
                    <a:gd name="connsiteY5" fmla="*/ 0 h 1215135"/>
                    <a:gd name="connsiteX0" fmla="*/ 1629965 w 3123486"/>
                    <a:gd name="connsiteY0" fmla="*/ 1209905 h 1301345"/>
                    <a:gd name="connsiteX1" fmla="*/ 0 w 3123486"/>
                    <a:gd name="connsiteY1" fmla="*/ 1215135 h 1301345"/>
                    <a:gd name="connsiteX2" fmla="*/ 0 w 3123486"/>
                    <a:gd name="connsiteY2" fmla="*/ 0 h 1301345"/>
                    <a:gd name="connsiteX3" fmla="*/ 3123486 w 3123486"/>
                    <a:gd name="connsiteY3" fmla="*/ 0 h 1301345"/>
                    <a:gd name="connsiteX4" fmla="*/ 3123486 w 3123486"/>
                    <a:gd name="connsiteY4" fmla="*/ 1215135 h 1301345"/>
                    <a:gd name="connsiteX5" fmla="*/ 1721405 w 3123486"/>
                    <a:gd name="connsiteY5" fmla="*/ 1301345 h 1301345"/>
                    <a:gd name="connsiteX0" fmla="*/ 1629965 w 3123486"/>
                    <a:gd name="connsiteY0" fmla="*/ 1209905 h 1215135"/>
                    <a:gd name="connsiteX1" fmla="*/ 0 w 3123486"/>
                    <a:gd name="connsiteY1" fmla="*/ 1215135 h 1215135"/>
                    <a:gd name="connsiteX2" fmla="*/ 0 w 3123486"/>
                    <a:gd name="connsiteY2" fmla="*/ 0 h 1215135"/>
                    <a:gd name="connsiteX3" fmla="*/ 3123486 w 3123486"/>
                    <a:gd name="connsiteY3" fmla="*/ 0 h 1215135"/>
                    <a:gd name="connsiteX4" fmla="*/ 3123486 w 3123486"/>
                    <a:gd name="connsiteY4" fmla="*/ 1215135 h 1215135"/>
                    <a:gd name="connsiteX0" fmla="*/ 0 w 3123486"/>
                    <a:gd name="connsiteY0" fmla="*/ 1215135 h 1215135"/>
                    <a:gd name="connsiteX1" fmla="*/ 0 w 3123486"/>
                    <a:gd name="connsiteY1" fmla="*/ 0 h 1215135"/>
                    <a:gd name="connsiteX2" fmla="*/ 3123486 w 3123486"/>
                    <a:gd name="connsiteY2" fmla="*/ 0 h 1215135"/>
                    <a:gd name="connsiteX3" fmla="*/ 3123486 w 3123486"/>
                    <a:gd name="connsiteY3" fmla="*/ 1215135 h 12151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123486" h="1215135">
                      <a:moveTo>
                        <a:pt x="0" y="1215135"/>
                      </a:moveTo>
                      <a:lnTo>
                        <a:pt x="0" y="0"/>
                      </a:lnTo>
                      <a:lnTo>
                        <a:pt x="3123486" y="0"/>
                      </a:lnTo>
                      <a:lnTo>
                        <a:pt x="3123486" y="1215135"/>
                      </a:lnTo>
                    </a:path>
                  </a:pathLst>
                </a:custGeom>
                <a:pattFill prst="lgConfetti">
                  <a:fgClr>
                    <a:schemeClr val="accent3">
                      <a:lumMod val="75000"/>
                    </a:schemeClr>
                  </a:fgClr>
                  <a:bgClr>
                    <a:schemeClr val="accent3">
                      <a:lumMod val="85000"/>
                    </a:schemeClr>
                  </a:bgClr>
                </a:patt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12" name="正方形/長方形 1111"/>
                <p:cNvSpPr/>
                <p:nvPr/>
              </p:nvSpPr>
              <p:spPr bwMode="auto">
                <a:xfrm>
                  <a:off x="4158104" y="1813620"/>
                  <a:ext cx="1586562" cy="83336"/>
                </a:xfrm>
                <a:prstGeom prst="rect">
                  <a:avLst/>
                </a:prstGeom>
                <a:solidFill>
                  <a:schemeClr val="tx1">
                    <a:alpha val="50000"/>
                  </a:schemeClr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113" name="グループ化 1112"/>
                <p:cNvGrpSpPr/>
                <p:nvPr/>
              </p:nvGrpSpPr>
              <p:grpSpPr>
                <a:xfrm>
                  <a:off x="4868057" y="1544069"/>
                  <a:ext cx="139112" cy="239835"/>
                  <a:chOff x="2728691" y="1434962"/>
                  <a:chExt cx="464297" cy="800471"/>
                </a:xfrm>
                <a:solidFill>
                  <a:schemeClr val="bg1">
                    <a:lumMod val="85000"/>
                  </a:schemeClr>
                </a:solidFill>
              </p:grpSpPr>
              <p:sp>
                <p:nvSpPr>
                  <p:cNvPr id="1117" name="楕円 1116"/>
                  <p:cNvSpPr/>
                  <p:nvPr/>
                </p:nvSpPr>
                <p:spPr bwMode="auto">
                  <a:xfrm>
                    <a:off x="2848327" y="1434962"/>
                    <a:ext cx="225024" cy="236028"/>
                  </a:xfrm>
                  <a:prstGeom prst="ellipse">
                    <a:avLst/>
                  </a:prstGeom>
                  <a:pattFill prst="pct90">
                    <a:fgClr>
                      <a:schemeClr val="tx1">
                        <a:lumMod val="85000"/>
                        <a:lumOff val="15000"/>
                      </a:schemeClr>
                    </a:fgClr>
                    <a:bgClr>
                      <a:schemeClr val="bg2">
                        <a:lumMod val="60000"/>
                        <a:lumOff val="40000"/>
                      </a:schemeClr>
                    </a:bgClr>
                  </a:patt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18" name="角丸四角形 1117"/>
                  <p:cNvSpPr/>
                  <p:nvPr/>
                </p:nvSpPr>
                <p:spPr bwMode="auto">
                  <a:xfrm>
                    <a:off x="2934638" y="1497774"/>
                    <a:ext cx="52402" cy="654143"/>
                  </a:xfrm>
                  <a:prstGeom prst="roundRect">
                    <a:avLst>
                      <a:gd name="adj" fmla="val 50000"/>
                    </a:avLst>
                  </a:prstGeom>
                  <a:pattFill prst="dkHorz">
                    <a:fgClr>
                      <a:schemeClr val="bg1">
                        <a:lumMod val="85000"/>
                      </a:schemeClr>
                    </a:fgClr>
                    <a:bgClr>
                      <a:schemeClr val="accent3">
                        <a:lumMod val="65000"/>
                      </a:schemeClr>
                    </a:bgClr>
                  </a:patt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1119" name="グループ化 1118"/>
                  <p:cNvGrpSpPr/>
                  <p:nvPr/>
                </p:nvGrpSpPr>
                <p:grpSpPr>
                  <a:xfrm>
                    <a:off x="2728691" y="2132750"/>
                    <a:ext cx="464297" cy="102683"/>
                    <a:chOff x="5900186" y="2651761"/>
                    <a:chExt cx="461940" cy="102162"/>
                  </a:xfrm>
                  <a:grpFill/>
                </p:grpSpPr>
                <p:sp>
                  <p:nvSpPr>
                    <p:cNvPr id="1120" name="片側の 2 つの角を丸めた四角形 1119"/>
                    <p:cNvSpPr/>
                    <p:nvPr/>
                  </p:nvSpPr>
                  <p:spPr bwMode="auto">
                    <a:xfrm>
                      <a:off x="5949471" y="2651761"/>
                      <a:ext cx="363370" cy="82406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chemeClr val="tx1">
                        <a:lumMod val="75000"/>
                        <a:lumOff val="25000"/>
                      </a:schemeClr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121" name="片側の 2 つの角を丸めた四角形 1120"/>
                    <p:cNvSpPr/>
                    <p:nvPr/>
                  </p:nvSpPr>
                  <p:spPr bwMode="auto">
                    <a:xfrm>
                      <a:off x="5900186" y="2708204"/>
                      <a:ext cx="461940" cy="45719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chemeClr val="tx1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  <p:sp>
              <p:nvSpPr>
                <p:cNvPr id="1114" name="角丸四角形 1113"/>
                <p:cNvSpPr/>
                <p:nvPr/>
              </p:nvSpPr>
              <p:spPr bwMode="auto">
                <a:xfrm>
                  <a:off x="4959700" y="1758506"/>
                  <a:ext cx="83908" cy="28965"/>
                </a:xfrm>
                <a:prstGeom prst="roundRect">
                  <a:avLst/>
                </a:prstGeom>
                <a:solidFill>
                  <a:srgbClr val="00B0F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15" name="角丸四角形 1114"/>
                <p:cNvSpPr/>
                <p:nvPr/>
              </p:nvSpPr>
              <p:spPr bwMode="auto">
                <a:xfrm>
                  <a:off x="5069846" y="1758506"/>
                  <a:ext cx="83908" cy="28965"/>
                </a:xfrm>
                <a:prstGeom prst="roundRect">
                  <a:avLst/>
                </a:prstGeom>
                <a:solidFill>
                  <a:schemeClr val="bg1">
                    <a:lumMod val="65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16" name="正方形/長方形 1115"/>
                <p:cNvSpPr/>
                <p:nvPr/>
              </p:nvSpPr>
              <p:spPr bwMode="auto">
                <a:xfrm>
                  <a:off x="4096290" y="1779272"/>
                  <a:ext cx="1710190" cy="68580"/>
                </a:xfrm>
                <a:prstGeom prst="rect">
                  <a:avLst/>
                </a:prstGeom>
                <a:pattFill prst="lgConfetti">
                  <a:fgClr>
                    <a:schemeClr val="accent3">
                      <a:lumMod val="75000"/>
                    </a:schemeClr>
                  </a:fgClr>
                  <a:bgClr>
                    <a:schemeClr val="tx1">
                      <a:lumMod val="65000"/>
                      <a:lumOff val="35000"/>
                    </a:schemeClr>
                  </a:bgClr>
                </a:patt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087" name="グループ化 1086"/>
              <p:cNvGrpSpPr/>
              <p:nvPr/>
            </p:nvGrpSpPr>
            <p:grpSpPr>
              <a:xfrm>
                <a:off x="7832366" y="1804501"/>
                <a:ext cx="1740429" cy="800445"/>
                <a:chOff x="6362969" y="3364528"/>
                <a:chExt cx="1740429" cy="800445"/>
              </a:xfrm>
            </p:grpSpPr>
            <p:sp>
              <p:nvSpPr>
                <p:cNvPr id="1088" name="フリーフォーム 1087"/>
                <p:cNvSpPr/>
                <p:nvPr/>
              </p:nvSpPr>
              <p:spPr bwMode="auto">
                <a:xfrm>
                  <a:off x="7035478" y="336452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rgbClr val="6699FF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89" name="フリーフォーム 1088"/>
                <p:cNvSpPr/>
                <p:nvPr/>
              </p:nvSpPr>
              <p:spPr bwMode="auto">
                <a:xfrm>
                  <a:off x="7500298" y="336452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rgbClr val="6699FF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90" name="フリーフォーム 1089"/>
                <p:cNvSpPr/>
                <p:nvPr/>
              </p:nvSpPr>
              <p:spPr bwMode="auto">
                <a:xfrm>
                  <a:off x="7267888" y="343310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chemeClr val="accent1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91" name="フリーフォーム 1090"/>
                <p:cNvSpPr/>
                <p:nvPr/>
              </p:nvSpPr>
              <p:spPr bwMode="auto">
                <a:xfrm>
                  <a:off x="7713658" y="343310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chemeClr val="accent1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92" name="フリーフォーム 1091"/>
                <p:cNvSpPr/>
                <p:nvPr/>
              </p:nvSpPr>
              <p:spPr bwMode="auto">
                <a:xfrm>
                  <a:off x="6587759" y="336452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rgbClr val="6699FF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93" name="フリーフォーム 1092"/>
                <p:cNvSpPr/>
                <p:nvPr/>
              </p:nvSpPr>
              <p:spPr bwMode="auto">
                <a:xfrm>
                  <a:off x="6362969" y="345596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chemeClr val="accent1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94" name="フリーフォーム 1093"/>
                <p:cNvSpPr/>
                <p:nvPr/>
              </p:nvSpPr>
              <p:spPr bwMode="auto">
                <a:xfrm>
                  <a:off x="6810688" y="345596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chemeClr val="accent1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1261" name="グループ化 1260"/>
          <p:cNvGrpSpPr/>
          <p:nvPr/>
        </p:nvGrpSpPr>
        <p:grpSpPr>
          <a:xfrm>
            <a:off x="349470" y="4757028"/>
            <a:ext cx="1740429" cy="1729038"/>
            <a:chOff x="349470" y="4757028"/>
            <a:chExt cx="1740429" cy="1729038"/>
          </a:xfrm>
        </p:grpSpPr>
        <p:grpSp>
          <p:nvGrpSpPr>
            <p:cNvPr id="1262" name="グループ化 1261"/>
            <p:cNvGrpSpPr/>
            <p:nvPr/>
          </p:nvGrpSpPr>
          <p:grpSpPr>
            <a:xfrm>
              <a:off x="450220" y="4757028"/>
              <a:ext cx="1516670" cy="1125814"/>
              <a:chOff x="450220" y="875908"/>
              <a:chExt cx="1516670" cy="1125814"/>
            </a:xfrm>
          </p:grpSpPr>
          <p:sp>
            <p:nvSpPr>
              <p:cNvPr id="1341" name="正方形/長方形 1340"/>
              <p:cNvSpPr/>
              <p:nvPr/>
            </p:nvSpPr>
            <p:spPr bwMode="auto">
              <a:xfrm>
                <a:off x="450220" y="875908"/>
                <a:ext cx="1516669" cy="1125814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342" name="グループ化 1341"/>
              <p:cNvGrpSpPr/>
              <p:nvPr/>
            </p:nvGrpSpPr>
            <p:grpSpPr>
              <a:xfrm>
                <a:off x="450221" y="875908"/>
                <a:ext cx="1516669" cy="1125813"/>
                <a:chOff x="2247610" y="2632365"/>
                <a:chExt cx="3240343" cy="1898170"/>
              </a:xfrm>
              <a:solidFill>
                <a:srgbClr val="0070C0"/>
              </a:solidFill>
            </p:grpSpPr>
            <p:sp>
              <p:nvSpPr>
                <p:cNvPr id="1343" name="正方形/長方形 1342"/>
                <p:cNvSpPr/>
                <p:nvPr/>
              </p:nvSpPr>
              <p:spPr bwMode="auto">
                <a:xfrm>
                  <a:off x="3174013" y="263236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44" name="正方形/長方形 1343"/>
                <p:cNvSpPr/>
                <p:nvPr/>
              </p:nvSpPr>
              <p:spPr bwMode="auto">
                <a:xfrm>
                  <a:off x="2247610" y="263236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45" name="正方形/長方形 1344"/>
                <p:cNvSpPr/>
                <p:nvPr/>
              </p:nvSpPr>
              <p:spPr bwMode="auto">
                <a:xfrm>
                  <a:off x="4099270" y="263236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46" name="正方形/長方形 1345"/>
                <p:cNvSpPr/>
                <p:nvPr/>
              </p:nvSpPr>
              <p:spPr bwMode="auto">
                <a:xfrm>
                  <a:off x="3636293" y="290414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47" name="正方形/長方形 1346"/>
                <p:cNvSpPr/>
                <p:nvPr/>
              </p:nvSpPr>
              <p:spPr bwMode="auto">
                <a:xfrm>
                  <a:off x="2709890" y="290414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48" name="正方形/長方形 1347"/>
                <p:cNvSpPr/>
                <p:nvPr/>
              </p:nvSpPr>
              <p:spPr bwMode="auto">
                <a:xfrm>
                  <a:off x="4561550" y="290414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49" name="正方形/長方形 1348"/>
                <p:cNvSpPr/>
                <p:nvPr/>
              </p:nvSpPr>
              <p:spPr bwMode="auto">
                <a:xfrm>
                  <a:off x="3174013" y="317592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50" name="正方形/長方形 1349"/>
                <p:cNvSpPr/>
                <p:nvPr/>
              </p:nvSpPr>
              <p:spPr bwMode="auto">
                <a:xfrm>
                  <a:off x="2247610" y="317592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51" name="正方形/長方形 1350"/>
                <p:cNvSpPr/>
                <p:nvPr/>
              </p:nvSpPr>
              <p:spPr bwMode="auto">
                <a:xfrm>
                  <a:off x="4099270" y="317592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52" name="正方形/長方形 1351"/>
                <p:cNvSpPr/>
                <p:nvPr/>
              </p:nvSpPr>
              <p:spPr bwMode="auto">
                <a:xfrm>
                  <a:off x="3636293" y="344770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53" name="正方形/長方形 1352"/>
                <p:cNvSpPr/>
                <p:nvPr/>
              </p:nvSpPr>
              <p:spPr bwMode="auto">
                <a:xfrm>
                  <a:off x="2709890" y="344770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54" name="正方形/長方形 1353"/>
                <p:cNvSpPr/>
                <p:nvPr/>
              </p:nvSpPr>
              <p:spPr bwMode="auto">
                <a:xfrm>
                  <a:off x="4561550" y="344770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55" name="正方形/長方形 1354"/>
                <p:cNvSpPr/>
                <p:nvPr/>
              </p:nvSpPr>
              <p:spPr bwMode="auto">
                <a:xfrm>
                  <a:off x="3174013" y="372456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56" name="正方形/長方形 1355"/>
                <p:cNvSpPr/>
                <p:nvPr/>
              </p:nvSpPr>
              <p:spPr bwMode="auto">
                <a:xfrm>
                  <a:off x="2247610" y="372456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57" name="正方形/長方形 1356"/>
                <p:cNvSpPr/>
                <p:nvPr/>
              </p:nvSpPr>
              <p:spPr bwMode="auto">
                <a:xfrm>
                  <a:off x="4099270" y="372456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58" name="正方形/長方形 1357"/>
                <p:cNvSpPr/>
                <p:nvPr/>
              </p:nvSpPr>
              <p:spPr bwMode="auto">
                <a:xfrm>
                  <a:off x="3636293" y="399634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59" name="正方形/長方形 1358"/>
                <p:cNvSpPr/>
                <p:nvPr/>
              </p:nvSpPr>
              <p:spPr bwMode="auto">
                <a:xfrm>
                  <a:off x="2709890" y="399634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60" name="正方形/長方形 1359"/>
                <p:cNvSpPr/>
                <p:nvPr/>
              </p:nvSpPr>
              <p:spPr bwMode="auto">
                <a:xfrm>
                  <a:off x="4561550" y="399634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61" name="正方形/長方形 1360"/>
                <p:cNvSpPr/>
                <p:nvPr/>
              </p:nvSpPr>
              <p:spPr bwMode="auto">
                <a:xfrm>
                  <a:off x="3174013" y="426050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62" name="正方形/長方形 1361"/>
                <p:cNvSpPr/>
                <p:nvPr/>
              </p:nvSpPr>
              <p:spPr bwMode="auto">
                <a:xfrm>
                  <a:off x="2247610" y="426050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63" name="正方形/長方形 1362"/>
                <p:cNvSpPr/>
                <p:nvPr/>
              </p:nvSpPr>
              <p:spPr bwMode="auto">
                <a:xfrm>
                  <a:off x="4099270" y="426050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64" name="正方形/長方形 1363"/>
                <p:cNvSpPr/>
                <p:nvPr/>
              </p:nvSpPr>
              <p:spPr bwMode="auto">
                <a:xfrm>
                  <a:off x="5023830" y="263236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65" name="正方形/長方形 1364"/>
                <p:cNvSpPr/>
                <p:nvPr/>
              </p:nvSpPr>
              <p:spPr bwMode="auto">
                <a:xfrm>
                  <a:off x="5023830" y="317592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66" name="正方形/長方形 1365"/>
                <p:cNvSpPr/>
                <p:nvPr/>
              </p:nvSpPr>
              <p:spPr bwMode="auto">
                <a:xfrm>
                  <a:off x="5023830" y="372456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67" name="正方形/長方形 1366"/>
                <p:cNvSpPr/>
                <p:nvPr/>
              </p:nvSpPr>
              <p:spPr bwMode="auto">
                <a:xfrm>
                  <a:off x="5023830" y="426050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263" name="グループ化 1262"/>
            <p:cNvGrpSpPr/>
            <p:nvPr/>
          </p:nvGrpSpPr>
          <p:grpSpPr>
            <a:xfrm>
              <a:off x="778274" y="4896047"/>
              <a:ext cx="860560" cy="847775"/>
              <a:chOff x="474782" y="4779369"/>
              <a:chExt cx="1549019" cy="1526005"/>
            </a:xfrm>
          </p:grpSpPr>
          <p:grpSp>
            <p:nvGrpSpPr>
              <p:cNvPr id="1284" name="グループ化 1283"/>
              <p:cNvGrpSpPr/>
              <p:nvPr/>
            </p:nvGrpSpPr>
            <p:grpSpPr>
              <a:xfrm rot="179164" flipH="1">
                <a:off x="711646" y="5075996"/>
                <a:ext cx="239170" cy="501160"/>
                <a:chOff x="1404856" y="452354"/>
                <a:chExt cx="2804204" cy="5875979"/>
              </a:xfrm>
            </p:grpSpPr>
            <p:sp>
              <p:nvSpPr>
                <p:cNvPr id="1331" name="角丸四角形 1330"/>
                <p:cNvSpPr/>
                <p:nvPr/>
              </p:nvSpPr>
              <p:spPr bwMode="auto">
                <a:xfrm rot="15117051">
                  <a:off x="512304" y="3207791"/>
                  <a:ext cx="2768438" cy="89786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332" name="フリーフォーム 1331"/>
                <p:cNvSpPr/>
                <p:nvPr/>
              </p:nvSpPr>
              <p:spPr bwMode="auto">
                <a:xfrm rot="14603525">
                  <a:off x="749224" y="1767361"/>
                  <a:ext cx="2980455" cy="1669192"/>
                </a:xfrm>
                <a:custGeom>
                  <a:avLst/>
                  <a:gdLst>
                    <a:gd name="connsiteX0" fmla="*/ 798882 w 825245"/>
                    <a:gd name="connsiteY0" fmla="*/ 353213 h 506869"/>
                    <a:gd name="connsiteX1" fmla="*/ 825245 w 825245"/>
                    <a:gd name="connsiteY1" fmla="*/ 416859 h 506869"/>
                    <a:gd name="connsiteX2" fmla="*/ 735235 w 825245"/>
                    <a:gd name="connsiteY2" fmla="*/ 506869 h 506869"/>
                    <a:gd name="connsiteX3" fmla="*/ 421248 w 825245"/>
                    <a:gd name="connsiteY3" fmla="*/ 506869 h 506869"/>
                    <a:gd name="connsiteX4" fmla="*/ 386212 w 825245"/>
                    <a:gd name="connsiteY4" fmla="*/ 499795 h 506869"/>
                    <a:gd name="connsiteX5" fmla="*/ 385477 w 825245"/>
                    <a:gd name="connsiteY5" fmla="*/ 499300 h 506869"/>
                    <a:gd name="connsiteX6" fmla="*/ 381172 w 825245"/>
                    <a:gd name="connsiteY6" fmla="*/ 498462 h 506869"/>
                    <a:gd name="connsiteX7" fmla="*/ 351396 w 825245"/>
                    <a:gd name="connsiteY7" fmla="*/ 478689 h 506869"/>
                    <a:gd name="connsiteX8" fmla="*/ 26363 w 825245"/>
                    <a:gd name="connsiteY8" fmla="*/ 153657 h 506869"/>
                    <a:gd name="connsiteX9" fmla="*/ 26363 w 825245"/>
                    <a:gd name="connsiteY9" fmla="*/ 26363 h 506869"/>
                    <a:gd name="connsiteX10" fmla="*/ 153656 w 825245"/>
                    <a:gd name="connsiteY10" fmla="*/ 26363 h 506869"/>
                    <a:gd name="connsiteX11" fmla="*/ 454142 w 825245"/>
                    <a:gd name="connsiteY11" fmla="*/ 326849 h 506869"/>
                    <a:gd name="connsiteX12" fmla="*/ 735235 w 825245"/>
                    <a:gd name="connsiteY12" fmla="*/ 326849 h 506869"/>
                    <a:gd name="connsiteX13" fmla="*/ 798882 w 825245"/>
                    <a:gd name="connsiteY13" fmla="*/ 353213 h 5068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825245" h="506869">
                      <a:moveTo>
                        <a:pt x="798882" y="353213"/>
                      </a:moveTo>
                      <a:cubicBezTo>
                        <a:pt x="815170" y="369501"/>
                        <a:pt x="825245" y="392004"/>
                        <a:pt x="825245" y="416859"/>
                      </a:cubicBezTo>
                      <a:cubicBezTo>
                        <a:pt x="825245" y="466570"/>
                        <a:pt x="784946" y="506869"/>
                        <a:pt x="735235" y="506869"/>
                      </a:cubicBezTo>
                      <a:lnTo>
                        <a:pt x="421248" y="506869"/>
                      </a:lnTo>
                      <a:cubicBezTo>
                        <a:pt x="408820" y="506869"/>
                        <a:pt x="396981" y="504350"/>
                        <a:pt x="386212" y="499795"/>
                      </a:cubicBezTo>
                      <a:lnTo>
                        <a:pt x="385477" y="499300"/>
                      </a:lnTo>
                      <a:lnTo>
                        <a:pt x="381172" y="498462"/>
                      </a:lnTo>
                      <a:cubicBezTo>
                        <a:pt x="370336" y="494068"/>
                        <a:pt x="360183" y="487477"/>
                        <a:pt x="351396" y="478689"/>
                      </a:cubicBezTo>
                      <a:lnTo>
                        <a:pt x="26363" y="153657"/>
                      </a:lnTo>
                      <a:cubicBezTo>
                        <a:pt x="-8788" y="118506"/>
                        <a:pt x="-8788" y="61514"/>
                        <a:pt x="26363" y="26363"/>
                      </a:cubicBezTo>
                      <a:cubicBezTo>
                        <a:pt x="61514" y="-8788"/>
                        <a:pt x="118505" y="-8788"/>
                        <a:pt x="153656" y="26363"/>
                      </a:cubicBezTo>
                      <a:lnTo>
                        <a:pt x="454142" y="326849"/>
                      </a:lnTo>
                      <a:lnTo>
                        <a:pt x="735235" y="326849"/>
                      </a:lnTo>
                      <a:cubicBezTo>
                        <a:pt x="760090" y="326849"/>
                        <a:pt x="782593" y="336924"/>
                        <a:pt x="798882" y="353213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333" name="グループ化 1332"/>
                <p:cNvGrpSpPr/>
                <p:nvPr/>
              </p:nvGrpSpPr>
              <p:grpSpPr>
                <a:xfrm>
                  <a:off x="1510958" y="452354"/>
                  <a:ext cx="2698102" cy="5875979"/>
                  <a:chOff x="1510958" y="452354"/>
                  <a:chExt cx="2698102" cy="5875979"/>
                </a:xfrm>
              </p:grpSpPr>
              <p:sp>
                <p:nvSpPr>
                  <p:cNvPr id="1334" name="フリーフォーム 1333"/>
                  <p:cNvSpPr/>
                  <p:nvPr/>
                </p:nvSpPr>
                <p:spPr bwMode="auto">
                  <a:xfrm rot="15117051">
                    <a:off x="451228" y="3399779"/>
                    <a:ext cx="2741582" cy="622121"/>
                  </a:xfrm>
                  <a:custGeom>
                    <a:avLst/>
                    <a:gdLst>
                      <a:gd name="connsiteX0" fmla="*/ 2725306 w 2760587"/>
                      <a:gd name="connsiteY0" fmla="*/ 623681 h 642744"/>
                      <a:gd name="connsiteX1" fmla="*/ 2714959 w 2760587"/>
                      <a:gd name="connsiteY1" fmla="*/ 642744 h 642744"/>
                      <a:gd name="connsiteX2" fmla="*/ 2722811 w 2760587"/>
                      <a:gd name="connsiteY2" fmla="*/ 564856 h 642744"/>
                      <a:gd name="connsiteX3" fmla="*/ 2722812 w 2760587"/>
                      <a:gd name="connsiteY3" fmla="*/ 564857 h 642744"/>
                      <a:gd name="connsiteX4" fmla="*/ 2273877 w 2760587"/>
                      <a:gd name="connsiteY4" fmla="*/ 115921 h 642744"/>
                      <a:gd name="connsiteX5" fmla="*/ 403308 w 2760587"/>
                      <a:gd name="connsiteY5" fmla="*/ 115921 h 642744"/>
                      <a:gd name="connsiteX6" fmla="*/ 31044 w 2760587"/>
                      <a:gd name="connsiteY6" fmla="*/ 313853 h 642744"/>
                      <a:gd name="connsiteX7" fmla="*/ 0 w 2760587"/>
                      <a:gd name="connsiteY7" fmla="*/ 371047 h 642744"/>
                      <a:gd name="connsiteX8" fmla="*/ 1269 w 2760587"/>
                      <a:gd name="connsiteY8" fmla="*/ 358459 h 642744"/>
                      <a:gd name="connsiteX9" fmla="*/ 441083 w 2760587"/>
                      <a:gd name="connsiteY9" fmla="*/ 0 h 642744"/>
                      <a:gd name="connsiteX10" fmla="*/ 2311652 w 2760587"/>
                      <a:gd name="connsiteY10" fmla="*/ 0 h 642744"/>
                      <a:gd name="connsiteX11" fmla="*/ 2760587 w 2760587"/>
                      <a:gd name="connsiteY11" fmla="*/ 448935 h 642744"/>
                      <a:gd name="connsiteX12" fmla="*/ 2760586 w 2760587"/>
                      <a:gd name="connsiteY12" fmla="*/ 448935 h 642744"/>
                      <a:gd name="connsiteX13" fmla="*/ 2725306 w 2760587"/>
                      <a:gd name="connsiteY13" fmla="*/ 623681 h 64274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2760587" h="642744">
                        <a:moveTo>
                          <a:pt x="2725306" y="623681"/>
                        </a:moveTo>
                        <a:lnTo>
                          <a:pt x="2714959" y="642744"/>
                        </a:lnTo>
                        <a:lnTo>
                          <a:pt x="2722811" y="564856"/>
                        </a:lnTo>
                        <a:lnTo>
                          <a:pt x="2722812" y="564857"/>
                        </a:lnTo>
                        <a:cubicBezTo>
                          <a:pt x="2722812" y="316916"/>
                          <a:pt x="2521817" y="115922"/>
                          <a:pt x="2273877" y="115921"/>
                        </a:cubicBezTo>
                        <a:lnTo>
                          <a:pt x="403308" y="115921"/>
                        </a:lnTo>
                        <a:cubicBezTo>
                          <a:pt x="248345" y="115921"/>
                          <a:pt x="111721" y="194435"/>
                          <a:pt x="31044" y="313853"/>
                        </a:cubicBezTo>
                        <a:lnTo>
                          <a:pt x="0" y="371047"/>
                        </a:lnTo>
                        <a:lnTo>
                          <a:pt x="1269" y="358459"/>
                        </a:lnTo>
                        <a:cubicBezTo>
                          <a:pt x="43130" y="153887"/>
                          <a:pt x="224136" y="0"/>
                          <a:pt x="441083" y="0"/>
                        </a:cubicBezTo>
                        <a:lnTo>
                          <a:pt x="2311652" y="0"/>
                        </a:lnTo>
                        <a:cubicBezTo>
                          <a:pt x="2559592" y="0"/>
                          <a:pt x="2760587" y="200995"/>
                          <a:pt x="2760587" y="448935"/>
                        </a:cubicBezTo>
                        <a:lnTo>
                          <a:pt x="2760586" y="448935"/>
                        </a:lnTo>
                        <a:cubicBezTo>
                          <a:pt x="2760586" y="510920"/>
                          <a:pt x="2748024" y="569971"/>
                          <a:pt x="2725306" y="623681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60000"/>
                      <a:lumOff val="4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1335" name="フリーフォーム 1334"/>
                  <p:cNvSpPr/>
                  <p:nvPr/>
                </p:nvSpPr>
                <p:spPr bwMode="auto">
                  <a:xfrm rot="17105215">
                    <a:off x="605999" y="2122128"/>
                    <a:ext cx="2928510" cy="891961"/>
                  </a:xfrm>
                  <a:custGeom>
                    <a:avLst/>
                    <a:gdLst>
                      <a:gd name="connsiteX0" fmla="*/ 2814373 w 2814373"/>
                      <a:gd name="connsiteY0" fmla="*/ 57218 h 940092"/>
                      <a:gd name="connsiteX1" fmla="*/ 2788645 w 2814373"/>
                      <a:gd name="connsiteY1" fmla="*/ 54817 h 940092"/>
                      <a:gd name="connsiteX2" fmla="*/ 2547991 w 2814373"/>
                      <a:gd name="connsiteY2" fmla="*/ 151894 h 940092"/>
                      <a:gd name="connsiteX3" fmla="*/ 1796453 w 2814373"/>
                      <a:gd name="connsiteY3" fmla="*/ 883805 h 940092"/>
                      <a:gd name="connsiteX4" fmla="*/ 189680 w 2814373"/>
                      <a:gd name="connsiteY4" fmla="*/ 883805 h 940092"/>
                      <a:gd name="connsiteX5" fmla="*/ 57207 w 2814373"/>
                      <a:gd name="connsiteY5" fmla="*/ 909852 h 940092"/>
                      <a:gd name="connsiteX6" fmla="*/ 0 w 2814373"/>
                      <a:gd name="connsiteY6" fmla="*/ 940092 h 940092"/>
                      <a:gd name="connsiteX7" fmla="*/ 15972 w 2814373"/>
                      <a:gd name="connsiteY7" fmla="*/ 910665 h 940092"/>
                      <a:gd name="connsiteX8" fmla="*/ 272647 w 2814373"/>
                      <a:gd name="connsiteY8" fmla="*/ 774193 h 940092"/>
                      <a:gd name="connsiteX9" fmla="*/ 1734026 w 2814373"/>
                      <a:gd name="connsiteY9" fmla="*/ 774192 h 940092"/>
                      <a:gd name="connsiteX10" fmla="*/ 2417559 w 2814373"/>
                      <a:gd name="connsiteY10" fmla="*/ 90660 h 940092"/>
                      <a:gd name="connsiteX11" fmla="*/ 2636437 w 2814373"/>
                      <a:gd name="connsiteY11" fmla="*/ 0 h 940092"/>
                      <a:gd name="connsiteX12" fmla="*/ 2806757 w 2814373"/>
                      <a:gd name="connsiteY12" fmla="*/ 50997 h 94009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2814373" h="940092">
                        <a:moveTo>
                          <a:pt x="2814373" y="57218"/>
                        </a:moveTo>
                        <a:lnTo>
                          <a:pt x="2788645" y="54817"/>
                        </a:lnTo>
                        <a:cubicBezTo>
                          <a:pt x="2701544" y="54817"/>
                          <a:pt x="2614447" y="87177"/>
                          <a:pt x="2547991" y="151894"/>
                        </a:cubicBezTo>
                        <a:lnTo>
                          <a:pt x="1796453" y="883805"/>
                        </a:lnTo>
                        <a:lnTo>
                          <a:pt x="189680" y="883805"/>
                        </a:lnTo>
                        <a:cubicBezTo>
                          <a:pt x="142690" y="883806"/>
                          <a:pt x="97924" y="893080"/>
                          <a:pt x="57207" y="909852"/>
                        </a:cubicBezTo>
                        <a:lnTo>
                          <a:pt x="0" y="940092"/>
                        </a:lnTo>
                        <a:lnTo>
                          <a:pt x="15972" y="910665"/>
                        </a:lnTo>
                        <a:cubicBezTo>
                          <a:pt x="71599" y="828328"/>
                          <a:pt x="165801" y="774193"/>
                          <a:pt x="272647" y="774193"/>
                        </a:cubicBezTo>
                        <a:lnTo>
                          <a:pt x="1734026" y="774192"/>
                        </a:lnTo>
                        <a:lnTo>
                          <a:pt x="2417559" y="90660"/>
                        </a:lnTo>
                        <a:cubicBezTo>
                          <a:pt x="2478002" y="30221"/>
                          <a:pt x="2557218" y="0"/>
                          <a:pt x="2636437" y="0"/>
                        </a:cubicBezTo>
                        <a:cubicBezTo>
                          <a:pt x="2695852" y="0"/>
                          <a:pt x="2755264" y="17000"/>
                          <a:pt x="2806757" y="50997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60000"/>
                      <a:lumOff val="4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1336" name="フリーフォーム 1335"/>
                  <p:cNvSpPr/>
                  <p:nvPr/>
                </p:nvSpPr>
                <p:spPr bwMode="auto">
                  <a:xfrm rot="14603525">
                    <a:off x="1089776" y="1188755"/>
                    <a:ext cx="2980455" cy="1669192"/>
                  </a:xfrm>
                  <a:custGeom>
                    <a:avLst/>
                    <a:gdLst>
                      <a:gd name="connsiteX0" fmla="*/ 798882 w 825245"/>
                      <a:gd name="connsiteY0" fmla="*/ 353213 h 506869"/>
                      <a:gd name="connsiteX1" fmla="*/ 825245 w 825245"/>
                      <a:gd name="connsiteY1" fmla="*/ 416859 h 506869"/>
                      <a:gd name="connsiteX2" fmla="*/ 735235 w 825245"/>
                      <a:gd name="connsiteY2" fmla="*/ 506869 h 506869"/>
                      <a:gd name="connsiteX3" fmla="*/ 421248 w 825245"/>
                      <a:gd name="connsiteY3" fmla="*/ 506869 h 506869"/>
                      <a:gd name="connsiteX4" fmla="*/ 386212 w 825245"/>
                      <a:gd name="connsiteY4" fmla="*/ 499795 h 506869"/>
                      <a:gd name="connsiteX5" fmla="*/ 385477 w 825245"/>
                      <a:gd name="connsiteY5" fmla="*/ 499300 h 506869"/>
                      <a:gd name="connsiteX6" fmla="*/ 381172 w 825245"/>
                      <a:gd name="connsiteY6" fmla="*/ 498462 h 506869"/>
                      <a:gd name="connsiteX7" fmla="*/ 351396 w 825245"/>
                      <a:gd name="connsiteY7" fmla="*/ 478689 h 506869"/>
                      <a:gd name="connsiteX8" fmla="*/ 26363 w 825245"/>
                      <a:gd name="connsiteY8" fmla="*/ 153657 h 506869"/>
                      <a:gd name="connsiteX9" fmla="*/ 26363 w 825245"/>
                      <a:gd name="connsiteY9" fmla="*/ 26363 h 506869"/>
                      <a:gd name="connsiteX10" fmla="*/ 153656 w 825245"/>
                      <a:gd name="connsiteY10" fmla="*/ 26363 h 506869"/>
                      <a:gd name="connsiteX11" fmla="*/ 454142 w 825245"/>
                      <a:gd name="connsiteY11" fmla="*/ 326849 h 506869"/>
                      <a:gd name="connsiteX12" fmla="*/ 735235 w 825245"/>
                      <a:gd name="connsiteY12" fmla="*/ 326849 h 506869"/>
                      <a:gd name="connsiteX13" fmla="*/ 798882 w 825245"/>
                      <a:gd name="connsiteY13" fmla="*/ 353213 h 5068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825245" h="506869">
                        <a:moveTo>
                          <a:pt x="798882" y="353213"/>
                        </a:moveTo>
                        <a:cubicBezTo>
                          <a:pt x="815170" y="369501"/>
                          <a:pt x="825245" y="392004"/>
                          <a:pt x="825245" y="416859"/>
                        </a:cubicBezTo>
                        <a:cubicBezTo>
                          <a:pt x="825245" y="466570"/>
                          <a:pt x="784946" y="506869"/>
                          <a:pt x="735235" y="506869"/>
                        </a:cubicBezTo>
                        <a:lnTo>
                          <a:pt x="421248" y="506869"/>
                        </a:lnTo>
                        <a:cubicBezTo>
                          <a:pt x="408820" y="506869"/>
                          <a:pt x="396981" y="504350"/>
                          <a:pt x="386212" y="499795"/>
                        </a:cubicBezTo>
                        <a:lnTo>
                          <a:pt x="385477" y="499300"/>
                        </a:lnTo>
                        <a:lnTo>
                          <a:pt x="381172" y="498462"/>
                        </a:lnTo>
                        <a:cubicBezTo>
                          <a:pt x="370336" y="494068"/>
                          <a:pt x="360183" y="487477"/>
                          <a:pt x="351396" y="478689"/>
                        </a:cubicBezTo>
                        <a:lnTo>
                          <a:pt x="26363" y="153657"/>
                        </a:lnTo>
                        <a:cubicBezTo>
                          <a:pt x="-8788" y="118506"/>
                          <a:pt x="-8788" y="61514"/>
                          <a:pt x="26363" y="26363"/>
                        </a:cubicBezTo>
                        <a:cubicBezTo>
                          <a:pt x="61514" y="-8788"/>
                          <a:pt x="118505" y="-8788"/>
                          <a:pt x="153656" y="26363"/>
                        </a:cubicBezTo>
                        <a:lnTo>
                          <a:pt x="454142" y="326849"/>
                        </a:lnTo>
                        <a:lnTo>
                          <a:pt x="735235" y="326849"/>
                        </a:lnTo>
                        <a:cubicBezTo>
                          <a:pt x="760090" y="326849"/>
                          <a:pt x="782593" y="336924"/>
                          <a:pt x="798882" y="353213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337" name="フリーフォーム 1336"/>
                  <p:cNvSpPr/>
                  <p:nvPr/>
                </p:nvSpPr>
                <p:spPr bwMode="auto">
                  <a:xfrm rot="17105215">
                    <a:off x="946551" y="1543522"/>
                    <a:ext cx="2928510" cy="891961"/>
                  </a:xfrm>
                  <a:custGeom>
                    <a:avLst/>
                    <a:gdLst>
                      <a:gd name="connsiteX0" fmla="*/ 2814373 w 2814373"/>
                      <a:gd name="connsiteY0" fmla="*/ 57218 h 940092"/>
                      <a:gd name="connsiteX1" fmla="*/ 2788645 w 2814373"/>
                      <a:gd name="connsiteY1" fmla="*/ 54817 h 940092"/>
                      <a:gd name="connsiteX2" fmla="*/ 2547991 w 2814373"/>
                      <a:gd name="connsiteY2" fmla="*/ 151894 h 940092"/>
                      <a:gd name="connsiteX3" fmla="*/ 1796453 w 2814373"/>
                      <a:gd name="connsiteY3" fmla="*/ 883805 h 940092"/>
                      <a:gd name="connsiteX4" fmla="*/ 189680 w 2814373"/>
                      <a:gd name="connsiteY4" fmla="*/ 883805 h 940092"/>
                      <a:gd name="connsiteX5" fmla="*/ 57207 w 2814373"/>
                      <a:gd name="connsiteY5" fmla="*/ 909852 h 940092"/>
                      <a:gd name="connsiteX6" fmla="*/ 0 w 2814373"/>
                      <a:gd name="connsiteY6" fmla="*/ 940092 h 940092"/>
                      <a:gd name="connsiteX7" fmla="*/ 15972 w 2814373"/>
                      <a:gd name="connsiteY7" fmla="*/ 910665 h 940092"/>
                      <a:gd name="connsiteX8" fmla="*/ 272647 w 2814373"/>
                      <a:gd name="connsiteY8" fmla="*/ 774193 h 940092"/>
                      <a:gd name="connsiteX9" fmla="*/ 1734026 w 2814373"/>
                      <a:gd name="connsiteY9" fmla="*/ 774192 h 940092"/>
                      <a:gd name="connsiteX10" fmla="*/ 2417559 w 2814373"/>
                      <a:gd name="connsiteY10" fmla="*/ 90660 h 940092"/>
                      <a:gd name="connsiteX11" fmla="*/ 2636437 w 2814373"/>
                      <a:gd name="connsiteY11" fmla="*/ 0 h 940092"/>
                      <a:gd name="connsiteX12" fmla="*/ 2806757 w 2814373"/>
                      <a:gd name="connsiteY12" fmla="*/ 50997 h 94009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2814373" h="940092">
                        <a:moveTo>
                          <a:pt x="2814373" y="57218"/>
                        </a:moveTo>
                        <a:lnTo>
                          <a:pt x="2788645" y="54817"/>
                        </a:lnTo>
                        <a:cubicBezTo>
                          <a:pt x="2701544" y="54817"/>
                          <a:pt x="2614447" y="87177"/>
                          <a:pt x="2547991" y="151894"/>
                        </a:cubicBezTo>
                        <a:lnTo>
                          <a:pt x="1796453" y="883805"/>
                        </a:lnTo>
                        <a:lnTo>
                          <a:pt x="189680" y="883805"/>
                        </a:lnTo>
                        <a:cubicBezTo>
                          <a:pt x="142690" y="883806"/>
                          <a:pt x="97924" y="893080"/>
                          <a:pt x="57207" y="909852"/>
                        </a:cubicBezTo>
                        <a:lnTo>
                          <a:pt x="0" y="940092"/>
                        </a:lnTo>
                        <a:lnTo>
                          <a:pt x="15972" y="910665"/>
                        </a:lnTo>
                        <a:cubicBezTo>
                          <a:pt x="71599" y="828328"/>
                          <a:pt x="165801" y="774193"/>
                          <a:pt x="272647" y="774193"/>
                        </a:cubicBezTo>
                        <a:lnTo>
                          <a:pt x="1734026" y="774192"/>
                        </a:lnTo>
                        <a:lnTo>
                          <a:pt x="2417559" y="90660"/>
                        </a:lnTo>
                        <a:cubicBezTo>
                          <a:pt x="2478002" y="30221"/>
                          <a:pt x="2557218" y="0"/>
                          <a:pt x="2636437" y="0"/>
                        </a:cubicBezTo>
                        <a:cubicBezTo>
                          <a:pt x="2695852" y="0"/>
                          <a:pt x="2755264" y="17000"/>
                          <a:pt x="2806757" y="50997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60000"/>
                      <a:lumOff val="4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1338" name="フリーフォーム 1337"/>
                  <p:cNvSpPr/>
                  <p:nvPr/>
                </p:nvSpPr>
                <p:spPr bwMode="auto">
                  <a:xfrm rot="17303525">
                    <a:off x="1521426" y="1247153"/>
                    <a:ext cx="2982868" cy="1393270"/>
                  </a:xfrm>
                  <a:custGeom>
                    <a:avLst/>
                    <a:gdLst>
                      <a:gd name="connsiteX0" fmla="*/ 777371 w 867381"/>
                      <a:gd name="connsiteY0" fmla="*/ 0 h 405146"/>
                      <a:gd name="connsiteX1" fmla="*/ 841018 w 867381"/>
                      <a:gd name="connsiteY1" fmla="*/ 26363 h 405146"/>
                      <a:gd name="connsiteX2" fmla="*/ 841018 w 867381"/>
                      <a:gd name="connsiteY2" fmla="*/ 153656 h 405146"/>
                      <a:gd name="connsiteX3" fmla="*/ 618995 w 867381"/>
                      <a:gd name="connsiteY3" fmla="*/ 375679 h 405146"/>
                      <a:gd name="connsiteX4" fmla="*/ 589219 w 867381"/>
                      <a:gd name="connsiteY4" fmla="*/ 395451 h 405146"/>
                      <a:gd name="connsiteX5" fmla="*/ 588349 w 867381"/>
                      <a:gd name="connsiteY5" fmla="*/ 395621 h 405146"/>
                      <a:gd name="connsiteX6" fmla="*/ 584712 w 867381"/>
                      <a:gd name="connsiteY6" fmla="*/ 398073 h 405146"/>
                      <a:gd name="connsiteX7" fmla="*/ 549676 w 867381"/>
                      <a:gd name="connsiteY7" fmla="*/ 405146 h 405146"/>
                      <a:gd name="connsiteX8" fmla="*/ 90010 w 867381"/>
                      <a:gd name="connsiteY8" fmla="*/ 405146 h 405146"/>
                      <a:gd name="connsiteX9" fmla="*/ 0 w 867381"/>
                      <a:gd name="connsiteY9" fmla="*/ 315136 h 405146"/>
                      <a:gd name="connsiteX10" fmla="*/ 90010 w 867381"/>
                      <a:gd name="connsiteY10" fmla="*/ 225126 h 405146"/>
                      <a:gd name="connsiteX11" fmla="*/ 514961 w 867381"/>
                      <a:gd name="connsiteY11" fmla="*/ 225126 h 405146"/>
                      <a:gd name="connsiteX12" fmla="*/ 713724 w 867381"/>
                      <a:gd name="connsiteY12" fmla="*/ 26363 h 405146"/>
                      <a:gd name="connsiteX13" fmla="*/ 777371 w 867381"/>
                      <a:gd name="connsiteY13" fmla="*/ 0 h 4051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867381" h="405146">
                        <a:moveTo>
                          <a:pt x="777371" y="0"/>
                        </a:moveTo>
                        <a:cubicBezTo>
                          <a:pt x="800407" y="0"/>
                          <a:pt x="823442" y="8788"/>
                          <a:pt x="841018" y="26363"/>
                        </a:cubicBezTo>
                        <a:cubicBezTo>
                          <a:pt x="876169" y="61514"/>
                          <a:pt x="876169" y="118505"/>
                          <a:pt x="841018" y="153656"/>
                        </a:cubicBezTo>
                        <a:lnTo>
                          <a:pt x="618995" y="375679"/>
                        </a:lnTo>
                        <a:cubicBezTo>
                          <a:pt x="610207" y="384467"/>
                          <a:pt x="600055" y="391057"/>
                          <a:pt x="589219" y="395451"/>
                        </a:cubicBezTo>
                        <a:lnTo>
                          <a:pt x="588349" y="395621"/>
                        </a:lnTo>
                        <a:lnTo>
                          <a:pt x="584712" y="398073"/>
                        </a:lnTo>
                        <a:cubicBezTo>
                          <a:pt x="573943" y="402627"/>
                          <a:pt x="562104" y="405146"/>
                          <a:pt x="549676" y="405146"/>
                        </a:cubicBezTo>
                        <a:lnTo>
                          <a:pt x="90010" y="405146"/>
                        </a:lnTo>
                        <a:cubicBezTo>
                          <a:pt x="40299" y="405146"/>
                          <a:pt x="0" y="364847"/>
                          <a:pt x="0" y="315136"/>
                        </a:cubicBezTo>
                        <a:cubicBezTo>
                          <a:pt x="0" y="265425"/>
                          <a:pt x="40299" y="225126"/>
                          <a:pt x="90010" y="225126"/>
                        </a:cubicBezTo>
                        <a:lnTo>
                          <a:pt x="514961" y="225126"/>
                        </a:lnTo>
                        <a:lnTo>
                          <a:pt x="713724" y="26363"/>
                        </a:lnTo>
                        <a:cubicBezTo>
                          <a:pt x="731300" y="8788"/>
                          <a:pt x="754335" y="0"/>
                          <a:pt x="777371" y="0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339" name="フリーフォーム 1338"/>
                  <p:cNvSpPr/>
                  <p:nvPr/>
                </p:nvSpPr>
                <p:spPr bwMode="auto">
                  <a:xfrm rot="17303525">
                    <a:off x="1439494" y="1447997"/>
                    <a:ext cx="2814373" cy="940092"/>
                  </a:xfrm>
                  <a:custGeom>
                    <a:avLst/>
                    <a:gdLst>
                      <a:gd name="connsiteX0" fmla="*/ 2814373 w 2814373"/>
                      <a:gd name="connsiteY0" fmla="*/ 57218 h 940092"/>
                      <a:gd name="connsiteX1" fmla="*/ 2788645 w 2814373"/>
                      <a:gd name="connsiteY1" fmla="*/ 54817 h 940092"/>
                      <a:gd name="connsiteX2" fmla="*/ 2547991 w 2814373"/>
                      <a:gd name="connsiteY2" fmla="*/ 151894 h 940092"/>
                      <a:gd name="connsiteX3" fmla="*/ 1796453 w 2814373"/>
                      <a:gd name="connsiteY3" fmla="*/ 883805 h 940092"/>
                      <a:gd name="connsiteX4" fmla="*/ 189680 w 2814373"/>
                      <a:gd name="connsiteY4" fmla="*/ 883805 h 940092"/>
                      <a:gd name="connsiteX5" fmla="*/ 57207 w 2814373"/>
                      <a:gd name="connsiteY5" fmla="*/ 909852 h 940092"/>
                      <a:gd name="connsiteX6" fmla="*/ 0 w 2814373"/>
                      <a:gd name="connsiteY6" fmla="*/ 940092 h 940092"/>
                      <a:gd name="connsiteX7" fmla="*/ 15972 w 2814373"/>
                      <a:gd name="connsiteY7" fmla="*/ 910665 h 940092"/>
                      <a:gd name="connsiteX8" fmla="*/ 272647 w 2814373"/>
                      <a:gd name="connsiteY8" fmla="*/ 774193 h 940092"/>
                      <a:gd name="connsiteX9" fmla="*/ 1734026 w 2814373"/>
                      <a:gd name="connsiteY9" fmla="*/ 774192 h 940092"/>
                      <a:gd name="connsiteX10" fmla="*/ 2417559 w 2814373"/>
                      <a:gd name="connsiteY10" fmla="*/ 90660 h 940092"/>
                      <a:gd name="connsiteX11" fmla="*/ 2636437 w 2814373"/>
                      <a:gd name="connsiteY11" fmla="*/ 0 h 940092"/>
                      <a:gd name="connsiteX12" fmla="*/ 2806757 w 2814373"/>
                      <a:gd name="connsiteY12" fmla="*/ 50997 h 94009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2814373" h="940092">
                        <a:moveTo>
                          <a:pt x="2814373" y="57218"/>
                        </a:moveTo>
                        <a:lnTo>
                          <a:pt x="2788645" y="54817"/>
                        </a:lnTo>
                        <a:cubicBezTo>
                          <a:pt x="2701544" y="54817"/>
                          <a:pt x="2614447" y="87177"/>
                          <a:pt x="2547991" y="151894"/>
                        </a:cubicBezTo>
                        <a:lnTo>
                          <a:pt x="1796453" y="883805"/>
                        </a:lnTo>
                        <a:lnTo>
                          <a:pt x="189680" y="883805"/>
                        </a:lnTo>
                        <a:cubicBezTo>
                          <a:pt x="142690" y="883806"/>
                          <a:pt x="97924" y="893080"/>
                          <a:pt x="57207" y="909852"/>
                        </a:cubicBezTo>
                        <a:lnTo>
                          <a:pt x="0" y="940092"/>
                        </a:lnTo>
                        <a:lnTo>
                          <a:pt x="15972" y="910665"/>
                        </a:lnTo>
                        <a:cubicBezTo>
                          <a:pt x="71599" y="828328"/>
                          <a:pt x="165801" y="774193"/>
                          <a:pt x="272647" y="774193"/>
                        </a:cubicBezTo>
                        <a:lnTo>
                          <a:pt x="1734026" y="774192"/>
                        </a:lnTo>
                        <a:lnTo>
                          <a:pt x="2417559" y="90660"/>
                        </a:lnTo>
                        <a:cubicBezTo>
                          <a:pt x="2478002" y="30221"/>
                          <a:pt x="2557218" y="0"/>
                          <a:pt x="2636437" y="0"/>
                        </a:cubicBezTo>
                        <a:cubicBezTo>
                          <a:pt x="2695852" y="0"/>
                          <a:pt x="2755264" y="17000"/>
                          <a:pt x="2806757" y="50997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60000"/>
                      <a:lumOff val="4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1340" name="フリーフォーム 1339"/>
                  <p:cNvSpPr/>
                  <p:nvPr/>
                </p:nvSpPr>
                <p:spPr bwMode="auto">
                  <a:xfrm rot="17303525">
                    <a:off x="190887" y="2310159"/>
                    <a:ext cx="5801414" cy="2234933"/>
                  </a:xfrm>
                  <a:custGeom>
                    <a:avLst/>
                    <a:gdLst>
                      <a:gd name="connsiteX0" fmla="*/ 354612 w 1653327"/>
                      <a:gd name="connsiteY0" fmla="*/ 0 h 691784"/>
                      <a:gd name="connsiteX1" fmla="*/ 864794 w 1653327"/>
                      <a:gd name="connsiteY1" fmla="*/ 0 h 691784"/>
                      <a:gd name="connsiteX2" fmla="*/ 1096839 w 1653327"/>
                      <a:gd name="connsiteY2" fmla="*/ 232045 h 691784"/>
                      <a:gd name="connsiteX3" fmla="*/ 1086336 w 1653327"/>
                      <a:gd name="connsiteY3" fmla="*/ 284070 h 691784"/>
                      <a:gd name="connsiteX4" fmla="*/ 1348884 w 1653327"/>
                      <a:gd name="connsiteY4" fmla="*/ 284070 h 691784"/>
                      <a:gd name="connsiteX5" fmla="*/ 1517753 w 1653327"/>
                      <a:gd name="connsiteY5" fmla="*/ 115201 h 691784"/>
                      <a:gd name="connsiteX6" fmla="*/ 1630067 w 1653327"/>
                      <a:gd name="connsiteY6" fmla="*/ 115201 h 691784"/>
                      <a:gd name="connsiteX7" fmla="*/ 1630066 w 1653327"/>
                      <a:gd name="connsiteY7" fmla="*/ 115201 h 691784"/>
                      <a:gd name="connsiteX8" fmla="*/ 1630066 w 1653327"/>
                      <a:gd name="connsiteY8" fmla="*/ 227515 h 691784"/>
                      <a:gd name="connsiteX9" fmla="*/ 1415468 w 1653327"/>
                      <a:gd name="connsiteY9" fmla="*/ 442112 h 691784"/>
                      <a:gd name="connsiteX10" fmla="*/ 1359311 w 1653327"/>
                      <a:gd name="connsiteY10" fmla="*/ 465373 h 691784"/>
                      <a:gd name="connsiteX11" fmla="*/ 1352721 w 1653327"/>
                      <a:gd name="connsiteY11" fmla="*/ 464090 h 691784"/>
                      <a:gd name="connsiteX12" fmla="*/ 893972 w 1653327"/>
                      <a:gd name="connsiteY12" fmla="*/ 464090 h 691784"/>
                      <a:gd name="connsiteX13" fmla="*/ 884255 w 1653327"/>
                      <a:gd name="connsiteY13" fmla="*/ 462128 h 691784"/>
                      <a:gd name="connsiteX14" fmla="*/ 864794 w 1653327"/>
                      <a:gd name="connsiteY14" fmla="*/ 464090 h 691784"/>
                      <a:gd name="connsiteX15" fmla="*/ 632351 w 1653327"/>
                      <a:gd name="connsiteY15" fmla="*/ 464090 h 691784"/>
                      <a:gd name="connsiteX16" fmla="*/ 575427 w 1653327"/>
                      <a:gd name="connsiteY16" fmla="*/ 691784 h 691784"/>
                      <a:gd name="connsiteX17" fmla="*/ 0 w 1653327"/>
                      <a:gd name="connsiteY17" fmla="*/ 691784 h 691784"/>
                      <a:gd name="connsiteX18" fmla="*/ 125759 w 1653327"/>
                      <a:gd name="connsiteY18" fmla="*/ 188750 h 691784"/>
                      <a:gd name="connsiteX19" fmla="*/ 131308 w 1653327"/>
                      <a:gd name="connsiteY19" fmla="*/ 188750 h 691784"/>
                      <a:gd name="connsiteX20" fmla="*/ 140802 w 1653327"/>
                      <a:gd name="connsiteY20" fmla="*/ 141723 h 691784"/>
                      <a:gd name="connsiteX21" fmla="*/ 354612 w 1653327"/>
                      <a:gd name="connsiteY21" fmla="*/ 0 h 691784"/>
                      <a:gd name="connsiteX0" fmla="*/ 354612 w 1653327"/>
                      <a:gd name="connsiteY0" fmla="*/ 0 h 691784"/>
                      <a:gd name="connsiteX1" fmla="*/ 864794 w 1653327"/>
                      <a:gd name="connsiteY1" fmla="*/ 0 h 691784"/>
                      <a:gd name="connsiteX2" fmla="*/ 1096839 w 1653327"/>
                      <a:gd name="connsiteY2" fmla="*/ 232045 h 691784"/>
                      <a:gd name="connsiteX3" fmla="*/ 1086336 w 1653327"/>
                      <a:gd name="connsiteY3" fmla="*/ 284070 h 691784"/>
                      <a:gd name="connsiteX4" fmla="*/ 1348884 w 1653327"/>
                      <a:gd name="connsiteY4" fmla="*/ 284070 h 691784"/>
                      <a:gd name="connsiteX5" fmla="*/ 1517753 w 1653327"/>
                      <a:gd name="connsiteY5" fmla="*/ 115201 h 691784"/>
                      <a:gd name="connsiteX6" fmla="*/ 1630067 w 1653327"/>
                      <a:gd name="connsiteY6" fmla="*/ 115201 h 691784"/>
                      <a:gd name="connsiteX7" fmla="*/ 1630066 w 1653327"/>
                      <a:gd name="connsiteY7" fmla="*/ 115201 h 691784"/>
                      <a:gd name="connsiteX8" fmla="*/ 1630066 w 1653327"/>
                      <a:gd name="connsiteY8" fmla="*/ 227515 h 691784"/>
                      <a:gd name="connsiteX9" fmla="*/ 1415468 w 1653327"/>
                      <a:gd name="connsiteY9" fmla="*/ 442112 h 691784"/>
                      <a:gd name="connsiteX10" fmla="*/ 1359311 w 1653327"/>
                      <a:gd name="connsiteY10" fmla="*/ 465373 h 691784"/>
                      <a:gd name="connsiteX11" fmla="*/ 1352721 w 1653327"/>
                      <a:gd name="connsiteY11" fmla="*/ 464090 h 691784"/>
                      <a:gd name="connsiteX12" fmla="*/ 893972 w 1653327"/>
                      <a:gd name="connsiteY12" fmla="*/ 464090 h 691784"/>
                      <a:gd name="connsiteX13" fmla="*/ 884255 w 1653327"/>
                      <a:gd name="connsiteY13" fmla="*/ 462128 h 691784"/>
                      <a:gd name="connsiteX14" fmla="*/ 864794 w 1653327"/>
                      <a:gd name="connsiteY14" fmla="*/ 464090 h 691784"/>
                      <a:gd name="connsiteX15" fmla="*/ 632351 w 1653327"/>
                      <a:gd name="connsiteY15" fmla="*/ 464090 h 691784"/>
                      <a:gd name="connsiteX16" fmla="*/ 575427 w 1653327"/>
                      <a:gd name="connsiteY16" fmla="*/ 691784 h 691784"/>
                      <a:gd name="connsiteX17" fmla="*/ 0 w 1653327"/>
                      <a:gd name="connsiteY17" fmla="*/ 691784 h 691784"/>
                      <a:gd name="connsiteX18" fmla="*/ 125759 w 1653327"/>
                      <a:gd name="connsiteY18" fmla="*/ 188750 h 691784"/>
                      <a:gd name="connsiteX19" fmla="*/ 140802 w 1653327"/>
                      <a:gd name="connsiteY19" fmla="*/ 141723 h 691784"/>
                      <a:gd name="connsiteX20" fmla="*/ 354612 w 1653327"/>
                      <a:gd name="connsiteY20" fmla="*/ 0 h 691784"/>
                      <a:gd name="connsiteX0" fmla="*/ 354612 w 1653327"/>
                      <a:gd name="connsiteY0" fmla="*/ 0 h 691784"/>
                      <a:gd name="connsiteX1" fmla="*/ 864794 w 1653327"/>
                      <a:gd name="connsiteY1" fmla="*/ 0 h 691784"/>
                      <a:gd name="connsiteX2" fmla="*/ 1096839 w 1653327"/>
                      <a:gd name="connsiteY2" fmla="*/ 232045 h 691784"/>
                      <a:gd name="connsiteX3" fmla="*/ 1348884 w 1653327"/>
                      <a:gd name="connsiteY3" fmla="*/ 284070 h 691784"/>
                      <a:gd name="connsiteX4" fmla="*/ 1517753 w 1653327"/>
                      <a:gd name="connsiteY4" fmla="*/ 115201 h 691784"/>
                      <a:gd name="connsiteX5" fmla="*/ 1630067 w 1653327"/>
                      <a:gd name="connsiteY5" fmla="*/ 115201 h 691784"/>
                      <a:gd name="connsiteX6" fmla="*/ 1630066 w 1653327"/>
                      <a:gd name="connsiteY6" fmla="*/ 115201 h 691784"/>
                      <a:gd name="connsiteX7" fmla="*/ 1630066 w 1653327"/>
                      <a:gd name="connsiteY7" fmla="*/ 227515 h 691784"/>
                      <a:gd name="connsiteX8" fmla="*/ 1415468 w 1653327"/>
                      <a:gd name="connsiteY8" fmla="*/ 442112 h 691784"/>
                      <a:gd name="connsiteX9" fmla="*/ 1359311 w 1653327"/>
                      <a:gd name="connsiteY9" fmla="*/ 465373 h 691784"/>
                      <a:gd name="connsiteX10" fmla="*/ 1352721 w 1653327"/>
                      <a:gd name="connsiteY10" fmla="*/ 464090 h 691784"/>
                      <a:gd name="connsiteX11" fmla="*/ 893972 w 1653327"/>
                      <a:gd name="connsiteY11" fmla="*/ 464090 h 691784"/>
                      <a:gd name="connsiteX12" fmla="*/ 884255 w 1653327"/>
                      <a:gd name="connsiteY12" fmla="*/ 462128 h 691784"/>
                      <a:gd name="connsiteX13" fmla="*/ 864794 w 1653327"/>
                      <a:gd name="connsiteY13" fmla="*/ 464090 h 691784"/>
                      <a:gd name="connsiteX14" fmla="*/ 632351 w 1653327"/>
                      <a:gd name="connsiteY14" fmla="*/ 464090 h 691784"/>
                      <a:gd name="connsiteX15" fmla="*/ 575427 w 1653327"/>
                      <a:gd name="connsiteY15" fmla="*/ 691784 h 691784"/>
                      <a:gd name="connsiteX16" fmla="*/ 0 w 1653327"/>
                      <a:gd name="connsiteY16" fmla="*/ 691784 h 691784"/>
                      <a:gd name="connsiteX17" fmla="*/ 125759 w 1653327"/>
                      <a:gd name="connsiteY17" fmla="*/ 188750 h 691784"/>
                      <a:gd name="connsiteX18" fmla="*/ 140802 w 1653327"/>
                      <a:gd name="connsiteY18" fmla="*/ 141723 h 691784"/>
                      <a:gd name="connsiteX19" fmla="*/ 354612 w 1653327"/>
                      <a:gd name="connsiteY19" fmla="*/ 0 h 691784"/>
                      <a:gd name="connsiteX0" fmla="*/ 354612 w 1653327"/>
                      <a:gd name="connsiteY0" fmla="*/ 0 h 691784"/>
                      <a:gd name="connsiteX1" fmla="*/ 864794 w 1653327"/>
                      <a:gd name="connsiteY1" fmla="*/ 0 h 691784"/>
                      <a:gd name="connsiteX2" fmla="*/ 1096839 w 1653327"/>
                      <a:gd name="connsiteY2" fmla="*/ 232045 h 691784"/>
                      <a:gd name="connsiteX3" fmla="*/ 1348884 w 1653327"/>
                      <a:gd name="connsiteY3" fmla="*/ 284070 h 691784"/>
                      <a:gd name="connsiteX4" fmla="*/ 1517753 w 1653327"/>
                      <a:gd name="connsiteY4" fmla="*/ 115201 h 691784"/>
                      <a:gd name="connsiteX5" fmla="*/ 1630067 w 1653327"/>
                      <a:gd name="connsiteY5" fmla="*/ 115201 h 691784"/>
                      <a:gd name="connsiteX6" fmla="*/ 1630066 w 1653327"/>
                      <a:gd name="connsiteY6" fmla="*/ 115201 h 691784"/>
                      <a:gd name="connsiteX7" fmla="*/ 1630066 w 1653327"/>
                      <a:gd name="connsiteY7" fmla="*/ 227515 h 691784"/>
                      <a:gd name="connsiteX8" fmla="*/ 1415468 w 1653327"/>
                      <a:gd name="connsiteY8" fmla="*/ 442112 h 691784"/>
                      <a:gd name="connsiteX9" fmla="*/ 1359311 w 1653327"/>
                      <a:gd name="connsiteY9" fmla="*/ 465373 h 691784"/>
                      <a:gd name="connsiteX10" fmla="*/ 1352721 w 1653327"/>
                      <a:gd name="connsiteY10" fmla="*/ 464090 h 691784"/>
                      <a:gd name="connsiteX11" fmla="*/ 893972 w 1653327"/>
                      <a:gd name="connsiteY11" fmla="*/ 464090 h 691784"/>
                      <a:gd name="connsiteX12" fmla="*/ 864794 w 1653327"/>
                      <a:gd name="connsiteY12" fmla="*/ 464090 h 691784"/>
                      <a:gd name="connsiteX13" fmla="*/ 632351 w 1653327"/>
                      <a:gd name="connsiteY13" fmla="*/ 464090 h 691784"/>
                      <a:gd name="connsiteX14" fmla="*/ 575427 w 1653327"/>
                      <a:gd name="connsiteY14" fmla="*/ 691784 h 691784"/>
                      <a:gd name="connsiteX15" fmla="*/ 0 w 1653327"/>
                      <a:gd name="connsiteY15" fmla="*/ 691784 h 691784"/>
                      <a:gd name="connsiteX16" fmla="*/ 125759 w 1653327"/>
                      <a:gd name="connsiteY16" fmla="*/ 188750 h 691784"/>
                      <a:gd name="connsiteX17" fmla="*/ 140802 w 1653327"/>
                      <a:gd name="connsiteY17" fmla="*/ 141723 h 691784"/>
                      <a:gd name="connsiteX18" fmla="*/ 354612 w 1653327"/>
                      <a:gd name="connsiteY18" fmla="*/ 0 h 691784"/>
                      <a:gd name="connsiteX0" fmla="*/ 354612 w 1653327"/>
                      <a:gd name="connsiteY0" fmla="*/ 0 h 691784"/>
                      <a:gd name="connsiteX1" fmla="*/ 864794 w 1653327"/>
                      <a:gd name="connsiteY1" fmla="*/ 0 h 691784"/>
                      <a:gd name="connsiteX2" fmla="*/ 1096839 w 1653327"/>
                      <a:gd name="connsiteY2" fmla="*/ 232045 h 691784"/>
                      <a:gd name="connsiteX3" fmla="*/ 1348884 w 1653327"/>
                      <a:gd name="connsiteY3" fmla="*/ 284070 h 691784"/>
                      <a:gd name="connsiteX4" fmla="*/ 1517753 w 1653327"/>
                      <a:gd name="connsiteY4" fmla="*/ 115201 h 691784"/>
                      <a:gd name="connsiteX5" fmla="*/ 1630067 w 1653327"/>
                      <a:gd name="connsiteY5" fmla="*/ 115201 h 691784"/>
                      <a:gd name="connsiteX6" fmla="*/ 1630066 w 1653327"/>
                      <a:gd name="connsiteY6" fmla="*/ 115201 h 691784"/>
                      <a:gd name="connsiteX7" fmla="*/ 1630066 w 1653327"/>
                      <a:gd name="connsiteY7" fmla="*/ 227515 h 691784"/>
                      <a:gd name="connsiteX8" fmla="*/ 1415468 w 1653327"/>
                      <a:gd name="connsiteY8" fmla="*/ 442112 h 691784"/>
                      <a:gd name="connsiteX9" fmla="*/ 1359311 w 1653327"/>
                      <a:gd name="connsiteY9" fmla="*/ 465373 h 691784"/>
                      <a:gd name="connsiteX10" fmla="*/ 1352721 w 1653327"/>
                      <a:gd name="connsiteY10" fmla="*/ 464090 h 691784"/>
                      <a:gd name="connsiteX11" fmla="*/ 864794 w 1653327"/>
                      <a:gd name="connsiteY11" fmla="*/ 464090 h 691784"/>
                      <a:gd name="connsiteX12" fmla="*/ 632351 w 1653327"/>
                      <a:gd name="connsiteY12" fmla="*/ 464090 h 691784"/>
                      <a:gd name="connsiteX13" fmla="*/ 575427 w 1653327"/>
                      <a:gd name="connsiteY13" fmla="*/ 691784 h 691784"/>
                      <a:gd name="connsiteX14" fmla="*/ 0 w 1653327"/>
                      <a:gd name="connsiteY14" fmla="*/ 691784 h 691784"/>
                      <a:gd name="connsiteX15" fmla="*/ 125759 w 1653327"/>
                      <a:gd name="connsiteY15" fmla="*/ 188750 h 691784"/>
                      <a:gd name="connsiteX16" fmla="*/ 140802 w 1653327"/>
                      <a:gd name="connsiteY16" fmla="*/ 141723 h 691784"/>
                      <a:gd name="connsiteX17" fmla="*/ 354612 w 1653327"/>
                      <a:gd name="connsiteY17" fmla="*/ 0 h 691784"/>
                      <a:gd name="connsiteX0" fmla="*/ 354612 w 1653327"/>
                      <a:gd name="connsiteY0" fmla="*/ 0 h 691784"/>
                      <a:gd name="connsiteX1" fmla="*/ 864794 w 1653327"/>
                      <a:gd name="connsiteY1" fmla="*/ 0 h 691784"/>
                      <a:gd name="connsiteX2" fmla="*/ 1096839 w 1653327"/>
                      <a:gd name="connsiteY2" fmla="*/ 232045 h 691784"/>
                      <a:gd name="connsiteX3" fmla="*/ 1348884 w 1653327"/>
                      <a:gd name="connsiteY3" fmla="*/ 284070 h 691784"/>
                      <a:gd name="connsiteX4" fmla="*/ 1517753 w 1653327"/>
                      <a:gd name="connsiteY4" fmla="*/ 115201 h 691784"/>
                      <a:gd name="connsiteX5" fmla="*/ 1630067 w 1653327"/>
                      <a:gd name="connsiteY5" fmla="*/ 115201 h 691784"/>
                      <a:gd name="connsiteX6" fmla="*/ 1630066 w 1653327"/>
                      <a:gd name="connsiteY6" fmla="*/ 115201 h 691784"/>
                      <a:gd name="connsiteX7" fmla="*/ 1630066 w 1653327"/>
                      <a:gd name="connsiteY7" fmla="*/ 227515 h 691784"/>
                      <a:gd name="connsiteX8" fmla="*/ 1415468 w 1653327"/>
                      <a:gd name="connsiteY8" fmla="*/ 442112 h 691784"/>
                      <a:gd name="connsiteX9" fmla="*/ 1359311 w 1653327"/>
                      <a:gd name="connsiteY9" fmla="*/ 465373 h 691784"/>
                      <a:gd name="connsiteX10" fmla="*/ 1352721 w 1653327"/>
                      <a:gd name="connsiteY10" fmla="*/ 464090 h 691784"/>
                      <a:gd name="connsiteX11" fmla="*/ 864794 w 1653327"/>
                      <a:gd name="connsiteY11" fmla="*/ 471710 h 691784"/>
                      <a:gd name="connsiteX12" fmla="*/ 632351 w 1653327"/>
                      <a:gd name="connsiteY12" fmla="*/ 464090 h 691784"/>
                      <a:gd name="connsiteX13" fmla="*/ 575427 w 1653327"/>
                      <a:gd name="connsiteY13" fmla="*/ 691784 h 691784"/>
                      <a:gd name="connsiteX14" fmla="*/ 0 w 1653327"/>
                      <a:gd name="connsiteY14" fmla="*/ 691784 h 691784"/>
                      <a:gd name="connsiteX15" fmla="*/ 125759 w 1653327"/>
                      <a:gd name="connsiteY15" fmla="*/ 188750 h 691784"/>
                      <a:gd name="connsiteX16" fmla="*/ 140802 w 1653327"/>
                      <a:gd name="connsiteY16" fmla="*/ 141723 h 691784"/>
                      <a:gd name="connsiteX17" fmla="*/ 354612 w 1653327"/>
                      <a:gd name="connsiteY17" fmla="*/ 0 h 691784"/>
                      <a:gd name="connsiteX0" fmla="*/ 354612 w 1653327"/>
                      <a:gd name="connsiteY0" fmla="*/ 0 h 691784"/>
                      <a:gd name="connsiteX1" fmla="*/ 864794 w 1653327"/>
                      <a:gd name="connsiteY1" fmla="*/ 0 h 691784"/>
                      <a:gd name="connsiteX2" fmla="*/ 1096839 w 1653327"/>
                      <a:gd name="connsiteY2" fmla="*/ 232045 h 691784"/>
                      <a:gd name="connsiteX3" fmla="*/ 1348884 w 1653327"/>
                      <a:gd name="connsiteY3" fmla="*/ 284070 h 691784"/>
                      <a:gd name="connsiteX4" fmla="*/ 1517753 w 1653327"/>
                      <a:gd name="connsiteY4" fmla="*/ 115201 h 691784"/>
                      <a:gd name="connsiteX5" fmla="*/ 1630067 w 1653327"/>
                      <a:gd name="connsiteY5" fmla="*/ 115201 h 691784"/>
                      <a:gd name="connsiteX6" fmla="*/ 1630066 w 1653327"/>
                      <a:gd name="connsiteY6" fmla="*/ 115201 h 691784"/>
                      <a:gd name="connsiteX7" fmla="*/ 1630066 w 1653327"/>
                      <a:gd name="connsiteY7" fmla="*/ 227515 h 691784"/>
                      <a:gd name="connsiteX8" fmla="*/ 1415468 w 1653327"/>
                      <a:gd name="connsiteY8" fmla="*/ 442112 h 691784"/>
                      <a:gd name="connsiteX9" fmla="*/ 1359311 w 1653327"/>
                      <a:gd name="connsiteY9" fmla="*/ 465373 h 691784"/>
                      <a:gd name="connsiteX10" fmla="*/ 1352721 w 1653327"/>
                      <a:gd name="connsiteY10" fmla="*/ 464090 h 691784"/>
                      <a:gd name="connsiteX11" fmla="*/ 632351 w 1653327"/>
                      <a:gd name="connsiteY11" fmla="*/ 464090 h 691784"/>
                      <a:gd name="connsiteX12" fmla="*/ 575427 w 1653327"/>
                      <a:gd name="connsiteY12" fmla="*/ 691784 h 691784"/>
                      <a:gd name="connsiteX13" fmla="*/ 0 w 1653327"/>
                      <a:gd name="connsiteY13" fmla="*/ 691784 h 691784"/>
                      <a:gd name="connsiteX14" fmla="*/ 125759 w 1653327"/>
                      <a:gd name="connsiteY14" fmla="*/ 188750 h 691784"/>
                      <a:gd name="connsiteX15" fmla="*/ 140802 w 1653327"/>
                      <a:gd name="connsiteY15" fmla="*/ 141723 h 691784"/>
                      <a:gd name="connsiteX16" fmla="*/ 354612 w 1653327"/>
                      <a:gd name="connsiteY16" fmla="*/ 0 h 691784"/>
                      <a:gd name="connsiteX0" fmla="*/ 301995 w 1600710"/>
                      <a:gd name="connsiteY0" fmla="*/ 0 h 691784"/>
                      <a:gd name="connsiteX1" fmla="*/ 812177 w 1600710"/>
                      <a:gd name="connsiteY1" fmla="*/ 0 h 691784"/>
                      <a:gd name="connsiteX2" fmla="*/ 1044222 w 1600710"/>
                      <a:gd name="connsiteY2" fmla="*/ 232045 h 691784"/>
                      <a:gd name="connsiteX3" fmla="*/ 1296267 w 1600710"/>
                      <a:gd name="connsiteY3" fmla="*/ 284070 h 691784"/>
                      <a:gd name="connsiteX4" fmla="*/ 1465136 w 1600710"/>
                      <a:gd name="connsiteY4" fmla="*/ 115201 h 691784"/>
                      <a:gd name="connsiteX5" fmla="*/ 1577450 w 1600710"/>
                      <a:gd name="connsiteY5" fmla="*/ 115201 h 691784"/>
                      <a:gd name="connsiteX6" fmla="*/ 1577449 w 1600710"/>
                      <a:gd name="connsiteY6" fmla="*/ 115201 h 691784"/>
                      <a:gd name="connsiteX7" fmla="*/ 1577449 w 1600710"/>
                      <a:gd name="connsiteY7" fmla="*/ 227515 h 691784"/>
                      <a:gd name="connsiteX8" fmla="*/ 1362851 w 1600710"/>
                      <a:gd name="connsiteY8" fmla="*/ 442112 h 691784"/>
                      <a:gd name="connsiteX9" fmla="*/ 1306694 w 1600710"/>
                      <a:gd name="connsiteY9" fmla="*/ 465373 h 691784"/>
                      <a:gd name="connsiteX10" fmla="*/ 1300104 w 1600710"/>
                      <a:gd name="connsiteY10" fmla="*/ 464090 h 691784"/>
                      <a:gd name="connsiteX11" fmla="*/ 579734 w 1600710"/>
                      <a:gd name="connsiteY11" fmla="*/ 464090 h 691784"/>
                      <a:gd name="connsiteX12" fmla="*/ 522810 w 1600710"/>
                      <a:gd name="connsiteY12" fmla="*/ 691784 h 691784"/>
                      <a:gd name="connsiteX13" fmla="*/ 0 w 1600710"/>
                      <a:gd name="connsiteY13" fmla="*/ 325990 h 691784"/>
                      <a:gd name="connsiteX14" fmla="*/ 73142 w 1600710"/>
                      <a:gd name="connsiteY14" fmla="*/ 188750 h 691784"/>
                      <a:gd name="connsiteX15" fmla="*/ 88185 w 1600710"/>
                      <a:gd name="connsiteY15" fmla="*/ 141723 h 691784"/>
                      <a:gd name="connsiteX16" fmla="*/ 301995 w 1600710"/>
                      <a:gd name="connsiteY16" fmla="*/ 0 h 691784"/>
                      <a:gd name="connsiteX0" fmla="*/ 301995 w 1600710"/>
                      <a:gd name="connsiteY0" fmla="*/ 0 h 628565"/>
                      <a:gd name="connsiteX1" fmla="*/ 812177 w 1600710"/>
                      <a:gd name="connsiteY1" fmla="*/ 0 h 628565"/>
                      <a:gd name="connsiteX2" fmla="*/ 1044222 w 1600710"/>
                      <a:gd name="connsiteY2" fmla="*/ 232045 h 628565"/>
                      <a:gd name="connsiteX3" fmla="*/ 1296267 w 1600710"/>
                      <a:gd name="connsiteY3" fmla="*/ 284070 h 628565"/>
                      <a:gd name="connsiteX4" fmla="*/ 1465136 w 1600710"/>
                      <a:gd name="connsiteY4" fmla="*/ 115201 h 628565"/>
                      <a:gd name="connsiteX5" fmla="*/ 1577450 w 1600710"/>
                      <a:gd name="connsiteY5" fmla="*/ 115201 h 628565"/>
                      <a:gd name="connsiteX6" fmla="*/ 1577449 w 1600710"/>
                      <a:gd name="connsiteY6" fmla="*/ 115201 h 628565"/>
                      <a:gd name="connsiteX7" fmla="*/ 1577449 w 1600710"/>
                      <a:gd name="connsiteY7" fmla="*/ 227515 h 628565"/>
                      <a:gd name="connsiteX8" fmla="*/ 1362851 w 1600710"/>
                      <a:gd name="connsiteY8" fmla="*/ 442112 h 628565"/>
                      <a:gd name="connsiteX9" fmla="*/ 1306694 w 1600710"/>
                      <a:gd name="connsiteY9" fmla="*/ 465373 h 628565"/>
                      <a:gd name="connsiteX10" fmla="*/ 1300104 w 1600710"/>
                      <a:gd name="connsiteY10" fmla="*/ 464090 h 628565"/>
                      <a:gd name="connsiteX11" fmla="*/ 579734 w 1600710"/>
                      <a:gd name="connsiteY11" fmla="*/ 464090 h 628565"/>
                      <a:gd name="connsiteX12" fmla="*/ 491964 w 1600710"/>
                      <a:gd name="connsiteY12" fmla="*/ 628565 h 628565"/>
                      <a:gd name="connsiteX13" fmla="*/ 0 w 1600710"/>
                      <a:gd name="connsiteY13" fmla="*/ 325990 h 628565"/>
                      <a:gd name="connsiteX14" fmla="*/ 73142 w 1600710"/>
                      <a:gd name="connsiteY14" fmla="*/ 188750 h 628565"/>
                      <a:gd name="connsiteX15" fmla="*/ 88185 w 1600710"/>
                      <a:gd name="connsiteY15" fmla="*/ 141723 h 628565"/>
                      <a:gd name="connsiteX16" fmla="*/ 301995 w 1600710"/>
                      <a:gd name="connsiteY16" fmla="*/ 0 h 628565"/>
                      <a:gd name="connsiteX0" fmla="*/ 301995 w 1600710"/>
                      <a:gd name="connsiteY0" fmla="*/ 0 h 680710"/>
                      <a:gd name="connsiteX1" fmla="*/ 812177 w 1600710"/>
                      <a:gd name="connsiteY1" fmla="*/ 0 h 680710"/>
                      <a:gd name="connsiteX2" fmla="*/ 1044222 w 1600710"/>
                      <a:gd name="connsiteY2" fmla="*/ 232045 h 680710"/>
                      <a:gd name="connsiteX3" fmla="*/ 1296267 w 1600710"/>
                      <a:gd name="connsiteY3" fmla="*/ 284070 h 680710"/>
                      <a:gd name="connsiteX4" fmla="*/ 1465136 w 1600710"/>
                      <a:gd name="connsiteY4" fmla="*/ 115201 h 680710"/>
                      <a:gd name="connsiteX5" fmla="*/ 1577450 w 1600710"/>
                      <a:gd name="connsiteY5" fmla="*/ 115201 h 680710"/>
                      <a:gd name="connsiteX6" fmla="*/ 1577449 w 1600710"/>
                      <a:gd name="connsiteY6" fmla="*/ 115201 h 680710"/>
                      <a:gd name="connsiteX7" fmla="*/ 1577449 w 1600710"/>
                      <a:gd name="connsiteY7" fmla="*/ 227515 h 680710"/>
                      <a:gd name="connsiteX8" fmla="*/ 1362851 w 1600710"/>
                      <a:gd name="connsiteY8" fmla="*/ 442112 h 680710"/>
                      <a:gd name="connsiteX9" fmla="*/ 1306694 w 1600710"/>
                      <a:gd name="connsiteY9" fmla="*/ 465373 h 680710"/>
                      <a:gd name="connsiteX10" fmla="*/ 1300104 w 1600710"/>
                      <a:gd name="connsiteY10" fmla="*/ 464090 h 680710"/>
                      <a:gd name="connsiteX11" fmla="*/ 579734 w 1600710"/>
                      <a:gd name="connsiteY11" fmla="*/ 464090 h 680710"/>
                      <a:gd name="connsiteX12" fmla="*/ 463657 w 1600710"/>
                      <a:gd name="connsiteY12" fmla="*/ 680710 h 680710"/>
                      <a:gd name="connsiteX13" fmla="*/ 0 w 1600710"/>
                      <a:gd name="connsiteY13" fmla="*/ 325990 h 680710"/>
                      <a:gd name="connsiteX14" fmla="*/ 73142 w 1600710"/>
                      <a:gd name="connsiteY14" fmla="*/ 188750 h 680710"/>
                      <a:gd name="connsiteX15" fmla="*/ 88185 w 1600710"/>
                      <a:gd name="connsiteY15" fmla="*/ 141723 h 680710"/>
                      <a:gd name="connsiteX16" fmla="*/ 301995 w 1600710"/>
                      <a:gd name="connsiteY16" fmla="*/ 0 h 680710"/>
                      <a:gd name="connsiteX0" fmla="*/ 348017 w 1646732"/>
                      <a:gd name="connsiteY0" fmla="*/ 0 h 680710"/>
                      <a:gd name="connsiteX1" fmla="*/ 858199 w 1646732"/>
                      <a:gd name="connsiteY1" fmla="*/ 0 h 680710"/>
                      <a:gd name="connsiteX2" fmla="*/ 1090244 w 1646732"/>
                      <a:gd name="connsiteY2" fmla="*/ 232045 h 680710"/>
                      <a:gd name="connsiteX3" fmla="*/ 1342289 w 1646732"/>
                      <a:gd name="connsiteY3" fmla="*/ 284070 h 680710"/>
                      <a:gd name="connsiteX4" fmla="*/ 1511158 w 1646732"/>
                      <a:gd name="connsiteY4" fmla="*/ 115201 h 680710"/>
                      <a:gd name="connsiteX5" fmla="*/ 1623472 w 1646732"/>
                      <a:gd name="connsiteY5" fmla="*/ 115201 h 680710"/>
                      <a:gd name="connsiteX6" fmla="*/ 1623471 w 1646732"/>
                      <a:gd name="connsiteY6" fmla="*/ 115201 h 680710"/>
                      <a:gd name="connsiteX7" fmla="*/ 1623471 w 1646732"/>
                      <a:gd name="connsiteY7" fmla="*/ 227515 h 680710"/>
                      <a:gd name="connsiteX8" fmla="*/ 1408873 w 1646732"/>
                      <a:gd name="connsiteY8" fmla="*/ 442112 h 680710"/>
                      <a:gd name="connsiteX9" fmla="*/ 1352716 w 1646732"/>
                      <a:gd name="connsiteY9" fmla="*/ 465373 h 680710"/>
                      <a:gd name="connsiteX10" fmla="*/ 1346126 w 1646732"/>
                      <a:gd name="connsiteY10" fmla="*/ 464090 h 680710"/>
                      <a:gd name="connsiteX11" fmla="*/ 625756 w 1646732"/>
                      <a:gd name="connsiteY11" fmla="*/ 464090 h 680710"/>
                      <a:gd name="connsiteX12" fmla="*/ 509679 w 1646732"/>
                      <a:gd name="connsiteY12" fmla="*/ 680710 h 680710"/>
                      <a:gd name="connsiteX13" fmla="*/ -1 w 1646732"/>
                      <a:gd name="connsiteY13" fmla="*/ 399671 h 680710"/>
                      <a:gd name="connsiteX14" fmla="*/ 119164 w 1646732"/>
                      <a:gd name="connsiteY14" fmla="*/ 188750 h 680710"/>
                      <a:gd name="connsiteX15" fmla="*/ 134207 w 1646732"/>
                      <a:gd name="connsiteY15" fmla="*/ 141723 h 680710"/>
                      <a:gd name="connsiteX16" fmla="*/ 348017 w 1646732"/>
                      <a:gd name="connsiteY16" fmla="*/ 0 h 680710"/>
                      <a:gd name="connsiteX0" fmla="*/ 348017 w 1646732"/>
                      <a:gd name="connsiteY0" fmla="*/ 0 h 680710"/>
                      <a:gd name="connsiteX1" fmla="*/ 1090244 w 1646732"/>
                      <a:gd name="connsiteY1" fmla="*/ 232045 h 680710"/>
                      <a:gd name="connsiteX2" fmla="*/ 1342289 w 1646732"/>
                      <a:gd name="connsiteY2" fmla="*/ 284070 h 680710"/>
                      <a:gd name="connsiteX3" fmla="*/ 1511158 w 1646732"/>
                      <a:gd name="connsiteY3" fmla="*/ 115201 h 680710"/>
                      <a:gd name="connsiteX4" fmla="*/ 1623472 w 1646732"/>
                      <a:gd name="connsiteY4" fmla="*/ 115201 h 680710"/>
                      <a:gd name="connsiteX5" fmla="*/ 1623471 w 1646732"/>
                      <a:gd name="connsiteY5" fmla="*/ 115201 h 680710"/>
                      <a:gd name="connsiteX6" fmla="*/ 1623471 w 1646732"/>
                      <a:gd name="connsiteY6" fmla="*/ 227515 h 680710"/>
                      <a:gd name="connsiteX7" fmla="*/ 1408873 w 1646732"/>
                      <a:gd name="connsiteY7" fmla="*/ 442112 h 680710"/>
                      <a:gd name="connsiteX8" fmla="*/ 1352716 w 1646732"/>
                      <a:gd name="connsiteY8" fmla="*/ 465373 h 680710"/>
                      <a:gd name="connsiteX9" fmla="*/ 1346126 w 1646732"/>
                      <a:gd name="connsiteY9" fmla="*/ 464090 h 680710"/>
                      <a:gd name="connsiteX10" fmla="*/ 625756 w 1646732"/>
                      <a:gd name="connsiteY10" fmla="*/ 464090 h 680710"/>
                      <a:gd name="connsiteX11" fmla="*/ 509679 w 1646732"/>
                      <a:gd name="connsiteY11" fmla="*/ 680710 h 680710"/>
                      <a:gd name="connsiteX12" fmla="*/ -1 w 1646732"/>
                      <a:gd name="connsiteY12" fmla="*/ 399671 h 680710"/>
                      <a:gd name="connsiteX13" fmla="*/ 119164 w 1646732"/>
                      <a:gd name="connsiteY13" fmla="*/ 188750 h 680710"/>
                      <a:gd name="connsiteX14" fmla="*/ 134207 w 1646732"/>
                      <a:gd name="connsiteY14" fmla="*/ 141723 h 680710"/>
                      <a:gd name="connsiteX15" fmla="*/ 348017 w 1646732"/>
                      <a:gd name="connsiteY15" fmla="*/ 0 h 680710"/>
                      <a:gd name="connsiteX0" fmla="*/ 348017 w 1646732"/>
                      <a:gd name="connsiteY0" fmla="*/ 12804 h 693514"/>
                      <a:gd name="connsiteX1" fmla="*/ 1090244 w 1646732"/>
                      <a:gd name="connsiteY1" fmla="*/ 244849 h 693514"/>
                      <a:gd name="connsiteX2" fmla="*/ 1342289 w 1646732"/>
                      <a:gd name="connsiteY2" fmla="*/ 296874 h 693514"/>
                      <a:gd name="connsiteX3" fmla="*/ 1511158 w 1646732"/>
                      <a:gd name="connsiteY3" fmla="*/ 128005 h 693514"/>
                      <a:gd name="connsiteX4" fmla="*/ 1623472 w 1646732"/>
                      <a:gd name="connsiteY4" fmla="*/ 128005 h 693514"/>
                      <a:gd name="connsiteX5" fmla="*/ 1623471 w 1646732"/>
                      <a:gd name="connsiteY5" fmla="*/ 128005 h 693514"/>
                      <a:gd name="connsiteX6" fmla="*/ 1623471 w 1646732"/>
                      <a:gd name="connsiteY6" fmla="*/ 240319 h 693514"/>
                      <a:gd name="connsiteX7" fmla="*/ 1408873 w 1646732"/>
                      <a:gd name="connsiteY7" fmla="*/ 454916 h 693514"/>
                      <a:gd name="connsiteX8" fmla="*/ 1352716 w 1646732"/>
                      <a:gd name="connsiteY8" fmla="*/ 478177 h 693514"/>
                      <a:gd name="connsiteX9" fmla="*/ 1346126 w 1646732"/>
                      <a:gd name="connsiteY9" fmla="*/ 476894 h 693514"/>
                      <a:gd name="connsiteX10" fmla="*/ 625756 w 1646732"/>
                      <a:gd name="connsiteY10" fmla="*/ 476894 h 693514"/>
                      <a:gd name="connsiteX11" fmla="*/ 509679 w 1646732"/>
                      <a:gd name="connsiteY11" fmla="*/ 693514 h 693514"/>
                      <a:gd name="connsiteX12" fmla="*/ -1 w 1646732"/>
                      <a:gd name="connsiteY12" fmla="*/ 412475 h 693514"/>
                      <a:gd name="connsiteX13" fmla="*/ 119164 w 1646732"/>
                      <a:gd name="connsiteY13" fmla="*/ 201554 h 693514"/>
                      <a:gd name="connsiteX14" fmla="*/ 134207 w 1646732"/>
                      <a:gd name="connsiteY14" fmla="*/ 154527 h 693514"/>
                      <a:gd name="connsiteX15" fmla="*/ 348017 w 1646732"/>
                      <a:gd name="connsiteY15" fmla="*/ 12804 h 693514"/>
                      <a:gd name="connsiteX0" fmla="*/ 348017 w 1646732"/>
                      <a:gd name="connsiteY0" fmla="*/ 12804 h 693514"/>
                      <a:gd name="connsiteX1" fmla="*/ 1090244 w 1646732"/>
                      <a:gd name="connsiteY1" fmla="*/ 244849 h 693514"/>
                      <a:gd name="connsiteX2" fmla="*/ 1342289 w 1646732"/>
                      <a:gd name="connsiteY2" fmla="*/ 296874 h 693514"/>
                      <a:gd name="connsiteX3" fmla="*/ 1511158 w 1646732"/>
                      <a:gd name="connsiteY3" fmla="*/ 128005 h 693514"/>
                      <a:gd name="connsiteX4" fmla="*/ 1623472 w 1646732"/>
                      <a:gd name="connsiteY4" fmla="*/ 128005 h 693514"/>
                      <a:gd name="connsiteX5" fmla="*/ 1623471 w 1646732"/>
                      <a:gd name="connsiteY5" fmla="*/ 128005 h 693514"/>
                      <a:gd name="connsiteX6" fmla="*/ 1623471 w 1646732"/>
                      <a:gd name="connsiteY6" fmla="*/ 240319 h 693514"/>
                      <a:gd name="connsiteX7" fmla="*/ 1408873 w 1646732"/>
                      <a:gd name="connsiteY7" fmla="*/ 454916 h 693514"/>
                      <a:gd name="connsiteX8" fmla="*/ 1352716 w 1646732"/>
                      <a:gd name="connsiteY8" fmla="*/ 478177 h 693514"/>
                      <a:gd name="connsiteX9" fmla="*/ 1346126 w 1646732"/>
                      <a:gd name="connsiteY9" fmla="*/ 476894 h 693514"/>
                      <a:gd name="connsiteX10" fmla="*/ 625756 w 1646732"/>
                      <a:gd name="connsiteY10" fmla="*/ 476894 h 693514"/>
                      <a:gd name="connsiteX11" fmla="*/ 509679 w 1646732"/>
                      <a:gd name="connsiteY11" fmla="*/ 693514 h 693514"/>
                      <a:gd name="connsiteX12" fmla="*/ -1 w 1646732"/>
                      <a:gd name="connsiteY12" fmla="*/ 412475 h 693514"/>
                      <a:gd name="connsiteX13" fmla="*/ 134207 w 1646732"/>
                      <a:gd name="connsiteY13" fmla="*/ 154527 h 693514"/>
                      <a:gd name="connsiteX14" fmla="*/ 348017 w 1646732"/>
                      <a:gd name="connsiteY14" fmla="*/ 12804 h 693514"/>
                      <a:gd name="connsiteX0" fmla="*/ 348017 w 1646732"/>
                      <a:gd name="connsiteY0" fmla="*/ 12804 h 693514"/>
                      <a:gd name="connsiteX1" fmla="*/ 1090244 w 1646732"/>
                      <a:gd name="connsiteY1" fmla="*/ 244849 h 693514"/>
                      <a:gd name="connsiteX2" fmla="*/ 1342289 w 1646732"/>
                      <a:gd name="connsiteY2" fmla="*/ 296874 h 693514"/>
                      <a:gd name="connsiteX3" fmla="*/ 1511158 w 1646732"/>
                      <a:gd name="connsiteY3" fmla="*/ 128005 h 693514"/>
                      <a:gd name="connsiteX4" fmla="*/ 1623472 w 1646732"/>
                      <a:gd name="connsiteY4" fmla="*/ 128005 h 693514"/>
                      <a:gd name="connsiteX5" fmla="*/ 1623471 w 1646732"/>
                      <a:gd name="connsiteY5" fmla="*/ 128005 h 693514"/>
                      <a:gd name="connsiteX6" fmla="*/ 1623471 w 1646732"/>
                      <a:gd name="connsiteY6" fmla="*/ 240319 h 693514"/>
                      <a:gd name="connsiteX7" fmla="*/ 1408873 w 1646732"/>
                      <a:gd name="connsiteY7" fmla="*/ 454916 h 693514"/>
                      <a:gd name="connsiteX8" fmla="*/ 1352716 w 1646732"/>
                      <a:gd name="connsiteY8" fmla="*/ 478177 h 693514"/>
                      <a:gd name="connsiteX9" fmla="*/ 1346126 w 1646732"/>
                      <a:gd name="connsiteY9" fmla="*/ 476894 h 693514"/>
                      <a:gd name="connsiteX10" fmla="*/ 625756 w 1646732"/>
                      <a:gd name="connsiteY10" fmla="*/ 476894 h 693514"/>
                      <a:gd name="connsiteX11" fmla="*/ 509679 w 1646732"/>
                      <a:gd name="connsiteY11" fmla="*/ 693514 h 693514"/>
                      <a:gd name="connsiteX12" fmla="*/ -1 w 1646732"/>
                      <a:gd name="connsiteY12" fmla="*/ 412475 h 693514"/>
                      <a:gd name="connsiteX13" fmla="*/ 348017 w 1646732"/>
                      <a:gd name="connsiteY13" fmla="*/ 12804 h 693514"/>
                      <a:gd name="connsiteX0" fmla="*/ 348017 w 1646732"/>
                      <a:gd name="connsiteY0" fmla="*/ 12804 h 693514"/>
                      <a:gd name="connsiteX1" fmla="*/ 1090244 w 1646732"/>
                      <a:gd name="connsiteY1" fmla="*/ 244849 h 693514"/>
                      <a:gd name="connsiteX2" fmla="*/ 1342289 w 1646732"/>
                      <a:gd name="connsiteY2" fmla="*/ 296874 h 693514"/>
                      <a:gd name="connsiteX3" fmla="*/ 1511158 w 1646732"/>
                      <a:gd name="connsiteY3" fmla="*/ 128005 h 693514"/>
                      <a:gd name="connsiteX4" fmla="*/ 1623472 w 1646732"/>
                      <a:gd name="connsiteY4" fmla="*/ 128005 h 693514"/>
                      <a:gd name="connsiteX5" fmla="*/ 1623471 w 1646732"/>
                      <a:gd name="connsiteY5" fmla="*/ 128005 h 693514"/>
                      <a:gd name="connsiteX6" fmla="*/ 1623471 w 1646732"/>
                      <a:gd name="connsiteY6" fmla="*/ 240319 h 693514"/>
                      <a:gd name="connsiteX7" fmla="*/ 1408873 w 1646732"/>
                      <a:gd name="connsiteY7" fmla="*/ 454916 h 693514"/>
                      <a:gd name="connsiteX8" fmla="*/ 1352716 w 1646732"/>
                      <a:gd name="connsiteY8" fmla="*/ 478177 h 693514"/>
                      <a:gd name="connsiteX9" fmla="*/ 1346126 w 1646732"/>
                      <a:gd name="connsiteY9" fmla="*/ 476894 h 693514"/>
                      <a:gd name="connsiteX10" fmla="*/ 625756 w 1646732"/>
                      <a:gd name="connsiteY10" fmla="*/ 476894 h 693514"/>
                      <a:gd name="connsiteX11" fmla="*/ 509679 w 1646732"/>
                      <a:gd name="connsiteY11" fmla="*/ 693514 h 693514"/>
                      <a:gd name="connsiteX12" fmla="*/ -1 w 1646732"/>
                      <a:gd name="connsiteY12" fmla="*/ 412475 h 693514"/>
                      <a:gd name="connsiteX13" fmla="*/ 348017 w 1646732"/>
                      <a:gd name="connsiteY13" fmla="*/ 12804 h 693514"/>
                      <a:gd name="connsiteX0" fmla="*/ 348017 w 1646732"/>
                      <a:gd name="connsiteY0" fmla="*/ 12804 h 634704"/>
                      <a:gd name="connsiteX1" fmla="*/ 1090244 w 1646732"/>
                      <a:gd name="connsiteY1" fmla="*/ 244849 h 634704"/>
                      <a:gd name="connsiteX2" fmla="*/ 1342289 w 1646732"/>
                      <a:gd name="connsiteY2" fmla="*/ 296874 h 634704"/>
                      <a:gd name="connsiteX3" fmla="*/ 1511158 w 1646732"/>
                      <a:gd name="connsiteY3" fmla="*/ 128005 h 634704"/>
                      <a:gd name="connsiteX4" fmla="*/ 1623472 w 1646732"/>
                      <a:gd name="connsiteY4" fmla="*/ 128005 h 634704"/>
                      <a:gd name="connsiteX5" fmla="*/ 1623471 w 1646732"/>
                      <a:gd name="connsiteY5" fmla="*/ 128005 h 634704"/>
                      <a:gd name="connsiteX6" fmla="*/ 1623471 w 1646732"/>
                      <a:gd name="connsiteY6" fmla="*/ 240319 h 634704"/>
                      <a:gd name="connsiteX7" fmla="*/ 1408873 w 1646732"/>
                      <a:gd name="connsiteY7" fmla="*/ 454916 h 634704"/>
                      <a:gd name="connsiteX8" fmla="*/ 1352716 w 1646732"/>
                      <a:gd name="connsiteY8" fmla="*/ 478177 h 634704"/>
                      <a:gd name="connsiteX9" fmla="*/ 1346126 w 1646732"/>
                      <a:gd name="connsiteY9" fmla="*/ 476894 h 634704"/>
                      <a:gd name="connsiteX10" fmla="*/ 625756 w 1646732"/>
                      <a:gd name="connsiteY10" fmla="*/ 476894 h 634704"/>
                      <a:gd name="connsiteX11" fmla="*/ 281871 w 1646732"/>
                      <a:gd name="connsiteY11" fmla="*/ 634705 h 634704"/>
                      <a:gd name="connsiteX12" fmla="*/ -1 w 1646732"/>
                      <a:gd name="connsiteY12" fmla="*/ 412475 h 634704"/>
                      <a:gd name="connsiteX13" fmla="*/ 348017 w 1646732"/>
                      <a:gd name="connsiteY13" fmla="*/ 12804 h 634704"/>
                      <a:gd name="connsiteX0" fmla="*/ 388271 w 1686986"/>
                      <a:gd name="connsiteY0" fmla="*/ 12804 h 634704"/>
                      <a:gd name="connsiteX1" fmla="*/ 1130498 w 1686986"/>
                      <a:gd name="connsiteY1" fmla="*/ 244849 h 634704"/>
                      <a:gd name="connsiteX2" fmla="*/ 1382543 w 1686986"/>
                      <a:gd name="connsiteY2" fmla="*/ 296874 h 634704"/>
                      <a:gd name="connsiteX3" fmla="*/ 1551412 w 1686986"/>
                      <a:gd name="connsiteY3" fmla="*/ 128005 h 634704"/>
                      <a:gd name="connsiteX4" fmla="*/ 1663726 w 1686986"/>
                      <a:gd name="connsiteY4" fmla="*/ 128005 h 634704"/>
                      <a:gd name="connsiteX5" fmla="*/ 1663725 w 1686986"/>
                      <a:gd name="connsiteY5" fmla="*/ 128005 h 634704"/>
                      <a:gd name="connsiteX6" fmla="*/ 1663725 w 1686986"/>
                      <a:gd name="connsiteY6" fmla="*/ 240319 h 634704"/>
                      <a:gd name="connsiteX7" fmla="*/ 1449127 w 1686986"/>
                      <a:gd name="connsiteY7" fmla="*/ 454916 h 634704"/>
                      <a:gd name="connsiteX8" fmla="*/ 1392970 w 1686986"/>
                      <a:gd name="connsiteY8" fmla="*/ 478177 h 634704"/>
                      <a:gd name="connsiteX9" fmla="*/ 1386380 w 1686986"/>
                      <a:gd name="connsiteY9" fmla="*/ 476894 h 634704"/>
                      <a:gd name="connsiteX10" fmla="*/ 666010 w 1686986"/>
                      <a:gd name="connsiteY10" fmla="*/ 476894 h 634704"/>
                      <a:gd name="connsiteX11" fmla="*/ 322125 w 1686986"/>
                      <a:gd name="connsiteY11" fmla="*/ 634705 h 634704"/>
                      <a:gd name="connsiteX12" fmla="*/ 0 w 1686986"/>
                      <a:gd name="connsiteY12" fmla="*/ 331068 h 634704"/>
                      <a:gd name="connsiteX13" fmla="*/ 388271 w 1686986"/>
                      <a:gd name="connsiteY13" fmla="*/ 12804 h 634704"/>
                      <a:gd name="connsiteX0" fmla="*/ 388271 w 1686986"/>
                      <a:gd name="connsiteY0" fmla="*/ 2330 h 624230"/>
                      <a:gd name="connsiteX1" fmla="*/ 1130498 w 1686986"/>
                      <a:gd name="connsiteY1" fmla="*/ 234375 h 624230"/>
                      <a:gd name="connsiteX2" fmla="*/ 1382543 w 1686986"/>
                      <a:gd name="connsiteY2" fmla="*/ 286400 h 624230"/>
                      <a:gd name="connsiteX3" fmla="*/ 1551412 w 1686986"/>
                      <a:gd name="connsiteY3" fmla="*/ 117531 h 624230"/>
                      <a:gd name="connsiteX4" fmla="*/ 1663726 w 1686986"/>
                      <a:gd name="connsiteY4" fmla="*/ 117531 h 624230"/>
                      <a:gd name="connsiteX5" fmla="*/ 1663725 w 1686986"/>
                      <a:gd name="connsiteY5" fmla="*/ 117531 h 624230"/>
                      <a:gd name="connsiteX6" fmla="*/ 1663725 w 1686986"/>
                      <a:gd name="connsiteY6" fmla="*/ 229845 h 624230"/>
                      <a:gd name="connsiteX7" fmla="*/ 1449127 w 1686986"/>
                      <a:gd name="connsiteY7" fmla="*/ 444442 h 624230"/>
                      <a:gd name="connsiteX8" fmla="*/ 1392970 w 1686986"/>
                      <a:gd name="connsiteY8" fmla="*/ 467703 h 624230"/>
                      <a:gd name="connsiteX9" fmla="*/ 1386380 w 1686986"/>
                      <a:gd name="connsiteY9" fmla="*/ 466420 h 624230"/>
                      <a:gd name="connsiteX10" fmla="*/ 666010 w 1686986"/>
                      <a:gd name="connsiteY10" fmla="*/ 466420 h 624230"/>
                      <a:gd name="connsiteX11" fmla="*/ 322125 w 1686986"/>
                      <a:gd name="connsiteY11" fmla="*/ 624231 h 624230"/>
                      <a:gd name="connsiteX12" fmla="*/ 0 w 1686986"/>
                      <a:gd name="connsiteY12" fmla="*/ 320594 h 624230"/>
                      <a:gd name="connsiteX13" fmla="*/ 388271 w 1686986"/>
                      <a:gd name="connsiteY13" fmla="*/ 2330 h 624230"/>
                      <a:gd name="connsiteX0" fmla="*/ 388271 w 1686986"/>
                      <a:gd name="connsiteY0" fmla="*/ 27992 h 649893"/>
                      <a:gd name="connsiteX1" fmla="*/ 1130498 w 1686986"/>
                      <a:gd name="connsiteY1" fmla="*/ 260037 h 649893"/>
                      <a:gd name="connsiteX2" fmla="*/ 1382543 w 1686986"/>
                      <a:gd name="connsiteY2" fmla="*/ 312062 h 649893"/>
                      <a:gd name="connsiteX3" fmla="*/ 1551412 w 1686986"/>
                      <a:gd name="connsiteY3" fmla="*/ 143193 h 649893"/>
                      <a:gd name="connsiteX4" fmla="*/ 1663726 w 1686986"/>
                      <a:gd name="connsiteY4" fmla="*/ 143193 h 649893"/>
                      <a:gd name="connsiteX5" fmla="*/ 1663725 w 1686986"/>
                      <a:gd name="connsiteY5" fmla="*/ 143193 h 649893"/>
                      <a:gd name="connsiteX6" fmla="*/ 1663725 w 1686986"/>
                      <a:gd name="connsiteY6" fmla="*/ 255507 h 649893"/>
                      <a:gd name="connsiteX7" fmla="*/ 1449127 w 1686986"/>
                      <a:gd name="connsiteY7" fmla="*/ 470104 h 649893"/>
                      <a:gd name="connsiteX8" fmla="*/ 1392970 w 1686986"/>
                      <a:gd name="connsiteY8" fmla="*/ 493365 h 649893"/>
                      <a:gd name="connsiteX9" fmla="*/ 1386380 w 1686986"/>
                      <a:gd name="connsiteY9" fmla="*/ 492082 h 649893"/>
                      <a:gd name="connsiteX10" fmla="*/ 666010 w 1686986"/>
                      <a:gd name="connsiteY10" fmla="*/ 492082 h 649893"/>
                      <a:gd name="connsiteX11" fmla="*/ 322125 w 1686986"/>
                      <a:gd name="connsiteY11" fmla="*/ 649893 h 649893"/>
                      <a:gd name="connsiteX12" fmla="*/ 0 w 1686986"/>
                      <a:gd name="connsiteY12" fmla="*/ 346256 h 649893"/>
                      <a:gd name="connsiteX13" fmla="*/ 388271 w 1686986"/>
                      <a:gd name="connsiteY13" fmla="*/ 27992 h 649893"/>
                      <a:gd name="connsiteX0" fmla="*/ 388271 w 1686986"/>
                      <a:gd name="connsiteY0" fmla="*/ 27992 h 649893"/>
                      <a:gd name="connsiteX1" fmla="*/ 1130498 w 1686986"/>
                      <a:gd name="connsiteY1" fmla="*/ 260037 h 649893"/>
                      <a:gd name="connsiteX2" fmla="*/ 1382543 w 1686986"/>
                      <a:gd name="connsiteY2" fmla="*/ 312062 h 649893"/>
                      <a:gd name="connsiteX3" fmla="*/ 1551412 w 1686986"/>
                      <a:gd name="connsiteY3" fmla="*/ 143193 h 649893"/>
                      <a:gd name="connsiteX4" fmla="*/ 1663726 w 1686986"/>
                      <a:gd name="connsiteY4" fmla="*/ 143193 h 649893"/>
                      <a:gd name="connsiteX5" fmla="*/ 1663725 w 1686986"/>
                      <a:gd name="connsiteY5" fmla="*/ 143193 h 649893"/>
                      <a:gd name="connsiteX6" fmla="*/ 1663725 w 1686986"/>
                      <a:gd name="connsiteY6" fmla="*/ 255507 h 649893"/>
                      <a:gd name="connsiteX7" fmla="*/ 1449127 w 1686986"/>
                      <a:gd name="connsiteY7" fmla="*/ 470104 h 649893"/>
                      <a:gd name="connsiteX8" fmla="*/ 1392970 w 1686986"/>
                      <a:gd name="connsiteY8" fmla="*/ 493365 h 649893"/>
                      <a:gd name="connsiteX9" fmla="*/ 1386380 w 1686986"/>
                      <a:gd name="connsiteY9" fmla="*/ 492082 h 649893"/>
                      <a:gd name="connsiteX10" fmla="*/ 666010 w 1686986"/>
                      <a:gd name="connsiteY10" fmla="*/ 492082 h 649893"/>
                      <a:gd name="connsiteX11" fmla="*/ 322125 w 1686986"/>
                      <a:gd name="connsiteY11" fmla="*/ 649893 h 649893"/>
                      <a:gd name="connsiteX12" fmla="*/ 0 w 1686986"/>
                      <a:gd name="connsiteY12" fmla="*/ 346256 h 649893"/>
                      <a:gd name="connsiteX13" fmla="*/ 388271 w 1686986"/>
                      <a:gd name="connsiteY13" fmla="*/ 27992 h 6498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1686986" h="649893">
                        <a:moveTo>
                          <a:pt x="388271" y="27992"/>
                        </a:moveTo>
                        <a:cubicBezTo>
                          <a:pt x="818598" y="-86607"/>
                          <a:pt x="883089" y="182689"/>
                          <a:pt x="1130498" y="260037"/>
                        </a:cubicBezTo>
                        <a:lnTo>
                          <a:pt x="1382543" y="312062"/>
                        </a:lnTo>
                        <a:lnTo>
                          <a:pt x="1551412" y="143193"/>
                        </a:lnTo>
                        <a:cubicBezTo>
                          <a:pt x="1582426" y="112178"/>
                          <a:pt x="1632711" y="112178"/>
                          <a:pt x="1663726" y="143193"/>
                        </a:cubicBezTo>
                        <a:lnTo>
                          <a:pt x="1663725" y="143193"/>
                        </a:lnTo>
                        <a:cubicBezTo>
                          <a:pt x="1694740" y="174208"/>
                          <a:pt x="1694740" y="224493"/>
                          <a:pt x="1663725" y="255507"/>
                        </a:cubicBezTo>
                        <a:lnTo>
                          <a:pt x="1449127" y="470104"/>
                        </a:lnTo>
                        <a:cubicBezTo>
                          <a:pt x="1433620" y="485611"/>
                          <a:pt x="1413295" y="493365"/>
                          <a:pt x="1392970" y="493365"/>
                        </a:cubicBezTo>
                        <a:lnTo>
                          <a:pt x="1386380" y="492082"/>
                        </a:lnTo>
                        <a:lnTo>
                          <a:pt x="666010" y="492082"/>
                        </a:lnTo>
                        <a:lnTo>
                          <a:pt x="322125" y="649893"/>
                        </a:lnTo>
                        <a:lnTo>
                          <a:pt x="0" y="346256"/>
                        </a:lnTo>
                        <a:cubicBezTo>
                          <a:pt x="116006" y="213032"/>
                          <a:pt x="178979" y="79157"/>
                          <a:pt x="388271" y="27992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1285" name="グループ化 1284"/>
              <p:cNvGrpSpPr/>
              <p:nvPr/>
            </p:nvGrpSpPr>
            <p:grpSpPr>
              <a:xfrm rot="21420836">
                <a:off x="1547767" y="5075996"/>
                <a:ext cx="239170" cy="501160"/>
                <a:chOff x="1404856" y="452354"/>
                <a:chExt cx="2804204" cy="5875979"/>
              </a:xfrm>
            </p:grpSpPr>
            <p:sp>
              <p:nvSpPr>
                <p:cNvPr id="1321" name="角丸四角形 1320"/>
                <p:cNvSpPr/>
                <p:nvPr/>
              </p:nvSpPr>
              <p:spPr bwMode="auto">
                <a:xfrm rot="15117051">
                  <a:off x="512304" y="3207791"/>
                  <a:ext cx="2768438" cy="89786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322" name="フリーフォーム 1321"/>
                <p:cNvSpPr/>
                <p:nvPr/>
              </p:nvSpPr>
              <p:spPr bwMode="auto">
                <a:xfrm rot="14603525">
                  <a:off x="749224" y="1767361"/>
                  <a:ext cx="2980455" cy="1669192"/>
                </a:xfrm>
                <a:custGeom>
                  <a:avLst/>
                  <a:gdLst>
                    <a:gd name="connsiteX0" fmla="*/ 798882 w 825245"/>
                    <a:gd name="connsiteY0" fmla="*/ 353213 h 506869"/>
                    <a:gd name="connsiteX1" fmla="*/ 825245 w 825245"/>
                    <a:gd name="connsiteY1" fmla="*/ 416859 h 506869"/>
                    <a:gd name="connsiteX2" fmla="*/ 735235 w 825245"/>
                    <a:gd name="connsiteY2" fmla="*/ 506869 h 506869"/>
                    <a:gd name="connsiteX3" fmla="*/ 421248 w 825245"/>
                    <a:gd name="connsiteY3" fmla="*/ 506869 h 506869"/>
                    <a:gd name="connsiteX4" fmla="*/ 386212 w 825245"/>
                    <a:gd name="connsiteY4" fmla="*/ 499795 h 506869"/>
                    <a:gd name="connsiteX5" fmla="*/ 385477 w 825245"/>
                    <a:gd name="connsiteY5" fmla="*/ 499300 h 506869"/>
                    <a:gd name="connsiteX6" fmla="*/ 381172 w 825245"/>
                    <a:gd name="connsiteY6" fmla="*/ 498462 h 506869"/>
                    <a:gd name="connsiteX7" fmla="*/ 351396 w 825245"/>
                    <a:gd name="connsiteY7" fmla="*/ 478689 h 506869"/>
                    <a:gd name="connsiteX8" fmla="*/ 26363 w 825245"/>
                    <a:gd name="connsiteY8" fmla="*/ 153657 h 506869"/>
                    <a:gd name="connsiteX9" fmla="*/ 26363 w 825245"/>
                    <a:gd name="connsiteY9" fmla="*/ 26363 h 506869"/>
                    <a:gd name="connsiteX10" fmla="*/ 153656 w 825245"/>
                    <a:gd name="connsiteY10" fmla="*/ 26363 h 506869"/>
                    <a:gd name="connsiteX11" fmla="*/ 454142 w 825245"/>
                    <a:gd name="connsiteY11" fmla="*/ 326849 h 506869"/>
                    <a:gd name="connsiteX12" fmla="*/ 735235 w 825245"/>
                    <a:gd name="connsiteY12" fmla="*/ 326849 h 506869"/>
                    <a:gd name="connsiteX13" fmla="*/ 798882 w 825245"/>
                    <a:gd name="connsiteY13" fmla="*/ 353213 h 5068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825245" h="506869">
                      <a:moveTo>
                        <a:pt x="798882" y="353213"/>
                      </a:moveTo>
                      <a:cubicBezTo>
                        <a:pt x="815170" y="369501"/>
                        <a:pt x="825245" y="392004"/>
                        <a:pt x="825245" y="416859"/>
                      </a:cubicBezTo>
                      <a:cubicBezTo>
                        <a:pt x="825245" y="466570"/>
                        <a:pt x="784946" y="506869"/>
                        <a:pt x="735235" y="506869"/>
                      </a:cubicBezTo>
                      <a:lnTo>
                        <a:pt x="421248" y="506869"/>
                      </a:lnTo>
                      <a:cubicBezTo>
                        <a:pt x="408820" y="506869"/>
                        <a:pt x="396981" y="504350"/>
                        <a:pt x="386212" y="499795"/>
                      </a:cubicBezTo>
                      <a:lnTo>
                        <a:pt x="385477" y="499300"/>
                      </a:lnTo>
                      <a:lnTo>
                        <a:pt x="381172" y="498462"/>
                      </a:lnTo>
                      <a:cubicBezTo>
                        <a:pt x="370336" y="494068"/>
                        <a:pt x="360183" y="487477"/>
                        <a:pt x="351396" y="478689"/>
                      </a:cubicBezTo>
                      <a:lnTo>
                        <a:pt x="26363" y="153657"/>
                      </a:lnTo>
                      <a:cubicBezTo>
                        <a:pt x="-8788" y="118506"/>
                        <a:pt x="-8788" y="61514"/>
                        <a:pt x="26363" y="26363"/>
                      </a:cubicBezTo>
                      <a:cubicBezTo>
                        <a:pt x="61514" y="-8788"/>
                        <a:pt x="118505" y="-8788"/>
                        <a:pt x="153656" y="26363"/>
                      </a:cubicBezTo>
                      <a:lnTo>
                        <a:pt x="454142" y="326849"/>
                      </a:lnTo>
                      <a:lnTo>
                        <a:pt x="735235" y="326849"/>
                      </a:lnTo>
                      <a:cubicBezTo>
                        <a:pt x="760090" y="326849"/>
                        <a:pt x="782593" y="336924"/>
                        <a:pt x="798882" y="353213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323" name="グループ化 1322"/>
                <p:cNvGrpSpPr/>
                <p:nvPr/>
              </p:nvGrpSpPr>
              <p:grpSpPr>
                <a:xfrm>
                  <a:off x="1510958" y="452354"/>
                  <a:ext cx="2698102" cy="5875979"/>
                  <a:chOff x="1510958" y="452354"/>
                  <a:chExt cx="2698102" cy="5875979"/>
                </a:xfrm>
              </p:grpSpPr>
              <p:sp>
                <p:nvSpPr>
                  <p:cNvPr id="1324" name="フリーフォーム 1323"/>
                  <p:cNvSpPr/>
                  <p:nvPr/>
                </p:nvSpPr>
                <p:spPr bwMode="auto">
                  <a:xfrm rot="15117051">
                    <a:off x="451228" y="3399779"/>
                    <a:ext cx="2741582" cy="622121"/>
                  </a:xfrm>
                  <a:custGeom>
                    <a:avLst/>
                    <a:gdLst>
                      <a:gd name="connsiteX0" fmla="*/ 2725306 w 2760587"/>
                      <a:gd name="connsiteY0" fmla="*/ 623681 h 642744"/>
                      <a:gd name="connsiteX1" fmla="*/ 2714959 w 2760587"/>
                      <a:gd name="connsiteY1" fmla="*/ 642744 h 642744"/>
                      <a:gd name="connsiteX2" fmla="*/ 2722811 w 2760587"/>
                      <a:gd name="connsiteY2" fmla="*/ 564856 h 642744"/>
                      <a:gd name="connsiteX3" fmla="*/ 2722812 w 2760587"/>
                      <a:gd name="connsiteY3" fmla="*/ 564857 h 642744"/>
                      <a:gd name="connsiteX4" fmla="*/ 2273877 w 2760587"/>
                      <a:gd name="connsiteY4" fmla="*/ 115921 h 642744"/>
                      <a:gd name="connsiteX5" fmla="*/ 403308 w 2760587"/>
                      <a:gd name="connsiteY5" fmla="*/ 115921 h 642744"/>
                      <a:gd name="connsiteX6" fmla="*/ 31044 w 2760587"/>
                      <a:gd name="connsiteY6" fmla="*/ 313853 h 642744"/>
                      <a:gd name="connsiteX7" fmla="*/ 0 w 2760587"/>
                      <a:gd name="connsiteY7" fmla="*/ 371047 h 642744"/>
                      <a:gd name="connsiteX8" fmla="*/ 1269 w 2760587"/>
                      <a:gd name="connsiteY8" fmla="*/ 358459 h 642744"/>
                      <a:gd name="connsiteX9" fmla="*/ 441083 w 2760587"/>
                      <a:gd name="connsiteY9" fmla="*/ 0 h 642744"/>
                      <a:gd name="connsiteX10" fmla="*/ 2311652 w 2760587"/>
                      <a:gd name="connsiteY10" fmla="*/ 0 h 642744"/>
                      <a:gd name="connsiteX11" fmla="*/ 2760587 w 2760587"/>
                      <a:gd name="connsiteY11" fmla="*/ 448935 h 642744"/>
                      <a:gd name="connsiteX12" fmla="*/ 2760586 w 2760587"/>
                      <a:gd name="connsiteY12" fmla="*/ 448935 h 642744"/>
                      <a:gd name="connsiteX13" fmla="*/ 2725306 w 2760587"/>
                      <a:gd name="connsiteY13" fmla="*/ 623681 h 64274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2760587" h="642744">
                        <a:moveTo>
                          <a:pt x="2725306" y="623681"/>
                        </a:moveTo>
                        <a:lnTo>
                          <a:pt x="2714959" y="642744"/>
                        </a:lnTo>
                        <a:lnTo>
                          <a:pt x="2722811" y="564856"/>
                        </a:lnTo>
                        <a:lnTo>
                          <a:pt x="2722812" y="564857"/>
                        </a:lnTo>
                        <a:cubicBezTo>
                          <a:pt x="2722812" y="316916"/>
                          <a:pt x="2521817" y="115922"/>
                          <a:pt x="2273877" y="115921"/>
                        </a:cubicBezTo>
                        <a:lnTo>
                          <a:pt x="403308" y="115921"/>
                        </a:lnTo>
                        <a:cubicBezTo>
                          <a:pt x="248345" y="115921"/>
                          <a:pt x="111721" y="194435"/>
                          <a:pt x="31044" y="313853"/>
                        </a:cubicBezTo>
                        <a:lnTo>
                          <a:pt x="0" y="371047"/>
                        </a:lnTo>
                        <a:lnTo>
                          <a:pt x="1269" y="358459"/>
                        </a:lnTo>
                        <a:cubicBezTo>
                          <a:pt x="43130" y="153887"/>
                          <a:pt x="224136" y="0"/>
                          <a:pt x="441083" y="0"/>
                        </a:cubicBezTo>
                        <a:lnTo>
                          <a:pt x="2311652" y="0"/>
                        </a:lnTo>
                        <a:cubicBezTo>
                          <a:pt x="2559592" y="0"/>
                          <a:pt x="2760587" y="200995"/>
                          <a:pt x="2760587" y="448935"/>
                        </a:cubicBezTo>
                        <a:lnTo>
                          <a:pt x="2760586" y="448935"/>
                        </a:lnTo>
                        <a:cubicBezTo>
                          <a:pt x="2760586" y="510920"/>
                          <a:pt x="2748024" y="569971"/>
                          <a:pt x="2725306" y="623681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60000"/>
                      <a:lumOff val="4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1325" name="フリーフォーム 1324"/>
                  <p:cNvSpPr/>
                  <p:nvPr/>
                </p:nvSpPr>
                <p:spPr bwMode="auto">
                  <a:xfrm rot="17105215">
                    <a:off x="605999" y="2122128"/>
                    <a:ext cx="2928510" cy="891961"/>
                  </a:xfrm>
                  <a:custGeom>
                    <a:avLst/>
                    <a:gdLst>
                      <a:gd name="connsiteX0" fmla="*/ 2814373 w 2814373"/>
                      <a:gd name="connsiteY0" fmla="*/ 57218 h 940092"/>
                      <a:gd name="connsiteX1" fmla="*/ 2788645 w 2814373"/>
                      <a:gd name="connsiteY1" fmla="*/ 54817 h 940092"/>
                      <a:gd name="connsiteX2" fmla="*/ 2547991 w 2814373"/>
                      <a:gd name="connsiteY2" fmla="*/ 151894 h 940092"/>
                      <a:gd name="connsiteX3" fmla="*/ 1796453 w 2814373"/>
                      <a:gd name="connsiteY3" fmla="*/ 883805 h 940092"/>
                      <a:gd name="connsiteX4" fmla="*/ 189680 w 2814373"/>
                      <a:gd name="connsiteY4" fmla="*/ 883805 h 940092"/>
                      <a:gd name="connsiteX5" fmla="*/ 57207 w 2814373"/>
                      <a:gd name="connsiteY5" fmla="*/ 909852 h 940092"/>
                      <a:gd name="connsiteX6" fmla="*/ 0 w 2814373"/>
                      <a:gd name="connsiteY6" fmla="*/ 940092 h 940092"/>
                      <a:gd name="connsiteX7" fmla="*/ 15972 w 2814373"/>
                      <a:gd name="connsiteY7" fmla="*/ 910665 h 940092"/>
                      <a:gd name="connsiteX8" fmla="*/ 272647 w 2814373"/>
                      <a:gd name="connsiteY8" fmla="*/ 774193 h 940092"/>
                      <a:gd name="connsiteX9" fmla="*/ 1734026 w 2814373"/>
                      <a:gd name="connsiteY9" fmla="*/ 774192 h 940092"/>
                      <a:gd name="connsiteX10" fmla="*/ 2417559 w 2814373"/>
                      <a:gd name="connsiteY10" fmla="*/ 90660 h 940092"/>
                      <a:gd name="connsiteX11" fmla="*/ 2636437 w 2814373"/>
                      <a:gd name="connsiteY11" fmla="*/ 0 h 940092"/>
                      <a:gd name="connsiteX12" fmla="*/ 2806757 w 2814373"/>
                      <a:gd name="connsiteY12" fmla="*/ 50997 h 94009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2814373" h="940092">
                        <a:moveTo>
                          <a:pt x="2814373" y="57218"/>
                        </a:moveTo>
                        <a:lnTo>
                          <a:pt x="2788645" y="54817"/>
                        </a:lnTo>
                        <a:cubicBezTo>
                          <a:pt x="2701544" y="54817"/>
                          <a:pt x="2614447" y="87177"/>
                          <a:pt x="2547991" y="151894"/>
                        </a:cubicBezTo>
                        <a:lnTo>
                          <a:pt x="1796453" y="883805"/>
                        </a:lnTo>
                        <a:lnTo>
                          <a:pt x="189680" y="883805"/>
                        </a:lnTo>
                        <a:cubicBezTo>
                          <a:pt x="142690" y="883806"/>
                          <a:pt x="97924" y="893080"/>
                          <a:pt x="57207" y="909852"/>
                        </a:cubicBezTo>
                        <a:lnTo>
                          <a:pt x="0" y="940092"/>
                        </a:lnTo>
                        <a:lnTo>
                          <a:pt x="15972" y="910665"/>
                        </a:lnTo>
                        <a:cubicBezTo>
                          <a:pt x="71599" y="828328"/>
                          <a:pt x="165801" y="774193"/>
                          <a:pt x="272647" y="774193"/>
                        </a:cubicBezTo>
                        <a:lnTo>
                          <a:pt x="1734026" y="774192"/>
                        </a:lnTo>
                        <a:lnTo>
                          <a:pt x="2417559" y="90660"/>
                        </a:lnTo>
                        <a:cubicBezTo>
                          <a:pt x="2478002" y="30221"/>
                          <a:pt x="2557218" y="0"/>
                          <a:pt x="2636437" y="0"/>
                        </a:cubicBezTo>
                        <a:cubicBezTo>
                          <a:pt x="2695852" y="0"/>
                          <a:pt x="2755264" y="17000"/>
                          <a:pt x="2806757" y="50997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60000"/>
                      <a:lumOff val="4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1326" name="フリーフォーム 1325"/>
                  <p:cNvSpPr/>
                  <p:nvPr/>
                </p:nvSpPr>
                <p:spPr bwMode="auto">
                  <a:xfrm rot="14603525">
                    <a:off x="1089776" y="1188755"/>
                    <a:ext cx="2980455" cy="1669192"/>
                  </a:xfrm>
                  <a:custGeom>
                    <a:avLst/>
                    <a:gdLst>
                      <a:gd name="connsiteX0" fmla="*/ 798882 w 825245"/>
                      <a:gd name="connsiteY0" fmla="*/ 353213 h 506869"/>
                      <a:gd name="connsiteX1" fmla="*/ 825245 w 825245"/>
                      <a:gd name="connsiteY1" fmla="*/ 416859 h 506869"/>
                      <a:gd name="connsiteX2" fmla="*/ 735235 w 825245"/>
                      <a:gd name="connsiteY2" fmla="*/ 506869 h 506869"/>
                      <a:gd name="connsiteX3" fmla="*/ 421248 w 825245"/>
                      <a:gd name="connsiteY3" fmla="*/ 506869 h 506869"/>
                      <a:gd name="connsiteX4" fmla="*/ 386212 w 825245"/>
                      <a:gd name="connsiteY4" fmla="*/ 499795 h 506869"/>
                      <a:gd name="connsiteX5" fmla="*/ 385477 w 825245"/>
                      <a:gd name="connsiteY5" fmla="*/ 499300 h 506869"/>
                      <a:gd name="connsiteX6" fmla="*/ 381172 w 825245"/>
                      <a:gd name="connsiteY6" fmla="*/ 498462 h 506869"/>
                      <a:gd name="connsiteX7" fmla="*/ 351396 w 825245"/>
                      <a:gd name="connsiteY7" fmla="*/ 478689 h 506869"/>
                      <a:gd name="connsiteX8" fmla="*/ 26363 w 825245"/>
                      <a:gd name="connsiteY8" fmla="*/ 153657 h 506869"/>
                      <a:gd name="connsiteX9" fmla="*/ 26363 w 825245"/>
                      <a:gd name="connsiteY9" fmla="*/ 26363 h 506869"/>
                      <a:gd name="connsiteX10" fmla="*/ 153656 w 825245"/>
                      <a:gd name="connsiteY10" fmla="*/ 26363 h 506869"/>
                      <a:gd name="connsiteX11" fmla="*/ 454142 w 825245"/>
                      <a:gd name="connsiteY11" fmla="*/ 326849 h 506869"/>
                      <a:gd name="connsiteX12" fmla="*/ 735235 w 825245"/>
                      <a:gd name="connsiteY12" fmla="*/ 326849 h 506869"/>
                      <a:gd name="connsiteX13" fmla="*/ 798882 w 825245"/>
                      <a:gd name="connsiteY13" fmla="*/ 353213 h 5068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825245" h="506869">
                        <a:moveTo>
                          <a:pt x="798882" y="353213"/>
                        </a:moveTo>
                        <a:cubicBezTo>
                          <a:pt x="815170" y="369501"/>
                          <a:pt x="825245" y="392004"/>
                          <a:pt x="825245" y="416859"/>
                        </a:cubicBezTo>
                        <a:cubicBezTo>
                          <a:pt x="825245" y="466570"/>
                          <a:pt x="784946" y="506869"/>
                          <a:pt x="735235" y="506869"/>
                        </a:cubicBezTo>
                        <a:lnTo>
                          <a:pt x="421248" y="506869"/>
                        </a:lnTo>
                        <a:cubicBezTo>
                          <a:pt x="408820" y="506869"/>
                          <a:pt x="396981" y="504350"/>
                          <a:pt x="386212" y="499795"/>
                        </a:cubicBezTo>
                        <a:lnTo>
                          <a:pt x="385477" y="499300"/>
                        </a:lnTo>
                        <a:lnTo>
                          <a:pt x="381172" y="498462"/>
                        </a:lnTo>
                        <a:cubicBezTo>
                          <a:pt x="370336" y="494068"/>
                          <a:pt x="360183" y="487477"/>
                          <a:pt x="351396" y="478689"/>
                        </a:cubicBezTo>
                        <a:lnTo>
                          <a:pt x="26363" y="153657"/>
                        </a:lnTo>
                        <a:cubicBezTo>
                          <a:pt x="-8788" y="118506"/>
                          <a:pt x="-8788" y="61514"/>
                          <a:pt x="26363" y="26363"/>
                        </a:cubicBezTo>
                        <a:cubicBezTo>
                          <a:pt x="61514" y="-8788"/>
                          <a:pt x="118505" y="-8788"/>
                          <a:pt x="153656" y="26363"/>
                        </a:cubicBezTo>
                        <a:lnTo>
                          <a:pt x="454142" y="326849"/>
                        </a:lnTo>
                        <a:lnTo>
                          <a:pt x="735235" y="326849"/>
                        </a:lnTo>
                        <a:cubicBezTo>
                          <a:pt x="760090" y="326849"/>
                          <a:pt x="782593" y="336924"/>
                          <a:pt x="798882" y="353213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327" name="フリーフォーム 1326"/>
                  <p:cNvSpPr/>
                  <p:nvPr/>
                </p:nvSpPr>
                <p:spPr bwMode="auto">
                  <a:xfrm rot="17105215">
                    <a:off x="946551" y="1543522"/>
                    <a:ext cx="2928510" cy="891961"/>
                  </a:xfrm>
                  <a:custGeom>
                    <a:avLst/>
                    <a:gdLst>
                      <a:gd name="connsiteX0" fmla="*/ 2814373 w 2814373"/>
                      <a:gd name="connsiteY0" fmla="*/ 57218 h 940092"/>
                      <a:gd name="connsiteX1" fmla="*/ 2788645 w 2814373"/>
                      <a:gd name="connsiteY1" fmla="*/ 54817 h 940092"/>
                      <a:gd name="connsiteX2" fmla="*/ 2547991 w 2814373"/>
                      <a:gd name="connsiteY2" fmla="*/ 151894 h 940092"/>
                      <a:gd name="connsiteX3" fmla="*/ 1796453 w 2814373"/>
                      <a:gd name="connsiteY3" fmla="*/ 883805 h 940092"/>
                      <a:gd name="connsiteX4" fmla="*/ 189680 w 2814373"/>
                      <a:gd name="connsiteY4" fmla="*/ 883805 h 940092"/>
                      <a:gd name="connsiteX5" fmla="*/ 57207 w 2814373"/>
                      <a:gd name="connsiteY5" fmla="*/ 909852 h 940092"/>
                      <a:gd name="connsiteX6" fmla="*/ 0 w 2814373"/>
                      <a:gd name="connsiteY6" fmla="*/ 940092 h 940092"/>
                      <a:gd name="connsiteX7" fmla="*/ 15972 w 2814373"/>
                      <a:gd name="connsiteY7" fmla="*/ 910665 h 940092"/>
                      <a:gd name="connsiteX8" fmla="*/ 272647 w 2814373"/>
                      <a:gd name="connsiteY8" fmla="*/ 774193 h 940092"/>
                      <a:gd name="connsiteX9" fmla="*/ 1734026 w 2814373"/>
                      <a:gd name="connsiteY9" fmla="*/ 774192 h 940092"/>
                      <a:gd name="connsiteX10" fmla="*/ 2417559 w 2814373"/>
                      <a:gd name="connsiteY10" fmla="*/ 90660 h 940092"/>
                      <a:gd name="connsiteX11" fmla="*/ 2636437 w 2814373"/>
                      <a:gd name="connsiteY11" fmla="*/ 0 h 940092"/>
                      <a:gd name="connsiteX12" fmla="*/ 2806757 w 2814373"/>
                      <a:gd name="connsiteY12" fmla="*/ 50997 h 94009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2814373" h="940092">
                        <a:moveTo>
                          <a:pt x="2814373" y="57218"/>
                        </a:moveTo>
                        <a:lnTo>
                          <a:pt x="2788645" y="54817"/>
                        </a:lnTo>
                        <a:cubicBezTo>
                          <a:pt x="2701544" y="54817"/>
                          <a:pt x="2614447" y="87177"/>
                          <a:pt x="2547991" y="151894"/>
                        </a:cubicBezTo>
                        <a:lnTo>
                          <a:pt x="1796453" y="883805"/>
                        </a:lnTo>
                        <a:lnTo>
                          <a:pt x="189680" y="883805"/>
                        </a:lnTo>
                        <a:cubicBezTo>
                          <a:pt x="142690" y="883806"/>
                          <a:pt x="97924" y="893080"/>
                          <a:pt x="57207" y="909852"/>
                        </a:cubicBezTo>
                        <a:lnTo>
                          <a:pt x="0" y="940092"/>
                        </a:lnTo>
                        <a:lnTo>
                          <a:pt x="15972" y="910665"/>
                        </a:lnTo>
                        <a:cubicBezTo>
                          <a:pt x="71599" y="828328"/>
                          <a:pt x="165801" y="774193"/>
                          <a:pt x="272647" y="774193"/>
                        </a:cubicBezTo>
                        <a:lnTo>
                          <a:pt x="1734026" y="774192"/>
                        </a:lnTo>
                        <a:lnTo>
                          <a:pt x="2417559" y="90660"/>
                        </a:lnTo>
                        <a:cubicBezTo>
                          <a:pt x="2478002" y="30221"/>
                          <a:pt x="2557218" y="0"/>
                          <a:pt x="2636437" y="0"/>
                        </a:cubicBezTo>
                        <a:cubicBezTo>
                          <a:pt x="2695852" y="0"/>
                          <a:pt x="2755264" y="17000"/>
                          <a:pt x="2806757" y="50997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60000"/>
                      <a:lumOff val="4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1328" name="フリーフォーム 1327"/>
                  <p:cNvSpPr/>
                  <p:nvPr/>
                </p:nvSpPr>
                <p:spPr bwMode="auto">
                  <a:xfrm rot="17303525">
                    <a:off x="1521426" y="1247153"/>
                    <a:ext cx="2982868" cy="1393270"/>
                  </a:xfrm>
                  <a:custGeom>
                    <a:avLst/>
                    <a:gdLst>
                      <a:gd name="connsiteX0" fmla="*/ 777371 w 867381"/>
                      <a:gd name="connsiteY0" fmla="*/ 0 h 405146"/>
                      <a:gd name="connsiteX1" fmla="*/ 841018 w 867381"/>
                      <a:gd name="connsiteY1" fmla="*/ 26363 h 405146"/>
                      <a:gd name="connsiteX2" fmla="*/ 841018 w 867381"/>
                      <a:gd name="connsiteY2" fmla="*/ 153656 h 405146"/>
                      <a:gd name="connsiteX3" fmla="*/ 618995 w 867381"/>
                      <a:gd name="connsiteY3" fmla="*/ 375679 h 405146"/>
                      <a:gd name="connsiteX4" fmla="*/ 589219 w 867381"/>
                      <a:gd name="connsiteY4" fmla="*/ 395451 h 405146"/>
                      <a:gd name="connsiteX5" fmla="*/ 588349 w 867381"/>
                      <a:gd name="connsiteY5" fmla="*/ 395621 h 405146"/>
                      <a:gd name="connsiteX6" fmla="*/ 584712 w 867381"/>
                      <a:gd name="connsiteY6" fmla="*/ 398073 h 405146"/>
                      <a:gd name="connsiteX7" fmla="*/ 549676 w 867381"/>
                      <a:gd name="connsiteY7" fmla="*/ 405146 h 405146"/>
                      <a:gd name="connsiteX8" fmla="*/ 90010 w 867381"/>
                      <a:gd name="connsiteY8" fmla="*/ 405146 h 405146"/>
                      <a:gd name="connsiteX9" fmla="*/ 0 w 867381"/>
                      <a:gd name="connsiteY9" fmla="*/ 315136 h 405146"/>
                      <a:gd name="connsiteX10" fmla="*/ 90010 w 867381"/>
                      <a:gd name="connsiteY10" fmla="*/ 225126 h 405146"/>
                      <a:gd name="connsiteX11" fmla="*/ 514961 w 867381"/>
                      <a:gd name="connsiteY11" fmla="*/ 225126 h 405146"/>
                      <a:gd name="connsiteX12" fmla="*/ 713724 w 867381"/>
                      <a:gd name="connsiteY12" fmla="*/ 26363 h 405146"/>
                      <a:gd name="connsiteX13" fmla="*/ 777371 w 867381"/>
                      <a:gd name="connsiteY13" fmla="*/ 0 h 4051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867381" h="405146">
                        <a:moveTo>
                          <a:pt x="777371" y="0"/>
                        </a:moveTo>
                        <a:cubicBezTo>
                          <a:pt x="800407" y="0"/>
                          <a:pt x="823442" y="8788"/>
                          <a:pt x="841018" y="26363"/>
                        </a:cubicBezTo>
                        <a:cubicBezTo>
                          <a:pt x="876169" y="61514"/>
                          <a:pt x="876169" y="118505"/>
                          <a:pt x="841018" y="153656"/>
                        </a:cubicBezTo>
                        <a:lnTo>
                          <a:pt x="618995" y="375679"/>
                        </a:lnTo>
                        <a:cubicBezTo>
                          <a:pt x="610207" y="384467"/>
                          <a:pt x="600055" y="391057"/>
                          <a:pt x="589219" y="395451"/>
                        </a:cubicBezTo>
                        <a:lnTo>
                          <a:pt x="588349" y="395621"/>
                        </a:lnTo>
                        <a:lnTo>
                          <a:pt x="584712" y="398073"/>
                        </a:lnTo>
                        <a:cubicBezTo>
                          <a:pt x="573943" y="402627"/>
                          <a:pt x="562104" y="405146"/>
                          <a:pt x="549676" y="405146"/>
                        </a:cubicBezTo>
                        <a:lnTo>
                          <a:pt x="90010" y="405146"/>
                        </a:lnTo>
                        <a:cubicBezTo>
                          <a:pt x="40299" y="405146"/>
                          <a:pt x="0" y="364847"/>
                          <a:pt x="0" y="315136"/>
                        </a:cubicBezTo>
                        <a:cubicBezTo>
                          <a:pt x="0" y="265425"/>
                          <a:pt x="40299" y="225126"/>
                          <a:pt x="90010" y="225126"/>
                        </a:cubicBezTo>
                        <a:lnTo>
                          <a:pt x="514961" y="225126"/>
                        </a:lnTo>
                        <a:lnTo>
                          <a:pt x="713724" y="26363"/>
                        </a:lnTo>
                        <a:cubicBezTo>
                          <a:pt x="731300" y="8788"/>
                          <a:pt x="754335" y="0"/>
                          <a:pt x="777371" y="0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329" name="フリーフォーム 1328"/>
                  <p:cNvSpPr/>
                  <p:nvPr/>
                </p:nvSpPr>
                <p:spPr bwMode="auto">
                  <a:xfrm rot="17303525">
                    <a:off x="1439494" y="1447997"/>
                    <a:ext cx="2814373" cy="940092"/>
                  </a:xfrm>
                  <a:custGeom>
                    <a:avLst/>
                    <a:gdLst>
                      <a:gd name="connsiteX0" fmla="*/ 2814373 w 2814373"/>
                      <a:gd name="connsiteY0" fmla="*/ 57218 h 940092"/>
                      <a:gd name="connsiteX1" fmla="*/ 2788645 w 2814373"/>
                      <a:gd name="connsiteY1" fmla="*/ 54817 h 940092"/>
                      <a:gd name="connsiteX2" fmla="*/ 2547991 w 2814373"/>
                      <a:gd name="connsiteY2" fmla="*/ 151894 h 940092"/>
                      <a:gd name="connsiteX3" fmla="*/ 1796453 w 2814373"/>
                      <a:gd name="connsiteY3" fmla="*/ 883805 h 940092"/>
                      <a:gd name="connsiteX4" fmla="*/ 189680 w 2814373"/>
                      <a:gd name="connsiteY4" fmla="*/ 883805 h 940092"/>
                      <a:gd name="connsiteX5" fmla="*/ 57207 w 2814373"/>
                      <a:gd name="connsiteY5" fmla="*/ 909852 h 940092"/>
                      <a:gd name="connsiteX6" fmla="*/ 0 w 2814373"/>
                      <a:gd name="connsiteY6" fmla="*/ 940092 h 940092"/>
                      <a:gd name="connsiteX7" fmla="*/ 15972 w 2814373"/>
                      <a:gd name="connsiteY7" fmla="*/ 910665 h 940092"/>
                      <a:gd name="connsiteX8" fmla="*/ 272647 w 2814373"/>
                      <a:gd name="connsiteY8" fmla="*/ 774193 h 940092"/>
                      <a:gd name="connsiteX9" fmla="*/ 1734026 w 2814373"/>
                      <a:gd name="connsiteY9" fmla="*/ 774192 h 940092"/>
                      <a:gd name="connsiteX10" fmla="*/ 2417559 w 2814373"/>
                      <a:gd name="connsiteY10" fmla="*/ 90660 h 940092"/>
                      <a:gd name="connsiteX11" fmla="*/ 2636437 w 2814373"/>
                      <a:gd name="connsiteY11" fmla="*/ 0 h 940092"/>
                      <a:gd name="connsiteX12" fmla="*/ 2806757 w 2814373"/>
                      <a:gd name="connsiteY12" fmla="*/ 50997 h 94009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2814373" h="940092">
                        <a:moveTo>
                          <a:pt x="2814373" y="57218"/>
                        </a:moveTo>
                        <a:lnTo>
                          <a:pt x="2788645" y="54817"/>
                        </a:lnTo>
                        <a:cubicBezTo>
                          <a:pt x="2701544" y="54817"/>
                          <a:pt x="2614447" y="87177"/>
                          <a:pt x="2547991" y="151894"/>
                        </a:cubicBezTo>
                        <a:lnTo>
                          <a:pt x="1796453" y="883805"/>
                        </a:lnTo>
                        <a:lnTo>
                          <a:pt x="189680" y="883805"/>
                        </a:lnTo>
                        <a:cubicBezTo>
                          <a:pt x="142690" y="883806"/>
                          <a:pt x="97924" y="893080"/>
                          <a:pt x="57207" y="909852"/>
                        </a:cubicBezTo>
                        <a:lnTo>
                          <a:pt x="0" y="940092"/>
                        </a:lnTo>
                        <a:lnTo>
                          <a:pt x="15972" y="910665"/>
                        </a:lnTo>
                        <a:cubicBezTo>
                          <a:pt x="71599" y="828328"/>
                          <a:pt x="165801" y="774193"/>
                          <a:pt x="272647" y="774193"/>
                        </a:cubicBezTo>
                        <a:lnTo>
                          <a:pt x="1734026" y="774192"/>
                        </a:lnTo>
                        <a:lnTo>
                          <a:pt x="2417559" y="90660"/>
                        </a:lnTo>
                        <a:cubicBezTo>
                          <a:pt x="2478002" y="30221"/>
                          <a:pt x="2557218" y="0"/>
                          <a:pt x="2636437" y="0"/>
                        </a:cubicBezTo>
                        <a:cubicBezTo>
                          <a:pt x="2695852" y="0"/>
                          <a:pt x="2755264" y="17000"/>
                          <a:pt x="2806757" y="50997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60000"/>
                      <a:lumOff val="4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1330" name="フリーフォーム 1329"/>
                  <p:cNvSpPr/>
                  <p:nvPr/>
                </p:nvSpPr>
                <p:spPr bwMode="auto">
                  <a:xfrm rot="17303525">
                    <a:off x="190887" y="2310159"/>
                    <a:ext cx="5801414" cy="2234933"/>
                  </a:xfrm>
                  <a:custGeom>
                    <a:avLst/>
                    <a:gdLst>
                      <a:gd name="connsiteX0" fmla="*/ 354612 w 1653327"/>
                      <a:gd name="connsiteY0" fmla="*/ 0 h 691784"/>
                      <a:gd name="connsiteX1" fmla="*/ 864794 w 1653327"/>
                      <a:gd name="connsiteY1" fmla="*/ 0 h 691784"/>
                      <a:gd name="connsiteX2" fmla="*/ 1096839 w 1653327"/>
                      <a:gd name="connsiteY2" fmla="*/ 232045 h 691784"/>
                      <a:gd name="connsiteX3" fmla="*/ 1086336 w 1653327"/>
                      <a:gd name="connsiteY3" fmla="*/ 284070 h 691784"/>
                      <a:gd name="connsiteX4" fmla="*/ 1348884 w 1653327"/>
                      <a:gd name="connsiteY4" fmla="*/ 284070 h 691784"/>
                      <a:gd name="connsiteX5" fmla="*/ 1517753 w 1653327"/>
                      <a:gd name="connsiteY5" fmla="*/ 115201 h 691784"/>
                      <a:gd name="connsiteX6" fmla="*/ 1630067 w 1653327"/>
                      <a:gd name="connsiteY6" fmla="*/ 115201 h 691784"/>
                      <a:gd name="connsiteX7" fmla="*/ 1630066 w 1653327"/>
                      <a:gd name="connsiteY7" fmla="*/ 115201 h 691784"/>
                      <a:gd name="connsiteX8" fmla="*/ 1630066 w 1653327"/>
                      <a:gd name="connsiteY8" fmla="*/ 227515 h 691784"/>
                      <a:gd name="connsiteX9" fmla="*/ 1415468 w 1653327"/>
                      <a:gd name="connsiteY9" fmla="*/ 442112 h 691784"/>
                      <a:gd name="connsiteX10" fmla="*/ 1359311 w 1653327"/>
                      <a:gd name="connsiteY10" fmla="*/ 465373 h 691784"/>
                      <a:gd name="connsiteX11" fmla="*/ 1352721 w 1653327"/>
                      <a:gd name="connsiteY11" fmla="*/ 464090 h 691784"/>
                      <a:gd name="connsiteX12" fmla="*/ 893972 w 1653327"/>
                      <a:gd name="connsiteY12" fmla="*/ 464090 h 691784"/>
                      <a:gd name="connsiteX13" fmla="*/ 884255 w 1653327"/>
                      <a:gd name="connsiteY13" fmla="*/ 462128 h 691784"/>
                      <a:gd name="connsiteX14" fmla="*/ 864794 w 1653327"/>
                      <a:gd name="connsiteY14" fmla="*/ 464090 h 691784"/>
                      <a:gd name="connsiteX15" fmla="*/ 632351 w 1653327"/>
                      <a:gd name="connsiteY15" fmla="*/ 464090 h 691784"/>
                      <a:gd name="connsiteX16" fmla="*/ 575427 w 1653327"/>
                      <a:gd name="connsiteY16" fmla="*/ 691784 h 691784"/>
                      <a:gd name="connsiteX17" fmla="*/ 0 w 1653327"/>
                      <a:gd name="connsiteY17" fmla="*/ 691784 h 691784"/>
                      <a:gd name="connsiteX18" fmla="*/ 125759 w 1653327"/>
                      <a:gd name="connsiteY18" fmla="*/ 188750 h 691784"/>
                      <a:gd name="connsiteX19" fmla="*/ 131308 w 1653327"/>
                      <a:gd name="connsiteY19" fmla="*/ 188750 h 691784"/>
                      <a:gd name="connsiteX20" fmla="*/ 140802 w 1653327"/>
                      <a:gd name="connsiteY20" fmla="*/ 141723 h 691784"/>
                      <a:gd name="connsiteX21" fmla="*/ 354612 w 1653327"/>
                      <a:gd name="connsiteY21" fmla="*/ 0 h 691784"/>
                      <a:gd name="connsiteX0" fmla="*/ 354612 w 1653327"/>
                      <a:gd name="connsiteY0" fmla="*/ 0 h 691784"/>
                      <a:gd name="connsiteX1" fmla="*/ 864794 w 1653327"/>
                      <a:gd name="connsiteY1" fmla="*/ 0 h 691784"/>
                      <a:gd name="connsiteX2" fmla="*/ 1096839 w 1653327"/>
                      <a:gd name="connsiteY2" fmla="*/ 232045 h 691784"/>
                      <a:gd name="connsiteX3" fmla="*/ 1086336 w 1653327"/>
                      <a:gd name="connsiteY3" fmla="*/ 284070 h 691784"/>
                      <a:gd name="connsiteX4" fmla="*/ 1348884 w 1653327"/>
                      <a:gd name="connsiteY4" fmla="*/ 284070 h 691784"/>
                      <a:gd name="connsiteX5" fmla="*/ 1517753 w 1653327"/>
                      <a:gd name="connsiteY5" fmla="*/ 115201 h 691784"/>
                      <a:gd name="connsiteX6" fmla="*/ 1630067 w 1653327"/>
                      <a:gd name="connsiteY6" fmla="*/ 115201 h 691784"/>
                      <a:gd name="connsiteX7" fmla="*/ 1630066 w 1653327"/>
                      <a:gd name="connsiteY7" fmla="*/ 115201 h 691784"/>
                      <a:gd name="connsiteX8" fmla="*/ 1630066 w 1653327"/>
                      <a:gd name="connsiteY8" fmla="*/ 227515 h 691784"/>
                      <a:gd name="connsiteX9" fmla="*/ 1415468 w 1653327"/>
                      <a:gd name="connsiteY9" fmla="*/ 442112 h 691784"/>
                      <a:gd name="connsiteX10" fmla="*/ 1359311 w 1653327"/>
                      <a:gd name="connsiteY10" fmla="*/ 465373 h 691784"/>
                      <a:gd name="connsiteX11" fmla="*/ 1352721 w 1653327"/>
                      <a:gd name="connsiteY11" fmla="*/ 464090 h 691784"/>
                      <a:gd name="connsiteX12" fmla="*/ 893972 w 1653327"/>
                      <a:gd name="connsiteY12" fmla="*/ 464090 h 691784"/>
                      <a:gd name="connsiteX13" fmla="*/ 884255 w 1653327"/>
                      <a:gd name="connsiteY13" fmla="*/ 462128 h 691784"/>
                      <a:gd name="connsiteX14" fmla="*/ 864794 w 1653327"/>
                      <a:gd name="connsiteY14" fmla="*/ 464090 h 691784"/>
                      <a:gd name="connsiteX15" fmla="*/ 632351 w 1653327"/>
                      <a:gd name="connsiteY15" fmla="*/ 464090 h 691784"/>
                      <a:gd name="connsiteX16" fmla="*/ 575427 w 1653327"/>
                      <a:gd name="connsiteY16" fmla="*/ 691784 h 691784"/>
                      <a:gd name="connsiteX17" fmla="*/ 0 w 1653327"/>
                      <a:gd name="connsiteY17" fmla="*/ 691784 h 691784"/>
                      <a:gd name="connsiteX18" fmla="*/ 125759 w 1653327"/>
                      <a:gd name="connsiteY18" fmla="*/ 188750 h 691784"/>
                      <a:gd name="connsiteX19" fmla="*/ 140802 w 1653327"/>
                      <a:gd name="connsiteY19" fmla="*/ 141723 h 691784"/>
                      <a:gd name="connsiteX20" fmla="*/ 354612 w 1653327"/>
                      <a:gd name="connsiteY20" fmla="*/ 0 h 691784"/>
                      <a:gd name="connsiteX0" fmla="*/ 354612 w 1653327"/>
                      <a:gd name="connsiteY0" fmla="*/ 0 h 691784"/>
                      <a:gd name="connsiteX1" fmla="*/ 864794 w 1653327"/>
                      <a:gd name="connsiteY1" fmla="*/ 0 h 691784"/>
                      <a:gd name="connsiteX2" fmla="*/ 1096839 w 1653327"/>
                      <a:gd name="connsiteY2" fmla="*/ 232045 h 691784"/>
                      <a:gd name="connsiteX3" fmla="*/ 1348884 w 1653327"/>
                      <a:gd name="connsiteY3" fmla="*/ 284070 h 691784"/>
                      <a:gd name="connsiteX4" fmla="*/ 1517753 w 1653327"/>
                      <a:gd name="connsiteY4" fmla="*/ 115201 h 691784"/>
                      <a:gd name="connsiteX5" fmla="*/ 1630067 w 1653327"/>
                      <a:gd name="connsiteY5" fmla="*/ 115201 h 691784"/>
                      <a:gd name="connsiteX6" fmla="*/ 1630066 w 1653327"/>
                      <a:gd name="connsiteY6" fmla="*/ 115201 h 691784"/>
                      <a:gd name="connsiteX7" fmla="*/ 1630066 w 1653327"/>
                      <a:gd name="connsiteY7" fmla="*/ 227515 h 691784"/>
                      <a:gd name="connsiteX8" fmla="*/ 1415468 w 1653327"/>
                      <a:gd name="connsiteY8" fmla="*/ 442112 h 691784"/>
                      <a:gd name="connsiteX9" fmla="*/ 1359311 w 1653327"/>
                      <a:gd name="connsiteY9" fmla="*/ 465373 h 691784"/>
                      <a:gd name="connsiteX10" fmla="*/ 1352721 w 1653327"/>
                      <a:gd name="connsiteY10" fmla="*/ 464090 h 691784"/>
                      <a:gd name="connsiteX11" fmla="*/ 893972 w 1653327"/>
                      <a:gd name="connsiteY11" fmla="*/ 464090 h 691784"/>
                      <a:gd name="connsiteX12" fmla="*/ 884255 w 1653327"/>
                      <a:gd name="connsiteY12" fmla="*/ 462128 h 691784"/>
                      <a:gd name="connsiteX13" fmla="*/ 864794 w 1653327"/>
                      <a:gd name="connsiteY13" fmla="*/ 464090 h 691784"/>
                      <a:gd name="connsiteX14" fmla="*/ 632351 w 1653327"/>
                      <a:gd name="connsiteY14" fmla="*/ 464090 h 691784"/>
                      <a:gd name="connsiteX15" fmla="*/ 575427 w 1653327"/>
                      <a:gd name="connsiteY15" fmla="*/ 691784 h 691784"/>
                      <a:gd name="connsiteX16" fmla="*/ 0 w 1653327"/>
                      <a:gd name="connsiteY16" fmla="*/ 691784 h 691784"/>
                      <a:gd name="connsiteX17" fmla="*/ 125759 w 1653327"/>
                      <a:gd name="connsiteY17" fmla="*/ 188750 h 691784"/>
                      <a:gd name="connsiteX18" fmla="*/ 140802 w 1653327"/>
                      <a:gd name="connsiteY18" fmla="*/ 141723 h 691784"/>
                      <a:gd name="connsiteX19" fmla="*/ 354612 w 1653327"/>
                      <a:gd name="connsiteY19" fmla="*/ 0 h 691784"/>
                      <a:gd name="connsiteX0" fmla="*/ 354612 w 1653327"/>
                      <a:gd name="connsiteY0" fmla="*/ 0 h 691784"/>
                      <a:gd name="connsiteX1" fmla="*/ 864794 w 1653327"/>
                      <a:gd name="connsiteY1" fmla="*/ 0 h 691784"/>
                      <a:gd name="connsiteX2" fmla="*/ 1096839 w 1653327"/>
                      <a:gd name="connsiteY2" fmla="*/ 232045 h 691784"/>
                      <a:gd name="connsiteX3" fmla="*/ 1348884 w 1653327"/>
                      <a:gd name="connsiteY3" fmla="*/ 284070 h 691784"/>
                      <a:gd name="connsiteX4" fmla="*/ 1517753 w 1653327"/>
                      <a:gd name="connsiteY4" fmla="*/ 115201 h 691784"/>
                      <a:gd name="connsiteX5" fmla="*/ 1630067 w 1653327"/>
                      <a:gd name="connsiteY5" fmla="*/ 115201 h 691784"/>
                      <a:gd name="connsiteX6" fmla="*/ 1630066 w 1653327"/>
                      <a:gd name="connsiteY6" fmla="*/ 115201 h 691784"/>
                      <a:gd name="connsiteX7" fmla="*/ 1630066 w 1653327"/>
                      <a:gd name="connsiteY7" fmla="*/ 227515 h 691784"/>
                      <a:gd name="connsiteX8" fmla="*/ 1415468 w 1653327"/>
                      <a:gd name="connsiteY8" fmla="*/ 442112 h 691784"/>
                      <a:gd name="connsiteX9" fmla="*/ 1359311 w 1653327"/>
                      <a:gd name="connsiteY9" fmla="*/ 465373 h 691784"/>
                      <a:gd name="connsiteX10" fmla="*/ 1352721 w 1653327"/>
                      <a:gd name="connsiteY10" fmla="*/ 464090 h 691784"/>
                      <a:gd name="connsiteX11" fmla="*/ 893972 w 1653327"/>
                      <a:gd name="connsiteY11" fmla="*/ 464090 h 691784"/>
                      <a:gd name="connsiteX12" fmla="*/ 864794 w 1653327"/>
                      <a:gd name="connsiteY12" fmla="*/ 464090 h 691784"/>
                      <a:gd name="connsiteX13" fmla="*/ 632351 w 1653327"/>
                      <a:gd name="connsiteY13" fmla="*/ 464090 h 691784"/>
                      <a:gd name="connsiteX14" fmla="*/ 575427 w 1653327"/>
                      <a:gd name="connsiteY14" fmla="*/ 691784 h 691784"/>
                      <a:gd name="connsiteX15" fmla="*/ 0 w 1653327"/>
                      <a:gd name="connsiteY15" fmla="*/ 691784 h 691784"/>
                      <a:gd name="connsiteX16" fmla="*/ 125759 w 1653327"/>
                      <a:gd name="connsiteY16" fmla="*/ 188750 h 691784"/>
                      <a:gd name="connsiteX17" fmla="*/ 140802 w 1653327"/>
                      <a:gd name="connsiteY17" fmla="*/ 141723 h 691784"/>
                      <a:gd name="connsiteX18" fmla="*/ 354612 w 1653327"/>
                      <a:gd name="connsiteY18" fmla="*/ 0 h 691784"/>
                      <a:gd name="connsiteX0" fmla="*/ 354612 w 1653327"/>
                      <a:gd name="connsiteY0" fmla="*/ 0 h 691784"/>
                      <a:gd name="connsiteX1" fmla="*/ 864794 w 1653327"/>
                      <a:gd name="connsiteY1" fmla="*/ 0 h 691784"/>
                      <a:gd name="connsiteX2" fmla="*/ 1096839 w 1653327"/>
                      <a:gd name="connsiteY2" fmla="*/ 232045 h 691784"/>
                      <a:gd name="connsiteX3" fmla="*/ 1348884 w 1653327"/>
                      <a:gd name="connsiteY3" fmla="*/ 284070 h 691784"/>
                      <a:gd name="connsiteX4" fmla="*/ 1517753 w 1653327"/>
                      <a:gd name="connsiteY4" fmla="*/ 115201 h 691784"/>
                      <a:gd name="connsiteX5" fmla="*/ 1630067 w 1653327"/>
                      <a:gd name="connsiteY5" fmla="*/ 115201 h 691784"/>
                      <a:gd name="connsiteX6" fmla="*/ 1630066 w 1653327"/>
                      <a:gd name="connsiteY6" fmla="*/ 115201 h 691784"/>
                      <a:gd name="connsiteX7" fmla="*/ 1630066 w 1653327"/>
                      <a:gd name="connsiteY7" fmla="*/ 227515 h 691784"/>
                      <a:gd name="connsiteX8" fmla="*/ 1415468 w 1653327"/>
                      <a:gd name="connsiteY8" fmla="*/ 442112 h 691784"/>
                      <a:gd name="connsiteX9" fmla="*/ 1359311 w 1653327"/>
                      <a:gd name="connsiteY9" fmla="*/ 465373 h 691784"/>
                      <a:gd name="connsiteX10" fmla="*/ 1352721 w 1653327"/>
                      <a:gd name="connsiteY10" fmla="*/ 464090 h 691784"/>
                      <a:gd name="connsiteX11" fmla="*/ 864794 w 1653327"/>
                      <a:gd name="connsiteY11" fmla="*/ 464090 h 691784"/>
                      <a:gd name="connsiteX12" fmla="*/ 632351 w 1653327"/>
                      <a:gd name="connsiteY12" fmla="*/ 464090 h 691784"/>
                      <a:gd name="connsiteX13" fmla="*/ 575427 w 1653327"/>
                      <a:gd name="connsiteY13" fmla="*/ 691784 h 691784"/>
                      <a:gd name="connsiteX14" fmla="*/ 0 w 1653327"/>
                      <a:gd name="connsiteY14" fmla="*/ 691784 h 691784"/>
                      <a:gd name="connsiteX15" fmla="*/ 125759 w 1653327"/>
                      <a:gd name="connsiteY15" fmla="*/ 188750 h 691784"/>
                      <a:gd name="connsiteX16" fmla="*/ 140802 w 1653327"/>
                      <a:gd name="connsiteY16" fmla="*/ 141723 h 691784"/>
                      <a:gd name="connsiteX17" fmla="*/ 354612 w 1653327"/>
                      <a:gd name="connsiteY17" fmla="*/ 0 h 691784"/>
                      <a:gd name="connsiteX0" fmla="*/ 354612 w 1653327"/>
                      <a:gd name="connsiteY0" fmla="*/ 0 h 691784"/>
                      <a:gd name="connsiteX1" fmla="*/ 864794 w 1653327"/>
                      <a:gd name="connsiteY1" fmla="*/ 0 h 691784"/>
                      <a:gd name="connsiteX2" fmla="*/ 1096839 w 1653327"/>
                      <a:gd name="connsiteY2" fmla="*/ 232045 h 691784"/>
                      <a:gd name="connsiteX3" fmla="*/ 1348884 w 1653327"/>
                      <a:gd name="connsiteY3" fmla="*/ 284070 h 691784"/>
                      <a:gd name="connsiteX4" fmla="*/ 1517753 w 1653327"/>
                      <a:gd name="connsiteY4" fmla="*/ 115201 h 691784"/>
                      <a:gd name="connsiteX5" fmla="*/ 1630067 w 1653327"/>
                      <a:gd name="connsiteY5" fmla="*/ 115201 h 691784"/>
                      <a:gd name="connsiteX6" fmla="*/ 1630066 w 1653327"/>
                      <a:gd name="connsiteY6" fmla="*/ 115201 h 691784"/>
                      <a:gd name="connsiteX7" fmla="*/ 1630066 w 1653327"/>
                      <a:gd name="connsiteY7" fmla="*/ 227515 h 691784"/>
                      <a:gd name="connsiteX8" fmla="*/ 1415468 w 1653327"/>
                      <a:gd name="connsiteY8" fmla="*/ 442112 h 691784"/>
                      <a:gd name="connsiteX9" fmla="*/ 1359311 w 1653327"/>
                      <a:gd name="connsiteY9" fmla="*/ 465373 h 691784"/>
                      <a:gd name="connsiteX10" fmla="*/ 1352721 w 1653327"/>
                      <a:gd name="connsiteY10" fmla="*/ 464090 h 691784"/>
                      <a:gd name="connsiteX11" fmla="*/ 864794 w 1653327"/>
                      <a:gd name="connsiteY11" fmla="*/ 471710 h 691784"/>
                      <a:gd name="connsiteX12" fmla="*/ 632351 w 1653327"/>
                      <a:gd name="connsiteY12" fmla="*/ 464090 h 691784"/>
                      <a:gd name="connsiteX13" fmla="*/ 575427 w 1653327"/>
                      <a:gd name="connsiteY13" fmla="*/ 691784 h 691784"/>
                      <a:gd name="connsiteX14" fmla="*/ 0 w 1653327"/>
                      <a:gd name="connsiteY14" fmla="*/ 691784 h 691784"/>
                      <a:gd name="connsiteX15" fmla="*/ 125759 w 1653327"/>
                      <a:gd name="connsiteY15" fmla="*/ 188750 h 691784"/>
                      <a:gd name="connsiteX16" fmla="*/ 140802 w 1653327"/>
                      <a:gd name="connsiteY16" fmla="*/ 141723 h 691784"/>
                      <a:gd name="connsiteX17" fmla="*/ 354612 w 1653327"/>
                      <a:gd name="connsiteY17" fmla="*/ 0 h 691784"/>
                      <a:gd name="connsiteX0" fmla="*/ 354612 w 1653327"/>
                      <a:gd name="connsiteY0" fmla="*/ 0 h 691784"/>
                      <a:gd name="connsiteX1" fmla="*/ 864794 w 1653327"/>
                      <a:gd name="connsiteY1" fmla="*/ 0 h 691784"/>
                      <a:gd name="connsiteX2" fmla="*/ 1096839 w 1653327"/>
                      <a:gd name="connsiteY2" fmla="*/ 232045 h 691784"/>
                      <a:gd name="connsiteX3" fmla="*/ 1348884 w 1653327"/>
                      <a:gd name="connsiteY3" fmla="*/ 284070 h 691784"/>
                      <a:gd name="connsiteX4" fmla="*/ 1517753 w 1653327"/>
                      <a:gd name="connsiteY4" fmla="*/ 115201 h 691784"/>
                      <a:gd name="connsiteX5" fmla="*/ 1630067 w 1653327"/>
                      <a:gd name="connsiteY5" fmla="*/ 115201 h 691784"/>
                      <a:gd name="connsiteX6" fmla="*/ 1630066 w 1653327"/>
                      <a:gd name="connsiteY6" fmla="*/ 115201 h 691784"/>
                      <a:gd name="connsiteX7" fmla="*/ 1630066 w 1653327"/>
                      <a:gd name="connsiteY7" fmla="*/ 227515 h 691784"/>
                      <a:gd name="connsiteX8" fmla="*/ 1415468 w 1653327"/>
                      <a:gd name="connsiteY8" fmla="*/ 442112 h 691784"/>
                      <a:gd name="connsiteX9" fmla="*/ 1359311 w 1653327"/>
                      <a:gd name="connsiteY9" fmla="*/ 465373 h 691784"/>
                      <a:gd name="connsiteX10" fmla="*/ 1352721 w 1653327"/>
                      <a:gd name="connsiteY10" fmla="*/ 464090 h 691784"/>
                      <a:gd name="connsiteX11" fmla="*/ 632351 w 1653327"/>
                      <a:gd name="connsiteY11" fmla="*/ 464090 h 691784"/>
                      <a:gd name="connsiteX12" fmla="*/ 575427 w 1653327"/>
                      <a:gd name="connsiteY12" fmla="*/ 691784 h 691784"/>
                      <a:gd name="connsiteX13" fmla="*/ 0 w 1653327"/>
                      <a:gd name="connsiteY13" fmla="*/ 691784 h 691784"/>
                      <a:gd name="connsiteX14" fmla="*/ 125759 w 1653327"/>
                      <a:gd name="connsiteY14" fmla="*/ 188750 h 691784"/>
                      <a:gd name="connsiteX15" fmla="*/ 140802 w 1653327"/>
                      <a:gd name="connsiteY15" fmla="*/ 141723 h 691784"/>
                      <a:gd name="connsiteX16" fmla="*/ 354612 w 1653327"/>
                      <a:gd name="connsiteY16" fmla="*/ 0 h 691784"/>
                      <a:gd name="connsiteX0" fmla="*/ 301995 w 1600710"/>
                      <a:gd name="connsiteY0" fmla="*/ 0 h 691784"/>
                      <a:gd name="connsiteX1" fmla="*/ 812177 w 1600710"/>
                      <a:gd name="connsiteY1" fmla="*/ 0 h 691784"/>
                      <a:gd name="connsiteX2" fmla="*/ 1044222 w 1600710"/>
                      <a:gd name="connsiteY2" fmla="*/ 232045 h 691784"/>
                      <a:gd name="connsiteX3" fmla="*/ 1296267 w 1600710"/>
                      <a:gd name="connsiteY3" fmla="*/ 284070 h 691784"/>
                      <a:gd name="connsiteX4" fmla="*/ 1465136 w 1600710"/>
                      <a:gd name="connsiteY4" fmla="*/ 115201 h 691784"/>
                      <a:gd name="connsiteX5" fmla="*/ 1577450 w 1600710"/>
                      <a:gd name="connsiteY5" fmla="*/ 115201 h 691784"/>
                      <a:gd name="connsiteX6" fmla="*/ 1577449 w 1600710"/>
                      <a:gd name="connsiteY6" fmla="*/ 115201 h 691784"/>
                      <a:gd name="connsiteX7" fmla="*/ 1577449 w 1600710"/>
                      <a:gd name="connsiteY7" fmla="*/ 227515 h 691784"/>
                      <a:gd name="connsiteX8" fmla="*/ 1362851 w 1600710"/>
                      <a:gd name="connsiteY8" fmla="*/ 442112 h 691784"/>
                      <a:gd name="connsiteX9" fmla="*/ 1306694 w 1600710"/>
                      <a:gd name="connsiteY9" fmla="*/ 465373 h 691784"/>
                      <a:gd name="connsiteX10" fmla="*/ 1300104 w 1600710"/>
                      <a:gd name="connsiteY10" fmla="*/ 464090 h 691784"/>
                      <a:gd name="connsiteX11" fmla="*/ 579734 w 1600710"/>
                      <a:gd name="connsiteY11" fmla="*/ 464090 h 691784"/>
                      <a:gd name="connsiteX12" fmla="*/ 522810 w 1600710"/>
                      <a:gd name="connsiteY12" fmla="*/ 691784 h 691784"/>
                      <a:gd name="connsiteX13" fmla="*/ 0 w 1600710"/>
                      <a:gd name="connsiteY13" fmla="*/ 325990 h 691784"/>
                      <a:gd name="connsiteX14" fmla="*/ 73142 w 1600710"/>
                      <a:gd name="connsiteY14" fmla="*/ 188750 h 691784"/>
                      <a:gd name="connsiteX15" fmla="*/ 88185 w 1600710"/>
                      <a:gd name="connsiteY15" fmla="*/ 141723 h 691784"/>
                      <a:gd name="connsiteX16" fmla="*/ 301995 w 1600710"/>
                      <a:gd name="connsiteY16" fmla="*/ 0 h 691784"/>
                      <a:gd name="connsiteX0" fmla="*/ 301995 w 1600710"/>
                      <a:gd name="connsiteY0" fmla="*/ 0 h 628565"/>
                      <a:gd name="connsiteX1" fmla="*/ 812177 w 1600710"/>
                      <a:gd name="connsiteY1" fmla="*/ 0 h 628565"/>
                      <a:gd name="connsiteX2" fmla="*/ 1044222 w 1600710"/>
                      <a:gd name="connsiteY2" fmla="*/ 232045 h 628565"/>
                      <a:gd name="connsiteX3" fmla="*/ 1296267 w 1600710"/>
                      <a:gd name="connsiteY3" fmla="*/ 284070 h 628565"/>
                      <a:gd name="connsiteX4" fmla="*/ 1465136 w 1600710"/>
                      <a:gd name="connsiteY4" fmla="*/ 115201 h 628565"/>
                      <a:gd name="connsiteX5" fmla="*/ 1577450 w 1600710"/>
                      <a:gd name="connsiteY5" fmla="*/ 115201 h 628565"/>
                      <a:gd name="connsiteX6" fmla="*/ 1577449 w 1600710"/>
                      <a:gd name="connsiteY6" fmla="*/ 115201 h 628565"/>
                      <a:gd name="connsiteX7" fmla="*/ 1577449 w 1600710"/>
                      <a:gd name="connsiteY7" fmla="*/ 227515 h 628565"/>
                      <a:gd name="connsiteX8" fmla="*/ 1362851 w 1600710"/>
                      <a:gd name="connsiteY8" fmla="*/ 442112 h 628565"/>
                      <a:gd name="connsiteX9" fmla="*/ 1306694 w 1600710"/>
                      <a:gd name="connsiteY9" fmla="*/ 465373 h 628565"/>
                      <a:gd name="connsiteX10" fmla="*/ 1300104 w 1600710"/>
                      <a:gd name="connsiteY10" fmla="*/ 464090 h 628565"/>
                      <a:gd name="connsiteX11" fmla="*/ 579734 w 1600710"/>
                      <a:gd name="connsiteY11" fmla="*/ 464090 h 628565"/>
                      <a:gd name="connsiteX12" fmla="*/ 491964 w 1600710"/>
                      <a:gd name="connsiteY12" fmla="*/ 628565 h 628565"/>
                      <a:gd name="connsiteX13" fmla="*/ 0 w 1600710"/>
                      <a:gd name="connsiteY13" fmla="*/ 325990 h 628565"/>
                      <a:gd name="connsiteX14" fmla="*/ 73142 w 1600710"/>
                      <a:gd name="connsiteY14" fmla="*/ 188750 h 628565"/>
                      <a:gd name="connsiteX15" fmla="*/ 88185 w 1600710"/>
                      <a:gd name="connsiteY15" fmla="*/ 141723 h 628565"/>
                      <a:gd name="connsiteX16" fmla="*/ 301995 w 1600710"/>
                      <a:gd name="connsiteY16" fmla="*/ 0 h 628565"/>
                      <a:gd name="connsiteX0" fmla="*/ 301995 w 1600710"/>
                      <a:gd name="connsiteY0" fmla="*/ 0 h 680710"/>
                      <a:gd name="connsiteX1" fmla="*/ 812177 w 1600710"/>
                      <a:gd name="connsiteY1" fmla="*/ 0 h 680710"/>
                      <a:gd name="connsiteX2" fmla="*/ 1044222 w 1600710"/>
                      <a:gd name="connsiteY2" fmla="*/ 232045 h 680710"/>
                      <a:gd name="connsiteX3" fmla="*/ 1296267 w 1600710"/>
                      <a:gd name="connsiteY3" fmla="*/ 284070 h 680710"/>
                      <a:gd name="connsiteX4" fmla="*/ 1465136 w 1600710"/>
                      <a:gd name="connsiteY4" fmla="*/ 115201 h 680710"/>
                      <a:gd name="connsiteX5" fmla="*/ 1577450 w 1600710"/>
                      <a:gd name="connsiteY5" fmla="*/ 115201 h 680710"/>
                      <a:gd name="connsiteX6" fmla="*/ 1577449 w 1600710"/>
                      <a:gd name="connsiteY6" fmla="*/ 115201 h 680710"/>
                      <a:gd name="connsiteX7" fmla="*/ 1577449 w 1600710"/>
                      <a:gd name="connsiteY7" fmla="*/ 227515 h 680710"/>
                      <a:gd name="connsiteX8" fmla="*/ 1362851 w 1600710"/>
                      <a:gd name="connsiteY8" fmla="*/ 442112 h 680710"/>
                      <a:gd name="connsiteX9" fmla="*/ 1306694 w 1600710"/>
                      <a:gd name="connsiteY9" fmla="*/ 465373 h 680710"/>
                      <a:gd name="connsiteX10" fmla="*/ 1300104 w 1600710"/>
                      <a:gd name="connsiteY10" fmla="*/ 464090 h 680710"/>
                      <a:gd name="connsiteX11" fmla="*/ 579734 w 1600710"/>
                      <a:gd name="connsiteY11" fmla="*/ 464090 h 680710"/>
                      <a:gd name="connsiteX12" fmla="*/ 463657 w 1600710"/>
                      <a:gd name="connsiteY12" fmla="*/ 680710 h 680710"/>
                      <a:gd name="connsiteX13" fmla="*/ 0 w 1600710"/>
                      <a:gd name="connsiteY13" fmla="*/ 325990 h 680710"/>
                      <a:gd name="connsiteX14" fmla="*/ 73142 w 1600710"/>
                      <a:gd name="connsiteY14" fmla="*/ 188750 h 680710"/>
                      <a:gd name="connsiteX15" fmla="*/ 88185 w 1600710"/>
                      <a:gd name="connsiteY15" fmla="*/ 141723 h 680710"/>
                      <a:gd name="connsiteX16" fmla="*/ 301995 w 1600710"/>
                      <a:gd name="connsiteY16" fmla="*/ 0 h 680710"/>
                      <a:gd name="connsiteX0" fmla="*/ 348017 w 1646732"/>
                      <a:gd name="connsiteY0" fmla="*/ 0 h 680710"/>
                      <a:gd name="connsiteX1" fmla="*/ 858199 w 1646732"/>
                      <a:gd name="connsiteY1" fmla="*/ 0 h 680710"/>
                      <a:gd name="connsiteX2" fmla="*/ 1090244 w 1646732"/>
                      <a:gd name="connsiteY2" fmla="*/ 232045 h 680710"/>
                      <a:gd name="connsiteX3" fmla="*/ 1342289 w 1646732"/>
                      <a:gd name="connsiteY3" fmla="*/ 284070 h 680710"/>
                      <a:gd name="connsiteX4" fmla="*/ 1511158 w 1646732"/>
                      <a:gd name="connsiteY4" fmla="*/ 115201 h 680710"/>
                      <a:gd name="connsiteX5" fmla="*/ 1623472 w 1646732"/>
                      <a:gd name="connsiteY5" fmla="*/ 115201 h 680710"/>
                      <a:gd name="connsiteX6" fmla="*/ 1623471 w 1646732"/>
                      <a:gd name="connsiteY6" fmla="*/ 115201 h 680710"/>
                      <a:gd name="connsiteX7" fmla="*/ 1623471 w 1646732"/>
                      <a:gd name="connsiteY7" fmla="*/ 227515 h 680710"/>
                      <a:gd name="connsiteX8" fmla="*/ 1408873 w 1646732"/>
                      <a:gd name="connsiteY8" fmla="*/ 442112 h 680710"/>
                      <a:gd name="connsiteX9" fmla="*/ 1352716 w 1646732"/>
                      <a:gd name="connsiteY9" fmla="*/ 465373 h 680710"/>
                      <a:gd name="connsiteX10" fmla="*/ 1346126 w 1646732"/>
                      <a:gd name="connsiteY10" fmla="*/ 464090 h 680710"/>
                      <a:gd name="connsiteX11" fmla="*/ 625756 w 1646732"/>
                      <a:gd name="connsiteY11" fmla="*/ 464090 h 680710"/>
                      <a:gd name="connsiteX12" fmla="*/ 509679 w 1646732"/>
                      <a:gd name="connsiteY12" fmla="*/ 680710 h 680710"/>
                      <a:gd name="connsiteX13" fmla="*/ -1 w 1646732"/>
                      <a:gd name="connsiteY13" fmla="*/ 399671 h 680710"/>
                      <a:gd name="connsiteX14" fmla="*/ 119164 w 1646732"/>
                      <a:gd name="connsiteY14" fmla="*/ 188750 h 680710"/>
                      <a:gd name="connsiteX15" fmla="*/ 134207 w 1646732"/>
                      <a:gd name="connsiteY15" fmla="*/ 141723 h 680710"/>
                      <a:gd name="connsiteX16" fmla="*/ 348017 w 1646732"/>
                      <a:gd name="connsiteY16" fmla="*/ 0 h 680710"/>
                      <a:gd name="connsiteX0" fmla="*/ 348017 w 1646732"/>
                      <a:gd name="connsiteY0" fmla="*/ 0 h 680710"/>
                      <a:gd name="connsiteX1" fmla="*/ 1090244 w 1646732"/>
                      <a:gd name="connsiteY1" fmla="*/ 232045 h 680710"/>
                      <a:gd name="connsiteX2" fmla="*/ 1342289 w 1646732"/>
                      <a:gd name="connsiteY2" fmla="*/ 284070 h 680710"/>
                      <a:gd name="connsiteX3" fmla="*/ 1511158 w 1646732"/>
                      <a:gd name="connsiteY3" fmla="*/ 115201 h 680710"/>
                      <a:gd name="connsiteX4" fmla="*/ 1623472 w 1646732"/>
                      <a:gd name="connsiteY4" fmla="*/ 115201 h 680710"/>
                      <a:gd name="connsiteX5" fmla="*/ 1623471 w 1646732"/>
                      <a:gd name="connsiteY5" fmla="*/ 115201 h 680710"/>
                      <a:gd name="connsiteX6" fmla="*/ 1623471 w 1646732"/>
                      <a:gd name="connsiteY6" fmla="*/ 227515 h 680710"/>
                      <a:gd name="connsiteX7" fmla="*/ 1408873 w 1646732"/>
                      <a:gd name="connsiteY7" fmla="*/ 442112 h 680710"/>
                      <a:gd name="connsiteX8" fmla="*/ 1352716 w 1646732"/>
                      <a:gd name="connsiteY8" fmla="*/ 465373 h 680710"/>
                      <a:gd name="connsiteX9" fmla="*/ 1346126 w 1646732"/>
                      <a:gd name="connsiteY9" fmla="*/ 464090 h 680710"/>
                      <a:gd name="connsiteX10" fmla="*/ 625756 w 1646732"/>
                      <a:gd name="connsiteY10" fmla="*/ 464090 h 680710"/>
                      <a:gd name="connsiteX11" fmla="*/ 509679 w 1646732"/>
                      <a:gd name="connsiteY11" fmla="*/ 680710 h 680710"/>
                      <a:gd name="connsiteX12" fmla="*/ -1 w 1646732"/>
                      <a:gd name="connsiteY12" fmla="*/ 399671 h 680710"/>
                      <a:gd name="connsiteX13" fmla="*/ 119164 w 1646732"/>
                      <a:gd name="connsiteY13" fmla="*/ 188750 h 680710"/>
                      <a:gd name="connsiteX14" fmla="*/ 134207 w 1646732"/>
                      <a:gd name="connsiteY14" fmla="*/ 141723 h 680710"/>
                      <a:gd name="connsiteX15" fmla="*/ 348017 w 1646732"/>
                      <a:gd name="connsiteY15" fmla="*/ 0 h 680710"/>
                      <a:gd name="connsiteX0" fmla="*/ 348017 w 1646732"/>
                      <a:gd name="connsiteY0" fmla="*/ 12804 h 693514"/>
                      <a:gd name="connsiteX1" fmla="*/ 1090244 w 1646732"/>
                      <a:gd name="connsiteY1" fmla="*/ 244849 h 693514"/>
                      <a:gd name="connsiteX2" fmla="*/ 1342289 w 1646732"/>
                      <a:gd name="connsiteY2" fmla="*/ 296874 h 693514"/>
                      <a:gd name="connsiteX3" fmla="*/ 1511158 w 1646732"/>
                      <a:gd name="connsiteY3" fmla="*/ 128005 h 693514"/>
                      <a:gd name="connsiteX4" fmla="*/ 1623472 w 1646732"/>
                      <a:gd name="connsiteY4" fmla="*/ 128005 h 693514"/>
                      <a:gd name="connsiteX5" fmla="*/ 1623471 w 1646732"/>
                      <a:gd name="connsiteY5" fmla="*/ 128005 h 693514"/>
                      <a:gd name="connsiteX6" fmla="*/ 1623471 w 1646732"/>
                      <a:gd name="connsiteY6" fmla="*/ 240319 h 693514"/>
                      <a:gd name="connsiteX7" fmla="*/ 1408873 w 1646732"/>
                      <a:gd name="connsiteY7" fmla="*/ 454916 h 693514"/>
                      <a:gd name="connsiteX8" fmla="*/ 1352716 w 1646732"/>
                      <a:gd name="connsiteY8" fmla="*/ 478177 h 693514"/>
                      <a:gd name="connsiteX9" fmla="*/ 1346126 w 1646732"/>
                      <a:gd name="connsiteY9" fmla="*/ 476894 h 693514"/>
                      <a:gd name="connsiteX10" fmla="*/ 625756 w 1646732"/>
                      <a:gd name="connsiteY10" fmla="*/ 476894 h 693514"/>
                      <a:gd name="connsiteX11" fmla="*/ 509679 w 1646732"/>
                      <a:gd name="connsiteY11" fmla="*/ 693514 h 693514"/>
                      <a:gd name="connsiteX12" fmla="*/ -1 w 1646732"/>
                      <a:gd name="connsiteY12" fmla="*/ 412475 h 693514"/>
                      <a:gd name="connsiteX13" fmla="*/ 119164 w 1646732"/>
                      <a:gd name="connsiteY13" fmla="*/ 201554 h 693514"/>
                      <a:gd name="connsiteX14" fmla="*/ 134207 w 1646732"/>
                      <a:gd name="connsiteY14" fmla="*/ 154527 h 693514"/>
                      <a:gd name="connsiteX15" fmla="*/ 348017 w 1646732"/>
                      <a:gd name="connsiteY15" fmla="*/ 12804 h 693514"/>
                      <a:gd name="connsiteX0" fmla="*/ 348017 w 1646732"/>
                      <a:gd name="connsiteY0" fmla="*/ 12804 h 693514"/>
                      <a:gd name="connsiteX1" fmla="*/ 1090244 w 1646732"/>
                      <a:gd name="connsiteY1" fmla="*/ 244849 h 693514"/>
                      <a:gd name="connsiteX2" fmla="*/ 1342289 w 1646732"/>
                      <a:gd name="connsiteY2" fmla="*/ 296874 h 693514"/>
                      <a:gd name="connsiteX3" fmla="*/ 1511158 w 1646732"/>
                      <a:gd name="connsiteY3" fmla="*/ 128005 h 693514"/>
                      <a:gd name="connsiteX4" fmla="*/ 1623472 w 1646732"/>
                      <a:gd name="connsiteY4" fmla="*/ 128005 h 693514"/>
                      <a:gd name="connsiteX5" fmla="*/ 1623471 w 1646732"/>
                      <a:gd name="connsiteY5" fmla="*/ 128005 h 693514"/>
                      <a:gd name="connsiteX6" fmla="*/ 1623471 w 1646732"/>
                      <a:gd name="connsiteY6" fmla="*/ 240319 h 693514"/>
                      <a:gd name="connsiteX7" fmla="*/ 1408873 w 1646732"/>
                      <a:gd name="connsiteY7" fmla="*/ 454916 h 693514"/>
                      <a:gd name="connsiteX8" fmla="*/ 1352716 w 1646732"/>
                      <a:gd name="connsiteY8" fmla="*/ 478177 h 693514"/>
                      <a:gd name="connsiteX9" fmla="*/ 1346126 w 1646732"/>
                      <a:gd name="connsiteY9" fmla="*/ 476894 h 693514"/>
                      <a:gd name="connsiteX10" fmla="*/ 625756 w 1646732"/>
                      <a:gd name="connsiteY10" fmla="*/ 476894 h 693514"/>
                      <a:gd name="connsiteX11" fmla="*/ 509679 w 1646732"/>
                      <a:gd name="connsiteY11" fmla="*/ 693514 h 693514"/>
                      <a:gd name="connsiteX12" fmla="*/ -1 w 1646732"/>
                      <a:gd name="connsiteY12" fmla="*/ 412475 h 693514"/>
                      <a:gd name="connsiteX13" fmla="*/ 134207 w 1646732"/>
                      <a:gd name="connsiteY13" fmla="*/ 154527 h 693514"/>
                      <a:gd name="connsiteX14" fmla="*/ 348017 w 1646732"/>
                      <a:gd name="connsiteY14" fmla="*/ 12804 h 693514"/>
                      <a:gd name="connsiteX0" fmla="*/ 348017 w 1646732"/>
                      <a:gd name="connsiteY0" fmla="*/ 12804 h 693514"/>
                      <a:gd name="connsiteX1" fmla="*/ 1090244 w 1646732"/>
                      <a:gd name="connsiteY1" fmla="*/ 244849 h 693514"/>
                      <a:gd name="connsiteX2" fmla="*/ 1342289 w 1646732"/>
                      <a:gd name="connsiteY2" fmla="*/ 296874 h 693514"/>
                      <a:gd name="connsiteX3" fmla="*/ 1511158 w 1646732"/>
                      <a:gd name="connsiteY3" fmla="*/ 128005 h 693514"/>
                      <a:gd name="connsiteX4" fmla="*/ 1623472 w 1646732"/>
                      <a:gd name="connsiteY4" fmla="*/ 128005 h 693514"/>
                      <a:gd name="connsiteX5" fmla="*/ 1623471 w 1646732"/>
                      <a:gd name="connsiteY5" fmla="*/ 128005 h 693514"/>
                      <a:gd name="connsiteX6" fmla="*/ 1623471 w 1646732"/>
                      <a:gd name="connsiteY6" fmla="*/ 240319 h 693514"/>
                      <a:gd name="connsiteX7" fmla="*/ 1408873 w 1646732"/>
                      <a:gd name="connsiteY7" fmla="*/ 454916 h 693514"/>
                      <a:gd name="connsiteX8" fmla="*/ 1352716 w 1646732"/>
                      <a:gd name="connsiteY8" fmla="*/ 478177 h 693514"/>
                      <a:gd name="connsiteX9" fmla="*/ 1346126 w 1646732"/>
                      <a:gd name="connsiteY9" fmla="*/ 476894 h 693514"/>
                      <a:gd name="connsiteX10" fmla="*/ 625756 w 1646732"/>
                      <a:gd name="connsiteY10" fmla="*/ 476894 h 693514"/>
                      <a:gd name="connsiteX11" fmla="*/ 509679 w 1646732"/>
                      <a:gd name="connsiteY11" fmla="*/ 693514 h 693514"/>
                      <a:gd name="connsiteX12" fmla="*/ -1 w 1646732"/>
                      <a:gd name="connsiteY12" fmla="*/ 412475 h 693514"/>
                      <a:gd name="connsiteX13" fmla="*/ 348017 w 1646732"/>
                      <a:gd name="connsiteY13" fmla="*/ 12804 h 693514"/>
                      <a:gd name="connsiteX0" fmla="*/ 348017 w 1646732"/>
                      <a:gd name="connsiteY0" fmla="*/ 12804 h 693514"/>
                      <a:gd name="connsiteX1" fmla="*/ 1090244 w 1646732"/>
                      <a:gd name="connsiteY1" fmla="*/ 244849 h 693514"/>
                      <a:gd name="connsiteX2" fmla="*/ 1342289 w 1646732"/>
                      <a:gd name="connsiteY2" fmla="*/ 296874 h 693514"/>
                      <a:gd name="connsiteX3" fmla="*/ 1511158 w 1646732"/>
                      <a:gd name="connsiteY3" fmla="*/ 128005 h 693514"/>
                      <a:gd name="connsiteX4" fmla="*/ 1623472 w 1646732"/>
                      <a:gd name="connsiteY4" fmla="*/ 128005 h 693514"/>
                      <a:gd name="connsiteX5" fmla="*/ 1623471 w 1646732"/>
                      <a:gd name="connsiteY5" fmla="*/ 128005 h 693514"/>
                      <a:gd name="connsiteX6" fmla="*/ 1623471 w 1646732"/>
                      <a:gd name="connsiteY6" fmla="*/ 240319 h 693514"/>
                      <a:gd name="connsiteX7" fmla="*/ 1408873 w 1646732"/>
                      <a:gd name="connsiteY7" fmla="*/ 454916 h 693514"/>
                      <a:gd name="connsiteX8" fmla="*/ 1352716 w 1646732"/>
                      <a:gd name="connsiteY8" fmla="*/ 478177 h 693514"/>
                      <a:gd name="connsiteX9" fmla="*/ 1346126 w 1646732"/>
                      <a:gd name="connsiteY9" fmla="*/ 476894 h 693514"/>
                      <a:gd name="connsiteX10" fmla="*/ 625756 w 1646732"/>
                      <a:gd name="connsiteY10" fmla="*/ 476894 h 693514"/>
                      <a:gd name="connsiteX11" fmla="*/ 509679 w 1646732"/>
                      <a:gd name="connsiteY11" fmla="*/ 693514 h 693514"/>
                      <a:gd name="connsiteX12" fmla="*/ -1 w 1646732"/>
                      <a:gd name="connsiteY12" fmla="*/ 412475 h 693514"/>
                      <a:gd name="connsiteX13" fmla="*/ 348017 w 1646732"/>
                      <a:gd name="connsiteY13" fmla="*/ 12804 h 693514"/>
                      <a:gd name="connsiteX0" fmla="*/ 348017 w 1646732"/>
                      <a:gd name="connsiteY0" fmla="*/ 12804 h 634704"/>
                      <a:gd name="connsiteX1" fmla="*/ 1090244 w 1646732"/>
                      <a:gd name="connsiteY1" fmla="*/ 244849 h 634704"/>
                      <a:gd name="connsiteX2" fmla="*/ 1342289 w 1646732"/>
                      <a:gd name="connsiteY2" fmla="*/ 296874 h 634704"/>
                      <a:gd name="connsiteX3" fmla="*/ 1511158 w 1646732"/>
                      <a:gd name="connsiteY3" fmla="*/ 128005 h 634704"/>
                      <a:gd name="connsiteX4" fmla="*/ 1623472 w 1646732"/>
                      <a:gd name="connsiteY4" fmla="*/ 128005 h 634704"/>
                      <a:gd name="connsiteX5" fmla="*/ 1623471 w 1646732"/>
                      <a:gd name="connsiteY5" fmla="*/ 128005 h 634704"/>
                      <a:gd name="connsiteX6" fmla="*/ 1623471 w 1646732"/>
                      <a:gd name="connsiteY6" fmla="*/ 240319 h 634704"/>
                      <a:gd name="connsiteX7" fmla="*/ 1408873 w 1646732"/>
                      <a:gd name="connsiteY7" fmla="*/ 454916 h 634704"/>
                      <a:gd name="connsiteX8" fmla="*/ 1352716 w 1646732"/>
                      <a:gd name="connsiteY8" fmla="*/ 478177 h 634704"/>
                      <a:gd name="connsiteX9" fmla="*/ 1346126 w 1646732"/>
                      <a:gd name="connsiteY9" fmla="*/ 476894 h 634704"/>
                      <a:gd name="connsiteX10" fmla="*/ 625756 w 1646732"/>
                      <a:gd name="connsiteY10" fmla="*/ 476894 h 634704"/>
                      <a:gd name="connsiteX11" fmla="*/ 281871 w 1646732"/>
                      <a:gd name="connsiteY11" fmla="*/ 634705 h 634704"/>
                      <a:gd name="connsiteX12" fmla="*/ -1 w 1646732"/>
                      <a:gd name="connsiteY12" fmla="*/ 412475 h 634704"/>
                      <a:gd name="connsiteX13" fmla="*/ 348017 w 1646732"/>
                      <a:gd name="connsiteY13" fmla="*/ 12804 h 634704"/>
                      <a:gd name="connsiteX0" fmla="*/ 388271 w 1686986"/>
                      <a:gd name="connsiteY0" fmla="*/ 12804 h 634704"/>
                      <a:gd name="connsiteX1" fmla="*/ 1130498 w 1686986"/>
                      <a:gd name="connsiteY1" fmla="*/ 244849 h 634704"/>
                      <a:gd name="connsiteX2" fmla="*/ 1382543 w 1686986"/>
                      <a:gd name="connsiteY2" fmla="*/ 296874 h 634704"/>
                      <a:gd name="connsiteX3" fmla="*/ 1551412 w 1686986"/>
                      <a:gd name="connsiteY3" fmla="*/ 128005 h 634704"/>
                      <a:gd name="connsiteX4" fmla="*/ 1663726 w 1686986"/>
                      <a:gd name="connsiteY4" fmla="*/ 128005 h 634704"/>
                      <a:gd name="connsiteX5" fmla="*/ 1663725 w 1686986"/>
                      <a:gd name="connsiteY5" fmla="*/ 128005 h 634704"/>
                      <a:gd name="connsiteX6" fmla="*/ 1663725 w 1686986"/>
                      <a:gd name="connsiteY6" fmla="*/ 240319 h 634704"/>
                      <a:gd name="connsiteX7" fmla="*/ 1449127 w 1686986"/>
                      <a:gd name="connsiteY7" fmla="*/ 454916 h 634704"/>
                      <a:gd name="connsiteX8" fmla="*/ 1392970 w 1686986"/>
                      <a:gd name="connsiteY8" fmla="*/ 478177 h 634704"/>
                      <a:gd name="connsiteX9" fmla="*/ 1386380 w 1686986"/>
                      <a:gd name="connsiteY9" fmla="*/ 476894 h 634704"/>
                      <a:gd name="connsiteX10" fmla="*/ 666010 w 1686986"/>
                      <a:gd name="connsiteY10" fmla="*/ 476894 h 634704"/>
                      <a:gd name="connsiteX11" fmla="*/ 322125 w 1686986"/>
                      <a:gd name="connsiteY11" fmla="*/ 634705 h 634704"/>
                      <a:gd name="connsiteX12" fmla="*/ 0 w 1686986"/>
                      <a:gd name="connsiteY12" fmla="*/ 331068 h 634704"/>
                      <a:gd name="connsiteX13" fmla="*/ 388271 w 1686986"/>
                      <a:gd name="connsiteY13" fmla="*/ 12804 h 634704"/>
                      <a:gd name="connsiteX0" fmla="*/ 388271 w 1686986"/>
                      <a:gd name="connsiteY0" fmla="*/ 2330 h 624230"/>
                      <a:gd name="connsiteX1" fmla="*/ 1130498 w 1686986"/>
                      <a:gd name="connsiteY1" fmla="*/ 234375 h 624230"/>
                      <a:gd name="connsiteX2" fmla="*/ 1382543 w 1686986"/>
                      <a:gd name="connsiteY2" fmla="*/ 286400 h 624230"/>
                      <a:gd name="connsiteX3" fmla="*/ 1551412 w 1686986"/>
                      <a:gd name="connsiteY3" fmla="*/ 117531 h 624230"/>
                      <a:gd name="connsiteX4" fmla="*/ 1663726 w 1686986"/>
                      <a:gd name="connsiteY4" fmla="*/ 117531 h 624230"/>
                      <a:gd name="connsiteX5" fmla="*/ 1663725 w 1686986"/>
                      <a:gd name="connsiteY5" fmla="*/ 117531 h 624230"/>
                      <a:gd name="connsiteX6" fmla="*/ 1663725 w 1686986"/>
                      <a:gd name="connsiteY6" fmla="*/ 229845 h 624230"/>
                      <a:gd name="connsiteX7" fmla="*/ 1449127 w 1686986"/>
                      <a:gd name="connsiteY7" fmla="*/ 444442 h 624230"/>
                      <a:gd name="connsiteX8" fmla="*/ 1392970 w 1686986"/>
                      <a:gd name="connsiteY8" fmla="*/ 467703 h 624230"/>
                      <a:gd name="connsiteX9" fmla="*/ 1386380 w 1686986"/>
                      <a:gd name="connsiteY9" fmla="*/ 466420 h 624230"/>
                      <a:gd name="connsiteX10" fmla="*/ 666010 w 1686986"/>
                      <a:gd name="connsiteY10" fmla="*/ 466420 h 624230"/>
                      <a:gd name="connsiteX11" fmla="*/ 322125 w 1686986"/>
                      <a:gd name="connsiteY11" fmla="*/ 624231 h 624230"/>
                      <a:gd name="connsiteX12" fmla="*/ 0 w 1686986"/>
                      <a:gd name="connsiteY12" fmla="*/ 320594 h 624230"/>
                      <a:gd name="connsiteX13" fmla="*/ 388271 w 1686986"/>
                      <a:gd name="connsiteY13" fmla="*/ 2330 h 624230"/>
                      <a:gd name="connsiteX0" fmla="*/ 388271 w 1686986"/>
                      <a:gd name="connsiteY0" fmla="*/ 27992 h 649893"/>
                      <a:gd name="connsiteX1" fmla="*/ 1130498 w 1686986"/>
                      <a:gd name="connsiteY1" fmla="*/ 260037 h 649893"/>
                      <a:gd name="connsiteX2" fmla="*/ 1382543 w 1686986"/>
                      <a:gd name="connsiteY2" fmla="*/ 312062 h 649893"/>
                      <a:gd name="connsiteX3" fmla="*/ 1551412 w 1686986"/>
                      <a:gd name="connsiteY3" fmla="*/ 143193 h 649893"/>
                      <a:gd name="connsiteX4" fmla="*/ 1663726 w 1686986"/>
                      <a:gd name="connsiteY4" fmla="*/ 143193 h 649893"/>
                      <a:gd name="connsiteX5" fmla="*/ 1663725 w 1686986"/>
                      <a:gd name="connsiteY5" fmla="*/ 143193 h 649893"/>
                      <a:gd name="connsiteX6" fmla="*/ 1663725 w 1686986"/>
                      <a:gd name="connsiteY6" fmla="*/ 255507 h 649893"/>
                      <a:gd name="connsiteX7" fmla="*/ 1449127 w 1686986"/>
                      <a:gd name="connsiteY7" fmla="*/ 470104 h 649893"/>
                      <a:gd name="connsiteX8" fmla="*/ 1392970 w 1686986"/>
                      <a:gd name="connsiteY8" fmla="*/ 493365 h 649893"/>
                      <a:gd name="connsiteX9" fmla="*/ 1386380 w 1686986"/>
                      <a:gd name="connsiteY9" fmla="*/ 492082 h 649893"/>
                      <a:gd name="connsiteX10" fmla="*/ 666010 w 1686986"/>
                      <a:gd name="connsiteY10" fmla="*/ 492082 h 649893"/>
                      <a:gd name="connsiteX11" fmla="*/ 322125 w 1686986"/>
                      <a:gd name="connsiteY11" fmla="*/ 649893 h 649893"/>
                      <a:gd name="connsiteX12" fmla="*/ 0 w 1686986"/>
                      <a:gd name="connsiteY12" fmla="*/ 346256 h 649893"/>
                      <a:gd name="connsiteX13" fmla="*/ 388271 w 1686986"/>
                      <a:gd name="connsiteY13" fmla="*/ 27992 h 649893"/>
                      <a:gd name="connsiteX0" fmla="*/ 388271 w 1686986"/>
                      <a:gd name="connsiteY0" fmla="*/ 27992 h 649893"/>
                      <a:gd name="connsiteX1" fmla="*/ 1130498 w 1686986"/>
                      <a:gd name="connsiteY1" fmla="*/ 260037 h 649893"/>
                      <a:gd name="connsiteX2" fmla="*/ 1382543 w 1686986"/>
                      <a:gd name="connsiteY2" fmla="*/ 312062 h 649893"/>
                      <a:gd name="connsiteX3" fmla="*/ 1551412 w 1686986"/>
                      <a:gd name="connsiteY3" fmla="*/ 143193 h 649893"/>
                      <a:gd name="connsiteX4" fmla="*/ 1663726 w 1686986"/>
                      <a:gd name="connsiteY4" fmla="*/ 143193 h 649893"/>
                      <a:gd name="connsiteX5" fmla="*/ 1663725 w 1686986"/>
                      <a:gd name="connsiteY5" fmla="*/ 143193 h 649893"/>
                      <a:gd name="connsiteX6" fmla="*/ 1663725 w 1686986"/>
                      <a:gd name="connsiteY6" fmla="*/ 255507 h 649893"/>
                      <a:gd name="connsiteX7" fmla="*/ 1449127 w 1686986"/>
                      <a:gd name="connsiteY7" fmla="*/ 470104 h 649893"/>
                      <a:gd name="connsiteX8" fmla="*/ 1392970 w 1686986"/>
                      <a:gd name="connsiteY8" fmla="*/ 493365 h 649893"/>
                      <a:gd name="connsiteX9" fmla="*/ 1386380 w 1686986"/>
                      <a:gd name="connsiteY9" fmla="*/ 492082 h 649893"/>
                      <a:gd name="connsiteX10" fmla="*/ 666010 w 1686986"/>
                      <a:gd name="connsiteY10" fmla="*/ 492082 h 649893"/>
                      <a:gd name="connsiteX11" fmla="*/ 322125 w 1686986"/>
                      <a:gd name="connsiteY11" fmla="*/ 649893 h 649893"/>
                      <a:gd name="connsiteX12" fmla="*/ 0 w 1686986"/>
                      <a:gd name="connsiteY12" fmla="*/ 346256 h 649893"/>
                      <a:gd name="connsiteX13" fmla="*/ 388271 w 1686986"/>
                      <a:gd name="connsiteY13" fmla="*/ 27992 h 6498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1686986" h="649893">
                        <a:moveTo>
                          <a:pt x="388271" y="27992"/>
                        </a:moveTo>
                        <a:cubicBezTo>
                          <a:pt x="818598" y="-86607"/>
                          <a:pt x="883089" y="182689"/>
                          <a:pt x="1130498" y="260037"/>
                        </a:cubicBezTo>
                        <a:lnTo>
                          <a:pt x="1382543" y="312062"/>
                        </a:lnTo>
                        <a:lnTo>
                          <a:pt x="1551412" y="143193"/>
                        </a:lnTo>
                        <a:cubicBezTo>
                          <a:pt x="1582426" y="112178"/>
                          <a:pt x="1632711" y="112178"/>
                          <a:pt x="1663726" y="143193"/>
                        </a:cubicBezTo>
                        <a:lnTo>
                          <a:pt x="1663725" y="143193"/>
                        </a:lnTo>
                        <a:cubicBezTo>
                          <a:pt x="1694740" y="174208"/>
                          <a:pt x="1694740" y="224493"/>
                          <a:pt x="1663725" y="255507"/>
                        </a:cubicBezTo>
                        <a:lnTo>
                          <a:pt x="1449127" y="470104"/>
                        </a:lnTo>
                        <a:cubicBezTo>
                          <a:pt x="1433620" y="485611"/>
                          <a:pt x="1413295" y="493365"/>
                          <a:pt x="1392970" y="493365"/>
                        </a:cubicBezTo>
                        <a:lnTo>
                          <a:pt x="1386380" y="492082"/>
                        </a:lnTo>
                        <a:lnTo>
                          <a:pt x="666010" y="492082"/>
                        </a:lnTo>
                        <a:lnTo>
                          <a:pt x="322125" y="649893"/>
                        </a:lnTo>
                        <a:lnTo>
                          <a:pt x="0" y="346256"/>
                        </a:lnTo>
                        <a:cubicBezTo>
                          <a:pt x="116006" y="213032"/>
                          <a:pt x="178979" y="79157"/>
                          <a:pt x="388271" y="27992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1286" name="グループ化 1285"/>
              <p:cNvGrpSpPr/>
              <p:nvPr/>
            </p:nvGrpSpPr>
            <p:grpSpPr>
              <a:xfrm>
                <a:off x="859119" y="4779369"/>
                <a:ext cx="806139" cy="1526005"/>
                <a:chOff x="2074825" y="4475617"/>
                <a:chExt cx="806139" cy="1526005"/>
              </a:xfrm>
            </p:grpSpPr>
            <p:sp>
              <p:nvSpPr>
                <p:cNvPr id="1295" name="台形 1294"/>
                <p:cNvSpPr/>
                <p:nvPr/>
              </p:nvSpPr>
              <p:spPr>
                <a:xfrm>
                  <a:off x="2336649" y="5234586"/>
                  <a:ext cx="250825" cy="223640"/>
                </a:xfrm>
                <a:prstGeom prst="trapezoid">
                  <a:avLst/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296" name="フリーフォーム 1295"/>
                <p:cNvSpPr/>
                <p:nvPr/>
              </p:nvSpPr>
              <p:spPr bwMode="auto">
                <a:xfrm>
                  <a:off x="2074825" y="4475617"/>
                  <a:ext cx="772000" cy="556227"/>
                </a:xfrm>
                <a:custGeom>
                  <a:avLst/>
                  <a:gdLst>
                    <a:gd name="connsiteX0" fmla="*/ 361521 w 772000"/>
                    <a:gd name="connsiteY0" fmla="*/ 45 h 556227"/>
                    <a:gd name="connsiteX1" fmla="*/ 523805 w 772000"/>
                    <a:gd name="connsiteY1" fmla="*/ 43437 h 556227"/>
                    <a:gd name="connsiteX2" fmla="*/ 552664 w 772000"/>
                    <a:gd name="connsiteY2" fmla="*/ 67079 h 556227"/>
                    <a:gd name="connsiteX3" fmla="*/ 613942 w 772000"/>
                    <a:gd name="connsiteY3" fmla="*/ 87936 h 556227"/>
                    <a:gd name="connsiteX4" fmla="*/ 686237 w 772000"/>
                    <a:gd name="connsiteY4" fmla="*/ 140852 h 556227"/>
                    <a:gd name="connsiteX5" fmla="*/ 748592 w 772000"/>
                    <a:gd name="connsiteY5" fmla="*/ 466474 h 556227"/>
                    <a:gd name="connsiteX6" fmla="*/ 725479 w 772000"/>
                    <a:gd name="connsiteY6" fmla="*/ 509705 h 556227"/>
                    <a:gd name="connsiteX7" fmla="*/ 682247 w 772000"/>
                    <a:gd name="connsiteY7" fmla="*/ 532819 h 556227"/>
                    <a:gd name="connsiteX8" fmla="*/ 356626 w 772000"/>
                    <a:gd name="connsiteY8" fmla="*/ 470463 h 556227"/>
                    <a:gd name="connsiteX9" fmla="*/ 329327 w 772000"/>
                    <a:gd name="connsiteY9" fmla="*/ 433167 h 556227"/>
                    <a:gd name="connsiteX10" fmla="*/ 295440 w 772000"/>
                    <a:gd name="connsiteY10" fmla="*/ 447489 h 556227"/>
                    <a:gd name="connsiteX11" fmla="*/ 41824 w 772000"/>
                    <a:gd name="connsiteY11" fmla="*/ 417623 h 556227"/>
                    <a:gd name="connsiteX12" fmla="*/ 7485 w 772000"/>
                    <a:gd name="connsiteY12" fmla="*/ 389491 h 556227"/>
                    <a:gd name="connsiteX13" fmla="*/ 292 w 772000"/>
                    <a:gd name="connsiteY13" fmla="*/ 345687 h 556227"/>
                    <a:gd name="connsiteX14" fmla="*/ 179646 w 772000"/>
                    <a:gd name="connsiteY14" fmla="*/ 51838 h 556227"/>
                    <a:gd name="connsiteX15" fmla="*/ 361521 w 772000"/>
                    <a:gd name="connsiteY15" fmla="*/ 45 h 5562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772000" h="556227">
                      <a:moveTo>
                        <a:pt x="361521" y="45"/>
                      </a:moveTo>
                      <a:cubicBezTo>
                        <a:pt x="421408" y="-935"/>
                        <a:pt x="478030" y="13949"/>
                        <a:pt x="523805" y="43437"/>
                      </a:cubicBezTo>
                      <a:lnTo>
                        <a:pt x="552664" y="67079"/>
                      </a:lnTo>
                      <a:lnTo>
                        <a:pt x="613942" y="87936"/>
                      </a:lnTo>
                      <a:cubicBezTo>
                        <a:pt x="640016" y="101416"/>
                        <a:pt x="664435" y="119051"/>
                        <a:pt x="686237" y="140852"/>
                      </a:cubicBezTo>
                      <a:cubicBezTo>
                        <a:pt x="773443" y="228058"/>
                        <a:pt x="793986" y="357158"/>
                        <a:pt x="748592" y="466474"/>
                      </a:cubicBezTo>
                      <a:lnTo>
                        <a:pt x="725479" y="509705"/>
                      </a:lnTo>
                      <a:lnTo>
                        <a:pt x="682247" y="532819"/>
                      </a:lnTo>
                      <a:cubicBezTo>
                        <a:pt x="572931" y="578213"/>
                        <a:pt x="443832" y="557669"/>
                        <a:pt x="356626" y="470463"/>
                      </a:cubicBezTo>
                      <a:lnTo>
                        <a:pt x="329327" y="433167"/>
                      </a:lnTo>
                      <a:lnTo>
                        <a:pt x="295440" y="447489"/>
                      </a:lnTo>
                      <a:cubicBezTo>
                        <a:pt x="203555" y="473227"/>
                        <a:pt x="110487" y="461854"/>
                        <a:pt x="41824" y="417623"/>
                      </a:cubicBezTo>
                      <a:lnTo>
                        <a:pt x="7485" y="389491"/>
                      </a:lnTo>
                      <a:lnTo>
                        <a:pt x="292" y="345687"/>
                      </a:lnTo>
                      <a:cubicBezTo>
                        <a:pt x="-5005" y="236916"/>
                        <a:pt x="61976" y="119775"/>
                        <a:pt x="179646" y="51838"/>
                      </a:cubicBezTo>
                      <a:cubicBezTo>
                        <a:pt x="238482" y="17868"/>
                        <a:pt x="301634" y="1025"/>
                        <a:pt x="361521" y="45"/>
                      </a:cubicBez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297" name="グループ化 1296"/>
                <p:cNvGrpSpPr/>
                <p:nvPr/>
              </p:nvGrpSpPr>
              <p:grpSpPr>
                <a:xfrm>
                  <a:off x="2077278" y="4883665"/>
                  <a:ext cx="167685" cy="232292"/>
                  <a:chOff x="1564361" y="1500881"/>
                  <a:chExt cx="156844" cy="201655"/>
                </a:xfrm>
              </p:grpSpPr>
              <p:sp>
                <p:nvSpPr>
                  <p:cNvPr id="1319" name="円/楕円 701"/>
                  <p:cNvSpPr/>
                  <p:nvPr/>
                </p:nvSpPr>
                <p:spPr>
                  <a:xfrm rot="20700000">
                    <a:off x="1564361" y="1500881"/>
                    <a:ext cx="156844" cy="201655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320" name="円/楕円 702"/>
                  <p:cNvSpPr/>
                  <p:nvPr/>
                </p:nvSpPr>
                <p:spPr>
                  <a:xfrm rot="20700000">
                    <a:off x="1592530" y="1537098"/>
                    <a:ext cx="100507" cy="129221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1298" name="片側の 2 つの角を丸めた四角形 1297"/>
                <p:cNvSpPr/>
                <p:nvPr/>
              </p:nvSpPr>
              <p:spPr>
                <a:xfrm>
                  <a:off x="2091569" y="5368151"/>
                  <a:ext cx="746882" cy="633471"/>
                </a:xfrm>
                <a:prstGeom prst="round2SameRect">
                  <a:avLst/>
                </a:prstGeom>
                <a:solidFill>
                  <a:schemeClr val="bg1">
                    <a:lumMod val="5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299" name="グループ化 1298"/>
                <p:cNvGrpSpPr/>
                <p:nvPr/>
              </p:nvGrpSpPr>
              <p:grpSpPr>
                <a:xfrm>
                  <a:off x="2392437" y="5370883"/>
                  <a:ext cx="145143" cy="630739"/>
                  <a:chOff x="-102043" y="5493756"/>
                  <a:chExt cx="129338" cy="538598"/>
                </a:xfrm>
                <a:pattFill prst="plaid">
                  <a:fgClr>
                    <a:schemeClr val="accent1"/>
                  </a:fgClr>
                  <a:bgClr>
                    <a:schemeClr val="accent6">
                      <a:lumMod val="60000"/>
                      <a:lumOff val="40000"/>
                    </a:schemeClr>
                  </a:bgClr>
                </a:pattFill>
              </p:grpSpPr>
              <p:sp>
                <p:nvSpPr>
                  <p:cNvPr id="1317" name="台形 1316"/>
                  <p:cNvSpPr/>
                  <p:nvPr/>
                </p:nvSpPr>
                <p:spPr>
                  <a:xfrm rot="10800000">
                    <a:off x="-89612" y="5493756"/>
                    <a:ext cx="104476" cy="68406"/>
                  </a:xfrm>
                  <a:prstGeom prst="trapezoid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318" name="台形 1317"/>
                  <p:cNvSpPr/>
                  <p:nvPr/>
                </p:nvSpPr>
                <p:spPr>
                  <a:xfrm>
                    <a:off x="-102043" y="5562162"/>
                    <a:ext cx="129338" cy="470192"/>
                  </a:xfrm>
                  <a:prstGeom prst="trapezoid">
                    <a:avLst>
                      <a:gd name="adj" fmla="val 27455"/>
                    </a:avLst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1300" name="グループ化 1299"/>
                <p:cNvGrpSpPr/>
                <p:nvPr/>
              </p:nvGrpSpPr>
              <p:grpSpPr>
                <a:xfrm>
                  <a:off x="2288842" y="5364946"/>
                  <a:ext cx="352334" cy="150216"/>
                  <a:chOff x="-199574" y="5488751"/>
                  <a:chExt cx="313967" cy="126641"/>
                </a:xfrm>
                <a:solidFill>
                  <a:schemeClr val="bg1">
                    <a:lumMod val="75000"/>
                  </a:schemeClr>
                </a:solidFill>
              </p:grpSpPr>
              <p:sp>
                <p:nvSpPr>
                  <p:cNvPr id="1315" name="直角三角形 1314"/>
                  <p:cNvSpPr/>
                  <p:nvPr/>
                </p:nvSpPr>
                <p:spPr>
                  <a:xfrm rot="5400000">
                    <a:off x="-188279" y="5477456"/>
                    <a:ext cx="126641" cy="149231"/>
                  </a:xfrm>
                  <a:prstGeom prst="rtTriangl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316" name="直角三角形 1315"/>
                  <p:cNvSpPr/>
                  <p:nvPr/>
                </p:nvSpPr>
                <p:spPr>
                  <a:xfrm rot="16200000" flipH="1">
                    <a:off x="-23543" y="5477456"/>
                    <a:ext cx="126641" cy="149231"/>
                  </a:xfrm>
                  <a:prstGeom prst="rtTriangle">
                    <a:avLst/>
                  </a:prstGeom>
                  <a:solidFill>
                    <a:schemeClr val="bg1">
                      <a:lumMod val="75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1301" name="グループ化 1300"/>
                <p:cNvGrpSpPr/>
                <p:nvPr/>
              </p:nvGrpSpPr>
              <p:grpSpPr>
                <a:xfrm flipH="1">
                  <a:off x="2713279" y="4883665"/>
                  <a:ext cx="167685" cy="232292"/>
                  <a:chOff x="1564361" y="1500881"/>
                  <a:chExt cx="156844" cy="201655"/>
                </a:xfrm>
              </p:grpSpPr>
              <p:sp>
                <p:nvSpPr>
                  <p:cNvPr id="1313" name="円/楕円 701"/>
                  <p:cNvSpPr/>
                  <p:nvPr/>
                </p:nvSpPr>
                <p:spPr>
                  <a:xfrm rot="20700000">
                    <a:off x="1564361" y="1500881"/>
                    <a:ext cx="156844" cy="201655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314" name="円/楕円 702"/>
                  <p:cNvSpPr/>
                  <p:nvPr/>
                </p:nvSpPr>
                <p:spPr>
                  <a:xfrm rot="20700000">
                    <a:off x="1592530" y="1537098"/>
                    <a:ext cx="100507" cy="129221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1302" name="円/楕円 840"/>
                <p:cNvSpPr/>
                <p:nvPr/>
              </p:nvSpPr>
              <p:spPr>
                <a:xfrm>
                  <a:off x="2160508" y="4554125"/>
                  <a:ext cx="628412" cy="756397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03" name="フリーフォーム 1302"/>
                <p:cNvSpPr/>
                <p:nvPr/>
              </p:nvSpPr>
              <p:spPr>
                <a:xfrm>
                  <a:off x="2412210" y="4982462"/>
                  <a:ext cx="114062" cy="100068"/>
                </a:xfrm>
                <a:custGeom>
                  <a:avLst/>
                  <a:gdLst>
                    <a:gd name="connsiteX0" fmla="*/ 43013 w 140052"/>
                    <a:gd name="connsiteY0" fmla="*/ 0 h 142045"/>
                    <a:gd name="connsiteX1" fmla="*/ 97039 w 140052"/>
                    <a:gd name="connsiteY1" fmla="*/ 0 h 142045"/>
                    <a:gd name="connsiteX2" fmla="*/ 119542 w 140052"/>
                    <a:gd name="connsiteY2" fmla="*/ 22503 h 142045"/>
                    <a:gd name="connsiteX3" fmla="*/ 119542 w 140052"/>
                    <a:gd name="connsiteY3" fmla="*/ 121535 h 142045"/>
                    <a:gd name="connsiteX4" fmla="*/ 20510 w 140052"/>
                    <a:gd name="connsiteY4" fmla="*/ 121535 h 142045"/>
                    <a:gd name="connsiteX5" fmla="*/ 20510 w 140052"/>
                    <a:gd name="connsiteY5" fmla="*/ 22503 h 142045"/>
                    <a:gd name="connsiteX0" fmla="*/ 97039 w 188479"/>
                    <a:gd name="connsiteY0" fmla="*/ 0 h 142045"/>
                    <a:gd name="connsiteX1" fmla="*/ 119542 w 188479"/>
                    <a:gd name="connsiteY1" fmla="*/ 22503 h 142045"/>
                    <a:gd name="connsiteX2" fmla="*/ 119542 w 188479"/>
                    <a:gd name="connsiteY2" fmla="*/ 121535 h 142045"/>
                    <a:gd name="connsiteX3" fmla="*/ 20510 w 188479"/>
                    <a:gd name="connsiteY3" fmla="*/ 121535 h 142045"/>
                    <a:gd name="connsiteX4" fmla="*/ 20510 w 188479"/>
                    <a:gd name="connsiteY4" fmla="*/ 22503 h 142045"/>
                    <a:gd name="connsiteX5" fmla="*/ 43013 w 188479"/>
                    <a:gd name="connsiteY5" fmla="*/ 0 h 142045"/>
                    <a:gd name="connsiteX6" fmla="*/ 188479 w 188479"/>
                    <a:gd name="connsiteY6" fmla="*/ 91440 h 142045"/>
                    <a:gd name="connsiteX0" fmla="*/ 97039 w 140052"/>
                    <a:gd name="connsiteY0" fmla="*/ 0 h 142045"/>
                    <a:gd name="connsiteX1" fmla="*/ 119542 w 140052"/>
                    <a:gd name="connsiteY1" fmla="*/ 22503 h 142045"/>
                    <a:gd name="connsiteX2" fmla="*/ 119542 w 140052"/>
                    <a:gd name="connsiteY2" fmla="*/ 121535 h 142045"/>
                    <a:gd name="connsiteX3" fmla="*/ 20510 w 140052"/>
                    <a:gd name="connsiteY3" fmla="*/ 121535 h 142045"/>
                    <a:gd name="connsiteX4" fmla="*/ 20510 w 140052"/>
                    <a:gd name="connsiteY4" fmla="*/ 22503 h 142045"/>
                    <a:gd name="connsiteX5" fmla="*/ 43013 w 140052"/>
                    <a:gd name="connsiteY5" fmla="*/ 0 h 1420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40052" h="142045">
                      <a:moveTo>
                        <a:pt x="97039" y="0"/>
                      </a:moveTo>
                      <a:lnTo>
                        <a:pt x="119542" y="22503"/>
                      </a:lnTo>
                      <a:cubicBezTo>
                        <a:pt x="146889" y="49850"/>
                        <a:pt x="146889" y="94188"/>
                        <a:pt x="119542" y="121535"/>
                      </a:cubicBezTo>
                      <a:cubicBezTo>
                        <a:pt x="92195" y="148882"/>
                        <a:pt x="47857" y="148882"/>
                        <a:pt x="20510" y="121535"/>
                      </a:cubicBezTo>
                      <a:cubicBezTo>
                        <a:pt x="-6837" y="94188"/>
                        <a:pt x="-6837" y="49850"/>
                        <a:pt x="20510" y="22503"/>
                      </a:cubicBezTo>
                      <a:lnTo>
                        <a:pt x="43013" y="0"/>
                      </a:lnTo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04" name="フリーフォーム 1303"/>
                <p:cNvSpPr/>
                <p:nvPr/>
              </p:nvSpPr>
              <p:spPr bwMode="auto">
                <a:xfrm>
                  <a:off x="2202333" y="4885468"/>
                  <a:ext cx="214354" cy="111220"/>
                </a:xfrm>
                <a:custGeom>
                  <a:avLst/>
                  <a:gdLst>
                    <a:gd name="connsiteX0" fmla="*/ 186447 w 372894"/>
                    <a:gd name="connsiteY0" fmla="*/ 0 h 192242"/>
                    <a:gd name="connsiteX1" fmla="*/ 371871 w 372894"/>
                    <a:gd name="connsiteY1" fmla="*/ 93611 h 192242"/>
                    <a:gd name="connsiteX2" fmla="*/ 372894 w 372894"/>
                    <a:gd name="connsiteY2" fmla="*/ 96121 h 192242"/>
                    <a:gd name="connsiteX3" fmla="*/ 371871 w 372894"/>
                    <a:gd name="connsiteY3" fmla="*/ 98631 h 192242"/>
                    <a:gd name="connsiteX4" fmla="*/ 186447 w 372894"/>
                    <a:gd name="connsiteY4" fmla="*/ 192242 h 192242"/>
                    <a:gd name="connsiteX5" fmla="*/ 1023 w 372894"/>
                    <a:gd name="connsiteY5" fmla="*/ 98631 h 192242"/>
                    <a:gd name="connsiteX6" fmla="*/ 0 w 372894"/>
                    <a:gd name="connsiteY6" fmla="*/ 96121 h 192242"/>
                    <a:gd name="connsiteX7" fmla="*/ 1023 w 372894"/>
                    <a:gd name="connsiteY7" fmla="*/ 93611 h 192242"/>
                    <a:gd name="connsiteX8" fmla="*/ 186447 w 372894"/>
                    <a:gd name="connsiteY8" fmla="*/ 0 h 1922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72894" h="192242">
                      <a:moveTo>
                        <a:pt x="186447" y="0"/>
                      </a:moveTo>
                      <a:cubicBezTo>
                        <a:pt x="269803" y="0"/>
                        <a:pt x="341321" y="38600"/>
                        <a:pt x="371871" y="93611"/>
                      </a:cubicBezTo>
                      <a:lnTo>
                        <a:pt x="372894" y="96121"/>
                      </a:lnTo>
                      <a:lnTo>
                        <a:pt x="371871" y="98631"/>
                      </a:lnTo>
                      <a:cubicBezTo>
                        <a:pt x="341321" y="153642"/>
                        <a:pt x="269803" y="192242"/>
                        <a:pt x="186447" y="192242"/>
                      </a:cubicBezTo>
                      <a:cubicBezTo>
                        <a:pt x="103091" y="192242"/>
                        <a:pt x="31573" y="153642"/>
                        <a:pt x="1023" y="98631"/>
                      </a:cubicBezTo>
                      <a:lnTo>
                        <a:pt x="0" y="96121"/>
                      </a:lnTo>
                      <a:lnTo>
                        <a:pt x="1023" y="93611"/>
                      </a:lnTo>
                      <a:cubicBezTo>
                        <a:pt x="31573" y="38600"/>
                        <a:pt x="103091" y="0"/>
                        <a:pt x="186447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05" name="楕円 1304"/>
                <p:cNvSpPr/>
                <p:nvPr/>
              </p:nvSpPr>
              <p:spPr bwMode="auto">
                <a:xfrm>
                  <a:off x="2269061" y="4895397"/>
                  <a:ext cx="80899" cy="80899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06" name="月 1305"/>
                <p:cNvSpPr/>
                <p:nvPr/>
              </p:nvSpPr>
              <p:spPr bwMode="auto">
                <a:xfrm rot="16200000">
                  <a:off x="2286651" y="4713959"/>
                  <a:ext cx="45720" cy="215868"/>
                </a:xfrm>
                <a:prstGeom prst="moon">
                  <a:avLst>
                    <a:gd name="adj" fmla="val 75966"/>
                  </a:avLst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307" name="フリーフォーム 1306"/>
                <p:cNvSpPr/>
                <p:nvPr/>
              </p:nvSpPr>
              <p:spPr bwMode="auto">
                <a:xfrm>
                  <a:off x="2520468" y="4885468"/>
                  <a:ext cx="214354" cy="111220"/>
                </a:xfrm>
                <a:custGeom>
                  <a:avLst/>
                  <a:gdLst>
                    <a:gd name="connsiteX0" fmla="*/ 186447 w 372894"/>
                    <a:gd name="connsiteY0" fmla="*/ 0 h 192242"/>
                    <a:gd name="connsiteX1" fmla="*/ 371871 w 372894"/>
                    <a:gd name="connsiteY1" fmla="*/ 93611 h 192242"/>
                    <a:gd name="connsiteX2" fmla="*/ 372894 w 372894"/>
                    <a:gd name="connsiteY2" fmla="*/ 96121 h 192242"/>
                    <a:gd name="connsiteX3" fmla="*/ 371871 w 372894"/>
                    <a:gd name="connsiteY3" fmla="*/ 98631 h 192242"/>
                    <a:gd name="connsiteX4" fmla="*/ 186447 w 372894"/>
                    <a:gd name="connsiteY4" fmla="*/ 192242 h 192242"/>
                    <a:gd name="connsiteX5" fmla="*/ 1023 w 372894"/>
                    <a:gd name="connsiteY5" fmla="*/ 98631 h 192242"/>
                    <a:gd name="connsiteX6" fmla="*/ 0 w 372894"/>
                    <a:gd name="connsiteY6" fmla="*/ 96121 h 192242"/>
                    <a:gd name="connsiteX7" fmla="*/ 1023 w 372894"/>
                    <a:gd name="connsiteY7" fmla="*/ 93611 h 192242"/>
                    <a:gd name="connsiteX8" fmla="*/ 186447 w 372894"/>
                    <a:gd name="connsiteY8" fmla="*/ 0 h 1922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72894" h="192242">
                      <a:moveTo>
                        <a:pt x="186447" y="0"/>
                      </a:moveTo>
                      <a:cubicBezTo>
                        <a:pt x="269803" y="0"/>
                        <a:pt x="341321" y="38600"/>
                        <a:pt x="371871" y="93611"/>
                      </a:cubicBezTo>
                      <a:lnTo>
                        <a:pt x="372894" y="96121"/>
                      </a:lnTo>
                      <a:lnTo>
                        <a:pt x="371871" y="98631"/>
                      </a:lnTo>
                      <a:cubicBezTo>
                        <a:pt x="341321" y="153642"/>
                        <a:pt x="269803" y="192242"/>
                        <a:pt x="186447" y="192242"/>
                      </a:cubicBezTo>
                      <a:cubicBezTo>
                        <a:pt x="103091" y="192242"/>
                        <a:pt x="31573" y="153642"/>
                        <a:pt x="1023" y="98631"/>
                      </a:cubicBezTo>
                      <a:lnTo>
                        <a:pt x="0" y="96121"/>
                      </a:lnTo>
                      <a:lnTo>
                        <a:pt x="1023" y="93611"/>
                      </a:lnTo>
                      <a:cubicBezTo>
                        <a:pt x="31573" y="38600"/>
                        <a:pt x="103091" y="0"/>
                        <a:pt x="186447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08" name="楕円 1307"/>
                <p:cNvSpPr/>
                <p:nvPr/>
              </p:nvSpPr>
              <p:spPr bwMode="auto">
                <a:xfrm>
                  <a:off x="2587196" y="4895397"/>
                  <a:ext cx="80899" cy="80899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09" name="月 1308"/>
                <p:cNvSpPr/>
                <p:nvPr/>
              </p:nvSpPr>
              <p:spPr bwMode="auto">
                <a:xfrm rot="16200000">
                  <a:off x="2604786" y="4713959"/>
                  <a:ext cx="45720" cy="215868"/>
                </a:xfrm>
                <a:prstGeom prst="moon">
                  <a:avLst>
                    <a:gd name="adj" fmla="val 75966"/>
                  </a:avLst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310" name="月 1309"/>
                <p:cNvSpPr/>
                <p:nvPr/>
              </p:nvSpPr>
              <p:spPr bwMode="auto">
                <a:xfrm rot="5400000">
                  <a:off x="2420344" y="5085902"/>
                  <a:ext cx="106726" cy="182109"/>
                </a:xfrm>
                <a:prstGeom prst="moon">
                  <a:avLst>
                    <a:gd name="adj" fmla="val 87500"/>
                  </a:avLst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311" name="フリーフォーム 1310"/>
                <p:cNvSpPr/>
                <p:nvPr/>
              </p:nvSpPr>
              <p:spPr bwMode="auto">
                <a:xfrm rot="2700000">
                  <a:off x="2292522" y="5048227"/>
                  <a:ext cx="45719" cy="147631"/>
                </a:xfrm>
                <a:custGeom>
                  <a:avLst/>
                  <a:gdLst>
                    <a:gd name="connsiteX0" fmla="*/ 74533 w 74533"/>
                    <a:gd name="connsiteY0" fmla="*/ 0 h 201299"/>
                    <a:gd name="connsiteX1" fmla="*/ 46863 w 74533"/>
                    <a:gd name="connsiteY1" fmla="*/ 37173 h 201299"/>
                    <a:gd name="connsiteX2" fmla="*/ 32715 w 74533"/>
                    <a:gd name="connsiteY2" fmla="*/ 100651 h 201299"/>
                    <a:gd name="connsiteX3" fmla="*/ 46863 w 74533"/>
                    <a:gd name="connsiteY3" fmla="*/ 164130 h 201299"/>
                    <a:gd name="connsiteX4" fmla="*/ 74530 w 74533"/>
                    <a:gd name="connsiteY4" fmla="*/ 201299 h 201299"/>
                    <a:gd name="connsiteX5" fmla="*/ 47807 w 74533"/>
                    <a:gd name="connsiteY5" fmla="*/ 187709 h 201299"/>
                    <a:gd name="connsiteX6" fmla="*/ 0 w 74533"/>
                    <a:gd name="connsiteY6" fmla="*/ 100650 h 201299"/>
                    <a:gd name="connsiteX7" fmla="*/ 47807 w 74533"/>
                    <a:gd name="connsiteY7" fmla="*/ 13591 h 2012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74533" h="201299">
                      <a:moveTo>
                        <a:pt x="74533" y="0"/>
                      </a:moveTo>
                      <a:lnTo>
                        <a:pt x="46863" y="37173"/>
                      </a:lnTo>
                      <a:cubicBezTo>
                        <a:pt x="37753" y="56684"/>
                        <a:pt x="32715" y="78135"/>
                        <a:pt x="32715" y="100651"/>
                      </a:cubicBezTo>
                      <a:cubicBezTo>
                        <a:pt x="32715" y="123168"/>
                        <a:pt x="37753" y="144619"/>
                        <a:pt x="46863" y="164130"/>
                      </a:cubicBezTo>
                      <a:lnTo>
                        <a:pt x="74530" y="201299"/>
                      </a:lnTo>
                      <a:lnTo>
                        <a:pt x="47807" y="187709"/>
                      </a:lnTo>
                      <a:cubicBezTo>
                        <a:pt x="18270" y="165429"/>
                        <a:pt x="0" y="134649"/>
                        <a:pt x="0" y="100650"/>
                      </a:cubicBezTo>
                      <a:cubicBezTo>
                        <a:pt x="0" y="66652"/>
                        <a:pt x="18270" y="35872"/>
                        <a:pt x="47807" y="13591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312" name="フリーフォーム 1311"/>
                <p:cNvSpPr/>
                <p:nvPr/>
              </p:nvSpPr>
              <p:spPr bwMode="auto">
                <a:xfrm rot="18900000" flipH="1">
                  <a:off x="2611574" y="5043484"/>
                  <a:ext cx="45719" cy="147631"/>
                </a:xfrm>
                <a:custGeom>
                  <a:avLst/>
                  <a:gdLst>
                    <a:gd name="connsiteX0" fmla="*/ 74533 w 74533"/>
                    <a:gd name="connsiteY0" fmla="*/ 0 h 201299"/>
                    <a:gd name="connsiteX1" fmla="*/ 46863 w 74533"/>
                    <a:gd name="connsiteY1" fmla="*/ 37173 h 201299"/>
                    <a:gd name="connsiteX2" fmla="*/ 32715 w 74533"/>
                    <a:gd name="connsiteY2" fmla="*/ 100651 h 201299"/>
                    <a:gd name="connsiteX3" fmla="*/ 46863 w 74533"/>
                    <a:gd name="connsiteY3" fmla="*/ 164130 h 201299"/>
                    <a:gd name="connsiteX4" fmla="*/ 74530 w 74533"/>
                    <a:gd name="connsiteY4" fmla="*/ 201299 h 201299"/>
                    <a:gd name="connsiteX5" fmla="*/ 47807 w 74533"/>
                    <a:gd name="connsiteY5" fmla="*/ 187709 h 201299"/>
                    <a:gd name="connsiteX6" fmla="*/ 0 w 74533"/>
                    <a:gd name="connsiteY6" fmla="*/ 100650 h 201299"/>
                    <a:gd name="connsiteX7" fmla="*/ 47807 w 74533"/>
                    <a:gd name="connsiteY7" fmla="*/ 13591 h 2012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74533" h="201299">
                      <a:moveTo>
                        <a:pt x="74533" y="0"/>
                      </a:moveTo>
                      <a:lnTo>
                        <a:pt x="46863" y="37173"/>
                      </a:lnTo>
                      <a:cubicBezTo>
                        <a:pt x="37753" y="56684"/>
                        <a:pt x="32715" y="78135"/>
                        <a:pt x="32715" y="100651"/>
                      </a:cubicBezTo>
                      <a:cubicBezTo>
                        <a:pt x="32715" y="123168"/>
                        <a:pt x="37753" y="144619"/>
                        <a:pt x="46863" y="164130"/>
                      </a:cubicBezTo>
                      <a:lnTo>
                        <a:pt x="74530" y="201299"/>
                      </a:lnTo>
                      <a:lnTo>
                        <a:pt x="47807" y="187709"/>
                      </a:lnTo>
                      <a:cubicBezTo>
                        <a:pt x="18270" y="165429"/>
                        <a:pt x="0" y="134649"/>
                        <a:pt x="0" y="100650"/>
                      </a:cubicBezTo>
                      <a:cubicBezTo>
                        <a:pt x="0" y="66652"/>
                        <a:pt x="18270" y="35872"/>
                        <a:pt x="47807" y="13591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1287" name="片側の 2 つの角を丸めた四角形 544"/>
              <p:cNvSpPr/>
              <p:nvPr/>
            </p:nvSpPr>
            <p:spPr>
              <a:xfrm rot="7200000" flipH="1">
                <a:off x="1632836" y="5649338"/>
                <a:ext cx="232926" cy="549004"/>
              </a:xfrm>
              <a:custGeom>
                <a:avLst/>
                <a:gdLst>
                  <a:gd name="connsiteX0" fmla="*/ 114728 w 229456"/>
                  <a:gd name="connsiteY0" fmla="*/ 0 h 549004"/>
                  <a:gd name="connsiteX1" fmla="*/ 114728 w 229456"/>
                  <a:gd name="connsiteY1" fmla="*/ 0 h 549004"/>
                  <a:gd name="connsiteX2" fmla="*/ 229456 w 229456"/>
                  <a:gd name="connsiteY2" fmla="*/ 114728 h 549004"/>
                  <a:gd name="connsiteX3" fmla="*/ 229456 w 229456"/>
                  <a:gd name="connsiteY3" fmla="*/ 549004 h 549004"/>
                  <a:gd name="connsiteX4" fmla="*/ 229456 w 229456"/>
                  <a:gd name="connsiteY4" fmla="*/ 549004 h 549004"/>
                  <a:gd name="connsiteX5" fmla="*/ 0 w 229456"/>
                  <a:gd name="connsiteY5" fmla="*/ 549004 h 549004"/>
                  <a:gd name="connsiteX6" fmla="*/ 0 w 229456"/>
                  <a:gd name="connsiteY6" fmla="*/ 549004 h 549004"/>
                  <a:gd name="connsiteX7" fmla="*/ 0 w 229456"/>
                  <a:gd name="connsiteY7" fmla="*/ 114728 h 549004"/>
                  <a:gd name="connsiteX8" fmla="*/ 114728 w 229456"/>
                  <a:gd name="connsiteY8" fmla="*/ 0 h 549004"/>
                  <a:gd name="connsiteX0" fmla="*/ 115781 w 230509"/>
                  <a:gd name="connsiteY0" fmla="*/ 0 h 549004"/>
                  <a:gd name="connsiteX1" fmla="*/ 115781 w 230509"/>
                  <a:gd name="connsiteY1" fmla="*/ 0 h 549004"/>
                  <a:gd name="connsiteX2" fmla="*/ 230509 w 230509"/>
                  <a:gd name="connsiteY2" fmla="*/ 114728 h 549004"/>
                  <a:gd name="connsiteX3" fmla="*/ 230509 w 230509"/>
                  <a:gd name="connsiteY3" fmla="*/ 549004 h 549004"/>
                  <a:gd name="connsiteX4" fmla="*/ 230509 w 230509"/>
                  <a:gd name="connsiteY4" fmla="*/ 549004 h 549004"/>
                  <a:gd name="connsiteX5" fmla="*/ 1053 w 230509"/>
                  <a:gd name="connsiteY5" fmla="*/ 549004 h 549004"/>
                  <a:gd name="connsiteX6" fmla="*/ 1053 w 230509"/>
                  <a:gd name="connsiteY6" fmla="*/ 549004 h 549004"/>
                  <a:gd name="connsiteX7" fmla="*/ 0 w 230509"/>
                  <a:gd name="connsiteY7" fmla="*/ 344872 h 549004"/>
                  <a:gd name="connsiteX8" fmla="*/ 1053 w 230509"/>
                  <a:gd name="connsiteY8" fmla="*/ 114728 h 549004"/>
                  <a:gd name="connsiteX9" fmla="*/ 115781 w 230509"/>
                  <a:gd name="connsiteY9" fmla="*/ 0 h 549004"/>
                  <a:gd name="connsiteX0" fmla="*/ 1053 w 230509"/>
                  <a:gd name="connsiteY0" fmla="*/ 549004 h 640444"/>
                  <a:gd name="connsiteX1" fmla="*/ 0 w 230509"/>
                  <a:gd name="connsiteY1" fmla="*/ 344872 h 640444"/>
                  <a:gd name="connsiteX2" fmla="*/ 1053 w 230509"/>
                  <a:gd name="connsiteY2" fmla="*/ 114728 h 640444"/>
                  <a:gd name="connsiteX3" fmla="*/ 115781 w 230509"/>
                  <a:gd name="connsiteY3" fmla="*/ 0 h 640444"/>
                  <a:gd name="connsiteX4" fmla="*/ 115781 w 230509"/>
                  <a:gd name="connsiteY4" fmla="*/ 0 h 640444"/>
                  <a:gd name="connsiteX5" fmla="*/ 230509 w 230509"/>
                  <a:gd name="connsiteY5" fmla="*/ 114728 h 640444"/>
                  <a:gd name="connsiteX6" fmla="*/ 230509 w 230509"/>
                  <a:gd name="connsiteY6" fmla="*/ 549004 h 640444"/>
                  <a:gd name="connsiteX7" fmla="*/ 230509 w 230509"/>
                  <a:gd name="connsiteY7" fmla="*/ 549004 h 640444"/>
                  <a:gd name="connsiteX8" fmla="*/ 1053 w 230509"/>
                  <a:gd name="connsiteY8" fmla="*/ 549004 h 640444"/>
                  <a:gd name="connsiteX9" fmla="*/ 92493 w 230509"/>
                  <a:gd name="connsiteY9" fmla="*/ 640444 h 640444"/>
                  <a:gd name="connsiteX0" fmla="*/ 1053 w 230509"/>
                  <a:gd name="connsiteY0" fmla="*/ 549004 h 549004"/>
                  <a:gd name="connsiteX1" fmla="*/ 0 w 230509"/>
                  <a:gd name="connsiteY1" fmla="*/ 344872 h 549004"/>
                  <a:gd name="connsiteX2" fmla="*/ 1053 w 230509"/>
                  <a:gd name="connsiteY2" fmla="*/ 114728 h 549004"/>
                  <a:gd name="connsiteX3" fmla="*/ 115781 w 230509"/>
                  <a:gd name="connsiteY3" fmla="*/ 0 h 549004"/>
                  <a:gd name="connsiteX4" fmla="*/ 115781 w 230509"/>
                  <a:gd name="connsiteY4" fmla="*/ 0 h 549004"/>
                  <a:gd name="connsiteX5" fmla="*/ 230509 w 230509"/>
                  <a:gd name="connsiteY5" fmla="*/ 114728 h 549004"/>
                  <a:gd name="connsiteX6" fmla="*/ 230509 w 230509"/>
                  <a:gd name="connsiteY6" fmla="*/ 549004 h 549004"/>
                  <a:gd name="connsiteX7" fmla="*/ 230509 w 230509"/>
                  <a:gd name="connsiteY7" fmla="*/ 549004 h 549004"/>
                  <a:gd name="connsiteX8" fmla="*/ 1053 w 230509"/>
                  <a:gd name="connsiteY8" fmla="*/ 549004 h 549004"/>
                  <a:gd name="connsiteX0" fmla="*/ 1053 w 230509"/>
                  <a:gd name="connsiteY0" fmla="*/ 549004 h 549004"/>
                  <a:gd name="connsiteX1" fmla="*/ 0 w 230509"/>
                  <a:gd name="connsiteY1" fmla="*/ 344872 h 549004"/>
                  <a:gd name="connsiteX2" fmla="*/ 1053 w 230509"/>
                  <a:gd name="connsiteY2" fmla="*/ 114728 h 549004"/>
                  <a:gd name="connsiteX3" fmla="*/ 115781 w 230509"/>
                  <a:gd name="connsiteY3" fmla="*/ 0 h 549004"/>
                  <a:gd name="connsiteX4" fmla="*/ 115781 w 230509"/>
                  <a:gd name="connsiteY4" fmla="*/ 0 h 549004"/>
                  <a:gd name="connsiteX5" fmla="*/ 230509 w 230509"/>
                  <a:gd name="connsiteY5" fmla="*/ 114728 h 549004"/>
                  <a:gd name="connsiteX6" fmla="*/ 230509 w 230509"/>
                  <a:gd name="connsiteY6" fmla="*/ 549004 h 549004"/>
                  <a:gd name="connsiteX7" fmla="*/ 230509 w 230509"/>
                  <a:gd name="connsiteY7" fmla="*/ 549004 h 549004"/>
                  <a:gd name="connsiteX0" fmla="*/ 0 w 230509"/>
                  <a:gd name="connsiteY0" fmla="*/ 344872 h 549004"/>
                  <a:gd name="connsiteX1" fmla="*/ 1053 w 230509"/>
                  <a:gd name="connsiteY1" fmla="*/ 114728 h 549004"/>
                  <a:gd name="connsiteX2" fmla="*/ 115781 w 230509"/>
                  <a:gd name="connsiteY2" fmla="*/ 0 h 549004"/>
                  <a:gd name="connsiteX3" fmla="*/ 115781 w 230509"/>
                  <a:gd name="connsiteY3" fmla="*/ 0 h 549004"/>
                  <a:gd name="connsiteX4" fmla="*/ 230509 w 230509"/>
                  <a:gd name="connsiteY4" fmla="*/ 114728 h 549004"/>
                  <a:gd name="connsiteX5" fmla="*/ 230509 w 230509"/>
                  <a:gd name="connsiteY5" fmla="*/ 549004 h 549004"/>
                  <a:gd name="connsiteX6" fmla="*/ 230509 w 230509"/>
                  <a:gd name="connsiteY6" fmla="*/ 549004 h 549004"/>
                  <a:gd name="connsiteX0" fmla="*/ 0 w 232926"/>
                  <a:gd name="connsiteY0" fmla="*/ 356676 h 549004"/>
                  <a:gd name="connsiteX1" fmla="*/ 3470 w 232926"/>
                  <a:gd name="connsiteY1" fmla="*/ 114728 h 549004"/>
                  <a:gd name="connsiteX2" fmla="*/ 118198 w 232926"/>
                  <a:gd name="connsiteY2" fmla="*/ 0 h 549004"/>
                  <a:gd name="connsiteX3" fmla="*/ 118198 w 232926"/>
                  <a:gd name="connsiteY3" fmla="*/ 0 h 549004"/>
                  <a:gd name="connsiteX4" fmla="*/ 232926 w 232926"/>
                  <a:gd name="connsiteY4" fmla="*/ 114728 h 549004"/>
                  <a:gd name="connsiteX5" fmla="*/ 232926 w 232926"/>
                  <a:gd name="connsiteY5" fmla="*/ 549004 h 549004"/>
                  <a:gd name="connsiteX6" fmla="*/ 232926 w 232926"/>
                  <a:gd name="connsiteY6" fmla="*/ 549004 h 5490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32926" h="549004">
                    <a:moveTo>
                      <a:pt x="0" y="356676"/>
                    </a:moveTo>
                    <a:cubicBezTo>
                      <a:pt x="1157" y="276027"/>
                      <a:pt x="2313" y="195377"/>
                      <a:pt x="3470" y="114728"/>
                    </a:cubicBezTo>
                    <a:cubicBezTo>
                      <a:pt x="3470" y="51365"/>
                      <a:pt x="54835" y="0"/>
                      <a:pt x="118198" y="0"/>
                    </a:cubicBezTo>
                    <a:lnTo>
                      <a:pt x="118198" y="0"/>
                    </a:lnTo>
                    <a:cubicBezTo>
                      <a:pt x="181561" y="0"/>
                      <a:pt x="232926" y="51365"/>
                      <a:pt x="232926" y="114728"/>
                    </a:cubicBezTo>
                    <a:lnTo>
                      <a:pt x="232926" y="549004"/>
                    </a:lnTo>
                    <a:lnTo>
                      <a:pt x="232926" y="549004"/>
                    </a:lnTo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288" name="グループ化 1287"/>
              <p:cNvGrpSpPr/>
              <p:nvPr/>
            </p:nvGrpSpPr>
            <p:grpSpPr>
              <a:xfrm rot="19292201">
                <a:off x="1664323" y="5434838"/>
                <a:ext cx="304652" cy="682163"/>
                <a:chOff x="1550778" y="3748466"/>
                <a:chExt cx="304652" cy="682163"/>
              </a:xfrm>
            </p:grpSpPr>
            <p:sp>
              <p:nvSpPr>
                <p:cNvPr id="1293" name="台形 1292"/>
                <p:cNvSpPr/>
                <p:nvPr/>
              </p:nvSpPr>
              <p:spPr>
                <a:xfrm rot="840162" flipH="1">
                  <a:off x="1643988" y="3748466"/>
                  <a:ext cx="211442" cy="106629"/>
                </a:xfrm>
                <a:prstGeom prst="trapezoid">
                  <a:avLst>
                    <a:gd name="adj" fmla="val 13602"/>
                  </a:avLst>
                </a:prstGeom>
                <a:solidFill>
                  <a:schemeClr val="bg1">
                    <a:lumMod val="85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294" name="片側の 2 つの角を丸めた四角形 1293"/>
                <p:cNvSpPr/>
                <p:nvPr/>
              </p:nvSpPr>
              <p:spPr>
                <a:xfrm rot="11656183" flipH="1">
                  <a:off x="1550778" y="3835529"/>
                  <a:ext cx="229456" cy="595100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chemeClr val="bg1">
                    <a:lumMod val="5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1289" name="片側の 2 つの角を丸めた四角形 544"/>
              <p:cNvSpPr/>
              <p:nvPr/>
            </p:nvSpPr>
            <p:spPr>
              <a:xfrm rot="14400000">
                <a:off x="632821" y="5649338"/>
                <a:ext cx="232926" cy="549004"/>
              </a:xfrm>
              <a:custGeom>
                <a:avLst/>
                <a:gdLst>
                  <a:gd name="connsiteX0" fmla="*/ 114728 w 229456"/>
                  <a:gd name="connsiteY0" fmla="*/ 0 h 549004"/>
                  <a:gd name="connsiteX1" fmla="*/ 114728 w 229456"/>
                  <a:gd name="connsiteY1" fmla="*/ 0 h 549004"/>
                  <a:gd name="connsiteX2" fmla="*/ 229456 w 229456"/>
                  <a:gd name="connsiteY2" fmla="*/ 114728 h 549004"/>
                  <a:gd name="connsiteX3" fmla="*/ 229456 w 229456"/>
                  <a:gd name="connsiteY3" fmla="*/ 549004 h 549004"/>
                  <a:gd name="connsiteX4" fmla="*/ 229456 w 229456"/>
                  <a:gd name="connsiteY4" fmla="*/ 549004 h 549004"/>
                  <a:gd name="connsiteX5" fmla="*/ 0 w 229456"/>
                  <a:gd name="connsiteY5" fmla="*/ 549004 h 549004"/>
                  <a:gd name="connsiteX6" fmla="*/ 0 w 229456"/>
                  <a:gd name="connsiteY6" fmla="*/ 549004 h 549004"/>
                  <a:gd name="connsiteX7" fmla="*/ 0 w 229456"/>
                  <a:gd name="connsiteY7" fmla="*/ 114728 h 549004"/>
                  <a:gd name="connsiteX8" fmla="*/ 114728 w 229456"/>
                  <a:gd name="connsiteY8" fmla="*/ 0 h 549004"/>
                  <a:gd name="connsiteX0" fmla="*/ 115781 w 230509"/>
                  <a:gd name="connsiteY0" fmla="*/ 0 h 549004"/>
                  <a:gd name="connsiteX1" fmla="*/ 115781 w 230509"/>
                  <a:gd name="connsiteY1" fmla="*/ 0 h 549004"/>
                  <a:gd name="connsiteX2" fmla="*/ 230509 w 230509"/>
                  <a:gd name="connsiteY2" fmla="*/ 114728 h 549004"/>
                  <a:gd name="connsiteX3" fmla="*/ 230509 w 230509"/>
                  <a:gd name="connsiteY3" fmla="*/ 549004 h 549004"/>
                  <a:gd name="connsiteX4" fmla="*/ 230509 w 230509"/>
                  <a:gd name="connsiteY4" fmla="*/ 549004 h 549004"/>
                  <a:gd name="connsiteX5" fmla="*/ 1053 w 230509"/>
                  <a:gd name="connsiteY5" fmla="*/ 549004 h 549004"/>
                  <a:gd name="connsiteX6" fmla="*/ 1053 w 230509"/>
                  <a:gd name="connsiteY6" fmla="*/ 549004 h 549004"/>
                  <a:gd name="connsiteX7" fmla="*/ 0 w 230509"/>
                  <a:gd name="connsiteY7" fmla="*/ 344872 h 549004"/>
                  <a:gd name="connsiteX8" fmla="*/ 1053 w 230509"/>
                  <a:gd name="connsiteY8" fmla="*/ 114728 h 549004"/>
                  <a:gd name="connsiteX9" fmla="*/ 115781 w 230509"/>
                  <a:gd name="connsiteY9" fmla="*/ 0 h 549004"/>
                  <a:gd name="connsiteX0" fmla="*/ 1053 w 230509"/>
                  <a:gd name="connsiteY0" fmla="*/ 549004 h 640444"/>
                  <a:gd name="connsiteX1" fmla="*/ 0 w 230509"/>
                  <a:gd name="connsiteY1" fmla="*/ 344872 h 640444"/>
                  <a:gd name="connsiteX2" fmla="*/ 1053 w 230509"/>
                  <a:gd name="connsiteY2" fmla="*/ 114728 h 640444"/>
                  <a:gd name="connsiteX3" fmla="*/ 115781 w 230509"/>
                  <a:gd name="connsiteY3" fmla="*/ 0 h 640444"/>
                  <a:gd name="connsiteX4" fmla="*/ 115781 w 230509"/>
                  <a:gd name="connsiteY4" fmla="*/ 0 h 640444"/>
                  <a:gd name="connsiteX5" fmla="*/ 230509 w 230509"/>
                  <a:gd name="connsiteY5" fmla="*/ 114728 h 640444"/>
                  <a:gd name="connsiteX6" fmla="*/ 230509 w 230509"/>
                  <a:gd name="connsiteY6" fmla="*/ 549004 h 640444"/>
                  <a:gd name="connsiteX7" fmla="*/ 230509 w 230509"/>
                  <a:gd name="connsiteY7" fmla="*/ 549004 h 640444"/>
                  <a:gd name="connsiteX8" fmla="*/ 1053 w 230509"/>
                  <a:gd name="connsiteY8" fmla="*/ 549004 h 640444"/>
                  <a:gd name="connsiteX9" fmla="*/ 92493 w 230509"/>
                  <a:gd name="connsiteY9" fmla="*/ 640444 h 640444"/>
                  <a:gd name="connsiteX0" fmla="*/ 1053 w 230509"/>
                  <a:gd name="connsiteY0" fmla="*/ 549004 h 549004"/>
                  <a:gd name="connsiteX1" fmla="*/ 0 w 230509"/>
                  <a:gd name="connsiteY1" fmla="*/ 344872 h 549004"/>
                  <a:gd name="connsiteX2" fmla="*/ 1053 w 230509"/>
                  <a:gd name="connsiteY2" fmla="*/ 114728 h 549004"/>
                  <a:gd name="connsiteX3" fmla="*/ 115781 w 230509"/>
                  <a:gd name="connsiteY3" fmla="*/ 0 h 549004"/>
                  <a:gd name="connsiteX4" fmla="*/ 115781 w 230509"/>
                  <a:gd name="connsiteY4" fmla="*/ 0 h 549004"/>
                  <a:gd name="connsiteX5" fmla="*/ 230509 w 230509"/>
                  <a:gd name="connsiteY5" fmla="*/ 114728 h 549004"/>
                  <a:gd name="connsiteX6" fmla="*/ 230509 w 230509"/>
                  <a:gd name="connsiteY6" fmla="*/ 549004 h 549004"/>
                  <a:gd name="connsiteX7" fmla="*/ 230509 w 230509"/>
                  <a:gd name="connsiteY7" fmla="*/ 549004 h 549004"/>
                  <a:gd name="connsiteX8" fmla="*/ 1053 w 230509"/>
                  <a:gd name="connsiteY8" fmla="*/ 549004 h 549004"/>
                  <a:gd name="connsiteX0" fmla="*/ 1053 w 230509"/>
                  <a:gd name="connsiteY0" fmla="*/ 549004 h 549004"/>
                  <a:gd name="connsiteX1" fmla="*/ 0 w 230509"/>
                  <a:gd name="connsiteY1" fmla="*/ 344872 h 549004"/>
                  <a:gd name="connsiteX2" fmla="*/ 1053 w 230509"/>
                  <a:gd name="connsiteY2" fmla="*/ 114728 h 549004"/>
                  <a:gd name="connsiteX3" fmla="*/ 115781 w 230509"/>
                  <a:gd name="connsiteY3" fmla="*/ 0 h 549004"/>
                  <a:gd name="connsiteX4" fmla="*/ 115781 w 230509"/>
                  <a:gd name="connsiteY4" fmla="*/ 0 h 549004"/>
                  <a:gd name="connsiteX5" fmla="*/ 230509 w 230509"/>
                  <a:gd name="connsiteY5" fmla="*/ 114728 h 549004"/>
                  <a:gd name="connsiteX6" fmla="*/ 230509 w 230509"/>
                  <a:gd name="connsiteY6" fmla="*/ 549004 h 549004"/>
                  <a:gd name="connsiteX7" fmla="*/ 230509 w 230509"/>
                  <a:gd name="connsiteY7" fmla="*/ 549004 h 549004"/>
                  <a:gd name="connsiteX0" fmla="*/ 0 w 230509"/>
                  <a:gd name="connsiteY0" fmla="*/ 344872 h 549004"/>
                  <a:gd name="connsiteX1" fmla="*/ 1053 w 230509"/>
                  <a:gd name="connsiteY1" fmla="*/ 114728 h 549004"/>
                  <a:gd name="connsiteX2" fmla="*/ 115781 w 230509"/>
                  <a:gd name="connsiteY2" fmla="*/ 0 h 549004"/>
                  <a:gd name="connsiteX3" fmla="*/ 115781 w 230509"/>
                  <a:gd name="connsiteY3" fmla="*/ 0 h 549004"/>
                  <a:gd name="connsiteX4" fmla="*/ 230509 w 230509"/>
                  <a:gd name="connsiteY4" fmla="*/ 114728 h 549004"/>
                  <a:gd name="connsiteX5" fmla="*/ 230509 w 230509"/>
                  <a:gd name="connsiteY5" fmla="*/ 549004 h 549004"/>
                  <a:gd name="connsiteX6" fmla="*/ 230509 w 230509"/>
                  <a:gd name="connsiteY6" fmla="*/ 549004 h 549004"/>
                  <a:gd name="connsiteX0" fmla="*/ 0 w 232926"/>
                  <a:gd name="connsiteY0" fmla="*/ 356676 h 549004"/>
                  <a:gd name="connsiteX1" fmla="*/ 3470 w 232926"/>
                  <a:gd name="connsiteY1" fmla="*/ 114728 h 549004"/>
                  <a:gd name="connsiteX2" fmla="*/ 118198 w 232926"/>
                  <a:gd name="connsiteY2" fmla="*/ 0 h 549004"/>
                  <a:gd name="connsiteX3" fmla="*/ 118198 w 232926"/>
                  <a:gd name="connsiteY3" fmla="*/ 0 h 549004"/>
                  <a:gd name="connsiteX4" fmla="*/ 232926 w 232926"/>
                  <a:gd name="connsiteY4" fmla="*/ 114728 h 549004"/>
                  <a:gd name="connsiteX5" fmla="*/ 232926 w 232926"/>
                  <a:gd name="connsiteY5" fmla="*/ 549004 h 549004"/>
                  <a:gd name="connsiteX6" fmla="*/ 232926 w 232926"/>
                  <a:gd name="connsiteY6" fmla="*/ 549004 h 5490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32926" h="549004">
                    <a:moveTo>
                      <a:pt x="0" y="356676"/>
                    </a:moveTo>
                    <a:cubicBezTo>
                      <a:pt x="1157" y="276027"/>
                      <a:pt x="2313" y="195377"/>
                      <a:pt x="3470" y="114728"/>
                    </a:cubicBezTo>
                    <a:cubicBezTo>
                      <a:pt x="3470" y="51365"/>
                      <a:pt x="54835" y="0"/>
                      <a:pt x="118198" y="0"/>
                    </a:cubicBezTo>
                    <a:lnTo>
                      <a:pt x="118198" y="0"/>
                    </a:lnTo>
                    <a:cubicBezTo>
                      <a:pt x="181561" y="0"/>
                      <a:pt x="232926" y="51365"/>
                      <a:pt x="232926" y="114728"/>
                    </a:cubicBezTo>
                    <a:lnTo>
                      <a:pt x="232926" y="549004"/>
                    </a:lnTo>
                    <a:lnTo>
                      <a:pt x="232926" y="549004"/>
                    </a:lnTo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290" name="グループ化 1289"/>
              <p:cNvGrpSpPr/>
              <p:nvPr/>
            </p:nvGrpSpPr>
            <p:grpSpPr>
              <a:xfrm rot="2307799" flipH="1">
                <a:off x="529608" y="5434838"/>
                <a:ext cx="304652" cy="682163"/>
                <a:chOff x="1550778" y="3748466"/>
                <a:chExt cx="304652" cy="682163"/>
              </a:xfrm>
            </p:grpSpPr>
            <p:sp>
              <p:nvSpPr>
                <p:cNvPr id="1291" name="台形 1290"/>
                <p:cNvSpPr/>
                <p:nvPr/>
              </p:nvSpPr>
              <p:spPr>
                <a:xfrm rot="840162" flipH="1">
                  <a:off x="1643988" y="3748466"/>
                  <a:ext cx="211442" cy="106629"/>
                </a:xfrm>
                <a:prstGeom prst="trapezoid">
                  <a:avLst>
                    <a:gd name="adj" fmla="val 13602"/>
                  </a:avLst>
                </a:prstGeom>
                <a:solidFill>
                  <a:schemeClr val="bg1">
                    <a:lumMod val="85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292" name="片側の 2 つの角を丸めた四角形 1291"/>
                <p:cNvSpPr/>
                <p:nvPr/>
              </p:nvSpPr>
              <p:spPr>
                <a:xfrm rot="11656183" flipH="1">
                  <a:off x="1550778" y="3835529"/>
                  <a:ext cx="229456" cy="595100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chemeClr val="bg1">
                    <a:lumMod val="5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1264" name="グループ化 1263"/>
            <p:cNvGrpSpPr/>
            <p:nvPr/>
          </p:nvGrpSpPr>
          <p:grpSpPr>
            <a:xfrm>
              <a:off x="349470" y="5404767"/>
              <a:ext cx="1740429" cy="1081299"/>
              <a:chOff x="349470" y="1523647"/>
              <a:chExt cx="1740429" cy="1081299"/>
            </a:xfrm>
          </p:grpSpPr>
          <p:grpSp>
            <p:nvGrpSpPr>
              <p:cNvPr id="1265" name="グループ化 1264"/>
              <p:cNvGrpSpPr/>
              <p:nvPr/>
            </p:nvGrpSpPr>
            <p:grpSpPr>
              <a:xfrm>
                <a:off x="362875" y="1523647"/>
                <a:ext cx="1710190" cy="918569"/>
                <a:chOff x="2221770" y="1523647"/>
                <a:chExt cx="1710190" cy="918569"/>
              </a:xfrm>
            </p:grpSpPr>
            <p:grpSp>
              <p:nvGrpSpPr>
                <p:cNvPr id="1274" name="グループ化 1273"/>
                <p:cNvGrpSpPr/>
                <p:nvPr/>
              </p:nvGrpSpPr>
              <p:grpSpPr>
                <a:xfrm>
                  <a:off x="2942857" y="1523647"/>
                  <a:ext cx="150957" cy="260257"/>
                  <a:chOff x="2728691" y="1434962"/>
                  <a:chExt cx="464297" cy="800471"/>
                </a:xfrm>
                <a:solidFill>
                  <a:schemeClr val="bg1">
                    <a:lumMod val="85000"/>
                  </a:schemeClr>
                </a:solidFill>
              </p:grpSpPr>
              <p:sp>
                <p:nvSpPr>
                  <p:cNvPr id="1279" name="楕円 1278"/>
                  <p:cNvSpPr/>
                  <p:nvPr/>
                </p:nvSpPr>
                <p:spPr bwMode="auto">
                  <a:xfrm>
                    <a:off x="2848327" y="1434962"/>
                    <a:ext cx="225024" cy="236028"/>
                  </a:xfrm>
                  <a:prstGeom prst="ellipse">
                    <a:avLst/>
                  </a:prstGeom>
                  <a:pattFill prst="openDmnd">
                    <a:fgClr>
                      <a:schemeClr val="tx1">
                        <a:lumMod val="85000"/>
                        <a:lumOff val="15000"/>
                      </a:schemeClr>
                    </a:fgClr>
                    <a:bgClr>
                      <a:schemeClr val="bg2">
                        <a:lumMod val="60000"/>
                        <a:lumOff val="40000"/>
                      </a:schemeClr>
                    </a:bgClr>
                  </a:patt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80" name="角丸四角形 1279"/>
                  <p:cNvSpPr/>
                  <p:nvPr/>
                </p:nvSpPr>
                <p:spPr bwMode="auto">
                  <a:xfrm>
                    <a:off x="2934638" y="1497774"/>
                    <a:ext cx="52402" cy="654143"/>
                  </a:xfrm>
                  <a:prstGeom prst="roundRect">
                    <a:avLst>
                      <a:gd name="adj" fmla="val 50000"/>
                    </a:avLst>
                  </a:prstGeom>
                  <a:pattFill prst="dkHorz">
                    <a:fgClr>
                      <a:schemeClr val="bg1">
                        <a:lumMod val="85000"/>
                      </a:schemeClr>
                    </a:fgClr>
                    <a:bgClr>
                      <a:schemeClr val="accent3">
                        <a:lumMod val="65000"/>
                      </a:schemeClr>
                    </a:bgClr>
                  </a:patt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1281" name="グループ化 1280"/>
                  <p:cNvGrpSpPr/>
                  <p:nvPr/>
                </p:nvGrpSpPr>
                <p:grpSpPr>
                  <a:xfrm>
                    <a:off x="2728691" y="2132750"/>
                    <a:ext cx="464297" cy="102683"/>
                    <a:chOff x="5900186" y="2651761"/>
                    <a:chExt cx="461940" cy="102162"/>
                  </a:xfrm>
                  <a:grpFill/>
                </p:grpSpPr>
                <p:sp>
                  <p:nvSpPr>
                    <p:cNvPr id="1282" name="片側の 2 つの角を丸めた四角形 1281"/>
                    <p:cNvSpPr/>
                    <p:nvPr/>
                  </p:nvSpPr>
                  <p:spPr bwMode="auto">
                    <a:xfrm>
                      <a:off x="5949471" y="2651761"/>
                      <a:ext cx="363370" cy="82406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chemeClr val="tx1">
                        <a:lumMod val="75000"/>
                        <a:lumOff val="25000"/>
                      </a:schemeClr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283" name="片側の 2 つの角を丸めた四角形 1282"/>
                    <p:cNvSpPr/>
                    <p:nvPr/>
                  </p:nvSpPr>
                  <p:spPr bwMode="auto">
                    <a:xfrm>
                      <a:off x="5900186" y="2708204"/>
                      <a:ext cx="461940" cy="45719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chemeClr val="tx1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  <p:sp>
              <p:nvSpPr>
                <p:cNvPr id="1275" name="角丸四角形 1274"/>
                <p:cNvSpPr/>
                <p:nvPr/>
              </p:nvSpPr>
              <p:spPr bwMode="auto">
                <a:xfrm>
                  <a:off x="2810516" y="1758506"/>
                  <a:ext cx="83908" cy="28965"/>
                </a:xfrm>
                <a:prstGeom prst="roundRect">
                  <a:avLst/>
                </a:prstGeom>
                <a:solidFill>
                  <a:schemeClr val="bg1">
                    <a:lumMod val="65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76" name="正方形/長方形 72"/>
                <p:cNvSpPr/>
                <p:nvPr/>
              </p:nvSpPr>
              <p:spPr bwMode="auto">
                <a:xfrm>
                  <a:off x="2283584" y="1824993"/>
                  <a:ext cx="1586562" cy="617223"/>
                </a:xfrm>
                <a:custGeom>
                  <a:avLst/>
                  <a:gdLst>
                    <a:gd name="connsiteX0" fmla="*/ 0 w 3123486"/>
                    <a:gd name="connsiteY0" fmla="*/ 0 h 1215135"/>
                    <a:gd name="connsiteX1" fmla="*/ 3123486 w 3123486"/>
                    <a:gd name="connsiteY1" fmla="*/ 0 h 1215135"/>
                    <a:gd name="connsiteX2" fmla="*/ 3123486 w 3123486"/>
                    <a:gd name="connsiteY2" fmla="*/ 1215135 h 1215135"/>
                    <a:gd name="connsiteX3" fmla="*/ 0 w 3123486"/>
                    <a:gd name="connsiteY3" fmla="*/ 1215135 h 1215135"/>
                    <a:gd name="connsiteX4" fmla="*/ 0 w 3123486"/>
                    <a:gd name="connsiteY4" fmla="*/ 0 h 1215135"/>
                    <a:gd name="connsiteX0" fmla="*/ 0 w 3123486"/>
                    <a:gd name="connsiteY0" fmla="*/ 0 h 1215135"/>
                    <a:gd name="connsiteX1" fmla="*/ 3123486 w 3123486"/>
                    <a:gd name="connsiteY1" fmla="*/ 0 h 1215135"/>
                    <a:gd name="connsiteX2" fmla="*/ 3123486 w 3123486"/>
                    <a:gd name="connsiteY2" fmla="*/ 1215135 h 1215135"/>
                    <a:gd name="connsiteX3" fmla="*/ 1629965 w 3123486"/>
                    <a:gd name="connsiteY3" fmla="*/ 1209905 h 1215135"/>
                    <a:gd name="connsiteX4" fmla="*/ 0 w 3123486"/>
                    <a:gd name="connsiteY4" fmla="*/ 1215135 h 1215135"/>
                    <a:gd name="connsiteX5" fmla="*/ 0 w 3123486"/>
                    <a:gd name="connsiteY5" fmla="*/ 0 h 1215135"/>
                    <a:gd name="connsiteX0" fmla="*/ 1629965 w 3123486"/>
                    <a:gd name="connsiteY0" fmla="*/ 1209905 h 1301345"/>
                    <a:gd name="connsiteX1" fmla="*/ 0 w 3123486"/>
                    <a:gd name="connsiteY1" fmla="*/ 1215135 h 1301345"/>
                    <a:gd name="connsiteX2" fmla="*/ 0 w 3123486"/>
                    <a:gd name="connsiteY2" fmla="*/ 0 h 1301345"/>
                    <a:gd name="connsiteX3" fmla="*/ 3123486 w 3123486"/>
                    <a:gd name="connsiteY3" fmla="*/ 0 h 1301345"/>
                    <a:gd name="connsiteX4" fmla="*/ 3123486 w 3123486"/>
                    <a:gd name="connsiteY4" fmla="*/ 1215135 h 1301345"/>
                    <a:gd name="connsiteX5" fmla="*/ 1721405 w 3123486"/>
                    <a:gd name="connsiteY5" fmla="*/ 1301345 h 1301345"/>
                    <a:gd name="connsiteX0" fmla="*/ 1629965 w 3123486"/>
                    <a:gd name="connsiteY0" fmla="*/ 1209905 h 1215135"/>
                    <a:gd name="connsiteX1" fmla="*/ 0 w 3123486"/>
                    <a:gd name="connsiteY1" fmla="*/ 1215135 h 1215135"/>
                    <a:gd name="connsiteX2" fmla="*/ 0 w 3123486"/>
                    <a:gd name="connsiteY2" fmla="*/ 0 h 1215135"/>
                    <a:gd name="connsiteX3" fmla="*/ 3123486 w 3123486"/>
                    <a:gd name="connsiteY3" fmla="*/ 0 h 1215135"/>
                    <a:gd name="connsiteX4" fmla="*/ 3123486 w 3123486"/>
                    <a:gd name="connsiteY4" fmla="*/ 1215135 h 1215135"/>
                    <a:gd name="connsiteX0" fmla="*/ 0 w 3123486"/>
                    <a:gd name="connsiteY0" fmla="*/ 1215135 h 1215135"/>
                    <a:gd name="connsiteX1" fmla="*/ 0 w 3123486"/>
                    <a:gd name="connsiteY1" fmla="*/ 0 h 1215135"/>
                    <a:gd name="connsiteX2" fmla="*/ 3123486 w 3123486"/>
                    <a:gd name="connsiteY2" fmla="*/ 0 h 1215135"/>
                    <a:gd name="connsiteX3" fmla="*/ 3123486 w 3123486"/>
                    <a:gd name="connsiteY3" fmla="*/ 1215135 h 12151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123486" h="1215135">
                      <a:moveTo>
                        <a:pt x="0" y="1215135"/>
                      </a:moveTo>
                      <a:lnTo>
                        <a:pt x="0" y="0"/>
                      </a:lnTo>
                      <a:lnTo>
                        <a:pt x="3123486" y="0"/>
                      </a:lnTo>
                      <a:lnTo>
                        <a:pt x="3123486" y="1215135"/>
                      </a:lnTo>
                    </a:path>
                  </a:pathLst>
                </a:custGeom>
                <a:solidFill>
                  <a:schemeClr val="bg2">
                    <a:lumMod val="40000"/>
                    <a:lumOff val="60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77" name="正方形/長方形 1276"/>
                <p:cNvSpPr/>
                <p:nvPr/>
              </p:nvSpPr>
              <p:spPr bwMode="auto">
                <a:xfrm>
                  <a:off x="2283584" y="1813620"/>
                  <a:ext cx="1586562" cy="83336"/>
                </a:xfrm>
                <a:prstGeom prst="rect">
                  <a:avLst/>
                </a:prstGeom>
                <a:solidFill>
                  <a:schemeClr val="tx1">
                    <a:alpha val="50000"/>
                  </a:schemeClr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78" name="正方形/長方形 1277"/>
                <p:cNvSpPr/>
                <p:nvPr/>
              </p:nvSpPr>
              <p:spPr bwMode="auto">
                <a:xfrm>
                  <a:off x="2221770" y="1779272"/>
                  <a:ext cx="1710190" cy="68580"/>
                </a:xfrm>
                <a:prstGeom prst="rect">
                  <a:avLst/>
                </a:prstGeom>
                <a:solidFill>
                  <a:schemeClr val="bg2">
                    <a:lumMod val="40000"/>
                    <a:lumOff val="60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266" name="グループ化 1265"/>
              <p:cNvGrpSpPr/>
              <p:nvPr/>
            </p:nvGrpSpPr>
            <p:grpSpPr>
              <a:xfrm>
                <a:off x="349470" y="1804501"/>
                <a:ext cx="1740429" cy="800445"/>
                <a:chOff x="6362969" y="3364528"/>
                <a:chExt cx="1740429" cy="800445"/>
              </a:xfrm>
            </p:grpSpPr>
            <p:sp>
              <p:nvSpPr>
                <p:cNvPr id="1267" name="フリーフォーム 1266"/>
                <p:cNvSpPr/>
                <p:nvPr/>
              </p:nvSpPr>
              <p:spPr bwMode="auto">
                <a:xfrm>
                  <a:off x="7035478" y="336452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rgbClr val="6699FF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68" name="フリーフォーム 1267"/>
                <p:cNvSpPr/>
                <p:nvPr/>
              </p:nvSpPr>
              <p:spPr bwMode="auto">
                <a:xfrm>
                  <a:off x="7500298" y="336452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rgbClr val="6699FF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69" name="フリーフォーム 1268"/>
                <p:cNvSpPr/>
                <p:nvPr/>
              </p:nvSpPr>
              <p:spPr bwMode="auto">
                <a:xfrm>
                  <a:off x="7267888" y="343310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chemeClr val="accent1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70" name="フリーフォーム 1269"/>
                <p:cNvSpPr/>
                <p:nvPr/>
              </p:nvSpPr>
              <p:spPr bwMode="auto">
                <a:xfrm>
                  <a:off x="7713658" y="343310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chemeClr val="accent1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71" name="フリーフォーム 1270"/>
                <p:cNvSpPr/>
                <p:nvPr/>
              </p:nvSpPr>
              <p:spPr bwMode="auto">
                <a:xfrm>
                  <a:off x="6587759" y="336452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rgbClr val="6699FF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72" name="フリーフォーム 1271"/>
                <p:cNvSpPr/>
                <p:nvPr/>
              </p:nvSpPr>
              <p:spPr bwMode="auto">
                <a:xfrm>
                  <a:off x="6362969" y="345596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chemeClr val="accent1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73" name="フリーフォーム 1272"/>
                <p:cNvSpPr/>
                <p:nvPr/>
              </p:nvSpPr>
              <p:spPr bwMode="auto">
                <a:xfrm>
                  <a:off x="6810688" y="345596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chemeClr val="accent1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1368" name="グループ化 1367"/>
          <p:cNvGrpSpPr/>
          <p:nvPr/>
        </p:nvGrpSpPr>
        <p:grpSpPr>
          <a:xfrm>
            <a:off x="2246850" y="4757028"/>
            <a:ext cx="1740429" cy="1729038"/>
            <a:chOff x="2246850" y="4757028"/>
            <a:chExt cx="1740429" cy="1729038"/>
          </a:xfrm>
        </p:grpSpPr>
        <p:grpSp>
          <p:nvGrpSpPr>
            <p:cNvPr id="1369" name="グループ化 1368"/>
            <p:cNvGrpSpPr/>
            <p:nvPr/>
          </p:nvGrpSpPr>
          <p:grpSpPr>
            <a:xfrm>
              <a:off x="2324740" y="4757028"/>
              <a:ext cx="1516670" cy="1125814"/>
              <a:chOff x="2324740" y="875908"/>
              <a:chExt cx="1516670" cy="1125814"/>
            </a:xfrm>
          </p:grpSpPr>
          <p:sp>
            <p:nvSpPr>
              <p:cNvPr id="1470" name="正方形/長方形 1469"/>
              <p:cNvSpPr/>
              <p:nvPr/>
            </p:nvSpPr>
            <p:spPr bwMode="auto">
              <a:xfrm>
                <a:off x="2324740" y="875908"/>
                <a:ext cx="1516669" cy="1125814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471" name="グループ化 1470"/>
              <p:cNvGrpSpPr/>
              <p:nvPr/>
            </p:nvGrpSpPr>
            <p:grpSpPr>
              <a:xfrm>
                <a:off x="2324741" y="875908"/>
                <a:ext cx="1516669" cy="1125813"/>
                <a:chOff x="2247610" y="2632365"/>
                <a:chExt cx="3240343" cy="1898170"/>
              </a:xfrm>
              <a:solidFill>
                <a:srgbClr val="92D050"/>
              </a:solidFill>
            </p:grpSpPr>
            <p:sp>
              <p:nvSpPr>
                <p:cNvPr id="1472" name="正方形/長方形 1471"/>
                <p:cNvSpPr/>
                <p:nvPr/>
              </p:nvSpPr>
              <p:spPr bwMode="auto">
                <a:xfrm>
                  <a:off x="3174013" y="263236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73" name="正方形/長方形 1472"/>
                <p:cNvSpPr/>
                <p:nvPr/>
              </p:nvSpPr>
              <p:spPr bwMode="auto">
                <a:xfrm>
                  <a:off x="2247610" y="263236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74" name="正方形/長方形 1473"/>
                <p:cNvSpPr/>
                <p:nvPr/>
              </p:nvSpPr>
              <p:spPr bwMode="auto">
                <a:xfrm>
                  <a:off x="4099270" y="263236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75" name="正方形/長方形 1474"/>
                <p:cNvSpPr/>
                <p:nvPr/>
              </p:nvSpPr>
              <p:spPr bwMode="auto">
                <a:xfrm>
                  <a:off x="3636293" y="290414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76" name="正方形/長方形 1475"/>
                <p:cNvSpPr/>
                <p:nvPr/>
              </p:nvSpPr>
              <p:spPr bwMode="auto">
                <a:xfrm>
                  <a:off x="2709890" y="290414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77" name="正方形/長方形 1476"/>
                <p:cNvSpPr/>
                <p:nvPr/>
              </p:nvSpPr>
              <p:spPr bwMode="auto">
                <a:xfrm>
                  <a:off x="4561550" y="290414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78" name="正方形/長方形 1477"/>
                <p:cNvSpPr/>
                <p:nvPr/>
              </p:nvSpPr>
              <p:spPr bwMode="auto">
                <a:xfrm>
                  <a:off x="3174013" y="317592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79" name="正方形/長方形 1478"/>
                <p:cNvSpPr/>
                <p:nvPr/>
              </p:nvSpPr>
              <p:spPr bwMode="auto">
                <a:xfrm>
                  <a:off x="2247610" y="317592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80" name="正方形/長方形 1479"/>
                <p:cNvSpPr/>
                <p:nvPr/>
              </p:nvSpPr>
              <p:spPr bwMode="auto">
                <a:xfrm>
                  <a:off x="4099270" y="317592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81" name="正方形/長方形 1480"/>
                <p:cNvSpPr/>
                <p:nvPr/>
              </p:nvSpPr>
              <p:spPr bwMode="auto">
                <a:xfrm>
                  <a:off x="3636293" y="344770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82" name="正方形/長方形 1481"/>
                <p:cNvSpPr/>
                <p:nvPr/>
              </p:nvSpPr>
              <p:spPr bwMode="auto">
                <a:xfrm>
                  <a:off x="2709890" y="344770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83" name="正方形/長方形 1482"/>
                <p:cNvSpPr/>
                <p:nvPr/>
              </p:nvSpPr>
              <p:spPr bwMode="auto">
                <a:xfrm>
                  <a:off x="4561550" y="344770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84" name="正方形/長方形 1483"/>
                <p:cNvSpPr/>
                <p:nvPr/>
              </p:nvSpPr>
              <p:spPr bwMode="auto">
                <a:xfrm>
                  <a:off x="3174013" y="372456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85" name="正方形/長方形 1484"/>
                <p:cNvSpPr/>
                <p:nvPr/>
              </p:nvSpPr>
              <p:spPr bwMode="auto">
                <a:xfrm>
                  <a:off x="2247610" y="372456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86" name="正方形/長方形 1485"/>
                <p:cNvSpPr/>
                <p:nvPr/>
              </p:nvSpPr>
              <p:spPr bwMode="auto">
                <a:xfrm>
                  <a:off x="4099270" y="372456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87" name="正方形/長方形 1486"/>
                <p:cNvSpPr/>
                <p:nvPr/>
              </p:nvSpPr>
              <p:spPr bwMode="auto">
                <a:xfrm>
                  <a:off x="3636293" y="399634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88" name="正方形/長方形 1487"/>
                <p:cNvSpPr/>
                <p:nvPr/>
              </p:nvSpPr>
              <p:spPr bwMode="auto">
                <a:xfrm>
                  <a:off x="2709890" y="399634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89" name="正方形/長方形 1488"/>
                <p:cNvSpPr/>
                <p:nvPr/>
              </p:nvSpPr>
              <p:spPr bwMode="auto">
                <a:xfrm>
                  <a:off x="4561550" y="399634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90" name="正方形/長方形 1489"/>
                <p:cNvSpPr/>
                <p:nvPr/>
              </p:nvSpPr>
              <p:spPr bwMode="auto">
                <a:xfrm>
                  <a:off x="3174013" y="426050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91" name="正方形/長方形 1490"/>
                <p:cNvSpPr/>
                <p:nvPr/>
              </p:nvSpPr>
              <p:spPr bwMode="auto">
                <a:xfrm>
                  <a:off x="2247610" y="426050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92" name="正方形/長方形 1491"/>
                <p:cNvSpPr/>
                <p:nvPr/>
              </p:nvSpPr>
              <p:spPr bwMode="auto">
                <a:xfrm>
                  <a:off x="4099270" y="426050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93" name="正方形/長方形 1492"/>
                <p:cNvSpPr/>
                <p:nvPr/>
              </p:nvSpPr>
              <p:spPr bwMode="auto">
                <a:xfrm>
                  <a:off x="5023830" y="263236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94" name="正方形/長方形 1493"/>
                <p:cNvSpPr/>
                <p:nvPr/>
              </p:nvSpPr>
              <p:spPr bwMode="auto">
                <a:xfrm>
                  <a:off x="5023830" y="317592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95" name="正方形/長方形 1494"/>
                <p:cNvSpPr/>
                <p:nvPr/>
              </p:nvSpPr>
              <p:spPr bwMode="auto">
                <a:xfrm>
                  <a:off x="5023830" y="372456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96" name="正方形/長方形 1495"/>
                <p:cNvSpPr/>
                <p:nvPr/>
              </p:nvSpPr>
              <p:spPr bwMode="auto">
                <a:xfrm>
                  <a:off x="5023830" y="426050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370" name="グループ化 1369"/>
            <p:cNvGrpSpPr/>
            <p:nvPr/>
          </p:nvGrpSpPr>
          <p:grpSpPr>
            <a:xfrm>
              <a:off x="2653649" y="4869270"/>
              <a:ext cx="867554" cy="854167"/>
              <a:chOff x="2319029" y="4767867"/>
              <a:chExt cx="1561608" cy="1537510"/>
            </a:xfrm>
          </p:grpSpPr>
          <p:grpSp>
            <p:nvGrpSpPr>
              <p:cNvPr id="1404" name="グループ化 1403"/>
              <p:cNvGrpSpPr/>
              <p:nvPr/>
            </p:nvGrpSpPr>
            <p:grpSpPr>
              <a:xfrm>
                <a:off x="2319029" y="4767867"/>
                <a:ext cx="1561608" cy="1537510"/>
                <a:chOff x="2319029" y="4767867"/>
                <a:chExt cx="1561608" cy="1537510"/>
              </a:xfrm>
            </p:grpSpPr>
            <p:grpSp>
              <p:nvGrpSpPr>
                <p:cNvPr id="1408" name="グループ化 1407"/>
                <p:cNvGrpSpPr/>
                <p:nvPr/>
              </p:nvGrpSpPr>
              <p:grpSpPr>
                <a:xfrm rot="20905075" flipH="1">
                  <a:off x="2502394" y="5067149"/>
                  <a:ext cx="253443" cy="531068"/>
                  <a:chOff x="4894816" y="452354"/>
                  <a:chExt cx="2804204" cy="5875979"/>
                </a:xfrm>
              </p:grpSpPr>
              <p:sp>
                <p:nvSpPr>
                  <p:cNvPr id="1460" name="角丸四角形 1459"/>
                  <p:cNvSpPr/>
                  <p:nvPr/>
                </p:nvSpPr>
                <p:spPr bwMode="auto">
                  <a:xfrm rot="15117051">
                    <a:off x="4002264" y="3207791"/>
                    <a:ext cx="2768438" cy="897869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ED7D31">
                      <a:lumMod val="40000"/>
                      <a:lumOff val="6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  <a:ex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1461" name="フリーフォーム 1460"/>
                  <p:cNvSpPr/>
                  <p:nvPr/>
                </p:nvSpPr>
                <p:spPr bwMode="auto">
                  <a:xfrm rot="15117051">
                    <a:off x="3941188" y="3399779"/>
                    <a:ext cx="2741582" cy="622121"/>
                  </a:xfrm>
                  <a:custGeom>
                    <a:avLst/>
                    <a:gdLst>
                      <a:gd name="connsiteX0" fmla="*/ 2725306 w 2760587"/>
                      <a:gd name="connsiteY0" fmla="*/ 623681 h 642744"/>
                      <a:gd name="connsiteX1" fmla="*/ 2714959 w 2760587"/>
                      <a:gd name="connsiteY1" fmla="*/ 642744 h 642744"/>
                      <a:gd name="connsiteX2" fmla="*/ 2722811 w 2760587"/>
                      <a:gd name="connsiteY2" fmla="*/ 564856 h 642744"/>
                      <a:gd name="connsiteX3" fmla="*/ 2722812 w 2760587"/>
                      <a:gd name="connsiteY3" fmla="*/ 564857 h 642744"/>
                      <a:gd name="connsiteX4" fmla="*/ 2273877 w 2760587"/>
                      <a:gd name="connsiteY4" fmla="*/ 115921 h 642744"/>
                      <a:gd name="connsiteX5" fmla="*/ 403308 w 2760587"/>
                      <a:gd name="connsiteY5" fmla="*/ 115921 h 642744"/>
                      <a:gd name="connsiteX6" fmla="*/ 31044 w 2760587"/>
                      <a:gd name="connsiteY6" fmla="*/ 313853 h 642744"/>
                      <a:gd name="connsiteX7" fmla="*/ 0 w 2760587"/>
                      <a:gd name="connsiteY7" fmla="*/ 371047 h 642744"/>
                      <a:gd name="connsiteX8" fmla="*/ 1269 w 2760587"/>
                      <a:gd name="connsiteY8" fmla="*/ 358459 h 642744"/>
                      <a:gd name="connsiteX9" fmla="*/ 441083 w 2760587"/>
                      <a:gd name="connsiteY9" fmla="*/ 0 h 642744"/>
                      <a:gd name="connsiteX10" fmla="*/ 2311652 w 2760587"/>
                      <a:gd name="connsiteY10" fmla="*/ 0 h 642744"/>
                      <a:gd name="connsiteX11" fmla="*/ 2760587 w 2760587"/>
                      <a:gd name="connsiteY11" fmla="*/ 448935 h 642744"/>
                      <a:gd name="connsiteX12" fmla="*/ 2760586 w 2760587"/>
                      <a:gd name="connsiteY12" fmla="*/ 448935 h 642744"/>
                      <a:gd name="connsiteX13" fmla="*/ 2725306 w 2760587"/>
                      <a:gd name="connsiteY13" fmla="*/ 623681 h 64274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2760587" h="642744">
                        <a:moveTo>
                          <a:pt x="2725306" y="623681"/>
                        </a:moveTo>
                        <a:lnTo>
                          <a:pt x="2714959" y="642744"/>
                        </a:lnTo>
                        <a:lnTo>
                          <a:pt x="2722811" y="564856"/>
                        </a:lnTo>
                        <a:lnTo>
                          <a:pt x="2722812" y="564857"/>
                        </a:lnTo>
                        <a:cubicBezTo>
                          <a:pt x="2722812" y="316916"/>
                          <a:pt x="2521817" y="115922"/>
                          <a:pt x="2273877" y="115921"/>
                        </a:cubicBezTo>
                        <a:lnTo>
                          <a:pt x="403308" y="115921"/>
                        </a:lnTo>
                        <a:cubicBezTo>
                          <a:pt x="248345" y="115921"/>
                          <a:pt x="111721" y="194435"/>
                          <a:pt x="31044" y="313853"/>
                        </a:cubicBezTo>
                        <a:lnTo>
                          <a:pt x="0" y="371047"/>
                        </a:lnTo>
                        <a:lnTo>
                          <a:pt x="1269" y="358459"/>
                        </a:lnTo>
                        <a:cubicBezTo>
                          <a:pt x="43130" y="153887"/>
                          <a:pt x="224136" y="0"/>
                          <a:pt x="441083" y="0"/>
                        </a:cubicBezTo>
                        <a:lnTo>
                          <a:pt x="2311652" y="0"/>
                        </a:lnTo>
                        <a:cubicBezTo>
                          <a:pt x="2559592" y="0"/>
                          <a:pt x="2760587" y="200995"/>
                          <a:pt x="2760587" y="448935"/>
                        </a:cubicBezTo>
                        <a:lnTo>
                          <a:pt x="2760586" y="448935"/>
                        </a:lnTo>
                        <a:cubicBezTo>
                          <a:pt x="2760586" y="510920"/>
                          <a:pt x="2748024" y="569971"/>
                          <a:pt x="2725306" y="623681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60000"/>
                      <a:lumOff val="4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grpSp>
                <p:nvGrpSpPr>
                  <p:cNvPr id="1462" name="グループ化 1461"/>
                  <p:cNvGrpSpPr/>
                  <p:nvPr/>
                </p:nvGrpSpPr>
                <p:grpSpPr>
                  <a:xfrm>
                    <a:off x="4894816" y="1103854"/>
                    <a:ext cx="1669192" cy="2988330"/>
                    <a:chOff x="2105674" y="525248"/>
                    <a:chExt cx="1669192" cy="2988330"/>
                  </a:xfrm>
                </p:grpSpPr>
                <p:sp>
                  <p:nvSpPr>
                    <p:cNvPr id="1468" name="フリーフォーム 1467"/>
                    <p:cNvSpPr/>
                    <p:nvPr/>
                  </p:nvSpPr>
                  <p:spPr bwMode="auto">
                    <a:xfrm rot="14603525">
                      <a:off x="1450042" y="1188755"/>
                      <a:ext cx="2980455" cy="1669192"/>
                    </a:xfrm>
                    <a:custGeom>
                      <a:avLst/>
                      <a:gdLst>
                        <a:gd name="connsiteX0" fmla="*/ 798882 w 825245"/>
                        <a:gd name="connsiteY0" fmla="*/ 353213 h 506869"/>
                        <a:gd name="connsiteX1" fmla="*/ 825245 w 825245"/>
                        <a:gd name="connsiteY1" fmla="*/ 416859 h 506869"/>
                        <a:gd name="connsiteX2" fmla="*/ 735235 w 825245"/>
                        <a:gd name="connsiteY2" fmla="*/ 506869 h 506869"/>
                        <a:gd name="connsiteX3" fmla="*/ 421248 w 825245"/>
                        <a:gd name="connsiteY3" fmla="*/ 506869 h 506869"/>
                        <a:gd name="connsiteX4" fmla="*/ 386212 w 825245"/>
                        <a:gd name="connsiteY4" fmla="*/ 499795 h 506869"/>
                        <a:gd name="connsiteX5" fmla="*/ 385477 w 825245"/>
                        <a:gd name="connsiteY5" fmla="*/ 499300 h 506869"/>
                        <a:gd name="connsiteX6" fmla="*/ 381172 w 825245"/>
                        <a:gd name="connsiteY6" fmla="*/ 498462 h 506869"/>
                        <a:gd name="connsiteX7" fmla="*/ 351396 w 825245"/>
                        <a:gd name="connsiteY7" fmla="*/ 478689 h 506869"/>
                        <a:gd name="connsiteX8" fmla="*/ 26363 w 825245"/>
                        <a:gd name="connsiteY8" fmla="*/ 153657 h 506869"/>
                        <a:gd name="connsiteX9" fmla="*/ 26363 w 825245"/>
                        <a:gd name="connsiteY9" fmla="*/ 26363 h 506869"/>
                        <a:gd name="connsiteX10" fmla="*/ 153656 w 825245"/>
                        <a:gd name="connsiteY10" fmla="*/ 26363 h 506869"/>
                        <a:gd name="connsiteX11" fmla="*/ 454142 w 825245"/>
                        <a:gd name="connsiteY11" fmla="*/ 326849 h 506869"/>
                        <a:gd name="connsiteX12" fmla="*/ 735235 w 825245"/>
                        <a:gd name="connsiteY12" fmla="*/ 326849 h 506869"/>
                        <a:gd name="connsiteX13" fmla="*/ 798882 w 825245"/>
                        <a:gd name="connsiteY13" fmla="*/ 353213 h 50686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</a:cxnLst>
                      <a:rect l="l" t="t" r="r" b="b"/>
                      <a:pathLst>
                        <a:path w="825245" h="506869">
                          <a:moveTo>
                            <a:pt x="798882" y="353213"/>
                          </a:moveTo>
                          <a:cubicBezTo>
                            <a:pt x="815170" y="369501"/>
                            <a:pt x="825245" y="392004"/>
                            <a:pt x="825245" y="416859"/>
                          </a:cubicBezTo>
                          <a:cubicBezTo>
                            <a:pt x="825245" y="466570"/>
                            <a:pt x="784946" y="506869"/>
                            <a:pt x="735235" y="506869"/>
                          </a:cubicBezTo>
                          <a:lnTo>
                            <a:pt x="421248" y="506869"/>
                          </a:lnTo>
                          <a:cubicBezTo>
                            <a:pt x="408820" y="506869"/>
                            <a:pt x="396981" y="504350"/>
                            <a:pt x="386212" y="499795"/>
                          </a:cubicBezTo>
                          <a:lnTo>
                            <a:pt x="385477" y="499300"/>
                          </a:lnTo>
                          <a:lnTo>
                            <a:pt x="381172" y="498462"/>
                          </a:lnTo>
                          <a:cubicBezTo>
                            <a:pt x="370336" y="494068"/>
                            <a:pt x="360183" y="487477"/>
                            <a:pt x="351396" y="478689"/>
                          </a:cubicBezTo>
                          <a:lnTo>
                            <a:pt x="26363" y="153657"/>
                          </a:lnTo>
                          <a:cubicBezTo>
                            <a:pt x="-8788" y="118506"/>
                            <a:pt x="-8788" y="61514"/>
                            <a:pt x="26363" y="26363"/>
                          </a:cubicBezTo>
                          <a:cubicBezTo>
                            <a:pt x="61514" y="-8788"/>
                            <a:pt x="118505" y="-8788"/>
                            <a:pt x="153656" y="26363"/>
                          </a:cubicBezTo>
                          <a:lnTo>
                            <a:pt x="454142" y="326849"/>
                          </a:lnTo>
                          <a:lnTo>
                            <a:pt x="735235" y="326849"/>
                          </a:lnTo>
                          <a:cubicBezTo>
                            <a:pt x="760090" y="326849"/>
                            <a:pt x="782593" y="336924"/>
                            <a:pt x="798882" y="353213"/>
                          </a:cubicBezTo>
                          <a:close/>
                        </a:path>
                      </a:pathLst>
                    </a:custGeom>
                    <a:solidFill>
                      <a:srgbClr val="ED7D31">
                        <a:lumMod val="40000"/>
                        <a:lumOff val="60000"/>
                      </a:srgb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  <a:ex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1469" name="フリーフォーム 1468"/>
                    <p:cNvSpPr/>
                    <p:nvPr/>
                  </p:nvSpPr>
                  <p:spPr bwMode="auto">
                    <a:xfrm rot="17105215">
                      <a:off x="1306817" y="1543522"/>
                      <a:ext cx="2928510" cy="891961"/>
                    </a:xfrm>
                    <a:custGeom>
                      <a:avLst/>
                      <a:gdLst>
                        <a:gd name="connsiteX0" fmla="*/ 2814373 w 2814373"/>
                        <a:gd name="connsiteY0" fmla="*/ 57218 h 940092"/>
                        <a:gd name="connsiteX1" fmla="*/ 2788645 w 2814373"/>
                        <a:gd name="connsiteY1" fmla="*/ 54817 h 940092"/>
                        <a:gd name="connsiteX2" fmla="*/ 2547991 w 2814373"/>
                        <a:gd name="connsiteY2" fmla="*/ 151894 h 940092"/>
                        <a:gd name="connsiteX3" fmla="*/ 1796453 w 2814373"/>
                        <a:gd name="connsiteY3" fmla="*/ 883805 h 940092"/>
                        <a:gd name="connsiteX4" fmla="*/ 189680 w 2814373"/>
                        <a:gd name="connsiteY4" fmla="*/ 883805 h 940092"/>
                        <a:gd name="connsiteX5" fmla="*/ 57207 w 2814373"/>
                        <a:gd name="connsiteY5" fmla="*/ 909852 h 940092"/>
                        <a:gd name="connsiteX6" fmla="*/ 0 w 2814373"/>
                        <a:gd name="connsiteY6" fmla="*/ 940092 h 940092"/>
                        <a:gd name="connsiteX7" fmla="*/ 15972 w 2814373"/>
                        <a:gd name="connsiteY7" fmla="*/ 910665 h 940092"/>
                        <a:gd name="connsiteX8" fmla="*/ 272647 w 2814373"/>
                        <a:gd name="connsiteY8" fmla="*/ 774193 h 940092"/>
                        <a:gd name="connsiteX9" fmla="*/ 1734026 w 2814373"/>
                        <a:gd name="connsiteY9" fmla="*/ 774192 h 940092"/>
                        <a:gd name="connsiteX10" fmla="*/ 2417559 w 2814373"/>
                        <a:gd name="connsiteY10" fmla="*/ 90660 h 940092"/>
                        <a:gd name="connsiteX11" fmla="*/ 2636437 w 2814373"/>
                        <a:gd name="connsiteY11" fmla="*/ 0 h 940092"/>
                        <a:gd name="connsiteX12" fmla="*/ 2806757 w 2814373"/>
                        <a:gd name="connsiteY12" fmla="*/ 50997 h 94009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</a:cxnLst>
                      <a:rect l="l" t="t" r="r" b="b"/>
                      <a:pathLst>
                        <a:path w="2814373" h="940092">
                          <a:moveTo>
                            <a:pt x="2814373" y="57218"/>
                          </a:moveTo>
                          <a:lnTo>
                            <a:pt x="2788645" y="54817"/>
                          </a:lnTo>
                          <a:cubicBezTo>
                            <a:pt x="2701544" y="54817"/>
                            <a:pt x="2614447" y="87177"/>
                            <a:pt x="2547991" y="151894"/>
                          </a:cubicBezTo>
                          <a:lnTo>
                            <a:pt x="1796453" y="883805"/>
                          </a:lnTo>
                          <a:lnTo>
                            <a:pt x="189680" y="883805"/>
                          </a:lnTo>
                          <a:cubicBezTo>
                            <a:pt x="142690" y="883806"/>
                            <a:pt x="97924" y="893080"/>
                            <a:pt x="57207" y="909852"/>
                          </a:cubicBezTo>
                          <a:lnTo>
                            <a:pt x="0" y="940092"/>
                          </a:lnTo>
                          <a:lnTo>
                            <a:pt x="15972" y="910665"/>
                          </a:lnTo>
                          <a:cubicBezTo>
                            <a:pt x="71599" y="828328"/>
                            <a:pt x="165801" y="774193"/>
                            <a:pt x="272647" y="774193"/>
                          </a:cubicBezTo>
                          <a:lnTo>
                            <a:pt x="1734026" y="774192"/>
                          </a:lnTo>
                          <a:lnTo>
                            <a:pt x="2417559" y="90660"/>
                          </a:lnTo>
                          <a:cubicBezTo>
                            <a:pt x="2478002" y="30221"/>
                            <a:pt x="2557218" y="0"/>
                            <a:pt x="2636437" y="0"/>
                          </a:cubicBezTo>
                          <a:cubicBezTo>
                            <a:pt x="2695852" y="0"/>
                            <a:pt x="2755264" y="17000"/>
                            <a:pt x="2806757" y="50997"/>
                          </a:cubicBezTo>
                          <a:close/>
                        </a:path>
                      </a:pathLst>
                    </a:custGeom>
                    <a:solidFill>
                      <a:srgbClr val="ED7D31">
                        <a:lumMod val="60000"/>
                        <a:lumOff val="40000"/>
                      </a:srgb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</p:grpSp>
              <p:sp>
                <p:nvSpPr>
                  <p:cNvPr id="1463" name="フリーフォーム 1462"/>
                  <p:cNvSpPr/>
                  <p:nvPr/>
                </p:nvSpPr>
                <p:spPr bwMode="auto">
                  <a:xfrm rot="14603525">
                    <a:off x="4579736" y="1188755"/>
                    <a:ext cx="2980455" cy="1669192"/>
                  </a:xfrm>
                  <a:custGeom>
                    <a:avLst/>
                    <a:gdLst>
                      <a:gd name="connsiteX0" fmla="*/ 798882 w 825245"/>
                      <a:gd name="connsiteY0" fmla="*/ 353213 h 506869"/>
                      <a:gd name="connsiteX1" fmla="*/ 825245 w 825245"/>
                      <a:gd name="connsiteY1" fmla="*/ 416859 h 506869"/>
                      <a:gd name="connsiteX2" fmla="*/ 735235 w 825245"/>
                      <a:gd name="connsiteY2" fmla="*/ 506869 h 506869"/>
                      <a:gd name="connsiteX3" fmla="*/ 421248 w 825245"/>
                      <a:gd name="connsiteY3" fmla="*/ 506869 h 506869"/>
                      <a:gd name="connsiteX4" fmla="*/ 386212 w 825245"/>
                      <a:gd name="connsiteY4" fmla="*/ 499795 h 506869"/>
                      <a:gd name="connsiteX5" fmla="*/ 385477 w 825245"/>
                      <a:gd name="connsiteY5" fmla="*/ 499300 h 506869"/>
                      <a:gd name="connsiteX6" fmla="*/ 381172 w 825245"/>
                      <a:gd name="connsiteY6" fmla="*/ 498462 h 506869"/>
                      <a:gd name="connsiteX7" fmla="*/ 351396 w 825245"/>
                      <a:gd name="connsiteY7" fmla="*/ 478689 h 506869"/>
                      <a:gd name="connsiteX8" fmla="*/ 26363 w 825245"/>
                      <a:gd name="connsiteY8" fmla="*/ 153657 h 506869"/>
                      <a:gd name="connsiteX9" fmla="*/ 26363 w 825245"/>
                      <a:gd name="connsiteY9" fmla="*/ 26363 h 506869"/>
                      <a:gd name="connsiteX10" fmla="*/ 153656 w 825245"/>
                      <a:gd name="connsiteY10" fmla="*/ 26363 h 506869"/>
                      <a:gd name="connsiteX11" fmla="*/ 454142 w 825245"/>
                      <a:gd name="connsiteY11" fmla="*/ 326849 h 506869"/>
                      <a:gd name="connsiteX12" fmla="*/ 735235 w 825245"/>
                      <a:gd name="connsiteY12" fmla="*/ 326849 h 506869"/>
                      <a:gd name="connsiteX13" fmla="*/ 798882 w 825245"/>
                      <a:gd name="connsiteY13" fmla="*/ 353213 h 5068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825245" h="506869">
                        <a:moveTo>
                          <a:pt x="798882" y="353213"/>
                        </a:moveTo>
                        <a:cubicBezTo>
                          <a:pt x="815170" y="369501"/>
                          <a:pt x="825245" y="392004"/>
                          <a:pt x="825245" y="416859"/>
                        </a:cubicBezTo>
                        <a:cubicBezTo>
                          <a:pt x="825245" y="466570"/>
                          <a:pt x="784946" y="506869"/>
                          <a:pt x="735235" y="506869"/>
                        </a:cubicBezTo>
                        <a:lnTo>
                          <a:pt x="421248" y="506869"/>
                        </a:lnTo>
                        <a:cubicBezTo>
                          <a:pt x="408820" y="506869"/>
                          <a:pt x="396981" y="504350"/>
                          <a:pt x="386212" y="499795"/>
                        </a:cubicBezTo>
                        <a:lnTo>
                          <a:pt x="385477" y="499300"/>
                        </a:lnTo>
                        <a:lnTo>
                          <a:pt x="381172" y="498462"/>
                        </a:lnTo>
                        <a:cubicBezTo>
                          <a:pt x="370336" y="494068"/>
                          <a:pt x="360183" y="487477"/>
                          <a:pt x="351396" y="478689"/>
                        </a:cubicBezTo>
                        <a:lnTo>
                          <a:pt x="26363" y="153657"/>
                        </a:lnTo>
                        <a:cubicBezTo>
                          <a:pt x="-8788" y="118506"/>
                          <a:pt x="-8788" y="61514"/>
                          <a:pt x="26363" y="26363"/>
                        </a:cubicBezTo>
                        <a:cubicBezTo>
                          <a:pt x="61514" y="-8788"/>
                          <a:pt x="118505" y="-8788"/>
                          <a:pt x="153656" y="26363"/>
                        </a:cubicBezTo>
                        <a:lnTo>
                          <a:pt x="454142" y="326849"/>
                        </a:lnTo>
                        <a:lnTo>
                          <a:pt x="735235" y="326849"/>
                        </a:lnTo>
                        <a:cubicBezTo>
                          <a:pt x="760090" y="326849"/>
                          <a:pt x="782593" y="336924"/>
                          <a:pt x="798882" y="353213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40000"/>
                      <a:lumOff val="6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  <a:ex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1464" name="フリーフォーム 1463"/>
                  <p:cNvSpPr/>
                  <p:nvPr/>
                </p:nvSpPr>
                <p:spPr bwMode="auto">
                  <a:xfrm rot="17105215">
                    <a:off x="4436511" y="1543522"/>
                    <a:ext cx="2928510" cy="891961"/>
                  </a:xfrm>
                  <a:custGeom>
                    <a:avLst/>
                    <a:gdLst>
                      <a:gd name="connsiteX0" fmla="*/ 2814373 w 2814373"/>
                      <a:gd name="connsiteY0" fmla="*/ 57218 h 940092"/>
                      <a:gd name="connsiteX1" fmla="*/ 2788645 w 2814373"/>
                      <a:gd name="connsiteY1" fmla="*/ 54817 h 940092"/>
                      <a:gd name="connsiteX2" fmla="*/ 2547991 w 2814373"/>
                      <a:gd name="connsiteY2" fmla="*/ 151894 h 940092"/>
                      <a:gd name="connsiteX3" fmla="*/ 1796453 w 2814373"/>
                      <a:gd name="connsiteY3" fmla="*/ 883805 h 940092"/>
                      <a:gd name="connsiteX4" fmla="*/ 189680 w 2814373"/>
                      <a:gd name="connsiteY4" fmla="*/ 883805 h 940092"/>
                      <a:gd name="connsiteX5" fmla="*/ 57207 w 2814373"/>
                      <a:gd name="connsiteY5" fmla="*/ 909852 h 940092"/>
                      <a:gd name="connsiteX6" fmla="*/ 0 w 2814373"/>
                      <a:gd name="connsiteY6" fmla="*/ 940092 h 940092"/>
                      <a:gd name="connsiteX7" fmla="*/ 15972 w 2814373"/>
                      <a:gd name="connsiteY7" fmla="*/ 910665 h 940092"/>
                      <a:gd name="connsiteX8" fmla="*/ 272647 w 2814373"/>
                      <a:gd name="connsiteY8" fmla="*/ 774193 h 940092"/>
                      <a:gd name="connsiteX9" fmla="*/ 1734026 w 2814373"/>
                      <a:gd name="connsiteY9" fmla="*/ 774192 h 940092"/>
                      <a:gd name="connsiteX10" fmla="*/ 2417559 w 2814373"/>
                      <a:gd name="connsiteY10" fmla="*/ 90660 h 940092"/>
                      <a:gd name="connsiteX11" fmla="*/ 2636437 w 2814373"/>
                      <a:gd name="connsiteY11" fmla="*/ 0 h 940092"/>
                      <a:gd name="connsiteX12" fmla="*/ 2806757 w 2814373"/>
                      <a:gd name="connsiteY12" fmla="*/ 50997 h 94009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2814373" h="940092">
                        <a:moveTo>
                          <a:pt x="2814373" y="57218"/>
                        </a:moveTo>
                        <a:lnTo>
                          <a:pt x="2788645" y="54817"/>
                        </a:lnTo>
                        <a:cubicBezTo>
                          <a:pt x="2701544" y="54817"/>
                          <a:pt x="2614447" y="87177"/>
                          <a:pt x="2547991" y="151894"/>
                        </a:cubicBezTo>
                        <a:lnTo>
                          <a:pt x="1796453" y="883805"/>
                        </a:lnTo>
                        <a:lnTo>
                          <a:pt x="189680" y="883805"/>
                        </a:lnTo>
                        <a:cubicBezTo>
                          <a:pt x="142690" y="883806"/>
                          <a:pt x="97924" y="893080"/>
                          <a:pt x="57207" y="909852"/>
                        </a:cubicBezTo>
                        <a:lnTo>
                          <a:pt x="0" y="940092"/>
                        </a:lnTo>
                        <a:lnTo>
                          <a:pt x="15972" y="910665"/>
                        </a:lnTo>
                        <a:cubicBezTo>
                          <a:pt x="71599" y="828328"/>
                          <a:pt x="165801" y="774193"/>
                          <a:pt x="272647" y="774193"/>
                        </a:cubicBezTo>
                        <a:lnTo>
                          <a:pt x="1734026" y="774192"/>
                        </a:lnTo>
                        <a:lnTo>
                          <a:pt x="2417559" y="90660"/>
                        </a:lnTo>
                        <a:cubicBezTo>
                          <a:pt x="2478002" y="30221"/>
                          <a:pt x="2557218" y="0"/>
                          <a:pt x="2636437" y="0"/>
                        </a:cubicBezTo>
                        <a:cubicBezTo>
                          <a:pt x="2695852" y="0"/>
                          <a:pt x="2755264" y="17000"/>
                          <a:pt x="2806757" y="50997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60000"/>
                      <a:lumOff val="4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1465" name="フリーフォーム 1464"/>
                  <p:cNvSpPr/>
                  <p:nvPr/>
                </p:nvSpPr>
                <p:spPr bwMode="auto">
                  <a:xfrm rot="17303525">
                    <a:off x="5011386" y="1247153"/>
                    <a:ext cx="2982868" cy="1393270"/>
                  </a:xfrm>
                  <a:custGeom>
                    <a:avLst/>
                    <a:gdLst>
                      <a:gd name="connsiteX0" fmla="*/ 777371 w 867381"/>
                      <a:gd name="connsiteY0" fmla="*/ 0 h 405146"/>
                      <a:gd name="connsiteX1" fmla="*/ 841018 w 867381"/>
                      <a:gd name="connsiteY1" fmla="*/ 26363 h 405146"/>
                      <a:gd name="connsiteX2" fmla="*/ 841018 w 867381"/>
                      <a:gd name="connsiteY2" fmla="*/ 153656 h 405146"/>
                      <a:gd name="connsiteX3" fmla="*/ 618995 w 867381"/>
                      <a:gd name="connsiteY3" fmla="*/ 375679 h 405146"/>
                      <a:gd name="connsiteX4" fmla="*/ 589219 w 867381"/>
                      <a:gd name="connsiteY4" fmla="*/ 395451 h 405146"/>
                      <a:gd name="connsiteX5" fmla="*/ 588349 w 867381"/>
                      <a:gd name="connsiteY5" fmla="*/ 395621 h 405146"/>
                      <a:gd name="connsiteX6" fmla="*/ 584712 w 867381"/>
                      <a:gd name="connsiteY6" fmla="*/ 398073 h 405146"/>
                      <a:gd name="connsiteX7" fmla="*/ 549676 w 867381"/>
                      <a:gd name="connsiteY7" fmla="*/ 405146 h 405146"/>
                      <a:gd name="connsiteX8" fmla="*/ 90010 w 867381"/>
                      <a:gd name="connsiteY8" fmla="*/ 405146 h 405146"/>
                      <a:gd name="connsiteX9" fmla="*/ 0 w 867381"/>
                      <a:gd name="connsiteY9" fmla="*/ 315136 h 405146"/>
                      <a:gd name="connsiteX10" fmla="*/ 90010 w 867381"/>
                      <a:gd name="connsiteY10" fmla="*/ 225126 h 405146"/>
                      <a:gd name="connsiteX11" fmla="*/ 514961 w 867381"/>
                      <a:gd name="connsiteY11" fmla="*/ 225126 h 405146"/>
                      <a:gd name="connsiteX12" fmla="*/ 713724 w 867381"/>
                      <a:gd name="connsiteY12" fmla="*/ 26363 h 405146"/>
                      <a:gd name="connsiteX13" fmla="*/ 777371 w 867381"/>
                      <a:gd name="connsiteY13" fmla="*/ 0 h 4051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867381" h="405146">
                        <a:moveTo>
                          <a:pt x="777371" y="0"/>
                        </a:moveTo>
                        <a:cubicBezTo>
                          <a:pt x="800407" y="0"/>
                          <a:pt x="823442" y="8788"/>
                          <a:pt x="841018" y="26363"/>
                        </a:cubicBezTo>
                        <a:cubicBezTo>
                          <a:pt x="876169" y="61514"/>
                          <a:pt x="876169" y="118505"/>
                          <a:pt x="841018" y="153656"/>
                        </a:cubicBezTo>
                        <a:lnTo>
                          <a:pt x="618995" y="375679"/>
                        </a:lnTo>
                        <a:cubicBezTo>
                          <a:pt x="610207" y="384467"/>
                          <a:pt x="600055" y="391057"/>
                          <a:pt x="589219" y="395451"/>
                        </a:cubicBezTo>
                        <a:lnTo>
                          <a:pt x="588349" y="395621"/>
                        </a:lnTo>
                        <a:lnTo>
                          <a:pt x="584712" y="398073"/>
                        </a:lnTo>
                        <a:cubicBezTo>
                          <a:pt x="573943" y="402627"/>
                          <a:pt x="562104" y="405146"/>
                          <a:pt x="549676" y="405146"/>
                        </a:cubicBezTo>
                        <a:lnTo>
                          <a:pt x="90010" y="405146"/>
                        </a:lnTo>
                        <a:cubicBezTo>
                          <a:pt x="40299" y="405146"/>
                          <a:pt x="0" y="364847"/>
                          <a:pt x="0" y="315136"/>
                        </a:cubicBezTo>
                        <a:cubicBezTo>
                          <a:pt x="0" y="265425"/>
                          <a:pt x="40299" y="225126"/>
                          <a:pt x="90010" y="225126"/>
                        </a:cubicBezTo>
                        <a:lnTo>
                          <a:pt x="514961" y="225126"/>
                        </a:lnTo>
                        <a:lnTo>
                          <a:pt x="713724" y="26363"/>
                        </a:lnTo>
                        <a:cubicBezTo>
                          <a:pt x="731300" y="8788"/>
                          <a:pt x="754335" y="0"/>
                          <a:pt x="777371" y="0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40000"/>
                      <a:lumOff val="6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  <a:ex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1466" name="フリーフォーム 1465"/>
                  <p:cNvSpPr/>
                  <p:nvPr/>
                </p:nvSpPr>
                <p:spPr bwMode="auto">
                  <a:xfrm rot="17303525">
                    <a:off x="4929454" y="1447997"/>
                    <a:ext cx="2814373" cy="940092"/>
                  </a:xfrm>
                  <a:custGeom>
                    <a:avLst/>
                    <a:gdLst>
                      <a:gd name="connsiteX0" fmla="*/ 2814373 w 2814373"/>
                      <a:gd name="connsiteY0" fmla="*/ 57218 h 940092"/>
                      <a:gd name="connsiteX1" fmla="*/ 2788645 w 2814373"/>
                      <a:gd name="connsiteY1" fmla="*/ 54817 h 940092"/>
                      <a:gd name="connsiteX2" fmla="*/ 2547991 w 2814373"/>
                      <a:gd name="connsiteY2" fmla="*/ 151894 h 940092"/>
                      <a:gd name="connsiteX3" fmla="*/ 1796453 w 2814373"/>
                      <a:gd name="connsiteY3" fmla="*/ 883805 h 940092"/>
                      <a:gd name="connsiteX4" fmla="*/ 189680 w 2814373"/>
                      <a:gd name="connsiteY4" fmla="*/ 883805 h 940092"/>
                      <a:gd name="connsiteX5" fmla="*/ 57207 w 2814373"/>
                      <a:gd name="connsiteY5" fmla="*/ 909852 h 940092"/>
                      <a:gd name="connsiteX6" fmla="*/ 0 w 2814373"/>
                      <a:gd name="connsiteY6" fmla="*/ 940092 h 940092"/>
                      <a:gd name="connsiteX7" fmla="*/ 15972 w 2814373"/>
                      <a:gd name="connsiteY7" fmla="*/ 910665 h 940092"/>
                      <a:gd name="connsiteX8" fmla="*/ 272647 w 2814373"/>
                      <a:gd name="connsiteY8" fmla="*/ 774193 h 940092"/>
                      <a:gd name="connsiteX9" fmla="*/ 1734026 w 2814373"/>
                      <a:gd name="connsiteY9" fmla="*/ 774192 h 940092"/>
                      <a:gd name="connsiteX10" fmla="*/ 2417559 w 2814373"/>
                      <a:gd name="connsiteY10" fmla="*/ 90660 h 940092"/>
                      <a:gd name="connsiteX11" fmla="*/ 2636437 w 2814373"/>
                      <a:gd name="connsiteY11" fmla="*/ 0 h 940092"/>
                      <a:gd name="connsiteX12" fmla="*/ 2806757 w 2814373"/>
                      <a:gd name="connsiteY12" fmla="*/ 50997 h 94009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2814373" h="940092">
                        <a:moveTo>
                          <a:pt x="2814373" y="57218"/>
                        </a:moveTo>
                        <a:lnTo>
                          <a:pt x="2788645" y="54817"/>
                        </a:lnTo>
                        <a:cubicBezTo>
                          <a:pt x="2701544" y="54817"/>
                          <a:pt x="2614447" y="87177"/>
                          <a:pt x="2547991" y="151894"/>
                        </a:cubicBezTo>
                        <a:lnTo>
                          <a:pt x="1796453" y="883805"/>
                        </a:lnTo>
                        <a:lnTo>
                          <a:pt x="189680" y="883805"/>
                        </a:lnTo>
                        <a:cubicBezTo>
                          <a:pt x="142690" y="883806"/>
                          <a:pt x="97924" y="893080"/>
                          <a:pt x="57207" y="909852"/>
                        </a:cubicBezTo>
                        <a:lnTo>
                          <a:pt x="0" y="940092"/>
                        </a:lnTo>
                        <a:lnTo>
                          <a:pt x="15972" y="910665"/>
                        </a:lnTo>
                        <a:cubicBezTo>
                          <a:pt x="71599" y="828328"/>
                          <a:pt x="165801" y="774193"/>
                          <a:pt x="272647" y="774193"/>
                        </a:cubicBezTo>
                        <a:lnTo>
                          <a:pt x="1734026" y="774192"/>
                        </a:lnTo>
                        <a:lnTo>
                          <a:pt x="2417559" y="90660"/>
                        </a:lnTo>
                        <a:cubicBezTo>
                          <a:pt x="2478002" y="30221"/>
                          <a:pt x="2557218" y="0"/>
                          <a:pt x="2636437" y="0"/>
                        </a:cubicBezTo>
                        <a:cubicBezTo>
                          <a:pt x="2695852" y="0"/>
                          <a:pt x="2755264" y="17000"/>
                          <a:pt x="2806757" y="50997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60000"/>
                      <a:lumOff val="4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1467" name="フリーフォーム 1466"/>
                  <p:cNvSpPr/>
                  <p:nvPr/>
                </p:nvSpPr>
                <p:spPr bwMode="auto">
                  <a:xfrm rot="17303525">
                    <a:off x="3680847" y="2310159"/>
                    <a:ext cx="5801414" cy="2234933"/>
                  </a:xfrm>
                  <a:custGeom>
                    <a:avLst/>
                    <a:gdLst>
                      <a:gd name="connsiteX0" fmla="*/ 354612 w 1653327"/>
                      <a:gd name="connsiteY0" fmla="*/ 0 h 691784"/>
                      <a:gd name="connsiteX1" fmla="*/ 864794 w 1653327"/>
                      <a:gd name="connsiteY1" fmla="*/ 0 h 691784"/>
                      <a:gd name="connsiteX2" fmla="*/ 1096839 w 1653327"/>
                      <a:gd name="connsiteY2" fmla="*/ 232045 h 691784"/>
                      <a:gd name="connsiteX3" fmla="*/ 1086336 w 1653327"/>
                      <a:gd name="connsiteY3" fmla="*/ 284070 h 691784"/>
                      <a:gd name="connsiteX4" fmla="*/ 1348884 w 1653327"/>
                      <a:gd name="connsiteY4" fmla="*/ 284070 h 691784"/>
                      <a:gd name="connsiteX5" fmla="*/ 1517753 w 1653327"/>
                      <a:gd name="connsiteY5" fmla="*/ 115201 h 691784"/>
                      <a:gd name="connsiteX6" fmla="*/ 1630067 w 1653327"/>
                      <a:gd name="connsiteY6" fmla="*/ 115201 h 691784"/>
                      <a:gd name="connsiteX7" fmla="*/ 1630066 w 1653327"/>
                      <a:gd name="connsiteY7" fmla="*/ 115201 h 691784"/>
                      <a:gd name="connsiteX8" fmla="*/ 1630066 w 1653327"/>
                      <a:gd name="connsiteY8" fmla="*/ 227515 h 691784"/>
                      <a:gd name="connsiteX9" fmla="*/ 1415468 w 1653327"/>
                      <a:gd name="connsiteY9" fmla="*/ 442112 h 691784"/>
                      <a:gd name="connsiteX10" fmla="*/ 1359311 w 1653327"/>
                      <a:gd name="connsiteY10" fmla="*/ 465373 h 691784"/>
                      <a:gd name="connsiteX11" fmla="*/ 1352721 w 1653327"/>
                      <a:gd name="connsiteY11" fmla="*/ 464090 h 691784"/>
                      <a:gd name="connsiteX12" fmla="*/ 893972 w 1653327"/>
                      <a:gd name="connsiteY12" fmla="*/ 464090 h 691784"/>
                      <a:gd name="connsiteX13" fmla="*/ 884255 w 1653327"/>
                      <a:gd name="connsiteY13" fmla="*/ 462128 h 691784"/>
                      <a:gd name="connsiteX14" fmla="*/ 864794 w 1653327"/>
                      <a:gd name="connsiteY14" fmla="*/ 464090 h 691784"/>
                      <a:gd name="connsiteX15" fmla="*/ 632351 w 1653327"/>
                      <a:gd name="connsiteY15" fmla="*/ 464090 h 691784"/>
                      <a:gd name="connsiteX16" fmla="*/ 575427 w 1653327"/>
                      <a:gd name="connsiteY16" fmla="*/ 691784 h 691784"/>
                      <a:gd name="connsiteX17" fmla="*/ 0 w 1653327"/>
                      <a:gd name="connsiteY17" fmla="*/ 691784 h 691784"/>
                      <a:gd name="connsiteX18" fmla="*/ 125759 w 1653327"/>
                      <a:gd name="connsiteY18" fmla="*/ 188750 h 691784"/>
                      <a:gd name="connsiteX19" fmla="*/ 131308 w 1653327"/>
                      <a:gd name="connsiteY19" fmla="*/ 188750 h 691784"/>
                      <a:gd name="connsiteX20" fmla="*/ 140802 w 1653327"/>
                      <a:gd name="connsiteY20" fmla="*/ 141723 h 691784"/>
                      <a:gd name="connsiteX21" fmla="*/ 354612 w 1653327"/>
                      <a:gd name="connsiteY21" fmla="*/ 0 h 691784"/>
                      <a:gd name="connsiteX0" fmla="*/ 354612 w 1653327"/>
                      <a:gd name="connsiteY0" fmla="*/ 0 h 691784"/>
                      <a:gd name="connsiteX1" fmla="*/ 864794 w 1653327"/>
                      <a:gd name="connsiteY1" fmla="*/ 0 h 691784"/>
                      <a:gd name="connsiteX2" fmla="*/ 1096839 w 1653327"/>
                      <a:gd name="connsiteY2" fmla="*/ 232045 h 691784"/>
                      <a:gd name="connsiteX3" fmla="*/ 1086336 w 1653327"/>
                      <a:gd name="connsiteY3" fmla="*/ 284070 h 691784"/>
                      <a:gd name="connsiteX4" fmla="*/ 1348884 w 1653327"/>
                      <a:gd name="connsiteY4" fmla="*/ 284070 h 691784"/>
                      <a:gd name="connsiteX5" fmla="*/ 1517753 w 1653327"/>
                      <a:gd name="connsiteY5" fmla="*/ 115201 h 691784"/>
                      <a:gd name="connsiteX6" fmla="*/ 1630067 w 1653327"/>
                      <a:gd name="connsiteY6" fmla="*/ 115201 h 691784"/>
                      <a:gd name="connsiteX7" fmla="*/ 1630066 w 1653327"/>
                      <a:gd name="connsiteY7" fmla="*/ 115201 h 691784"/>
                      <a:gd name="connsiteX8" fmla="*/ 1630066 w 1653327"/>
                      <a:gd name="connsiteY8" fmla="*/ 227515 h 691784"/>
                      <a:gd name="connsiteX9" fmla="*/ 1415468 w 1653327"/>
                      <a:gd name="connsiteY9" fmla="*/ 442112 h 691784"/>
                      <a:gd name="connsiteX10" fmla="*/ 1359311 w 1653327"/>
                      <a:gd name="connsiteY10" fmla="*/ 465373 h 691784"/>
                      <a:gd name="connsiteX11" fmla="*/ 1352721 w 1653327"/>
                      <a:gd name="connsiteY11" fmla="*/ 464090 h 691784"/>
                      <a:gd name="connsiteX12" fmla="*/ 893972 w 1653327"/>
                      <a:gd name="connsiteY12" fmla="*/ 464090 h 691784"/>
                      <a:gd name="connsiteX13" fmla="*/ 884255 w 1653327"/>
                      <a:gd name="connsiteY13" fmla="*/ 462128 h 691784"/>
                      <a:gd name="connsiteX14" fmla="*/ 864794 w 1653327"/>
                      <a:gd name="connsiteY14" fmla="*/ 464090 h 691784"/>
                      <a:gd name="connsiteX15" fmla="*/ 632351 w 1653327"/>
                      <a:gd name="connsiteY15" fmla="*/ 464090 h 691784"/>
                      <a:gd name="connsiteX16" fmla="*/ 575427 w 1653327"/>
                      <a:gd name="connsiteY16" fmla="*/ 691784 h 691784"/>
                      <a:gd name="connsiteX17" fmla="*/ 0 w 1653327"/>
                      <a:gd name="connsiteY17" fmla="*/ 691784 h 691784"/>
                      <a:gd name="connsiteX18" fmla="*/ 125759 w 1653327"/>
                      <a:gd name="connsiteY18" fmla="*/ 188750 h 691784"/>
                      <a:gd name="connsiteX19" fmla="*/ 140802 w 1653327"/>
                      <a:gd name="connsiteY19" fmla="*/ 141723 h 691784"/>
                      <a:gd name="connsiteX20" fmla="*/ 354612 w 1653327"/>
                      <a:gd name="connsiteY20" fmla="*/ 0 h 691784"/>
                      <a:gd name="connsiteX0" fmla="*/ 354612 w 1653327"/>
                      <a:gd name="connsiteY0" fmla="*/ 0 h 691784"/>
                      <a:gd name="connsiteX1" fmla="*/ 864794 w 1653327"/>
                      <a:gd name="connsiteY1" fmla="*/ 0 h 691784"/>
                      <a:gd name="connsiteX2" fmla="*/ 1096839 w 1653327"/>
                      <a:gd name="connsiteY2" fmla="*/ 232045 h 691784"/>
                      <a:gd name="connsiteX3" fmla="*/ 1348884 w 1653327"/>
                      <a:gd name="connsiteY3" fmla="*/ 284070 h 691784"/>
                      <a:gd name="connsiteX4" fmla="*/ 1517753 w 1653327"/>
                      <a:gd name="connsiteY4" fmla="*/ 115201 h 691784"/>
                      <a:gd name="connsiteX5" fmla="*/ 1630067 w 1653327"/>
                      <a:gd name="connsiteY5" fmla="*/ 115201 h 691784"/>
                      <a:gd name="connsiteX6" fmla="*/ 1630066 w 1653327"/>
                      <a:gd name="connsiteY6" fmla="*/ 115201 h 691784"/>
                      <a:gd name="connsiteX7" fmla="*/ 1630066 w 1653327"/>
                      <a:gd name="connsiteY7" fmla="*/ 227515 h 691784"/>
                      <a:gd name="connsiteX8" fmla="*/ 1415468 w 1653327"/>
                      <a:gd name="connsiteY8" fmla="*/ 442112 h 691784"/>
                      <a:gd name="connsiteX9" fmla="*/ 1359311 w 1653327"/>
                      <a:gd name="connsiteY9" fmla="*/ 465373 h 691784"/>
                      <a:gd name="connsiteX10" fmla="*/ 1352721 w 1653327"/>
                      <a:gd name="connsiteY10" fmla="*/ 464090 h 691784"/>
                      <a:gd name="connsiteX11" fmla="*/ 893972 w 1653327"/>
                      <a:gd name="connsiteY11" fmla="*/ 464090 h 691784"/>
                      <a:gd name="connsiteX12" fmla="*/ 884255 w 1653327"/>
                      <a:gd name="connsiteY12" fmla="*/ 462128 h 691784"/>
                      <a:gd name="connsiteX13" fmla="*/ 864794 w 1653327"/>
                      <a:gd name="connsiteY13" fmla="*/ 464090 h 691784"/>
                      <a:gd name="connsiteX14" fmla="*/ 632351 w 1653327"/>
                      <a:gd name="connsiteY14" fmla="*/ 464090 h 691784"/>
                      <a:gd name="connsiteX15" fmla="*/ 575427 w 1653327"/>
                      <a:gd name="connsiteY15" fmla="*/ 691784 h 691784"/>
                      <a:gd name="connsiteX16" fmla="*/ 0 w 1653327"/>
                      <a:gd name="connsiteY16" fmla="*/ 691784 h 691784"/>
                      <a:gd name="connsiteX17" fmla="*/ 125759 w 1653327"/>
                      <a:gd name="connsiteY17" fmla="*/ 188750 h 691784"/>
                      <a:gd name="connsiteX18" fmla="*/ 140802 w 1653327"/>
                      <a:gd name="connsiteY18" fmla="*/ 141723 h 691784"/>
                      <a:gd name="connsiteX19" fmla="*/ 354612 w 1653327"/>
                      <a:gd name="connsiteY19" fmla="*/ 0 h 691784"/>
                      <a:gd name="connsiteX0" fmla="*/ 354612 w 1653327"/>
                      <a:gd name="connsiteY0" fmla="*/ 0 h 691784"/>
                      <a:gd name="connsiteX1" fmla="*/ 864794 w 1653327"/>
                      <a:gd name="connsiteY1" fmla="*/ 0 h 691784"/>
                      <a:gd name="connsiteX2" fmla="*/ 1096839 w 1653327"/>
                      <a:gd name="connsiteY2" fmla="*/ 232045 h 691784"/>
                      <a:gd name="connsiteX3" fmla="*/ 1348884 w 1653327"/>
                      <a:gd name="connsiteY3" fmla="*/ 284070 h 691784"/>
                      <a:gd name="connsiteX4" fmla="*/ 1517753 w 1653327"/>
                      <a:gd name="connsiteY4" fmla="*/ 115201 h 691784"/>
                      <a:gd name="connsiteX5" fmla="*/ 1630067 w 1653327"/>
                      <a:gd name="connsiteY5" fmla="*/ 115201 h 691784"/>
                      <a:gd name="connsiteX6" fmla="*/ 1630066 w 1653327"/>
                      <a:gd name="connsiteY6" fmla="*/ 115201 h 691784"/>
                      <a:gd name="connsiteX7" fmla="*/ 1630066 w 1653327"/>
                      <a:gd name="connsiteY7" fmla="*/ 227515 h 691784"/>
                      <a:gd name="connsiteX8" fmla="*/ 1415468 w 1653327"/>
                      <a:gd name="connsiteY8" fmla="*/ 442112 h 691784"/>
                      <a:gd name="connsiteX9" fmla="*/ 1359311 w 1653327"/>
                      <a:gd name="connsiteY9" fmla="*/ 465373 h 691784"/>
                      <a:gd name="connsiteX10" fmla="*/ 1352721 w 1653327"/>
                      <a:gd name="connsiteY10" fmla="*/ 464090 h 691784"/>
                      <a:gd name="connsiteX11" fmla="*/ 893972 w 1653327"/>
                      <a:gd name="connsiteY11" fmla="*/ 464090 h 691784"/>
                      <a:gd name="connsiteX12" fmla="*/ 864794 w 1653327"/>
                      <a:gd name="connsiteY12" fmla="*/ 464090 h 691784"/>
                      <a:gd name="connsiteX13" fmla="*/ 632351 w 1653327"/>
                      <a:gd name="connsiteY13" fmla="*/ 464090 h 691784"/>
                      <a:gd name="connsiteX14" fmla="*/ 575427 w 1653327"/>
                      <a:gd name="connsiteY14" fmla="*/ 691784 h 691784"/>
                      <a:gd name="connsiteX15" fmla="*/ 0 w 1653327"/>
                      <a:gd name="connsiteY15" fmla="*/ 691784 h 691784"/>
                      <a:gd name="connsiteX16" fmla="*/ 125759 w 1653327"/>
                      <a:gd name="connsiteY16" fmla="*/ 188750 h 691784"/>
                      <a:gd name="connsiteX17" fmla="*/ 140802 w 1653327"/>
                      <a:gd name="connsiteY17" fmla="*/ 141723 h 691784"/>
                      <a:gd name="connsiteX18" fmla="*/ 354612 w 1653327"/>
                      <a:gd name="connsiteY18" fmla="*/ 0 h 691784"/>
                      <a:gd name="connsiteX0" fmla="*/ 354612 w 1653327"/>
                      <a:gd name="connsiteY0" fmla="*/ 0 h 691784"/>
                      <a:gd name="connsiteX1" fmla="*/ 864794 w 1653327"/>
                      <a:gd name="connsiteY1" fmla="*/ 0 h 691784"/>
                      <a:gd name="connsiteX2" fmla="*/ 1096839 w 1653327"/>
                      <a:gd name="connsiteY2" fmla="*/ 232045 h 691784"/>
                      <a:gd name="connsiteX3" fmla="*/ 1348884 w 1653327"/>
                      <a:gd name="connsiteY3" fmla="*/ 284070 h 691784"/>
                      <a:gd name="connsiteX4" fmla="*/ 1517753 w 1653327"/>
                      <a:gd name="connsiteY4" fmla="*/ 115201 h 691784"/>
                      <a:gd name="connsiteX5" fmla="*/ 1630067 w 1653327"/>
                      <a:gd name="connsiteY5" fmla="*/ 115201 h 691784"/>
                      <a:gd name="connsiteX6" fmla="*/ 1630066 w 1653327"/>
                      <a:gd name="connsiteY6" fmla="*/ 115201 h 691784"/>
                      <a:gd name="connsiteX7" fmla="*/ 1630066 w 1653327"/>
                      <a:gd name="connsiteY7" fmla="*/ 227515 h 691784"/>
                      <a:gd name="connsiteX8" fmla="*/ 1415468 w 1653327"/>
                      <a:gd name="connsiteY8" fmla="*/ 442112 h 691784"/>
                      <a:gd name="connsiteX9" fmla="*/ 1359311 w 1653327"/>
                      <a:gd name="connsiteY9" fmla="*/ 465373 h 691784"/>
                      <a:gd name="connsiteX10" fmla="*/ 1352721 w 1653327"/>
                      <a:gd name="connsiteY10" fmla="*/ 464090 h 691784"/>
                      <a:gd name="connsiteX11" fmla="*/ 864794 w 1653327"/>
                      <a:gd name="connsiteY11" fmla="*/ 464090 h 691784"/>
                      <a:gd name="connsiteX12" fmla="*/ 632351 w 1653327"/>
                      <a:gd name="connsiteY12" fmla="*/ 464090 h 691784"/>
                      <a:gd name="connsiteX13" fmla="*/ 575427 w 1653327"/>
                      <a:gd name="connsiteY13" fmla="*/ 691784 h 691784"/>
                      <a:gd name="connsiteX14" fmla="*/ 0 w 1653327"/>
                      <a:gd name="connsiteY14" fmla="*/ 691784 h 691784"/>
                      <a:gd name="connsiteX15" fmla="*/ 125759 w 1653327"/>
                      <a:gd name="connsiteY15" fmla="*/ 188750 h 691784"/>
                      <a:gd name="connsiteX16" fmla="*/ 140802 w 1653327"/>
                      <a:gd name="connsiteY16" fmla="*/ 141723 h 691784"/>
                      <a:gd name="connsiteX17" fmla="*/ 354612 w 1653327"/>
                      <a:gd name="connsiteY17" fmla="*/ 0 h 691784"/>
                      <a:gd name="connsiteX0" fmla="*/ 354612 w 1653327"/>
                      <a:gd name="connsiteY0" fmla="*/ 0 h 691784"/>
                      <a:gd name="connsiteX1" fmla="*/ 864794 w 1653327"/>
                      <a:gd name="connsiteY1" fmla="*/ 0 h 691784"/>
                      <a:gd name="connsiteX2" fmla="*/ 1096839 w 1653327"/>
                      <a:gd name="connsiteY2" fmla="*/ 232045 h 691784"/>
                      <a:gd name="connsiteX3" fmla="*/ 1348884 w 1653327"/>
                      <a:gd name="connsiteY3" fmla="*/ 284070 h 691784"/>
                      <a:gd name="connsiteX4" fmla="*/ 1517753 w 1653327"/>
                      <a:gd name="connsiteY4" fmla="*/ 115201 h 691784"/>
                      <a:gd name="connsiteX5" fmla="*/ 1630067 w 1653327"/>
                      <a:gd name="connsiteY5" fmla="*/ 115201 h 691784"/>
                      <a:gd name="connsiteX6" fmla="*/ 1630066 w 1653327"/>
                      <a:gd name="connsiteY6" fmla="*/ 115201 h 691784"/>
                      <a:gd name="connsiteX7" fmla="*/ 1630066 w 1653327"/>
                      <a:gd name="connsiteY7" fmla="*/ 227515 h 691784"/>
                      <a:gd name="connsiteX8" fmla="*/ 1415468 w 1653327"/>
                      <a:gd name="connsiteY8" fmla="*/ 442112 h 691784"/>
                      <a:gd name="connsiteX9" fmla="*/ 1359311 w 1653327"/>
                      <a:gd name="connsiteY9" fmla="*/ 465373 h 691784"/>
                      <a:gd name="connsiteX10" fmla="*/ 1352721 w 1653327"/>
                      <a:gd name="connsiteY10" fmla="*/ 464090 h 691784"/>
                      <a:gd name="connsiteX11" fmla="*/ 864794 w 1653327"/>
                      <a:gd name="connsiteY11" fmla="*/ 471710 h 691784"/>
                      <a:gd name="connsiteX12" fmla="*/ 632351 w 1653327"/>
                      <a:gd name="connsiteY12" fmla="*/ 464090 h 691784"/>
                      <a:gd name="connsiteX13" fmla="*/ 575427 w 1653327"/>
                      <a:gd name="connsiteY13" fmla="*/ 691784 h 691784"/>
                      <a:gd name="connsiteX14" fmla="*/ 0 w 1653327"/>
                      <a:gd name="connsiteY14" fmla="*/ 691784 h 691784"/>
                      <a:gd name="connsiteX15" fmla="*/ 125759 w 1653327"/>
                      <a:gd name="connsiteY15" fmla="*/ 188750 h 691784"/>
                      <a:gd name="connsiteX16" fmla="*/ 140802 w 1653327"/>
                      <a:gd name="connsiteY16" fmla="*/ 141723 h 691784"/>
                      <a:gd name="connsiteX17" fmla="*/ 354612 w 1653327"/>
                      <a:gd name="connsiteY17" fmla="*/ 0 h 691784"/>
                      <a:gd name="connsiteX0" fmla="*/ 354612 w 1653327"/>
                      <a:gd name="connsiteY0" fmla="*/ 0 h 691784"/>
                      <a:gd name="connsiteX1" fmla="*/ 864794 w 1653327"/>
                      <a:gd name="connsiteY1" fmla="*/ 0 h 691784"/>
                      <a:gd name="connsiteX2" fmla="*/ 1096839 w 1653327"/>
                      <a:gd name="connsiteY2" fmla="*/ 232045 h 691784"/>
                      <a:gd name="connsiteX3" fmla="*/ 1348884 w 1653327"/>
                      <a:gd name="connsiteY3" fmla="*/ 284070 h 691784"/>
                      <a:gd name="connsiteX4" fmla="*/ 1517753 w 1653327"/>
                      <a:gd name="connsiteY4" fmla="*/ 115201 h 691784"/>
                      <a:gd name="connsiteX5" fmla="*/ 1630067 w 1653327"/>
                      <a:gd name="connsiteY5" fmla="*/ 115201 h 691784"/>
                      <a:gd name="connsiteX6" fmla="*/ 1630066 w 1653327"/>
                      <a:gd name="connsiteY6" fmla="*/ 115201 h 691784"/>
                      <a:gd name="connsiteX7" fmla="*/ 1630066 w 1653327"/>
                      <a:gd name="connsiteY7" fmla="*/ 227515 h 691784"/>
                      <a:gd name="connsiteX8" fmla="*/ 1415468 w 1653327"/>
                      <a:gd name="connsiteY8" fmla="*/ 442112 h 691784"/>
                      <a:gd name="connsiteX9" fmla="*/ 1359311 w 1653327"/>
                      <a:gd name="connsiteY9" fmla="*/ 465373 h 691784"/>
                      <a:gd name="connsiteX10" fmla="*/ 1352721 w 1653327"/>
                      <a:gd name="connsiteY10" fmla="*/ 464090 h 691784"/>
                      <a:gd name="connsiteX11" fmla="*/ 632351 w 1653327"/>
                      <a:gd name="connsiteY11" fmla="*/ 464090 h 691784"/>
                      <a:gd name="connsiteX12" fmla="*/ 575427 w 1653327"/>
                      <a:gd name="connsiteY12" fmla="*/ 691784 h 691784"/>
                      <a:gd name="connsiteX13" fmla="*/ 0 w 1653327"/>
                      <a:gd name="connsiteY13" fmla="*/ 691784 h 691784"/>
                      <a:gd name="connsiteX14" fmla="*/ 125759 w 1653327"/>
                      <a:gd name="connsiteY14" fmla="*/ 188750 h 691784"/>
                      <a:gd name="connsiteX15" fmla="*/ 140802 w 1653327"/>
                      <a:gd name="connsiteY15" fmla="*/ 141723 h 691784"/>
                      <a:gd name="connsiteX16" fmla="*/ 354612 w 1653327"/>
                      <a:gd name="connsiteY16" fmla="*/ 0 h 691784"/>
                      <a:gd name="connsiteX0" fmla="*/ 301995 w 1600710"/>
                      <a:gd name="connsiteY0" fmla="*/ 0 h 691784"/>
                      <a:gd name="connsiteX1" fmla="*/ 812177 w 1600710"/>
                      <a:gd name="connsiteY1" fmla="*/ 0 h 691784"/>
                      <a:gd name="connsiteX2" fmla="*/ 1044222 w 1600710"/>
                      <a:gd name="connsiteY2" fmla="*/ 232045 h 691784"/>
                      <a:gd name="connsiteX3" fmla="*/ 1296267 w 1600710"/>
                      <a:gd name="connsiteY3" fmla="*/ 284070 h 691784"/>
                      <a:gd name="connsiteX4" fmla="*/ 1465136 w 1600710"/>
                      <a:gd name="connsiteY4" fmla="*/ 115201 h 691784"/>
                      <a:gd name="connsiteX5" fmla="*/ 1577450 w 1600710"/>
                      <a:gd name="connsiteY5" fmla="*/ 115201 h 691784"/>
                      <a:gd name="connsiteX6" fmla="*/ 1577449 w 1600710"/>
                      <a:gd name="connsiteY6" fmla="*/ 115201 h 691784"/>
                      <a:gd name="connsiteX7" fmla="*/ 1577449 w 1600710"/>
                      <a:gd name="connsiteY7" fmla="*/ 227515 h 691784"/>
                      <a:gd name="connsiteX8" fmla="*/ 1362851 w 1600710"/>
                      <a:gd name="connsiteY8" fmla="*/ 442112 h 691784"/>
                      <a:gd name="connsiteX9" fmla="*/ 1306694 w 1600710"/>
                      <a:gd name="connsiteY9" fmla="*/ 465373 h 691784"/>
                      <a:gd name="connsiteX10" fmla="*/ 1300104 w 1600710"/>
                      <a:gd name="connsiteY10" fmla="*/ 464090 h 691784"/>
                      <a:gd name="connsiteX11" fmla="*/ 579734 w 1600710"/>
                      <a:gd name="connsiteY11" fmla="*/ 464090 h 691784"/>
                      <a:gd name="connsiteX12" fmla="*/ 522810 w 1600710"/>
                      <a:gd name="connsiteY12" fmla="*/ 691784 h 691784"/>
                      <a:gd name="connsiteX13" fmla="*/ 0 w 1600710"/>
                      <a:gd name="connsiteY13" fmla="*/ 325990 h 691784"/>
                      <a:gd name="connsiteX14" fmla="*/ 73142 w 1600710"/>
                      <a:gd name="connsiteY14" fmla="*/ 188750 h 691784"/>
                      <a:gd name="connsiteX15" fmla="*/ 88185 w 1600710"/>
                      <a:gd name="connsiteY15" fmla="*/ 141723 h 691784"/>
                      <a:gd name="connsiteX16" fmla="*/ 301995 w 1600710"/>
                      <a:gd name="connsiteY16" fmla="*/ 0 h 691784"/>
                      <a:gd name="connsiteX0" fmla="*/ 301995 w 1600710"/>
                      <a:gd name="connsiteY0" fmla="*/ 0 h 628565"/>
                      <a:gd name="connsiteX1" fmla="*/ 812177 w 1600710"/>
                      <a:gd name="connsiteY1" fmla="*/ 0 h 628565"/>
                      <a:gd name="connsiteX2" fmla="*/ 1044222 w 1600710"/>
                      <a:gd name="connsiteY2" fmla="*/ 232045 h 628565"/>
                      <a:gd name="connsiteX3" fmla="*/ 1296267 w 1600710"/>
                      <a:gd name="connsiteY3" fmla="*/ 284070 h 628565"/>
                      <a:gd name="connsiteX4" fmla="*/ 1465136 w 1600710"/>
                      <a:gd name="connsiteY4" fmla="*/ 115201 h 628565"/>
                      <a:gd name="connsiteX5" fmla="*/ 1577450 w 1600710"/>
                      <a:gd name="connsiteY5" fmla="*/ 115201 h 628565"/>
                      <a:gd name="connsiteX6" fmla="*/ 1577449 w 1600710"/>
                      <a:gd name="connsiteY6" fmla="*/ 115201 h 628565"/>
                      <a:gd name="connsiteX7" fmla="*/ 1577449 w 1600710"/>
                      <a:gd name="connsiteY7" fmla="*/ 227515 h 628565"/>
                      <a:gd name="connsiteX8" fmla="*/ 1362851 w 1600710"/>
                      <a:gd name="connsiteY8" fmla="*/ 442112 h 628565"/>
                      <a:gd name="connsiteX9" fmla="*/ 1306694 w 1600710"/>
                      <a:gd name="connsiteY9" fmla="*/ 465373 h 628565"/>
                      <a:gd name="connsiteX10" fmla="*/ 1300104 w 1600710"/>
                      <a:gd name="connsiteY10" fmla="*/ 464090 h 628565"/>
                      <a:gd name="connsiteX11" fmla="*/ 579734 w 1600710"/>
                      <a:gd name="connsiteY11" fmla="*/ 464090 h 628565"/>
                      <a:gd name="connsiteX12" fmla="*/ 491964 w 1600710"/>
                      <a:gd name="connsiteY12" fmla="*/ 628565 h 628565"/>
                      <a:gd name="connsiteX13" fmla="*/ 0 w 1600710"/>
                      <a:gd name="connsiteY13" fmla="*/ 325990 h 628565"/>
                      <a:gd name="connsiteX14" fmla="*/ 73142 w 1600710"/>
                      <a:gd name="connsiteY14" fmla="*/ 188750 h 628565"/>
                      <a:gd name="connsiteX15" fmla="*/ 88185 w 1600710"/>
                      <a:gd name="connsiteY15" fmla="*/ 141723 h 628565"/>
                      <a:gd name="connsiteX16" fmla="*/ 301995 w 1600710"/>
                      <a:gd name="connsiteY16" fmla="*/ 0 h 628565"/>
                      <a:gd name="connsiteX0" fmla="*/ 301995 w 1600710"/>
                      <a:gd name="connsiteY0" fmla="*/ 0 h 680710"/>
                      <a:gd name="connsiteX1" fmla="*/ 812177 w 1600710"/>
                      <a:gd name="connsiteY1" fmla="*/ 0 h 680710"/>
                      <a:gd name="connsiteX2" fmla="*/ 1044222 w 1600710"/>
                      <a:gd name="connsiteY2" fmla="*/ 232045 h 680710"/>
                      <a:gd name="connsiteX3" fmla="*/ 1296267 w 1600710"/>
                      <a:gd name="connsiteY3" fmla="*/ 284070 h 680710"/>
                      <a:gd name="connsiteX4" fmla="*/ 1465136 w 1600710"/>
                      <a:gd name="connsiteY4" fmla="*/ 115201 h 680710"/>
                      <a:gd name="connsiteX5" fmla="*/ 1577450 w 1600710"/>
                      <a:gd name="connsiteY5" fmla="*/ 115201 h 680710"/>
                      <a:gd name="connsiteX6" fmla="*/ 1577449 w 1600710"/>
                      <a:gd name="connsiteY6" fmla="*/ 115201 h 680710"/>
                      <a:gd name="connsiteX7" fmla="*/ 1577449 w 1600710"/>
                      <a:gd name="connsiteY7" fmla="*/ 227515 h 680710"/>
                      <a:gd name="connsiteX8" fmla="*/ 1362851 w 1600710"/>
                      <a:gd name="connsiteY8" fmla="*/ 442112 h 680710"/>
                      <a:gd name="connsiteX9" fmla="*/ 1306694 w 1600710"/>
                      <a:gd name="connsiteY9" fmla="*/ 465373 h 680710"/>
                      <a:gd name="connsiteX10" fmla="*/ 1300104 w 1600710"/>
                      <a:gd name="connsiteY10" fmla="*/ 464090 h 680710"/>
                      <a:gd name="connsiteX11" fmla="*/ 579734 w 1600710"/>
                      <a:gd name="connsiteY11" fmla="*/ 464090 h 680710"/>
                      <a:gd name="connsiteX12" fmla="*/ 463657 w 1600710"/>
                      <a:gd name="connsiteY12" fmla="*/ 680710 h 680710"/>
                      <a:gd name="connsiteX13" fmla="*/ 0 w 1600710"/>
                      <a:gd name="connsiteY13" fmla="*/ 325990 h 680710"/>
                      <a:gd name="connsiteX14" fmla="*/ 73142 w 1600710"/>
                      <a:gd name="connsiteY14" fmla="*/ 188750 h 680710"/>
                      <a:gd name="connsiteX15" fmla="*/ 88185 w 1600710"/>
                      <a:gd name="connsiteY15" fmla="*/ 141723 h 680710"/>
                      <a:gd name="connsiteX16" fmla="*/ 301995 w 1600710"/>
                      <a:gd name="connsiteY16" fmla="*/ 0 h 680710"/>
                      <a:gd name="connsiteX0" fmla="*/ 348017 w 1646732"/>
                      <a:gd name="connsiteY0" fmla="*/ 0 h 680710"/>
                      <a:gd name="connsiteX1" fmla="*/ 858199 w 1646732"/>
                      <a:gd name="connsiteY1" fmla="*/ 0 h 680710"/>
                      <a:gd name="connsiteX2" fmla="*/ 1090244 w 1646732"/>
                      <a:gd name="connsiteY2" fmla="*/ 232045 h 680710"/>
                      <a:gd name="connsiteX3" fmla="*/ 1342289 w 1646732"/>
                      <a:gd name="connsiteY3" fmla="*/ 284070 h 680710"/>
                      <a:gd name="connsiteX4" fmla="*/ 1511158 w 1646732"/>
                      <a:gd name="connsiteY4" fmla="*/ 115201 h 680710"/>
                      <a:gd name="connsiteX5" fmla="*/ 1623472 w 1646732"/>
                      <a:gd name="connsiteY5" fmla="*/ 115201 h 680710"/>
                      <a:gd name="connsiteX6" fmla="*/ 1623471 w 1646732"/>
                      <a:gd name="connsiteY6" fmla="*/ 115201 h 680710"/>
                      <a:gd name="connsiteX7" fmla="*/ 1623471 w 1646732"/>
                      <a:gd name="connsiteY7" fmla="*/ 227515 h 680710"/>
                      <a:gd name="connsiteX8" fmla="*/ 1408873 w 1646732"/>
                      <a:gd name="connsiteY8" fmla="*/ 442112 h 680710"/>
                      <a:gd name="connsiteX9" fmla="*/ 1352716 w 1646732"/>
                      <a:gd name="connsiteY9" fmla="*/ 465373 h 680710"/>
                      <a:gd name="connsiteX10" fmla="*/ 1346126 w 1646732"/>
                      <a:gd name="connsiteY10" fmla="*/ 464090 h 680710"/>
                      <a:gd name="connsiteX11" fmla="*/ 625756 w 1646732"/>
                      <a:gd name="connsiteY11" fmla="*/ 464090 h 680710"/>
                      <a:gd name="connsiteX12" fmla="*/ 509679 w 1646732"/>
                      <a:gd name="connsiteY12" fmla="*/ 680710 h 680710"/>
                      <a:gd name="connsiteX13" fmla="*/ -1 w 1646732"/>
                      <a:gd name="connsiteY13" fmla="*/ 399671 h 680710"/>
                      <a:gd name="connsiteX14" fmla="*/ 119164 w 1646732"/>
                      <a:gd name="connsiteY14" fmla="*/ 188750 h 680710"/>
                      <a:gd name="connsiteX15" fmla="*/ 134207 w 1646732"/>
                      <a:gd name="connsiteY15" fmla="*/ 141723 h 680710"/>
                      <a:gd name="connsiteX16" fmla="*/ 348017 w 1646732"/>
                      <a:gd name="connsiteY16" fmla="*/ 0 h 680710"/>
                      <a:gd name="connsiteX0" fmla="*/ 348017 w 1646732"/>
                      <a:gd name="connsiteY0" fmla="*/ 0 h 680710"/>
                      <a:gd name="connsiteX1" fmla="*/ 1090244 w 1646732"/>
                      <a:gd name="connsiteY1" fmla="*/ 232045 h 680710"/>
                      <a:gd name="connsiteX2" fmla="*/ 1342289 w 1646732"/>
                      <a:gd name="connsiteY2" fmla="*/ 284070 h 680710"/>
                      <a:gd name="connsiteX3" fmla="*/ 1511158 w 1646732"/>
                      <a:gd name="connsiteY3" fmla="*/ 115201 h 680710"/>
                      <a:gd name="connsiteX4" fmla="*/ 1623472 w 1646732"/>
                      <a:gd name="connsiteY4" fmla="*/ 115201 h 680710"/>
                      <a:gd name="connsiteX5" fmla="*/ 1623471 w 1646732"/>
                      <a:gd name="connsiteY5" fmla="*/ 115201 h 680710"/>
                      <a:gd name="connsiteX6" fmla="*/ 1623471 w 1646732"/>
                      <a:gd name="connsiteY6" fmla="*/ 227515 h 680710"/>
                      <a:gd name="connsiteX7" fmla="*/ 1408873 w 1646732"/>
                      <a:gd name="connsiteY7" fmla="*/ 442112 h 680710"/>
                      <a:gd name="connsiteX8" fmla="*/ 1352716 w 1646732"/>
                      <a:gd name="connsiteY8" fmla="*/ 465373 h 680710"/>
                      <a:gd name="connsiteX9" fmla="*/ 1346126 w 1646732"/>
                      <a:gd name="connsiteY9" fmla="*/ 464090 h 680710"/>
                      <a:gd name="connsiteX10" fmla="*/ 625756 w 1646732"/>
                      <a:gd name="connsiteY10" fmla="*/ 464090 h 680710"/>
                      <a:gd name="connsiteX11" fmla="*/ 509679 w 1646732"/>
                      <a:gd name="connsiteY11" fmla="*/ 680710 h 680710"/>
                      <a:gd name="connsiteX12" fmla="*/ -1 w 1646732"/>
                      <a:gd name="connsiteY12" fmla="*/ 399671 h 680710"/>
                      <a:gd name="connsiteX13" fmla="*/ 119164 w 1646732"/>
                      <a:gd name="connsiteY13" fmla="*/ 188750 h 680710"/>
                      <a:gd name="connsiteX14" fmla="*/ 134207 w 1646732"/>
                      <a:gd name="connsiteY14" fmla="*/ 141723 h 680710"/>
                      <a:gd name="connsiteX15" fmla="*/ 348017 w 1646732"/>
                      <a:gd name="connsiteY15" fmla="*/ 0 h 680710"/>
                      <a:gd name="connsiteX0" fmla="*/ 348017 w 1646732"/>
                      <a:gd name="connsiteY0" fmla="*/ 12804 h 693514"/>
                      <a:gd name="connsiteX1" fmla="*/ 1090244 w 1646732"/>
                      <a:gd name="connsiteY1" fmla="*/ 244849 h 693514"/>
                      <a:gd name="connsiteX2" fmla="*/ 1342289 w 1646732"/>
                      <a:gd name="connsiteY2" fmla="*/ 296874 h 693514"/>
                      <a:gd name="connsiteX3" fmla="*/ 1511158 w 1646732"/>
                      <a:gd name="connsiteY3" fmla="*/ 128005 h 693514"/>
                      <a:gd name="connsiteX4" fmla="*/ 1623472 w 1646732"/>
                      <a:gd name="connsiteY4" fmla="*/ 128005 h 693514"/>
                      <a:gd name="connsiteX5" fmla="*/ 1623471 w 1646732"/>
                      <a:gd name="connsiteY5" fmla="*/ 128005 h 693514"/>
                      <a:gd name="connsiteX6" fmla="*/ 1623471 w 1646732"/>
                      <a:gd name="connsiteY6" fmla="*/ 240319 h 693514"/>
                      <a:gd name="connsiteX7" fmla="*/ 1408873 w 1646732"/>
                      <a:gd name="connsiteY7" fmla="*/ 454916 h 693514"/>
                      <a:gd name="connsiteX8" fmla="*/ 1352716 w 1646732"/>
                      <a:gd name="connsiteY8" fmla="*/ 478177 h 693514"/>
                      <a:gd name="connsiteX9" fmla="*/ 1346126 w 1646732"/>
                      <a:gd name="connsiteY9" fmla="*/ 476894 h 693514"/>
                      <a:gd name="connsiteX10" fmla="*/ 625756 w 1646732"/>
                      <a:gd name="connsiteY10" fmla="*/ 476894 h 693514"/>
                      <a:gd name="connsiteX11" fmla="*/ 509679 w 1646732"/>
                      <a:gd name="connsiteY11" fmla="*/ 693514 h 693514"/>
                      <a:gd name="connsiteX12" fmla="*/ -1 w 1646732"/>
                      <a:gd name="connsiteY12" fmla="*/ 412475 h 693514"/>
                      <a:gd name="connsiteX13" fmla="*/ 119164 w 1646732"/>
                      <a:gd name="connsiteY13" fmla="*/ 201554 h 693514"/>
                      <a:gd name="connsiteX14" fmla="*/ 134207 w 1646732"/>
                      <a:gd name="connsiteY14" fmla="*/ 154527 h 693514"/>
                      <a:gd name="connsiteX15" fmla="*/ 348017 w 1646732"/>
                      <a:gd name="connsiteY15" fmla="*/ 12804 h 693514"/>
                      <a:gd name="connsiteX0" fmla="*/ 348017 w 1646732"/>
                      <a:gd name="connsiteY0" fmla="*/ 12804 h 693514"/>
                      <a:gd name="connsiteX1" fmla="*/ 1090244 w 1646732"/>
                      <a:gd name="connsiteY1" fmla="*/ 244849 h 693514"/>
                      <a:gd name="connsiteX2" fmla="*/ 1342289 w 1646732"/>
                      <a:gd name="connsiteY2" fmla="*/ 296874 h 693514"/>
                      <a:gd name="connsiteX3" fmla="*/ 1511158 w 1646732"/>
                      <a:gd name="connsiteY3" fmla="*/ 128005 h 693514"/>
                      <a:gd name="connsiteX4" fmla="*/ 1623472 w 1646732"/>
                      <a:gd name="connsiteY4" fmla="*/ 128005 h 693514"/>
                      <a:gd name="connsiteX5" fmla="*/ 1623471 w 1646732"/>
                      <a:gd name="connsiteY5" fmla="*/ 128005 h 693514"/>
                      <a:gd name="connsiteX6" fmla="*/ 1623471 w 1646732"/>
                      <a:gd name="connsiteY6" fmla="*/ 240319 h 693514"/>
                      <a:gd name="connsiteX7" fmla="*/ 1408873 w 1646732"/>
                      <a:gd name="connsiteY7" fmla="*/ 454916 h 693514"/>
                      <a:gd name="connsiteX8" fmla="*/ 1352716 w 1646732"/>
                      <a:gd name="connsiteY8" fmla="*/ 478177 h 693514"/>
                      <a:gd name="connsiteX9" fmla="*/ 1346126 w 1646732"/>
                      <a:gd name="connsiteY9" fmla="*/ 476894 h 693514"/>
                      <a:gd name="connsiteX10" fmla="*/ 625756 w 1646732"/>
                      <a:gd name="connsiteY10" fmla="*/ 476894 h 693514"/>
                      <a:gd name="connsiteX11" fmla="*/ 509679 w 1646732"/>
                      <a:gd name="connsiteY11" fmla="*/ 693514 h 693514"/>
                      <a:gd name="connsiteX12" fmla="*/ -1 w 1646732"/>
                      <a:gd name="connsiteY12" fmla="*/ 412475 h 693514"/>
                      <a:gd name="connsiteX13" fmla="*/ 134207 w 1646732"/>
                      <a:gd name="connsiteY13" fmla="*/ 154527 h 693514"/>
                      <a:gd name="connsiteX14" fmla="*/ 348017 w 1646732"/>
                      <a:gd name="connsiteY14" fmla="*/ 12804 h 693514"/>
                      <a:gd name="connsiteX0" fmla="*/ 348017 w 1646732"/>
                      <a:gd name="connsiteY0" fmla="*/ 12804 h 693514"/>
                      <a:gd name="connsiteX1" fmla="*/ 1090244 w 1646732"/>
                      <a:gd name="connsiteY1" fmla="*/ 244849 h 693514"/>
                      <a:gd name="connsiteX2" fmla="*/ 1342289 w 1646732"/>
                      <a:gd name="connsiteY2" fmla="*/ 296874 h 693514"/>
                      <a:gd name="connsiteX3" fmla="*/ 1511158 w 1646732"/>
                      <a:gd name="connsiteY3" fmla="*/ 128005 h 693514"/>
                      <a:gd name="connsiteX4" fmla="*/ 1623472 w 1646732"/>
                      <a:gd name="connsiteY4" fmla="*/ 128005 h 693514"/>
                      <a:gd name="connsiteX5" fmla="*/ 1623471 w 1646732"/>
                      <a:gd name="connsiteY5" fmla="*/ 128005 h 693514"/>
                      <a:gd name="connsiteX6" fmla="*/ 1623471 w 1646732"/>
                      <a:gd name="connsiteY6" fmla="*/ 240319 h 693514"/>
                      <a:gd name="connsiteX7" fmla="*/ 1408873 w 1646732"/>
                      <a:gd name="connsiteY7" fmla="*/ 454916 h 693514"/>
                      <a:gd name="connsiteX8" fmla="*/ 1352716 w 1646732"/>
                      <a:gd name="connsiteY8" fmla="*/ 478177 h 693514"/>
                      <a:gd name="connsiteX9" fmla="*/ 1346126 w 1646732"/>
                      <a:gd name="connsiteY9" fmla="*/ 476894 h 693514"/>
                      <a:gd name="connsiteX10" fmla="*/ 625756 w 1646732"/>
                      <a:gd name="connsiteY10" fmla="*/ 476894 h 693514"/>
                      <a:gd name="connsiteX11" fmla="*/ 509679 w 1646732"/>
                      <a:gd name="connsiteY11" fmla="*/ 693514 h 693514"/>
                      <a:gd name="connsiteX12" fmla="*/ -1 w 1646732"/>
                      <a:gd name="connsiteY12" fmla="*/ 412475 h 693514"/>
                      <a:gd name="connsiteX13" fmla="*/ 348017 w 1646732"/>
                      <a:gd name="connsiteY13" fmla="*/ 12804 h 693514"/>
                      <a:gd name="connsiteX0" fmla="*/ 348017 w 1646732"/>
                      <a:gd name="connsiteY0" fmla="*/ 12804 h 693514"/>
                      <a:gd name="connsiteX1" fmla="*/ 1090244 w 1646732"/>
                      <a:gd name="connsiteY1" fmla="*/ 244849 h 693514"/>
                      <a:gd name="connsiteX2" fmla="*/ 1342289 w 1646732"/>
                      <a:gd name="connsiteY2" fmla="*/ 296874 h 693514"/>
                      <a:gd name="connsiteX3" fmla="*/ 1511158 w 1646732"/>
                      <a:gd name="connsiteY3" fmla="*/ 128005 h 693514"/>
                      <a:gd name="connsiteX4" fmla="*/ 1623472 w 1646732"/>
                      <a:gd name="connsiteY4" fmla="*/ 128005 h 693514"/>
                      <a:gd name="connsiteX5" fmla="*/ 1623471 w 1646732"/>
                      <a:gd name="connsiteY5" fmla="*/ 128005 h 693514"/>
                      <a:gd name="connsiteX6" fmla="*/ 1623471 w 1646732"/>
                      <a:gd name="connsiteY6" fmla="*/ 240319 h 693514"/>
                      <a:gd name="connsiteX7" fmla="*/ 1408873 w 1646732"/>
                      <a:gd name="connsiteY7" fmla="*/ 454916 h 693514"/>
                      <a:gd name="connsiteX8" fmla="*/ 1352716 w 1646732"/>
                      <a:gd name="connsiteY8" fmla="*/ 478177 h 693514"/>
                      <a:gd name="connsiteX9" fmla="*/ 1346126 w 1646732"/>
                      <a:gd name="connsiteY9" fmla="*/ 476894 h 693514"/>
                      <a:gd name="connsiteX10" fmla="*/ 625756 w 1646732"/>
                      <a:gd name="connsiteY10" fmla="*/ 476894 h 693514"/>
                      <a:gd name="connsiteX11" fmla="*/ 509679 w 1646732"/>
                      <a:gd name="connsiteY11" fmla="*/ 693514 h 693514"/>
                      <a:gd name="connsiteX12" fmla="*/ -1 w 1646732"/>
                      <a:gd name="connsiteY12" fmla="*/ 412475 h 693514"/>
                      <a:gd name="connsiteX13" fmla="*/ 348017 w 1646732"/>
                      <a:gd name="connsiteY13" fmla="*/ 12804 h 693514"/>
                      <a:gd name="connsiteX0" fmla="*/ 348017 w 1646732"/>
                      <a:gd name="connsiteY0" fmla="*/ 12804 h 634704"/>
                      <a:gd name="connsiteX1" fmla="*/ 1090244 w 1646732"/>
                      <a:gd name="connsiteY1" fmla="*/ 244849 h 634704"/>
                      <a:gd name="connsiteX2" fmla="*/ 1342289 w 1646732"/>
                      <a:gd name="connsiteY2" fmla="*/ 296874 h 634704"/>
                      <a:gd name="connsiteX3" fmla="*/ 1511158 w 1646732"/>
                      <a:gd name="connsiteY3" fmla="*/ 128005 h 634704"/>
                      <a:gd name="connsiteX4" fmla="*/ 1623472 w 1646732"/>
                      <a:gd name="connsiteY4" fmla="*/ 128005 h 634704"/>
                      <a:gd name="connsiteX5" fmla="*/ 1623471 w 1646732"/>
                      <a:gd name="connsiteY5" fmla="*/ 128005 h 634704"/>
                      <a:gd name="connsiteX6" fmla="*/ 1623471 w 1646732"/>
                      <a:gd name="connsiteY6" fmla="*/ 240319 h 634704"/>
                      <a:gd name="connsiteX7" fmla="*/ 1408873 w 1646732"/>
                      <a:gd name="connsiteY7" fmla="*/ 454916 h 634704"/>
                      <a:gd name="connsiteX8" fmla="*/ 1352716 w 1646732"/>
                      <a:gd name="connsiteY8" fmla="*/ 478177 h 634704"/>
                      <a:gd name="connsiteX9" fmla="*/ 1346126 w 1646732"/>
                      <a:gd name="connsiteY9" fmla="*/ 476894 h 634704"/>
                      <a:gd name="connsiteX10" fmla="*/ 625756 w 1646732"/>
                      <a:gd name="connsiteY10" fmla="*/ 476894 h 634704"/>
                      <a:gd name="connsiteX11" fmla="*/ 281871 w 1646732"/>
                      <a:gd name="connsiteY11" fmla="*/ 634705 h 634704"/>
                      <a:gd name="connsiteX12" fmla="*/ -1 w 1646732"/>
                      <a:gd name="connsiteY12" fmla="*/ 412475 h 634704"/>
                      <a:gd name="connsiteX13" fmla="*/ 348017 w 1646732"/>
                      <a:gd name="connsiteY13" fmla="*/ 12804 h 634704"/>
                      <a:gd name="connsiteX0" fmla="*/ 388271 w 1686986"/>
                      <a:gd name="connsiteY0" fmla="*/ 12804 h 634704"/>
                      <a:gd name="connsiteX1" fmla="*/ 1130498 w 1686986"/>
                      <a:gd name="connsiteY1" fmla="*/ 244849 h 634704"/>
                      <a:gd name="connsiteX2" fmla="*/ 1382543 w 1686986"/>
                      <a:gd name="connsiteY2" fmla="*/ 296874 h 634704"/>
                      <a:gd name="connsiteX3" fmla="*/ 1551412 w 1686986"/>
                      <a:gd name="connsiteY3" fmla="*/ 128005 h 634704"/>
                      <a:gd name="connsiteX4" fmla="*/ 1663726 w 1686986"/>
                      <a:gd name="connsiteY4" fmla="*/ 128005 h 634704"/>
                      <a:gd name="connsiteX5" fmla="*/ 1663725 w 1686986"/>
                      <a:gd name="connsiteY5" fmla="*/ 128005 h 634704"/>
                      <a:gd name="connsiteX6" fmla="*/ 1663725 w 1686986"/>
                      <a:gd name="connsiteY6" fmla="*/ 240319 h 634704"/>
                      <a:gd name="connsiteX7" fmla="*/ 1449127 w 1686986"/>
                      <a:gd name="connsiteY7" fmla="*/ 454916 h 634704"/>
                      <a:gd name="connsiteX8" fmla="*/ 1392970 w 1686986"/>
                      <a:gd name="connsiteY8" fmla="*/ 478177 h 634704"/>
                      <a:gd name="connsiteX9" fmla="*/ 1386380 w 1686986"/>
                      <a:gd name="connsiteY9" fmla="*/ 476894 h 634704"/>
                      <a:gd name="connsiteX10" fmla="*/ 666010 w 1686986"/>
                      <a:gd name="connsiteY10" fmla="*/ 476894 h 634704"/>
                      <a:gd name="connsiteX11" fmla="*/ 322125 w 1686986"/>
                      <a:gd name="connsiteY11" fmla="*/ 634705 h 634704"/>
                      <a:gd name="connsiteX12" fmla="*/ 0 w 1686986"/>
                      <a:gd name="connsiteY12" fmla="*/ 331068 h 634704"/>
                      <a:gd name="connsiteX13" fmla="*/ 388271 w 1686986"/>
                      <a:gd name="connsiteY13" fmla="*/ 12804 h 634704"/>
                      <a:gd name="connsiteX0" fmla="*/ 388271 w 1686986"/>
                      <a:gd name="connsiteY0" fmla="*/ 2330 h 624230"/>
                      <a:gd name="connsiteX1" fmla="*/ 1130498 w 1686986"/>
                      <a:gd name="connsiteY1" fmla="*/ 234375 h 624230"/>
                      <a:gd name="connsiteX2" fmla="*/ 1382543 w 1686986"/>
                      <a:gd name="connsiteY2" fmla="*/ 286400 h 624230"/>
                      <a:gd name="connsiteX3" fmla="*/ 1551412 w 1686986"/>
                      <a:gd name="connsiteY3" fmla="*/ 117531 h 624230"/>
                      <a:gd name="connsiteX4" fmla="*/ 1663726 w 1686986"/>
                      <a:gd name="connsiteY4" fmla="*/ 117531 h 624230"/>
                      <a:gd name="connsiteX5" fmla="*/ 1663725 w 1686986"/>
                      <a:gd name="connsiteY5" fmla="*/ 117531 h 624230"/>
                      <a:gd name="connsiteX6" fmla="*/ 1663725 w 1686986"/>
                      <a:gd name="connsiteY6" fmla="*/ 229845 h 624230"/>
                      <a:gd name="connsiteX7" fmla="*/ 1449127 w 1686986"/>
                      <a:gd name="connsiteY7" fmla="*/ 444442 h 624230"/>
                      <a:gd name="connsiteX8" fmla="*/ 1392970 w 1686986"/>
                      <a:gd name="connsiteY8" fmla="*/ 467703 h 624230"/>
                      <a:gd name="connsiteX9" fmla="*/ 1386380 w 1686986"/>
                      <a:gd name="connsiteY9" fmla="*/ 466420 h 624230"/>
                      <a:gd name="connsiteX10" fmla="*/ 666010 w 1686986"/>
                      <a:gd name="connsiteY10" fmla="*/ 466420 h 624230"/>
                      <a:gd name="connsiteX11" fmla="*/ 322125 w 1686986"/>
                      <a:gd name="connsiteY11" fmla="*/ 624231 h 624230"/>
                      <a:gd name="connsiteX12" fmla="*/ 0 w 1686986"/>
                      <a:gd name="connsiteY12" fmla="*/ 320594 h 624230"/>
                      <a:gd name="connsiteX13" fmla="*/ 388271 w 1686986"/>
                      <a:gd name="connsiteY13" fmla="*/ 2330 h 624230"/>
                      <a:gd name="connsiteX0" fmla="*/ 388271 w 1686986"/>
                      <a:gd name="connsiteY0" fmla="*/ 27992 h 649893"/>
                      <a:gd name="connsiteX1" fmla="*/ 1130498 w 1686986"/>
                      <a:gd name="connsiteY1" fmla="*/ 260037 h 649893"/>
                      <a:gd name="connsiteX2" fmla="*/ 1382543 w 1686986"/>
                      <a:gd name="connsiteY2" fmla="*/ 312062 h 649893"/>
                      <a:gd name="connsiteX3" fmla="*/ 1551412 w 1686986"/>
                      <a:gd name="connsiteY3" fmla="*/ 143193 h 649893"/>
                      <a:gd name="connsiteX4" fmla="*/ 1663726 w 1686986"/>
                      <a:gd name="connsiteY4" fmla="*/ 143193 h 649893"/>
                      <a:gd name="connsiteX5" fmla="*/ 1663725 w 1686986"/>
                      <a:gd name="connsiteY5" fmla="*/ 143193 h 649893"/>
                      <a:gd name="connsiteX6" fmla="*/ 1663725 w 1686986"/>
                      <a:gd name="connsiteY6" fmla="*/ 255507 h 649893"/>
                      <a:gd name="connsiteX7" fmla="*/ 1449127 w 1686986"/>
                      <a:gd name="connsiteY7" fmla="*/ 470104 h 649893"/>
                      <a:gd name="connsiteX8" fmla="*/ 1392970 w 1686986"/>
                      <a:gd name="connsiteY8" fmla="*/ 493365 h 649893"/>
                      <a:gd name="connsiteX9" fmla="*/ 1386380 w 1686986"/>
                      <a:gd name="connsiteY9" fmla="*/ 492082 h 649893"/>
                      <a:gd name="connsiteX10" fmla="*/ 666010 w 1686986"/>
                      <a:gd name="connsiteY10" fmla="*/ 492082 h 649893"/>
                      <a:gd name="connsiteX11" fmla="*/ 322125 w 1686986"/>
                      <a:gd name="connsiteY11" fmla="*/ 649893 h 649893"/>
                      <a:gd name="connsiteX12" fmla="*/ 0 w 1686986"/>
                      <a:gd name="connsiteY12" fmla="*/ 346256 h 649893"/>
                      <a:gd name="connsiteX13" fmla="*/ 388271 w 1686986"/>
                      <a:gd name="connsiteY13" fmla="*/ 27992 h 649893"/>
                      <a:gd name="connsiteX0" fmla="*/ 388271 w 1686986"/>
                      <a:gd name="connsiteY0" fmla="*/ 27992 h 649893"/>
                      <a:gd name="connsiteX1" fmla="*/ 1130498 w 1686986"/>
                      <a:gd name="connsiteY1" fmla="*/ 260037 h 649893"/>
                      <a:gd name="connsiteX2" fmla="*/ 1382543 w 1686986"/>
                      <a:gd name="connsiteY2" fmla="*/ 312062 h 649893"/>
                      <a:gd name="connsiteX3" fmla="*/ 1551412 w 1686986"/>
                      <a:gd name="connsiteY3" fmla="*/ 143193 h 649893"/>
                      <a:gd name="connsiteX4" fmla="*/ 1663726 w 1686986"/>
                      <a:gd name="connsiteY4" fmla="*/ 143193 h 649893"/>
                      <a:gd name="connsiteX5" fmla="*/ 1663725 w 1686986"/>
                      <a:gd name="connsiteY5" fmla="*/ 143193 h 649893"/>
                      <a:gd name="connsiteX6" fmla="*/ 1663725 w 1686986"/>
                      <a:gd name="connsiteY6" fmla="*/ 255507 h 649893"/>
                      <a:gd name="connsiteX7" fmla="*/ 1449127 w 1686986"/>
                      <a:gd name="connsiteY7" fmla="*/ 470104 h 649893"/>
                      <a:gd name="connsiteX8" fmla="*/ 1392970 w 1686986"/>
                      <a:gd name="connsiteY8" fmla="*/ 493365 h 649893"/>
                      <a:gd name="connsiteX9" fmla="*/ 1386380 w 1686986"/>
                      <a:gd name="connsiteY9" fmla="*/ 492082 h 649893"/>
                      <a:gd name="connsiteX10" fmla="*/ 666010 w 1686986"/>
                      <a:gd name="connsiteY10" fmla="*/ 492082 h 649893"/>
                      <a:gd name="connsiteX11" fmla="*/ 322125 w 1686986"/>
                      <a:gd name="connsiteY11" fmla="*/ 649893 h 649893"/>
                      <a:gd name="connsiteX12" fmla="*/ 0 w 1686986"/>
                      <a:gd name="connsiteY12" fmla="*/ 346256 h 649893"/>
                      <a:gd name="connsiteX13" fmla="*/ 388271 w 1686986"/>
                      <a:gd name="connsiteY13" fmla="*/ 27992 h 6498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1686986" h="649893">
                        <a:moveTo>
                          <a:pt x="388271" y="27992"/>
                        </a:moveTo>
                        <a:cubicBezTo>
                          <a:pt x="818598" y="-86607"/>
                          <a:pt x="883089" y="182689"/>
                          <a:pt x="1130498" y="260037"/>
                        </a:cubicBezTo>
                        <a:lnTo>
                          <a:pt x="1382543" y="312062"/>
                        </a:lnTo>
                        <a:lnTo>
                          <a:pt x="1551412" y="143193"/>
                        </a:lnTo>
                        <a:cubicBezTo>
                          <a:pt x="1582426" y="112178"/>
                          <a:pt x="1632711" y="112178"/>
                          <a:pt x="1663726" y="143193"/>
                        </a:cubicBezTo>
                        <a:lnTo>
                          <a:pt x="1663725" y="143193"/>
                        </a:lnTo>
                        <a:cubicBezTo>
                          <a:pt x="1694740" y="174208"/>
                          <a:pt x="1694740" y="224493"/>
                          <a:pt x="1663725" y="255507"/>
                        </a:cubicBezTo>
                        <a:lnTo>
                          <a:pt x="1449127" y="470104"/>
                        </a:lnTo>
                        <a:cubicBezTo>
                          <a:pt x="1433620" y="485611"/>
                          <a:pt x="1413295" y="493365"/>
                          <a:pt x="1392970" y="493365"/>
                        </a:cubicBezTo>
                        <a:lnTo>
                          <a:pt x="1386380" y="492082"/>
                        </a:lnTo>
                        <a:lnTo>
                          <a:pt x="666010" y="492082"/>
                        </a:lnTo>
                        <a:lnTo>
                          <a:pt x="322125" y="649893"/>
                        </a:lnTo>
                        <a:lnTo>
                          <a:pt x="0" y="346256"/>
                        </a:lnTo>
                        <a:cubicBezTo>
                          <a:pt x="116006" y="213032"/>
                          <a:pt x="178979" y="79157"/>
                          <a:pt x="388271" y="27992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40000"/>
                      <a:lumOff val="6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  <a:ex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</p:grpSp>
            <p:grpSp>
              <p:nvGrpSpPr>
                <p:cNvPr id="1409" name="グループ化 1408"/>
                <p:cNvGrpSpPr/>
                <p:nvPr/>
              </p:nvGrpSpPr>
              <p:grpSpPr>
                <a:xfrm rot="694925">
                  <a:off x="3443828" y="5067149"/>
                  <a:ext cx="253443" cy="531068"/>
                  <a:chOff x="4894816" y="452354"/>
                  <a:chExt cx="2804204" cy="5875979"/>
                </a:xfrm>
              </p:grpSpPr>
              <p:sp>
                <p:nvSpPr>
                  <p:cNvPr id="1450" name="角丸四角形 1449"/>
                  <p:cNvSpPr/>
                  <p:nvPr/>
                </p:nvSpPr>
                <p:spPr bwMode="auto">
                  <a:xfrm rot="15117051">
                    <a:off x="4002264" y="3207791"/>
                    <a:ext cx="2768438" cy="897869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ED7D31">
                      <a:lumMod val="40000"/>
                      <a:lumOff val="6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  <a:ex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1451" name="フリーフォーム 1450"/>
                  <p:cNvSpPr/>
                  <p:nvPr/>
                </p:nvSpPr>
                <p:spPr bwMode="auto">
                  <a:xfrm rot="15117051">
                    <a:off x="3941188" y="3399779"/>
                    <a:ext cx="2741582" cy="622121"/>
                  </a:xfrm>
                  <a:custGeom>
                    <a:avLst/>
                    <a:gdLst>
                      <a:gd name="connsiteX0" fmla="*/ 2725306 w 2760587"/>
                      <a:gd name="connsiteY0" fmla="*/ 623681 h 642744"/>
                      <a:gd name="connsiteX1" fmla="*/ 2714959 w 2760587"/>
                      <a:gd name="connsiteY1" fmla="*/ 642744 h 642744"/>
                      <a:gd name="connsiteX2" fmla="*/ 2722811 w 2760587"/>
                      <a:gd name="connsiteY2" fmla="*/ 564856 h 642744"/>
                      <a:gd name="connsiteX3" fmla="*/ 2722812 w 2760587"/>
                      <a:gd name="connsiteY3" fmla="*/ 564857 h 642744"/>
                      <a:gd name="connsiteX4" fmla="*/ 2273877 w 2760587"/>
                      <a:gd name="connsiteY4" fmla="*/ 115921 h 642744"/>
                      <a:gd name="connsiteX5" fmla="*/ 403308 w 2760587"/>
                      <a:gd name="connsiteY5" fmla="*/ 115921 h 642744"/>
                      <a:gd name="connsiteX6" fmla="*/ 31044 w 2760587"/>
                      <a:gd name="connsiteY6" fmla="*/ 313853 h 642744"/>
                      <a:gd name="connsiteX7" fmla="*/ 0 w 2760587"/>
                      <a:gd name="connsiteY7" fmla="*/ 371047 h 642744"/>
                      <a:gd name="connsiteX8" fmla="*/ 1269 w 2760587"/>
                      <a:gd name="connsiteY8" fmla="*/ 358459 h 642744"/>
                      <a:gd name="connsiteX9" fmla="*/ 441083 w 2760587"/>
                      <a:gd name="connsiteY9" fmla="*/ 0 h 642744"/>
                      <a:gd name="connsiteX10" fmla="*/ 2311652 w 2760587"/>
                      <a:gd name="connsiteY10" fmla="*/ 0 h 642744"/>
                      <a:gd name="connsiteX11" fmla="*/ 2760587 w 2760587"/>
                      <a:gd name="connsiteY11" fmla="*/ 448935 h 642744"/>
                      <a:gd name="connsiteX12" fmla="*/ 2760586 w 2760587"/>
                      <a:gd name="connsiteY12" fmla="*/ 448935 h 642744"/>
                      <a:gd name="connsiteX13" fmla="*/ 2725306 w 2760587"/>
                      <a:gd name="connsiteY13" fmla="*/ 623681 h 64274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2760587" h="642744">
                        <a:moveTo>
                          <a:pt x="2725306" y="623681"/>
                        </a:moveTo>
                        <a:lnTo>
                          <a:pt x="2714959" y="642744"/>
                        </a:lnTo>
                        <a:lnTo>
                          <a:pt x="2722811" y="564856"/>
                        </a:lnTo>
                        <a:lnTo>
                          <a:pt x="2722812" y="564857"/>
                        </a:lnTo>
                        <a:cubicBezTo>
                          <a:pt x="2722812" y="316916"/>
                          <a:pt x="2521817" y="115922"/>
                          <a:pt x="2273877" y="115921"/>
                        </a:cubicBezTo>
                        <a:lnTo>
                          <a:pt x="403308" y="115921"/>
                        </a:lnTo>
                        <a:cubicBezTo>
                          <a:pt x="248345" y="115921"/>
                          <a:pt x="111721" y="194435"/>
                          <a:pt x="31044" y="313853"/>
                        </a:cubicBezTo>
                        <a:lnTo>
                          <a:pt x="0" y="371047"/>
                        </a:lnTo>
                        <a:lnTo>
                          <a:pt x="1269" y="358459"/>
                        </a:lnTo>
                        <a:cubicBezTo>
                          <a:pt x="43130" y="153887"/>
                          <a:pt x="224136" y="0"/>
                          <a:pt x="441083" y="0"/>
                        </a:cubicBezTo>
                        <a:lnTo>
                          <a:pt x="2311652" y="0"/>
                        </a:lnTo>
                        <a:cubicBezTo>
                          <a:pt x="2559592" y="0"/>
                          <a:pt x="2760587" y="200995"/>
                          <a:pt x="2760587" y="448935"/>
                        </a:cubicBezTo>
                        <a:lnTo>
                          <a:pt x="2760586" y="448935"/>
                        </a:lnTo>
                        <a:cubicBezTo>
                          <a:pt x="2760586" y="510920"/>
                          <a:pt x="2748024" y="569971"/>
                          <a:pt x="2725306" y="623681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60000"/>
                      <a:lumOff val="4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grpSp>
                <p:nvGrpSpPr>
                  <p:cNvPr id="1452" name="グループ化 1451"/>
                  <p:cNvGrpSpPr/>
                  <p:nvPr/>
                </p:nvGrpSpPr>
                <p:grpSpPr>
                  <a:xfrm>
                    <a:off x="4894816" y="1103854"/>
                    <a:ext cx="1669192" cy="2988330"/>
                    <a:chOff x="2105674" y="525248"/>
                    <a:chExt cx="1669192" cy="2988330"/>
                  </a:xfrm>
                </p:grpSpPr>
                <p:sp>
                  <p:nvSpPr>
                    <p:cNvPr id="1458" name="フリーフォーム 1457"/>
                    <p:cNvSpPr/>
                    <p:nvPr/>
                  </p:nvSpPr>
                  <p:spPr bwMode="auto">
                    <a:xfrm rot="14603525">
                      <a:off x="1450042" y="1188755"/>
                      <a:ext cx="2980455" cy="1669192"/>
                    </a:xfrm>
                    <a:custGeom>
                      <a:avLst/>
                      <a:gdLst>
                        <a:gd name="connsiteX0" fmla="*/ 798882 w 825245"/>
                        <a:gd name="connsiteY0" fmla="*/ 353213 h 506869"/>
                        <a:gd name="connsiteX1" fmla="*/ 825245 w 825245"/>
                        <a:gd name="connsiteY1" fmla="*/ 416859 h 506869"/>
                        <a:gd name="connsiteX2" fmla="*/ 735235 w 825245"/>
                        <a:gd name="connsiteY2" fmla="*/ 506869 h 506869"/>
                        <a:gd name="connsiteX3" fmla="*/ 421248 w 825245"/>
                        <a:gd name="connsiteY3" fmla="*/ 506869 h 506869"/>
                        <a:gd name="connsiteX4" fmla="*/ 386212 w 825245"/>
                        <a:gd name="connsiteY4" fmla="*/ 499795 h 506869"/>
                        <a:gd name="connsiteX5" fmla="*/ 385477 w 825245"/>
                        <a:gd name="connsiteY5" fmla="*/ 499300 h 506869"/>
                        <a:gd name="connsiteX6" fmla="*/ 381172 w 825245"/>
                        <a:gd name="connsiteY6" fmla="*/ 498462 h 506869"/>
                        <a:gd name="connsiteX7" fmla="*/ 351396 w 825245"/>
                        <a:gd name="connsiteY7" fmla="*/ 478689 h 506869"/>
                        <a:gd name="connsiteX8" fmla="*/ 26363 w 825245"/>
                        <a:gd name="connsiteY8" fmla="*/ 153657 h 506869"/>
                        <a:gd name="connsiteX9" fmla="*/ 26363 w 825245"/>
                        <a:gd name="connsiteY9" fmla="*/ 26363 h 506869"/>
                        <a:gd name="connsiteX10" fmla="*/ 153656 w 825245"/>
                        <a:gd name="connsiteY10" fmla="*/ 26363 h 506869"/>
                        <a:gd name="connsiteX11" fmla="*/ 454142 w 825245"/>
                        <a:gd name="connsiteY11" fmla="*/ 326849 h 506869"/>
                        <a:gd name="connsiteX12" fmla="*/ 735235 w 825245"/>
                        <a:gd name="connsiteY12" fmla="*/ 326849 h 506869"/>
                        <a:gd name="connsiteX13" fmla="*/ 798882 w 825245"/>
                        <a:gd name="connsiteY13" fmla="*/ 353213 h 50686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</a:cxnLst>
                      <a:rect l="l" t="t" r="r" b="b"/>
                      <a:pathLst>
                        <a:path w="825245" h="506869">
                          <a:moveTo>
                            <a:pt x="798882" y="353213"/>
                          </a:moveTo>
                          <a:cubicBezTo>
                            <a:pt x="815170" y="369501"/>
                            <a:pt x="825245" y="392004"/>
                            <a:pt x="825245" y="416859"/>
                          </a:cubicBezTo>
                          <a:cubicBezTo>
                            <a:pt x="825245" y="466570"/>
                            <a:pt x="784946" y="506869"/>
                            <a:pt x="735235" y="506869"/>
                          </a:cubicBezTo>
                          <a:lnTo>
                            <a:pt x="421248" y="506869"/>
                          </a:lnTo>
                          <a:cubicBezTo>
                            <a:pt x="408820" y="506869"/>
                            <a:pt x="396981" y="504350"/>
                            <a:pt x="386212" y="499795"/>
                          </a:cubicBezTo>
                          <a:lnTo>
                            <a:pt x="385477" y="499300"/>
                          </a:lnTo>
                          <a:lnTo>
                            <a:pt x="381172" y="498462"/>
                          </a:lnTo>
                          <a:cubicBezTo>
                            <a:pt x="370336" y="494068"/>
                            <a:pt x="360183" y="487477"/>
                            <a:pt x="351396" y="478689"/>
                          </a:cubicBezTo>
                          <a:lnTo>
                            <a:pt x="26363" y="153657"/>
                          </a:lnTo>
                          <a:cubicBezTo>
                            <a:pt x="-8788" y="118506"/>
                            <a:pt x="-8788" y="61514"/>
                            <a:pt x="26363" y="26363"/>
                          </a:cubicBezTo>
                          <a:cubicBezTo>
                            <a:pt x="61514" y="-8788"/>
                            <a:pt x="118505" y="-8788"/>
                            <a:pt x="153656" y="26363"/>
                          </a:cubicBezTo>
                          <a:lnTo>
                            <a:pt x="454142" y="326849"/>
                          </a:lnTo>
                          <a:lnTo>
                            <a:pt x="735235" y="326849"/>
                          </a:lnTo>
                          <a:cubicBezTo>
                            <a:pt x="760090" y="326849"/>
                            <a:pt x="782593" y="336924"/>
                            <a:pt x="798882" y="353213"/>
                          </a:cubicBezTo>
                          <a:close/>
                        </a:path>
                      </a:pathLst>
                    </a:custGeom>
                    <a:solidFill>
                      <a:srgbClr val="ED7D31">
                        <a:lumMod val="40000"/>
                        <a:lumOff val="60000"/>
                      </a:srgb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  <a:ex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1459" name="フリーフォーム 1458"/>
                    <p:cNvSpPr/>
                    <p:nvPr/>
                  </p:nvSpPr>
                  <p:spPr bwMode="auto">
                    <a:xfrm rot="17105215">
                      <a:off x="1306817" y="1543522"/>
                      <a:ext cx="2928510" cy="891961"/>
                    </a:xfrm>
                    <a:custGeom>
                      <a:avLst/>
                      <a:gdLst>
                        <a:gd name="connsiteX0" fmla="*/ 2814373 w 2814373"/>
                        <a:gd name="connsiteY0" fmla="*/ 57218 h 940092"/>
                        <a:gd name="connsiteX1" fmla="*/ 2788645 w 2814373"/>
                        <a:gd name="connsiteY1" fmla="*/ 54817 h 940092"/>
                        <a:gd name="connsiteX2" fmla="*/ 2547991 w 2814373"/>
                        <a:gd name="connsiteY2" fmla="*/ 151894 h 940092"/>
                        <a:gd name="connsiteX3" fmla="*/ 1796453 w 2814373"/>
                        <a:gd name="connsiteY3" fmla="*/ 883805 h 940092"/>
                        <a:gd name="connsiteX4" fmla="*/ 189680 w 2814373"/>
                        <a:gd name="connsiteY4" fmla="*/ 883805 h 940092"/>
                        <a:gd name="connsiteX5" fmla="*/ 57207 w 2814373"/>
                        <a:gd name="connsiteY5" fmla="*/ 909852 h 940092"/>
                        <a:gd name="connsiteX6" fmla="*/ 0 w 2814373"/>
                        <a:gd name="connsiteY6" fmla="*/ 940092 h 940092"/>
                        <a:gd name="connsiteX7" fmla="*/ 15972 w 2814373"/>
                        <a:gd name="connsiteY7" fmla="*/ 910665 h 940092"/>
                        <a:gd name="connsiteX8" fmla="*/ 272647 w 2814373"/>
                        <a:gd name="connsiteY8" fmla="*/ 774193 h 940092"/>
                        <a:gd name="connsiteX9" fmla="*/ 1734026 w 2814373"/>
                        <a:gd name="connsiteY9" fmla="*/ 774192 h 940092"/>
                        <a:gd name="connsiteX10" fmla="*/ 2417559 w 2814373"/>
                        <a:gd name="connsiteY10" fmla="*/ 90660 h 940092"/>
                        <a:gd name="connsiteX11" fmla="*/ 2636437 w 2814373"/>
                        <a:gd name="connsiteY11" fmla="*/ 0 h 940092"/>
                        <a:gd name="connsiteX12" fmla="*/ 2806757 w 2814373"/>
                        <a:gd name="connsiteY12" fmla="*/ 50997 h 94009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</a:cxnLst>
                      <a:rect l="l" t="t" r="r" b="b"/>
                      <a:pathLst>
                        <a:path w="2814373" h="940092">
                          <a:moveTo>
                            <a:pt x="2814373" y="57218"/>
                          </a:moveTo>
                          <a:lnTo>
                            <a:pt x="2788645" y="54817"/>
                          </a:lnTo>
                          <a:cubicBezTo>
                            <a:pt x="2701544" y="54817"/>
                            <a:pt x="2614447" y="87177"/>
                            <a:pt x="2547991" y="151894"/>
                          </a:cubicBezTo>
                          <a:lnTo>
                            <a:pt x="1796453" y="883805"/>
                          </a:lnTo>
                          <a:lnTo>
                            <a:pt x="189680" y="883805"/>
                          </a:lnTo>
                          <a:cubicBezTo>
                            <a:pt x="142690" y="883806"/>
                            <a:pt x="97924" y="893080"/>
                            <a:pt x="57207" y="909852"/>
                          </a:cubicBezTo>
                          <a:lnTo>
                            <a:pt x="0" y="940092"/>
                          </a:lnTo>
                          <a:lnTo>
                            <a:pt x="15972" y="910665"/>
                          </a:lnTo>
                          <a:cubicBezTo>
                            <a:pt x="71599" y="828328"/>
                            <a:pt x="165801" y="774193"/>
                            <a:pt x="272647" y="774193"/>
                          </a:cubicBezTo>
                          <a:lnTo>
                            <a:pt x="1734026" y="774192"/>
                          </a:lnTo>
                          <a:lnTo>
                            <a:pt x="2417559" y="90660"/>
                          </a:lnTo>
                          <a:cubicBezTo>
                            <a:pt x="2478002" y="30221"/>
                            <a:pt x="2557218" y="0"/>
                            <a:pt x="2636437" y="0"/>
                          </a:cubicBezTo>
                          <a:cubicBezTo>
                            <a:pt x="2695852" y="0"/>
                            <a:pt x="2755264" y="17000"/>
                            <a:pt x="2806757" y="50997"/>
                          </a:cubicBezTo>
                          <a:close/>
                        </a:path>
                      </a:pathLst>
                    </a:custGeom>
                    <a:solidFill>
                      <a:srgbClr val="ED7D31">
                        <a:lumMod val="60000"/>
                        <a:lumOff val="40000"/>
                      </a:srgb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</p:grpSp>
              <p:sp>
                <p:nvSpPr>
                  <p:cNvPr id="1453" name="フリーフォーム 1452"/>
                  <p:cNvSpPr/>
                  <p:nvPr/>
                </p:nvSpPr>
                <p:spPr bwMode="auto">
                  <a:xfrm rot="14603525">
                    <a:off x="4579736" y="1188755"/>
                    <a:ext cx="2980455" cy="1669192"/>
                  </a:xfrm>
                  <a:custGeom>
                    <a:avLst/>
                    <a:gdLst>
                      <a:gd name="connsiteX0" fmla="*/ 798882 w 825245"/>
                      <a:gd name="connsiteY0" fmla="*/ 353213 h 506869"/>
                      <a:gd name="connsiteX1" fmla="*/ 825245 w 825245"/>
                      <a:gd name="connsiteY1" fmla="*/ 416859 h 506869"/>
                      <a:gd name="connsiteX2" fmla="*/ 735235 w 825245"/>
                      <a:gd name="connsiteY2" fmla="*/ 506869 h 506869"/>
                      <a:gd name="connsiteX3" fmla="*/ 421248 w 825245"/>
                      <a:gd name="connsiteY3" fmla="*/ 506869 h 506869"/>
                      <a:gd name="connsiteX4" fmla="*/ 386212 w 825245"/>
                      <a:gd name="connsiteY4" fmla="*/ 499795 h 506869"/>
                      <a:gd name="connsiteX5" fmla="*/ 385477 w 825245"/>
                      <a:gd name="connsiteY5" fmla="*/ 499300 h 506869"/>
                      <a:gd name="connsiteX6" fmla="*/ 381172 w 825245"/>
                      <a:gd name="connsiteY6" fmla="*/ 498462 h 506869"/>
                      <a:gd name="connsiteX7" fmla="*/ 351396 w 825245"/>
                      <a:gd name="connsiteY7" fmla="*/ 478689 h 506869"/>
                      <a:gd name="connsiteX8" fmla="*/ 26363 w 825245"/>
                      <a:gd name="connsiteY8" fmla="*/ 153657 h 506869"/>
                      <a:gd name="connsiteX9" fmla="*/ 26363 w 825245"/>
                      <a:gd name="connsiteY9" fmla="*/ 26363 h 506869"/>
                      <a:gd name="connsiteX10" fmla="*/ 153656 w 825245"/>
                      <a:gd name="connsiteY10" fmla="*/ 26363 h 506869"/>
                      <a:gd name="connsiteX11" fmla="*/ 454142 w 825245"/>
                      <a:gd name="connsiteY11" fmla="*/ 326849 h 506869"/>
                      <a:gd name="connsiteX12" fmla="*/ 735235 w 825245"/>
                      <a:gd name="connsiteY12" fmla="*/ 326849 h 506869"/>
                      <a:gd name="connsiteX13" fmla="*/ 798882 w 825245"/>
                      <a:gd name="connsiteY13" fmla="*/ 353213 h 5068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825245" h="506869">
                        <a:moveTo>
                          <a:pt x="798882" y="353213"/>
                        </a:moveTo>
                        <a:cubicBezTo>
                          <a:pt x="815170" y="369501"/>
                          <a:pt x="825245" y="392004"/>
                          <a:pt x="825245" y="416859"/>
                        </a:cubicBezTo>
                        <a:cubicBezTo>
                          <a:pt x="825245" y="466570"/>
                          <a:pt x="784946" y="506869"/>
                          <a:pt x="735235" y="506869"/>
                        </a:cubicBezTo>
                        <a:lnTo>
                          <a:pt x="421248" y="506869"/>
                        </a:lnTo>
                        <a:cubicBezTo>
                          <a:pt x="408820" y="506869"/>
                          <a:pt x="396981" y="504350"/>
                          <a:pt x="386212" y="499795"/>
                        </a:cubicBezTo>
                        <a:lnTo>
                          <a:pt x="385477" y="499300"/>
                        </a:lnTo>
                        <a:lnTo>
                          <a:pt x="381172" y="498462"/>
                        </a:lnTo>
                        <a:cubicBezTo>
                          <a:pt x="370336" y="494068"/>
                          <a:pt x="360183" y="487477"/>
                          <a:pt x="351396" y="478689"/>
                        </a:cubicBezTo>
                        <a:lnTo>
                          <a:pt x="26363" y="153657"/>
                        </a:lnTo>
                        <a:cubicBezTo>
                          <a:pt x="-8788" y="118506"/>
                          <a:pt x="-8788" y="61514"/>
                          <a:pt x="26363" y="26363"/>
                        </a:cubicBezTo>
                        <a:cubicBezTo>
                          <a:pt x="61514" y="-8788"/>
                          <a:pt x="118505" y="-8788"/>
                          <a:pt x="153656" y="26363"/>
                        </a:cubicBezTo>
                        <a:lnTo>
                          <a:pt x="454142" y="326849"/>
                        </a:lnTo>
                        <a:lnTo>
                          <a:pt x="735235" y="326849"/>
                        </a:lnTo>
                        <a:cubicBezTo>
                          <a:pt x="760090" y="326849"/>
                          <a:pt x="782593" y="336924"/>
                          <a:pt x="798882" y="353213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40000"/>
                      <a:lumOff val="6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  <a:ex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1454" name="フリーフォーム 1453"/>
                  <p:cNvSpPr/>
                  <p:nvPr/>
                </p:nvSpPr>
                <p:spPr bwMode="auto">
                  <a:xfrm rot="17105215">
                    <a:off x="4436511" y="1543522"/>
                    <a:ext cx="2928510" cy="891961"/>
                  </a:xfrm>
                  <a:custGeom>
                    <a:avLst/>
                    <a:gdLst>
                      <a:gd name="connsiteX0" fmla="*/ 2814373 w 2814373"/>
                      <a:gd name="connsiteY0" fmla="*/ 57218 h 940092"/>
                      <a:gd name="connsiteX1" fmla="*/ 2788645 w 2814373"/>
                      <a:gd name="connsiteY1" fmla="*/ 54817 h 940092"/>
                      <a:gd name="connsiteX2" fmla="*/ 2547991 w 2814373"/>
                      <a:gd name="connsiteY2" fmla="*/ 151894 h 940092"/>
                      <a:gd name="connsiteX3" fmla="*/ 1796453 w 2814373"/>
                      <a:gd name="connsiteY3" fmla="*/ 883805 h 940092"/>
                      <a:gd name="connsiteX4" fmla="*/ 189680 w 2814373"/>
                      <a:gd name="connsiteY4" fmla="*/ 883805 h 940092"/>
                      <a:gd name="connsiteX5" fmla="*/ 57207 w 2814373"/>
                      <a:gd name="connsiteY5" fmla="*/ 909852 h 940092"/>
                      <a:gd name="connsiteX6" fmla="*/ 0 w 2814373"/>
                      <a:gd name="connsiteY6" fmla="*/ 940092 h 940092"/>
                      <a:gd name="connsiteX7" fmla="*/ 15972 w 2814373"/>
                      <a:gd name="connsiteY7" fmla="*/ 910665 h 940092"/>
                      <a:gd name="connsiteX8" fmla="*/ 272647 w 2814373"/>
                      <a:gd name="connsiteY8" fmla="*/ 774193 h 940092"/>
                      <a:gd name="connsiteX9" fmla="*/ 1734026 w 2814373"/>
                      <a:gd name="connsiteY9" fmla="*/ 774192 h 940092"/>
                      <a:gd name="connsiteX10" fmla="*/ 2417559 w 2814373"/>
                      <a:gd name="connsiteY10" fmla="*/ 90660 h 940092"/>
                      <a:gd name="connsiteX11" fmla="*/ 2636437 w 2814373"/>
                      <a:gd name="connsiteY11" fmla="*/ 0 h 940092"/>
                      <a:gd name="connsiteX12" fmla="*/ 2806757 w 2814373"/>
                      <a:gd name="connsiteY12" fmla="*/ 50997 h 94009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2814373" h="940092">
                        <a:moveTo>
                          <a:pt x="2814373" y="57218"/>
                        </a:moveTo>
                        <a:lnTo>
                          <a:pt x="2788645" y="54817"/>
                        </a:lnTo>
                        <a:cubicBezTo>
                          <a:pt x="2701544" y="54817"/>
                          <a:pt x="2614447" y="87177"/>
                          <a:pt x="2547991" y="151894"/>
                        </a:cubicBezTo>
                        <a:lnTo>
                          <a:pt x="1796453" y="883805"/>
                        </a:lnTo>
                        <a:lnTo>
                          <a:pt x="189680" y="883805"/>
                        </a:lnTo>
                        <a:cubicBezTo>
                          <a:pt x="142690" y="883806"/>
                          <a:pt x="97924" y="893080"/>
                          <a:pt x="57207" y="909852"/>
                        </a:cubicBezTo>
                        <a:lnTo>
                          <a:pt x="0" y="940092"/>
                        </a:lnTo>
                        <a:lnTo>
                          <a:pt x="15972" y="910665"/>
                        </a:lnTo>
                        <a:cubicBezTo>
                          <a:pt x="71599" y="828328"/>
                          <a:pt x="165801" y="774193"/>
                          <a:pt x="272647" y="774193"/>
                        </a:cubicBezTo>
                        <a:lnTo>
                          <a:pt x="1734026" y="774192"/>
                        </a:lnTo>
                        <a:lnTo>
                          <a:pt x="2417559" y="90660"/>
                        </a:lnTo>
                        <a:cubicBezTo>
                          <a:pt x="2478002" y="30221"/>
                          <a:pt x="2557218" y="0"/>
                          <a:pt x="2636437" y="0"/>
                        </a:cubicBezTo>
                        <a:cubicBezTo>
                          <a:pt x="2695852" y="0"/>
                          <a:pt x="2755264" y="17000"/>
                          <a:pt x="2806757" y="50997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60000"/>
                      <a:lumOff val="4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1455" name="フリーフォーム 1454"/>
                  <p:cNvSpPr/>
                  <p:nvPr/>
                </p:nvSpPr>
                <p:spPr bwMode="auto">
                  <a:xfrm rot="17303525">
                    <a:off x="5011386" y="1247153"/>
                    <a:ext cx="2982868" cy="1393270"/>
                  </a:xfrm>
                  <a:custGeom>
                    <a:avLst/>
                    <a:gdLst>
                      <a:gd name="connsiteX0" fmla="*/ 777371 w 867381"/>
                      <a:gd name="connsiteY0" fmla="*/ 0 h 405146"/>
                      <a:gd name="connsiteX1" fmla="*/ 841018 w 867381"/>
                      <a:gd name="connsiteY1" fmla="*/ 26363 h 405146"/>
                      <a:gd name="connsiteX2" fmla="*/ 841018 w 867381"/>
                      <a:gd name="connsiteY2" fmla="*/ 153656 h 405146"/>
                      <a:gd name="connsiteX3" fmla="*/ 618995 w 867381"/>
                      <a:gd name="connsiteY3" fmla="*/ 375679 h 405146"/>
                      <a:gd name="connsiteX4" fmla="*/ 589219 w 867381"/>
                      <a:gd name="connsiteY4" fmla="*/ 395451 h 405146"/>
                      <a:gd name="connsiteX5" fmla="*/ 588349 w 867381"/>
                      <a:gd name="connsiteY5" fmla="*/ 395621 h 405146"/>
                      <a:gd name="connsiteX6" fmla="*/ 584712 w 867381"/>
                      <a:gd name="connsiteY6" fmla="*/ 398073 h 405146"/>
                      <a:gd name="connsiteX7" fmla="*/ 549676 w 867381"/>
                      <a:gd name="connsiteY7" fmla="*/ 405146 h 405146"/>
                      <a:gd name="connsiteX8" fmla="*/ 90010 w 867381"/>
                      <a:gd name="connsiteY8" fmla="*/ 405146 h 405146"/>
                      <a:gd name="connsiteX9" fmla="*/ 0 w 867381"/>
                      <a:gd name="connsiteY9" fmla="*/ 315136 h 405146"/>
                      <a:gd name="connsiteX10" fmla="*/ 90010 w 867381"/>
                      <a:gd name="connsiteY10" fmla="*/ 225126 h 405146"/>
                      <a:gd name="connsiteX11" fmla="*/ 514961 w 867381"/>
                      <a:gd name="connsiteY11" fmla="*/ 225126 h 405146"/>
                      <a:gd name="connsiteX12" fmla="*/ 713724 w 867381"/>
                      <a:gd name="connsiteY12" fmla="*/ 26363 h 405146"/>
                      <a:gd name="connsiteX13" fmla="*/ 777371 w 867381"/>
                      <a:gd name="connsiteY13" fmla="*/ 0 h 4051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867381" h="405146">
                        <a:moveTo>
                          <a:pt x="777371" y="0"/>
                        </a:moveTo>
                        <a:cubicBezTo>
                          <a:pt x="800407" y="0"/>
                          <a:pt x="823442" y="8788"/>
                          <a:pt x="841018" y="26363"/>
                        </a:cubicBezTo>
                        <a:cubicBezTo>
                          <a:pt x="876169" y="61514"/>
                          <a:pt x="876169" y="118505"/>
                          <a:pt x="841018" y="153656"/>
                        </a:cubicBezTo>
                        <a:lnTo>
                          <a:pt x="618995" y="375679"/>
                        </a:lnTo>
                        <a:cubicBezTo>
                          <a:pt x="610207" y="384467"/>
                          <a:pt x="600055" y="391057"/>
                          <a:pt x="589219" y="395451"/>
                        </a:cubicBezTo>
                        <a:lnTo>
                          <a:pt x="588349" y="395621"/>
                        </a:lnTo>
                        <a:lnTo>
                          <a:pt x="584712" y="398073"/>
                        </a:lnTo>
                        <a:cubicBezTo>
                          <a:pt x="573943" y="402627"/>
                          <a:pt x="562104" y="405146"/>
                          <a:pt x="549676" y="405146"/>
                        </a:cubicBezTo>
                        <a:lnTo>
                          <a:pt x="90010" y="405146"/>
                        </a:lnTo>
                        <a:cubicBezTo>
                          <a:pt x="40299" y="405146"/>
                          <a:pt x="0" y="364847"/>
                          <a:pt x="0" y="315136"/>
                        </a:cubicBezTo>
                        <a:cubicBezTo>
                          <a:pt x="0" y="265425"/>
                          <a:pt x="40299" y="225126"/>
                          <a:pt x="90010" y="225126"/>
                        </a:cubicBezTo>
                        <a:lnTo>
                          <a:pt x="514961" y="225126"/>
                        </a:lnTo>
                        <a:lnTo>
                          <a:pt x="713724" y="26363"/>
                        </a:lnTo>
                        <a:cubicBezTo>
                          <a:pt x="731300" y="8788"/>
                          <a:pt x="754335" y="0"/>
                          <a:pt x="777371" y="0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40000"/>
                      <a:lumOff val="6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  <a:ex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1456" name="フリーフォーム 1455"/>
                  <p:cNvSpPr/>
                  <p:nvPr/>
                </p:nvSpPr>
                <p:spPr bwMode="auto">
                  <a:xfrm rot="17303525">
                    <a:off x="4929454" y="1447997"/>
                    <a:ext cx="2814373" cy="940092"/>
                  </a:xfrm>
                  <a:custGeom>
                    <a:avLst/>
                    <a:gdLst>
                      <a:gd name="connsiteX0" fmla="*/ 2814373 w 2814373"/>
                      <a:gd name="connsiteY0" fmla="*/ 57218 h 940092"/>
                      <a:gd name="connsiteX1" fmla="*/ 2788645 w 2814373"/>
                      <a:gd name="connsiteY1" fmla="*/ 54817 h 940092"/>
                      <a:gd name="connsiteX2" fmla="*/ 2547991 w 2814373"/>
                      <a:gd name="connsiteY2" fmla="*/ 151894 h 940092"/>
                      <a:gd name="connsiteX3" fmla="*/ 1796453 w 2814373"/>
                      <a:gd name="connsiteY3" fmla="*/ 883805 h 940092"/>
                      <a:gd name="connsiteX4" fmla="*/ 189680 w 2814373"/>
                      <a:gd name="connsiteY4" fmla="*/ 883805 h 940092"/>
                      <a:gd name="connsiteX5" fmla="*/ 57207 w 2814373"/>
                      <a:gd name="connsiteY5" fmla="*/ 909852 h 940092"/>
                      <a:gd name="connsiteX6" fmla="*/ 0 w 2814373"/>
                      <a:gd name="connsiteY6" fmla="*/ 940092 h 940092"/>
                      <a:gd name="connsiteX7" fmla="*/ 15972 w 2814373"/>
                      <a:gd name="connsiteY7" fmla="*/ 910665 h 940092"/>
                      <a:gd name="connsiteX8" fmla="*/ 272647 w 2814373"/>
                      <a:gd name="connsiteY8" fmla="*/ 774193 h 940092"/>
                      <a:gd name="connsiteX9" fmla="*/ 1734026 w 2814373"/>
                      <a:gd name="connsiteY9" fmla="*/ 774192 h 940092"/>
                      <a:gd name="connsiteX10" fmla="*/ 2417559 w 2814373"/>
                      <a:gd name="connsiteY10" fmla="*/ 90660 h 940092"/>
                      <a:gd name="connsiteX11" fmla="*/ 2636437 w 2814373"/>
                      <a:gd name="connsiteY11" fmla="*/ 0 h 940092"/>
                      <a:gd name="connsiteX12" fmla="*/ 2806757 w 2814373"/>
                      <a:gd name="connsiteY12" fmla="*/ 50997 h 94009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2814373" h="940092">
                        <a:moveTo>
                          <a:pt x="2814373" y="57218"/>
                        </a:moveTo>
                        <a:lnTo>
                          <a:pt x="2788645" y="54817"/>
                        </a:lnTo>
                        <a:cubicBezTo>
                          <a:pt x="2701544" y="54817"/>
                          <a:pt x="2614447" y="87177"/>
                          <a:pt x="2547991" y="151894"/>
                        </a:cubicBezTo>
                        <a:lnTo>
                          <a:pt x="1796453" y="883805"/>
                        </a:lnTo>
                        <a:lnTo>
                          <a:pt x="189680" y="883805"/>
                        </a:lnTo>
                        <a:cubicBezTo>
                          <a:pt x="142690" y="883806"/>
                          <a:pt x="97924" y="893080"/>
                          <a:pt x="57207" y="909852"/>
                        </a:cubicBezTo>
                        <a:lnTo>
                          <a:pt x="0" y="940092"/>
                        </a:lnTo>
                        <a:lnTo>
                          <a:pt x="15972" y="910665"/>
                        </a:lnTo>
                        <a:cubicBezTo>
                          <a:pt x="71599" y="828328"/>
                          <a:pt x="165801" y="774193"/>
                          <a:pt x="272647" y="774193"/>
                        </a:cubicBezTo>
                        <a:lnTo>
                          <a:pt x="1734026" y="774192"/>
                        </a:lnTo>
                        <a:lnTo>
                          <a:pt x="2417559" y="90660"/>
                        </a:lnTo>
                        <a:cubicBezTo>
                          <a:pt x="2478002" y="30221"/>
                          <a:pt x="2557218" y="0"/>
                          <a:pt x="2636437" y="0"/>
                        </a:cubicBezTo>
                        <a:cubicBezTo>
                          <a:pt x="2695852" y="0"/>
                          <a:pt x="2755264" y="17000"/>
                          <a:pt x="2806757" y="50997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60000"/>
                      <a:lumOff val="4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1457" name="フリーフォーム 1456"/>
                  <p:cNvSpPr/>
                  <p:nvPr/>
                </p:nvSpPr>
                <p:spPr bwMode="auto">
                  <a:xfrm rot="17303525">
                    <a:off x="3680847" y="2310159"/>
                    <a:ext cx="5801414" cy="2234933"/>
                  </a:xfrm>
                  <a:custGeom>
                    <a:avLst/>
                    <a:gdLst>
                      <a:gd name="connsiteX0" fmla="*/ 354612 w 1653327"/>
                      <a:gd name="connsiteY0" fmla="*/ 0 h 691784"/>
                      <a:gd name="connsiteX1" fmla="*/ 864794 w 1653327"/>
                      <a:gd name="connsiteY1" fmla="*/ 0 h 691784"/>
                      <a:gd name="connsiteX2" fmla="*/ 1096839 w 1653327"/>
                      <a:gd name="connsiteY2" fmla="*/ 232045 h 691784"/>
                      <a:gd name="connsiteX3" fmla="*/ 1086336 w 1653327"/>
                      <a:gd name="connsiteY3" fmla="*/ 284070 h 691784"/>
                      <a:gd name="connsiteX4" fmla="*/ 1348884 w 1653327"/>
                      <a:gd name="connsiteY4" fmla="*/ 284070 h 691784"/>
                      <a:gd name="connsiteX5" fmla="*/ 1517753 w 1653327"/>
                      <a:gd name="connsiteY5" fmla="*/ 115201 h 691784"/>
                      <a:gd name="connsiteX6" fmla="*/ 1630067 w 1653327"/>
                      <a:gd name="connsiteY6" fmla="*/ 115201 h 691784"/>
                      <a:gd name="connsiteX7" fmla="*/ 1630066 w 1653327"/>
                      <a:gd name="connsiteY7" fmla="*/ 115201 h 691784"/>
                      <a:gd name="connsiteX8" fmla="*/ 1630066 w 1653327"/>
                      <a:gd name="connsiteY8" fmla="*/ 227515 h 691784"/>
                      <a:gd name="connsiteX9" fmla="*/ 1415468 w 1653327"/>
                      <a:gd name="connsiteY9" fmla="*/ 442112 h 691784"/>
                      <a:gd name="connsiteX10" fmla="*/ 1359311 w 1653327"/>
                      <a:gd name="connsiteY10" fmla="*/ 465373 h 691784"/>
                      <a:gd name="connsiteX11" fmla="*/ 1352721 w 1653327"/>
                      <a:gd name="connsiteY11" fmla="*/ 464090 h 691784"/>
                      <a:gd name="connsiteX12" fmla="*/ 893972 w 1653327"/>
                      <a:gd name="connsiteY12" fmla="*/ 464090 h 691784"/>
                      <a:gd name="connsiteX13" fmla="*/ 884255 w 1653327"/>
                      <a:gd name="connsiteY13" fmla="*/ 462128 h 691784"/>
                      <a:gd name="connsiteX14" fmla="*/ 864794 w 1653327"/>
                      <a:gd name="connsiteY14" fmla="*/ 464090 h 691784"/>
                      <a:gd name="connsiteX15" fmla="*/ 632351 w 1653327"/>
                      <a:gd name="connsiteY15" fmla="*/ 464090 h 691784"/>
                      <a:gd name="connsiteX16" fmla="*/ 575427 w 1653327"/>
                      <a:gd name="connsiteY16" fmla="*/ 691784 h 691784"/>
                      <a:gd name="connsiteX17" fmla="*/ 0 w 1653327"/>
                      <a:gd name="connsiteY17" fmla="*/ 691784 h 691784"/>
                      <a:gd name="connsiteX18" fmla="*/ 125759 w 1653327"/>
                      <a:gd name="connsiteY18" fmla="*/ 188750 h 691784"/>
                      <a:gd name="connsiteX19" fmla="*/ 131308 w 1653327"/>
                      <a:gd name="connsiteY19" fmla="*/ 188750 h 691784"/>
                      <a:gd name="connsiteX20" fmla="*/ 140802 w 1653327"/>
                      <a:gd name="connsiteY20" fmla="*/ 141723 h 691784"/>
                      <a:gd name="connsiteX21" fmla="*/ 354612 w 1653327"/>
                      <a:gd name="connsiteY21" fmla="*/ 0 h 691784"/>
                      <a:gd name="connsiteX0" fmla="*/ 354612 w 1653327"/>
                      <a:gd name="connsiteY0" fmla="*/ 0 h 691784"/>
                      <a:gd name="connsiteX1" fmla="*/ 864794 w 1653327"/>
                      <a:gd name="connsiteY1" fmla="*/ 0 h 691784"/>
                      <a:gd name="connsiteX2" fmla="*/ 1096839 w 1653327"/>
                      <a:gd name="connsiteY2" fmla="*/ 232045 h 691784"/>
                      <a:gd name="connsiteX3" fmla="*/ 1086336 w 1653327"/>
                      <a:gd name="connsiteY3" fmla="*/ 284070 h 691784"/>
                      <a:gd name="connsiteX4" fmla="*/ 1348884 w 1653327"/>
                      <a:gd name="connsiteY4" fmla="*/ 284070 h 691784"/>
                      <a:gd name="connsiteX5" fmla="*/ 1517753 w 1653327"/>
                      <a:gd name="connsiteY5" fmla="*/ 115201 h 691784"/>
                      <a:gd name="connsiteX6" fmla="*/ 1630067 w 1653327"/>
                      <a:gd name="connsiteY6" fmla="*/ 115201 h 691784"/>
                      <a:gd name="connsiteX7" fmla="*/ 1630066 w 1653327"/>
                      <a:gd name="connsiteY7" fmla="*/ 115201 h 691784"/>
                      <a:gd name="connsiteX8" fmla="*/ 1630066 w 1653327"/>
                      <a:gd name="connsiteY8" fmla="*/ 227515 h 691784"/>
                      <a:gd name="connsiteX9" fmla="*/ 1415468 w 1653327"/>
                      <a:gd name="connsiteY9" fmla="*/ 442112 h 691784"/>
                      <a:gd name="connsiteX10" fmla="*/ 1359311 w 1653327"/>
                      <a:gd name="connsiteY10" fmla="*/ 465373 h 691784"/>
                      <a:gd name="connsiteX11" fmla="*/ 1352721 w 1653327"/>
                      <a:gd name="connsiteY11" fmla="*/ 464090 h 691784"/>
                      <a:gd name="connsiteX12" fmla="*/ 893972 w 1653327"/>
                      <a:gd name="connsiteY12" fmla="*/ 464090 h 691784"/>
                      <a:gd name="connsiteX13" fmla="*/ 884255 w 1653327"/>
                      <a:gd name="connsiteY13" fmla="*/ 462128 h 691784"/>
                      <a:gd name="connsiteX14" fmla="*/ 864794 w 1653327"/>
                      <a:gd name="connsiteY14" fmla="*/ 464090 h 691784"/>
                      <a:gd name="connsiteX15" fmla="*/ 632351 w 1653327"/>
                      <a:gd name="connsiteY15" fmla="*/ 464090 h 691784"/>
                      <a:gd name="connsiteX16" fmla="*/ 575427 w 1653327"/>
                      <a:gd name="connsiteY16" fmla="*/ 691784 h 691784"/>
                      <a:gd name="connsiteX17" fmla="*/ 0 w 1653327"/>
                      <a:gd name="connsiteY17" fmla="*/ 691784 h 691784"/>
                      <a:gd name="connsiteX18" fmla="*/ 125759 w 1653327"/>
                      <a:gd name="connsiteY18" fmla="*/ 188750 h 691784"/>
                      <a:gd name="connsiteX19" fmla="*/ 140802 w 1653327"/>
                      <a:gd name="connsiteY19" fmla="*/ 141723 h 691784"/>
                      <a:gd name="connsiteX20" fmla="*/ 354612 w 1653327"/>
                      <a:gd name="connsiteY20" fmla="*/ 0 h 691784"/>
                      <a:gd name="connsiteX0" fmla="*/ 354612 w 1653327"/>
                      <a:gd name="connsiteY0" fmla="*/ 0 h 691784"/>
                      <a:gd name="connsiteX1" fmla="*/ 864794 w 1653327"/>
                      <a:gd name="connsiteY1" fmla="*/ 0 h 691784"/>
                      <a:gd name="connsiteX2" fmla="*/ 1096839 w 1653327"/>
                      <a:gd name="connsiteY2" fmla="*/ 232045 h 691784"/>
                      <a:gd name="connsiteX3" fmla="*/ 1348884 w 1653327"/>
                      <a:gd name="connsiteY3" fmla="*/ 284070 h 691784"/>
                      <a:gd name="connsiteX4" fmla="*/ 1517753 w 1653327"/>
                      <a:gd name="connsiteY4" fmla="*/ 115201 h 691784"/>
                      <a:gd name="connsiteX5" fmla="*/ 1630067 w 1653327"/>
                      <a:gd name="connsiteY5" fmla="*/ 115201 h 691784"/>
                      <a:gd name="connsiteX6" fmla="*/ 1630066 w 1653327"/>
                      <a:gd name="connsiteY6" fmla="*/ 115201 h 691784"/>
                      <a:gd name="connsiteX7" fmla="*/ 1630066 w 1653327"/>
                      <a:gd name="connsiteY7" fmla="*/ 227515 h 691784"/>
                      <a:gd name="connsiteX8" fmla="*/ 1415468 w 1653327"/>
                      <a:gd name="connsiteY8" fmla="*/ 442112 h 691784"/>
                      <a:gd name="connsiteX9" fmla="*/ 1359311 w 1653327"/>
                      <a:gd name="connsiteY9" fmla="*/ 465373 h 691784"/>
                      <a:gd name="connsiteX10" fmla="*/ 1352721 w 1653327"/>
                      <a:gd name="connsiteY10" fmla="*/ 464090 h 691784"/>
                      <a:gd name="connsiteX11" fmla="*/ 893972 w 1653327"/>
                      <a:gd name="connsiteY11" fmla="*/ 464090 h 691784"/>
                      <a:gd name="connsiteX12" fmla="*/ 884255 w 1653327"/>
                      <a:gd name="connsiteY12" fmla="*/ 462128 h 691784"/>
                      <a:gd name="connsiteX13" fmla="*/ 864794 w 1653327"/>
                      <a:gd name="connsiteY13" fmla="*/ 464090 h 691784"/>
                      <a:gd name="connsiteX14" fmla="*/ 632351 w 1653327"/>
                      <a:gd name="connsiteY14" fmla="*/ 464090 h 691784"/>
                      <a:gd name="connsiteX15" fmla="*/ 575427 w 1653327"/>
                      <a:gd name="connsiteY15" fmla="*/ 691784 h 691784"/>
                      <a:gd name="connsiteX16" fmla="*/ 0 w 1653327"/>
                      <a:gd name="connsiteY16" fmla="*/ 691784 h 691784"/>
                      <a:gd name="connsiteX17" fmla="*/ 125759 w 1653327"/>
                      <a:gd name="connsiteY17" fmla="*/ 188750 h 691784"/>
                      <a:gd name="connsiteX18" fmla="*/ 140802 w 1653327"/>
                      <a:gd name="connsiteY18" fmla="*/ 141723 h 691784"/>
                      <a:gd name="connsiteX19" fmla="*/ 354612 w 1653327"/>
                      <a:gd name="connsiteY19" fmla="*/ 0 h 691784"/>
                      <a:gd name="connsiteX0" fmla="*/ 354612 w 1653327"/>
                      <a:gd name="connsiteY0" fmla="*/ 0 h 691784"/>
                      <a:gd name="connsiteX1" fmla="*/ 864794 w 1653327"/>
                      <a:gd name="connsiteY1" fmla="*/ 0 h 691784"/>
                      <a:gd name="connsiteX2" fmla="*/ 1096839 w 1653327"/>
                      <a:gd name="connsiteY2" fmla="*/ 232045 h 691784"/>
                      <a:gd name="connsiteX3" fmla="*/ 1348884 w 1653327"/>
                      <a:gd name="connsiteY3" fmla="*/ 284070 h 691784"/>
                      <a:gd name="connsiteX4" fmla="*/ 1517753 w 1653327"/>
                      <a:gd name="connsiteY4" fmla="*/ 115201 h 691784"/>
                      <a:gd name="connsiteX5" fmla="*/ 1630067 w 1653327"/>
                      <a:gd name="connsiteY5" fmla="*/ 115201 h 691784"/>
                      <a:gd name="connsiteX6" fmla="*/ 1630066 w 1653327"/>
                      <a:gd name="connsiteY6" fmla="*/ 115201 h 691784"/>
                      <a:gd name="connsiteX7" fmla="*/ 1630066 w 1653327"/>
                      <a:gd name="connsiteY7" fmla="*/ 227515 h 691784"/>
                      <a:gd name="connsiteX8" fmla="*/ 1415468 w 1653327"/>
                      <a:gd name="connsiteY8" fmla="*/ 442112 h 691784"/>
                      <a:gd name="connsiteX9" fmla="*/ 1359311 w 1653327"/>
                      <a:gd name="connsiteY9" fmla="*/ 465373 h 691784"/>
                      <a:gd name="connsiteX10" fmla="*/ 1352721 w 1653327"/>
                      <a:gd name="connsiteY10" fmla="*/ 464090 h 691784"/>
                      <a:gd name="connsiteX11" fmla="*/ 893972 w 1653327"/>
                      <a:gd name="connsiteY11" fmla="*/ 464090 h 691784"/>
                      <a:gd name="connsiteX12" fmla="*/ 864794 w 1653327"/>
                      <a:gd name="connsiteY12" fmla="*/ 464090 h 691784"/>
                      <a:gd name="connsiteX13" fmla="*/ 632351 w 1653327"/>
                      <a:gd name="connsiteY13" fmla="*/ 464090 h 691784"/>
                      <a:gd name="connsiteX14" fmla="*/ 575427 w 1653327"/>
                      <a:gd name="connsiteY14" fmla="*/ 691784 h 691784"/>
                      <a:gd name="connsiteX15" fmla="*/ 0 w 1653327"/>
                      <a:gd name="connsiteY15" fmla="*/ 691784 h 691784"/>
                      <a:gd name="connsiteX16" fmla="*/ 125759 w 1653327"/>
                      <a:gd name="connsiteY16" fmla="*/ 188750 h 691784"/>
                      <a:gd name="connsiteX17" fmla="*/ 140802 w 1653327"/>
                      <a:gd name="connsiteY17" fmla="*/ 141723 h 691784"/>
                      <a:gd name="connsiteX18" fmla="*/ 354612 w 1653327"/>
                      <a:gd name="connsiteY18" fmla="*/ 0 h 691784"/>
                      <a:gd name="connsiteX0" fmla="*/ 354612 w 1653327"/>
                      <a:gd name="connsiteY0" fmla="*/ 0 h 691784"/>
                      <a:gd name="connsiteX1" fmla="*/ 864794 w 1653327"/>
                      <a:gd name="connsiteY1" fmla="*/ 0 h 691784"/>
                      <a:gd name="connsiteX2" fmla="*/ 1096839 w 1653327"/>
                      <a:gd name="connsiteY2" fmla="*/ 232045 h 691784"/>
                      <a:gd name="connsiteX3" fmla="*/ 1348884 w 1653327"/>
                      <a:gd name="connsiteY3" fmla="*/ 284070 h 691784"/>
                      <a:gd name="connsiteX4" fmla="*/ 1517753 w 1653327"/>
                      <a:gd name="connsiteY4" fmla="*/ 115201 h 691784"/>
                      <a:gd name="connsiteX5" fmla="*/ 1630067 w 1653327"/>
                      <a:gd name="connsiteY5" fmla="*/ 115201 h 691784"/>
                      <a:gd name="connsiteX6" fmla="*/ 1630066 w 1653327"/>
                      <a:gd name="connsiteY6" fmla="*/ 115201 h 691784"/>
                      <a:gd name="connsiteX7" fmla="*/ 1630066 w 1653327"/>
                      <a:gd name="connsiteY7" fmla="*/ 227515 h 691784"/>
                      <a:gd name="connsiteX8" fmla="*/ 1415468 w 1653327"/>
                      <a:gd name="connsiteY8" fmla="*/ 442112 h 691784"/>
                      <a:gd name="connsiteX9" fmla="*/ 1359311 w 1653327"/>
                      <a:gd name="connsiteY9" fmla="*/ 465373 h 691784"/>
                      <a:gd name="connsiteX10" fmla="*/ 1352721 w 1653327"/>
                      <a:gd name="connsiteY10" fmla="*/ 464090 h 691784"/>
                      <a:gd name="connsiteX11" fmla="*/ 864794 w 1653327"/>
                      <a:gd name="connsiteY11" fmla="*/ 464090 h 691784"/>
                      <a:gd name="connsiteX12" fmla="*/ 632351 w 1653327"/>
                      <a:gd name="connsiteY12" fmla="*/ 464090 h 691784"/>
                      <a:gd name="connsiteX13" fmla="*/ 575427 w 1653327"/>
                      <a:gd name="connsiteY13" fmla="*/ 691784 h 691784"/>
                      <a:gd name="connsiteX14" fmla="*/ 0 w 1653327"/>
                      <a:gd name="connsiteY14" fmla="*/ 691784 h 691784"/>
                      <a:gd name="connsiteX15" fmla="*/ 125759 w 1653327"/>
                      <a:gd name="connsiteY15" fmla="*/ 188750 h 691784"/>
                      <a:gd name="connsiteX16" fmla="*/ 140802 w 1653327"/>
                      <a:gd name="connsiteY16" fmla="*/ 141723 h 691784"/>
                      <a:gd name="connsiteX17" fmla="*/ 354612 w 1653327"/>
                      <a:gd name="connsiteY17" fmla="*/ 0 h 691784"/>
                      <a:gd name="connsiteX0" fmla="*/ 354612 w 1653327"/>
                      <a:gd name="connsiteY0" fmla="*/ 0 h 691784"/>
                      <a:gd name="connsiteX1" fmla="*/ 864794 w 1653327"/>
                      <a:gd name="connsiteY1" fmla="*/ 0 h 691784"/>
                      <a:gd name="connsiteX2" fmla="*/ 1096839 w 1653327"/>
                      <a:gd name="connsiteY2" fmla="*/ 232045 h 691784"/>
                      <a:gd name="connsiteX3" fmla="*/ 1348884 w 1653327"/>
                      <a:gd name="connsiteY3" fmla="*/ 284070 h 691784"/>
                      <a:gd name="connsiteX4" fmla="*/ 1517753 w 1653327"/>
                      <a:gd name="connsiteY4" fmla="*/ 115201 h 691784"/>
                      <a:gd name="connsiteX5" fmla="*/ 1630067 w 1653327"/>
                      <a:gd name="connsiteY5" fmla="*/ 115201 h 691784"/>
                      <a:gd name="connsiteX6" fmla="*/ 1630066 w 1653327"/>
                      <a:gd name="connsiteY6" fmla="*/ 115201 h 691784"/>
                      <a:gd name="connsiteX7" fmla="*/ 1630066 w 1653327"/>
                      <a:gd name="connsiteY7" fmla="*/ 227515 h 691784"/>
                      <a:gd name="connsiteX8" fmla="*/ 1415468 w 1653327"/>
                      <a:gd name="connsiteY8" fmla="*/ 442112 h 691784"/>
                      <a:gd name="connsiteX9" fmla="*/ 1359311 w 1653327"/>
                      <a:gd name="connsiteY9" fmla="*/ 465373 h 691784"/>
                      <a:gd name="connsiteX10" fmla="*/ 1352721 w 1653327"/>
                      <a:gd name="connsiteY10" fmla="*/ 464090 h 691784"/>
                      <a:gd name="connsiteX11" fmla="*/ 864794 w 1653327"/>
                      <a:gd name="connsiteY11" fmla="*/ 471710 h 691784"/>
                      <a:gd name="connsiteX12" fmla="*/ 632351 w 1653327"/>
                      <a:gd name="connsiteY12" fmla="*/ 464090 h 691784"/>
                      <a:gd name="connsiteX13" fmla="*/ 575427 w 1653327"/>
                      <a:gd name="connsiteY13" fmla="*/ 691784 h 691784"/>
                      <a:gd name="connsiteX14" fmla="*/ 0 w 1653327"/>
                      <a:gd name="connsiteY14" fmla="*/ 691784 h 691784"/>
                      <a:gd name="connsiteX15" fmla="*/ 125759 w 1653327"/>
                      <a:gd name="connsiteY15" fmla="*/ 188750 h 691784"/>
                      <a:gd name="connsiteX16" fmla="*/ 140802 w 1653327"/>
                      <a:gd name="connsiteY16" fmla="*/ 141723 h 691784"/>
                      <a:gd name="connsiteX17" fmla="*/ 354612 w 1653327"/>
                      <a:gd name="connsiteY17" fmla="*/ 0 h 691784"/>
                      <a:gd name="connsiteX0" fmla="*/ 354612 w 1653327"/>
                      <a:gd name="connsiteY0" fmla="*/ 0 h 691784"/>
                      <a:gd name="connsiteX1" fmla="*/ 864794 w 1653327"/>
                      <a:gd name="connsiteY1" fmla="*/ 0 h 691784"/>
                      <a:gd name="connsiteX2" fmla="*/ 1096839 w 1653327"/>
                      <a:gd name="connsiteY2" fmla="*/ 232045 h 691784"/>
                      <a:gd name="connsiteX3" fmla="*/ 1348884 w 1653327"/>
                      <a:gd name="connsiteY3" fmla="*/ 284070 h 691784"/>
                      <a:gd name="connsiteX4" fmla="*/ 1517753 w 1653327"/>
                      <a:gd name="connsiteY4" fmla="*/ 115201 h 691784"/>
                      <a:gd name="connsiteX5" fmla="*/ 1630067 w 1653327"/>
                      <a:gd name="connsiteY5" fmla="*/ 115201 h 691784"/>
                      <a:gd name="connsiteX6" fmla="*/ 1630066 w 1653327"/>
                      <a:gd name="connsiteY6" fmla="*/ 115201 h 691784"/>
                      <a:gd name="connsiteX7" fmla="*/ 1630066 w 1653327"/>
                      <a:gd name="connsiteY7" fmla="*/ 227515 h 691784"/>
                      <a:gd name="connsiteX8" fmla="*/ 1415468 w 1653327"/>
                      <a:gd name="connsiteY8" fmla="*/ 442112 h 691784"/>
                      <a:gd name="connsiteX9" fmla="*/ 1359311 w 1653327"/>
                      <a:gd name="connsiteY9" fmla="*/ 465373 h 691784"/>
                      <a:gd name="connsiteX10" fmla="*/ 1352721 w 1653327"/>
                      <a:gd name="connsiteY10" fmla="*/ 464090 h 691784"/>
                      <a:gd name="connsiteX11" fmla="*/ 632351 w 1653327"/>
                      <a:gd name="connsiteY11" fmla="*/ 464090 h 691784"/>
                      <a:gd name="connsiteX12" fmla="*/ 575427 w 1653327"/>
                      <a:gd name="connsiteY12" fmla="*/ 691784 h 691784"/>
                      <a:gd name="connsiteX13" fmla="*/ 0 w 1653327"/>
                      <a:gd name="connsiteY13" fmla="*/ 691784 h 691784"/>
                      <a:gd name="connsiteX14" fmla="*/ 125759 w 1653327"/>
                      <a:gd name="connsiteY14" fmla="*/ 188750 h 691784"/>
                      <a:gd name="connsiteX15" fmla="*/ 140802 w 1653327"/>
                      <a:gd name="connsiteY15" fmla="*/ 141723 h 691784"/>
                      <a:gd name="connsiteX16" fmla="*/ 354612 w 1653327"/>
                      <a:gd name="connsiteY16" fmla="*/ 0 h 691784"/>
                      <a:gd name="connsiteX0" fmla="*/ 301995 w 1600710"/>
                      <a:gd name="connsiteY0" fmla="*/ 0 h 691784"/>
                      <a:gd name="connsiteX1" fmla="*/ 812177 w 1600710"/>
                      <a:gd name="connsiteY1" fmla="*/ 0 h 691784"/>
                      <a:gd name="connsiteX2" fmla="*/ 1044222 w 1600710"/>
                      <a:gd name="connsiteY2" fmla="*/ 232045 h 691784"/>
                      <a:gd name="connsiteX3" fmla="*/ 1296267 w 1600710"/>
                      <a:gd name="connsiteY3" fmla="*/ 284070 h 691784"/>
                      <a:gd name="connsiteX4" fmla="*/ 1465136 w 1600710"/>
                      <a:gd name="connsiteY4" fmla="*/ 115201 h 691784"/>
                      <a:gd name="connsiteX5" fmla="*/ 1577450 w 1600710"/>
                      <a:gd name="connsiteY5" fmla="*/ 115201 h 691784"/>
                      <a:gd name="connsiteX6" fmla="*/ 1577449 w 1600710"/>
                      <a:gd name="connsiteY6" fmla="*/ 115201 h 691784"/>
                      <a:gd name="connsiteX7" fmla="*/ 1577449 w 1600710"/>
                      <a:gd name="connsiteY7" fmla="*/ 227515 h 691784"/>
                      <a:gd name="connsiteX8" fmla="*/ 1362851 w 1600710"/>
                      <a:gd name="connsiteY8" fmla="*/ 442112 h 691784"/>
                      <a:gd name="connsiteX9" fmla="*/ 1306694 w 1600710"/>
                      <a:gd name="connsiteY9" fmla="*/ 465373 h 691784"/>
                      <a:gd name="connsiteX10" fmla="*/ 1300104 w 1600710"/>
                      <a:gd name="connsiteY10" fmla="*/ 464090 h 691784"/>
                      <a:gd name="connsiteX11" fmla="*/ 579734 w 1600710"/>
                      <a:gd name="connsiteY11" fmla="*/ 464090 h 691784"/>
                      <a:gd name="connsiteX12" fmla="*/ 522810 w 1600710"/>
                      <a:gd name="connsiteY12" fmla="*/ 691784 h 691784"/>
                      <a:gd name="connsiteX13" fmla="*/ 0 w 1600710"/>
                      <a:gd name="connsiteY13" fmla="*/ 325990 h 691784"/>
                      <a:gd name="connsiteX14" fmla="*/ 73142 w 1600710"/>
                      <a:gd name="connsiteY14" fmla="*/ 188750 h 691784"/>
                      <a:gd name="connsiteX15" fmla="*/ 88185 w 1600710"/>
                      <a:gd name="connsiteY15" fmla="*/ 141723 h 691784"/>
                      <a:gd name="connsiteX16" fmla="*/ 301995 w 1600710"/>
                      <a:gd name="connsiteY16" fmla="*/ 0 h 691784"/>
                      <a:gd name="connsiteX0" fmla="*/ 301995 w 1600710"/>
                      <a:gd name="connsiteY0" fmla="*/ 0 h 628565"/>
                      <a:gd name="connsiteX1" fmla="*/ 812177 w 1600710"/>
                      <a:gd name="connsiteY1" fmla="*/ 0 h 628565"/>
                      <a:gd name="connsiteX2" fmla="*/ 1044222 w 1600710"/>
                      <a:gd name="connsiteY2" fmla="*/ 232045 h 628565"/>
                      <a:gd name="connsiteX3" fmla="*/ 1296267 w 1600710"/>
                      <a:gd name="connsiteY3" fmla="*/ 284070 h 628565"/>
                      <a:gd name="connsiteX4" fmla="*/ 1465136 w 1600710"/>
                      <a:gd name="connsiteY4" fmla="*/ 115201 h 628565"/>
                      <a:gd name="connsiteX5" fmla="*/ 1577450 w 1600710"/>
                      <a:gd name="connsiteY5" fmla="*/ 115201 h 628565"/>
                      <a:gd name="connsiteX6" fmla="*/ 1577449 w 1600710"/>
                      <a:gd name="connsiteY6" fmla="*/ 115201 h 628565"/>
                      <a:gd name="connsiteX7" fmla="*/ 1577449 w 1600710"/>
                      <a:gd name="connsiteY7" fmla="*/ 227515 h 628565"/>
                      <a:gd name="connsiteX8" fmla="*/ 1362851 w 1600710"/>
                      <a:gd name="connsiteY8" fmla="*/ 442112 h 628565"/>
                      <a:gd name="connsiteX9" fmla="*/ 1306694 w 1600710"/>
                      <a:gd name="connsiteY9" fmla="*/ 465373 h 628565"/>
                      <a:gd name="connsiteX10" fmla="*/ 1300104 w 1600710"/>
                      <a:gd name="connsiteY10" fmla="*/ 464090 h 628565"/>
                      <a:gd name="connsiteX11" fmla="*/ 579734 w 1600710"/>
                      <a:gd name="connsiteY11" fmla="*/ 464090 h 628565"/>
                      <a:gd name="connsiteX12" fmla="*/ 491964 w 1600710"/>
                      <a:gd name="connsiteY12" fmla="*/ 628565 h 628565"/>
                      <a:gd name="connsiteX13" fmla="*/ 0 w 1600710"/>
                      <a:gd name="connsiteY13" fmla="*/ 325990 h 628565"/>
                      <a:gd name="connsiteX14" fmla="*/ 73142 w 1600710"/>
                      <a:gd name="connsiteY14" fmla="*/ 188750 h 628565"/>
                      <a:gd name="connsiteX15" fmla="*/ 88185 w 1600710"/>
                      <a:gd name="connsiteY15" fmla="*/ 141723 h 628565"/>
                      <a:gd name="connsiteX16" fmla="*/ 301995 w 1600710"/>
                      <a:gd name="connsiteY16" fmla="*/ 0 h 628565"/>
                      <a:gd name="connsiteX0" fmla="*/ 301995 w 1600710"/>
                      <a:gd name="connsiteY0" fmla="*/ 0 h 680710"/>
                      <a:gd name="connsiteX1" fmla="*/ 812177 w 1600710"/>
                      <a:gd name="connsiteY1" fmla="*/ 0 h 680710"/>
                      <a:gd name="connsiteX2" fmla="*/ 1044222 w 1600710"/>
                      <a:gd name="connsiteY2" fmla="*/ 232045 h 680710"/>
                      <a:gd name="connsiteX3" fmla="*/ 1296267 w 1600710"/>
                      <a:gd name="connsiteY3" fmla="*/ 284070 h 680710"/>
                      <a:gd name="connsiteX4" fmla="*/ 1465136 w 1600710"/>
                      <a:gd name="connsiteY4" fmla="*/ 115201 h 680710"/>
                      <a:gd name="connsiteX5" fmla="*/ 1577450 w 1600710"/>
                      <a:gd name="connsiteY5" fmla="*/ 115201 h 680710"/>
                      <a:gd name="connsiteX6" fmla="*/ 1577449 w 1600710"/>
                      <a:gd name="connsiteY6" fmla="*/ 115201 h 680710"/>
                      <a:gd name="connsiteX7" fmla="*/ 1577449 w 1600710"/>
                      <a:gd name="connsiteY7" fmla="*/ 227515 h 680710"/>
                      <a:gd name="connsiteX8" fmla="*/ 1362851 w 1600710"/>
                      <a:gd name="connsiteY8" fmla="*/ 442112 h 680710"/>
                      <a:gd name="connsiteX9" fmla="*/ 1306694 w 1600710"/>
                      <a:gd name="connsiteY9" fmla="*/ 465373 h 680710"/>
                      <a:gd name="connsiteX10" fmla="*/ 1300104 w 1600710"/>
                      <a:gd name="connsiteY10" fmla="*/ 464090 h 680710"/>
                      <a:gd name="connsiteX11" fmla="*/ 579734 w 1600710"/>
                      <a:gd name="connsiteY11" fmla="*/ 464090 h 680710"/>
                      <a:gd name="connsiteX12" fmla="*/ 463657 w 1600710"/>
                      <a:gd name="connsiteY12" fmla="*/ 680710 h 680710"/>
                      <a:gd name="connsiteX13" fmla="*/ 0 w 1600710"/>
                      <a:gd name="connsiteY13" fmla="*/ 325990 h 680710"/>
                      <a:gd name="connsiteX14" fmla="*/ 73142 w 1600710"/>
                      <a:gd name="connsiteY14" fmla="*/ 188750 h 680710"/>
                      <a:gd name="connsiteX15" fmla="*/ 88185 w 1600710"/>
                      <a:gd name="connsiteY15" fmla="*/ 141723 h 680710"/>
                      <a:gd name="connsiteX16" fmla="*/ 301995 w 1600710"/>
                      <a:gd name="connsiteY16" fmla="*/ 0 h 680710"/>
                      <a:gd name="connsiteX0" fmla="*/ 348017 w 1646732"/>
                      <a:gd name="connsiteY0" fmla="*/ 0 h 680710"/>
                      <a:gd name="connsiteX1" fmla="*/ 858199 w 1646732"/>
                      <a:gd name="connsiteY1" fmla="*/ 0 h 680710"/>
                      <a:gd name="connsiteX2" fmla="*/ 1090244 w 1646732"/>
                      <a:gd name="connsiteY2" fmla="*/ 232045 h 680710"/>
                      <a:gd name="connsiteX3" fmla="*/ 1342289 w 1646732"/>
                      <a:gd name="connsiteY3" fmla="*/ 284070 h 680710"/>
                      <a:gd name="connsiteX4" fmla="*/ 1511158 w 1646732"/>
                      <a:gd name="connsiteY4" fmla="*/ 115201 h 680710"/>
                      <a:gd name="connsiteX5" fmla="*/ 1623472 w 1646732"/>
                      <a:gd name="connsiteY5" fmla="*/ 115201 h 680710"/>
                      <a:gd name="connsiteX6" fmla="*/ 1623471 w 1646732"/>
                      <a:gd name="connsiteY6" fmla="*/ 115201 h 680710"/>
                      <a:gd name="connsiteX7" fmla="*/ 1623471 w 1646732"/>
                      <a:gd name="connsiteY7" fmla="*/ 227515 h 680710"/>
                      <a:gd name="connsiteX8" fmla="*/ 1408873 w 1646732"/>
                      <a:gd name="connsiteY8" fmla="*/ 442112 h 680710"/>
                      <a:gd name="connsiteX9" fmla="*/ 1352716 w 1646732"/>
                      <a:gd name="connsiteY9" fmla="*/ 465373 h 680710"/>
                      <a:gd name="connsiteX10" fmla="*/ 1346126 w 1646732"/>
                      <a:gd name="connsiteY10" fmla="*/ 464090 h 680710"/>
                      <a:gd name="connsiteX11" fmla="*/ 625756 w 1646732"/>
                      <a:gd name="connsiteY11" fmla="*/ 464090 h 680710"/>
                      <a:gd name="connsiteX12" fmla="*/ 509679 w 1646732"/>
                      <a:gd name="connsiteY12" fmla="*/ 680710 h 680710"/>
                      <a:gd name="connsiteX13" fmla="*/ -1 w 1646732"/>
                      <a:gd name="connsiteY13" fmla="*/ 399671 h 680710"/>
                      <a:gd name="connsiteX14" fmla="*/ 119164 w 1646732"/>
                      <a:gd name="connsiteY14" fmla="*/ 188750 h 680710"/>
                      <a:gd name="connsiteX15" fmla="*/ 134207 w 1646732"/>
                      <a:gd name="connsiteY15" fmla="*/ 141723 h 680710"/>
                      <a:gd name="connsiteX16" fmla="*/ 348017 w 1646732"/>
                      <a:gd name="connsiteY16" fmla="*/ 0 h 680710"/>
                      <a:gd name="connsiteX0" fmla="*/ 348017 w 1646732"/>
                      <a:gd name="connsiteY0" fmla="*/ 0 h 680710"/>
                      <a:gd name="connsiteX1" fmla="*/ 1090244 w 1646732"/>
                      <a:gd name="connsiteY1" fmla="*/ 232045 h 680710"/>
                      <a:gd name="connsiteX2" fmla="*/ 1342289 w 1646732"/>
                      <a:gd name="connsiteY2" fmla="*/ 284070 h 680710"/>
                      <a:gd name="connsiteX3" fmla="*/ 1511158 w 1646732"/>
                      <a:gd name="connsiteY3" fmla="*/ 115201 h 680710"/>
                      <a:gd name="connsiteX4" fmla="*/ 1623472 w 1646732"/>
                      <a:gd name="connsiteY4" fmla="*/ 115201 h 680710"/>
                      <a:gd name="connsiteX5" fmla="*/ 1623471 w 1646732"/>
                      <a:gd name="connsiteY5" fmla="*/ 115201 h 680710"/>
                      <a:gd name="connsiteX6" fmla="*/ 1623471 w 1646732"/>
                      <a:gd name="connsiteY6" fmla="*/ 227515 h 680710"/>
                      <a:gd name="connsiteX7" fmla="*/ 1408873 w 1646732"/>
                      <a:gd name="connsiteY7" fmla="*/ 442112 h 680710"/>
                      <a:gd name="connsiteX8" fmla="*/ 1352716 w 1646732"/>
                      <a:gd name="connsiteY8" fmla="*/ 465373 h 680710"/>
                      <a:gd name="connsiteX9" fmla="*/ 1346126 w 1646732"/>
                      <a:gd name="connsiteY9" fmla="*/ 464090 h 680710"/>
                      <a:gd name="connsiteX10" fmla="*/ 625756 w 1646732"/>
                      <a:gd name="connsiteY10" fmla="*/ 464090 h 680710"/>
                      <a:gd name="connsiteX11" fmla="*/ 509679 w 1646732"/>
                      <a:gd name="connsiteY11" fmla="*/ 680710 h 680710"/>
                      <a:gd name="connsiteX12" fmla="*/ -1 w 1646732"/>
                      <a:gd name="connsiteY12" fmla="*/ 399671 h 680710"/>
                      <a:gd name="connsiteX13" fmla="*/ 119164 w 1646732"/>
                      <a:gd name="connsiteY13" fmla="*/ 188750 h 680710"/>
                      <a:gd name="connsiteX14" fmla="*/ 134207 w 1646732"/>
                      <a:gd name="connsiteY14" fmla="*/ 141723 h 680710"/>
                      <a:gd name="connsiteX15" fmla="*/ 348017 w 1646732"/>
                      <a:gd name="connsiteY15" fmla="*/ 0 h 680710"/>
                      <a:gd name="connsiteX0" fmla="*/ 348017 w 1646732"/>
                      <a:gd name="connsiteY0" fmla="*/ 12804 h 693514"/>
                      <a:gd name="connsiteX1" fmla="*/ 1090244 w 1646732"/>
                      <a:gd name="connsiteY1" fmla="*/ 244849 h 693514"/>
                      <a:gd name="connsiteX2" fmla="*/ 1342289 w 1646732"/>
                      <a:gd name="connsiteY2" fmla="*/ 296874 h 693514"/>
                      <a:gd name="connsiteX3" fmla="*/ 1511158 w 1646732"/>
                      <a:gd name="connsiteY3" fmla="*/ 128005 h 693514"/>
                      <a:gd name="connsiteX4" fmla="*/ 1623472 w 1646732"/>
                      <a:gd name="connsiteY4" fmla="*/ 128005 h 693514"/>
                      <a:gd name="connsiteX5" fmla="*/ 1623471 w 1646732"/>
                      <a:gd name="connsiteY5" fmla="*/ 128005 h 693514"/>
                      <a:gd name="connsiteX6" fmla="*/ 1623471 w 1646732"/>
                      <a:gd name="connsiteY6" fmla="*/ 240319 h 693514"/>
                      <a:gd name="connsiteX7" fmla="*/ 1408873 w 1646732"/>
                      <a:gd name="connsiteY7" fmla="*/ 454916 h 693514"/>
                      <a:gd name="connsiteX8" fmla="*/ 1352716 w 1646732"/>
                      <a:gd name="connsiteY8" fmla="*/ 478177 h 693514"/>
                      <a:gd name="connsiteX9" fmla="*/ 1346126 w 1646732"/>
                      <a:gd name="connsiteY9" fmla="*/ 476894 h 693514"/>
                      <a:gd name="connsiteX10" fmla="*/ 625756 w 1646732"/>
                      <a:gd name="connsiteY10" fmla="*/ 476894 h 693514"/>
                      <a:gd name="connsiteX11" fmla="*/ 509679 w 1646732"/>
                      <a:gd name="connsiteY11" fmla="*/ 693514 h 693514"/>
                      <a:gd name="connsiteX12" fmla="*/ -1 w 1646732"/>
                      <a:gd name="connsiteY12" fmla="*/ 412475 h 693514"/>
                      <a:gd name="connsiteX13" fmla="*/ 119164 w 1646732"/>
                      <a:gd name="connsiteY13" fmla="*/ 201554 h 693514"/>
                      <a:gd name="connsiteX14" fmla="*/ 134207 w 1646732"/>
                      <a:gd name="connsiteY14" fmla="*/ 154527 h 693514"/>
                      <a:gd name="connsiteX15" fmla="*/ 348017 w 1646732"/>
                      <a:gd name="connsiteY15" fmla="*/ 12804 h 693514"/>
                      <a:gd name="connsiteX0" fmla="*/ 348017 w 1646732"/>
                      <a:gd name="connsiteY0" fmla="*/ 12804 h 693514"/>
                      <a:gd name="connsiteX1" fmla="*/ 1090244 w 1646732"/>
                      <a:gd name="connsiteY1" fmla="*/ 244849 h 693514"/>
                      <a:gd name="connsiteX2" fmla="*/ 1342289 w 1646732"/>
                      <a:gd name="connsiteY2" fmla="*/ 296874 h 693514"/>
                      <a:gd name="connsiteX3" fmla="*/ 1511158 w 1646732"/>
                      <a:gd name="connsiteY3" fmla="*/ 128005 h 693514"/>
                      <a:gd name="connsiteX4" fmla="*/ 1623472 w 1646732"/>
                      <a:gd name="connsiteY4" fmla="*/ 128005 h 693514"/>
                      <a:gd name="connsiteX5" fmla="*/ 1623471 w 1646732"/>
                      <a:gd name="connsiteY5" fmla="*/ 128005 h 693514"/>
                      <a:gd name="connsiteX6" fmla="*/ 1623471 w 1646732"/>
                      <a:gd name="connsiteY6" fmla="*/ 240319 h 693514"/>
                      <a:gd name="connsiteX7" fmla="*/ 1408873 w 1646732"/>
                      <a:gd name="connsiteY7" fmla="*/ 454916 h 693514"/>
                      <a:gd name="connsiteX8" fmla="*/ 1352716 w 1646732"/>
                      <a:gd name="connsiteY8" fmla="*/ 478177 h 693514"/>
                      <a:gd name="connsiteX9" fmla="*/ 1346126 w 1646732"/>
                      <a:gd name="connsiteY9" fmla="*/ 476894 h 693514"/>
                      <a:gd name="connsiteX10" fmla="*/ 625756 w 1646732"/>
                      <a:gd name="connsiteY10" fmla="*/ 476894 h 693514"/>
                      <a:gd name="connsiteX11" fmla="*/ 509679 w 1646732"/>
                      <a:gd name="connsiteY11" fmla="*/ 693514 h 693514"/>
                      <a:gd name="connsiteX12" fmla="*/ -1 w 1646732"/>
                      <a:gd name="connsiteY12" fmla="*/ 412475 h 693514"/>
                      <a:gd name="connsiteX13" fmla="*/ 134207 w 1646732"/>
                      <a:gd name="connsiteY13" fmla="*/ 154527 h 693514"/>
                      <a:gd name="connsiteX14" fmla="*/ 348017 w 1646732"/>
                      <a:gd name="connsiteY14" fmla="*/ 12804 h 693514"/>
                      <a:gd name="connsiteX0" fmla="*/ 348017 w 1646732"/>
                      <a:gd name="connsiteY0" fmla="*/ 12804 h 693514"/>
                      <a:gd name="connsiteX1" fmla="*/ 1090244 w 1646732"/>
                      <a:gd name="connsiteY1" fmla="*/ 244849 h 693514"/>
                      <a:gd name="connsiteX2" fmla="*/ 1342289 w 1646732"/>
                      <a:gd name="connsiteY2" fmla="*/ 296874 h 693514"/>
                      <a:gd name="connsiteX3" fmla="*/ 1511158 w 1646732"/>
                      <a:gd name="connsiteY3" fmla="*/ 128005 h 693514"/>
                      <a:gd name="connsiteX4" fmla="*/ 1623472 w 1646732"/>
                      <a:gd name="connsiteY4" fmla="*/ 128005 h 693514"/>
                      <a:gd name="connsiteX5" fmla="*/ 1623471 w 1646732"/>
                      <a:gd name="connsiteY5" fmla="*/ 128005 h 693514"/>
                      <a:gd name="connsiteX6" fmla="*/ 1623471 w 1646732"/>
                      <a:gd name="connsiteY6" fmla="*/ 240319 h 693514"/>
                      <a:gd name="connsiteX7" fmla="*/ 1408873 w 1646732"/>
                      <a:gd name="connsiteY7" fmla="*/ 454916 h 693514"/>
                      <a:gd name="connsiteX8" fmla="*/ 1352716 w 1646732"/>
                      <a:gd name="connsiteY8" fmla="*/ 478177 h 693514"/>
                      <a:gd name="connsiteX9" fmla="*/ 1346126 w 1646732"/>
                      <a:gd name="connsiteY9" fmla="*/ 476894 h 693514"/>
                      <a:gd name="connsiteX10" fmla="*/ 625756 w 1646732"/>
                      <a:gd name="connsiteY10" fmla="*/ 476894 h 693514"/>
                      <a:gd name="connsiteX11" fmla="*/ 509679 w 1646732"/>
                      <a:gd name="connsiteY11" fmla="*/ 693514 h 693514"/>
                      <a:gd name="connsiteX12" fmla="*/ -1 w 1646732"/>
                      <a:gd name="connsiteY12" fmla="*/ 412475 h 693514"/>
                      <a:gd name="connsiteX13" fmla="*/ 348017 w 1646732"/>
                      <a:gd name="connsiteY13" fmla="*/ 12804 h 693514"/>
                      <a:gd name="connsiteX0" fmla="*/ 348017 w 1646732"/>
                      <a:gd name="connsiteY0" fmla="*/ 12804 h 693514"/>
                      <a:gd name="connsiteX1" fmla="*/ 1090244 w 1646732"/>
                      <a:gd name="connsiteY1" fmla="*/ 244849 h 693514"/>
                      <a:gd name="connsiteX2" fmla="*/ 1342289 w 1646732"/>
                      <a:gd name="connsiteY2" fmla="*/ 296874 h 693514"/>
                      <a:gd name="connsiteX3" fmla="*/ 1511158 w 1646732"/>
                      <a:gd name="connsiteY3" fmla="*/ 128005 h 693514"/>
                      <a:gd name="connsiteX4" fmla="*/ 1623472 w 1646732"/>
                      <a:gd name="connsiteY4" fmla="*/ 128005 h 693514"/>
                      <a:gd name="connsiteX5" fmla="*/ 1623471 w 1646732"/>
                      <a:gd name="connsiteY5" fmla="*/ 128005 h 693514"/>
                      <a:gd name="connsiteX6" fmla="*/ 1623471 w 1646732"/>
                      <a:gd name="connsiteY6" fmla="*/ 240319 h 693514"/>
                      <a:gd name="connsiteX7" fmla="*/ 1408873 w 1646732"/>
                      <a:gd name="connsiteY7" fmla="*/ 454916 h 693514"/>
                      <a:gd name="connsiteX8" fmla="*/ 1352716 w 1646732"/>
                      <a:gd name="connsiteY8" fmla="*/ 478177 h 693514"/>
                      <a:gd name="connsiteX9" fmla="*/ 1346126 w 1646732"/>
                      <a:gd name="connsiteY9" fmla="*/ 476894 h 693514"/>
                      <a:gd name="connsiteX10" fmla="*/ 625756 w 1646732"/>
                      <a:gd name="connsiteY10" fmla="*/ 476894 h 693514"/>
                      <a:gd name="connsiteX11" fmla="*/ 509679 w 1646732"/>
                      <a:gd name="connsiteY11" fmla="*/ 693514 h 693514"/>
                      <a:gd name="connsiteX12" fmla="*/ -1 w 1646732"/>
                      <a:gd name="connsiteY12" fmla="*/ 412475 h 693514"/>
                      <a:gd name="connsiteX13" fmla="*/ 348017 w 1646732"/>
                      <a:gd name="connsiteY13" fmla="*/ 12804 h 693514"/>
                      <a:gd name="connsiteX0" fmla="*/ 348017 w 1646732"/>
                      <a:gd name="connsiteY0" fmla="*/ 12804 h 634704"/>
                      <a:gd name="connsiteX1" fmla="*/ 1090244 w 1646732"/>
                      <a:gd name="connsiteY1" fmla="*/ 244849 h 634704"/>
                      <a:gd name="connsiteX2" fmla="*/ 1342289 w 1646732"/>
                      <a:gd name="connsiteY2" fmla="*/ 296874 h 634704"/>
                      <a:gd name="connsiteX3" fmla="*/ 1511158 w 1646732"/>
                      <a:gd name="connsiteY3" fmla="*/ 128005 h 634704"/>
                      <a:gd name="connsiteX4" fmla="*/ 1623472 w 1646732"/>
                      <a:gd name="connsiteY4" fmla="*/ 128005 h 634704"/>
                      <a:gd name="connsiteX5" fmla="*/ 1623471 w 1646732"/>
                      <a:gd name="connsiteY5" fmla="*/ 128005 h 634704"/>
                      <a:gd name="connsiteX6" fmla="*/ 1623471 w 1646732"/>
                      <a:gd name="connsiteY6" fmla="*/ 240319 h 634704"/>
                      <a:gd name="connsiteX7" fmla="*/ 1408873 w 1646732"/>
                      <a:gd name="connsiteY7" fmla="*/ 454916 h 634704"/>
                      <a:gd name="connsiteX8" fmla="*/ 1352716 w 1646732"/>
                      <a:gd name="connsiteY8" fmla="*/ 478177 h 634704"/>
                      <a:gd name="connsiteX9" fmla="*/ 1346126 w 1646732"/>
                      <a:gd name="connsiteY9" fmla="*/ 476894 h 634704"/>
                      <a:gd name="connsiteX10" fmla="*/ 625756 w 1646732"/>
                      <a:gd name="connsiteY10" fmla="*/ 476894 h 634704"/>
                      <a:gd name="connsiteX11" fmla="*/ 281871 w 1646732"/>
                      <a:gd name="connsiteY11" fmla="*/ 634705 h 634704"/>
                      <a:gd name="connsiteX12" fmla="*/ -1 w 1646732"/>
                      <a:gd name="connsiteY12" fmla="*/ 412475 h 634704"/>
                      <a:gd name="connsiteX13" fmla="*/ 348017 w 1646732"/>
                      <a:gd name="connsiteY13" fmla="*/ 12804 h 634704"/>
                      <a:gd name="connsiteX0" fmla="*/ 388271 w 1686986"/>
                      <a:gd name="connsiteY0" fmla="*/ 12804 h 634704"/>
                      <a:gd name="connsiteX1" fmla="*/ 1130498 w 1686986"/>
                      <a:gd name="connsiteY1" fmla="*/ 244849 h 634704"/>
                      <a:gd name="connsiteX2" fmla="*/ 1382543 w 1686986"/>
                      <a:gd name="connsiteY2" fmla="*/ 296874 h 634704"/>
                      <a:gd name="connsiteX3" fmla="*/ 1551412 w 1686986"/>
                      <a:gd name="connsiteY3" fmla="*/ 128005 h 634704"/>
                      <a:gd name="connsiteX4" fmla="*/ 1663726 w 1686986"/>
                      <a:gd name="connsiteY4" fmla="*/ 128005 h 634704"/>
                      <a:gd name="connsiteX5" fmla="*/ 1663725 w 1686986"/>
                      <a:gd name="connsiteY5" fmla="*/ 128005 h 634704"/>
                      <a:gd name="connsiteX6" fmla="*/ 1663725 w 1686986"/>
                      <a:gd name="connsiteY6" fmla="*/ 240319 h 634704"/>
                      <a:gd name="connsiteX7" fmla="*/ 1449127 w 1686986"/>
                      <a:gd name="connsiteY7" fmla="*/ 454916 h 634704"/>
                      <a:gd name="connsiteX8" fmla="*/ 1392970 w 1686986"/>
                      <a:gd name="connsiteY8" fmla="*/ 478177 h 634704"/>
                      <a:gd name="connsiteX9" fmla="*/ 1386380 w 1686986"/>
                      <a:gd name="connsiteY9" fmla="*/ 476894 h 634704"/>
                      <a:gd name="connsiteX10" fmla="*/ 666010 w 1686986"/>
                      <a:gd name="connsiteY10" fmla="*/ 476894 h 634704"/>
                      <a:gd name="connsiteX11" fmla="*/ 322125 w 1686986"/>
                      <a:gd name="connsiteY11" fmla="*/ 634705 h 634704"/>
                      <a:gd name="connsiteX12" fmla="*/ 0 w 1686986"/>
                      <a:gd name="connsiteY12" fmla="*/ 331068 h 634704"/>
                      <a:gd name="connsiteX13" fmla="*/ 388271 w 1686986"/>
                      <a:gd name="connsiteY13" fmla="*/ 12804 h 634704"/>
                      <a:gd name="connsiteX0" fmla="*/ 388271 w 1686986"/>
                      <a:gd name="connsiteY0" fmla="*/ 2330 h 624230"/>
                      <a:gd name="connsiteX1" fmla="*/ 1130498 w 1686986"/>
                      <a:gd name="connsiteY1" fmla="*/ 234375 h 624230"/>
                      <a:gd name="connsiteX2" fmla="*/ 1382543 w 1686986"/>
                      <a:gd name="connsiteY2" fmla="*/ 286400 h 624230"/>
                      <a:gd name="connsiteX3" fmla="*/ 1551412 w 1686986"/>
                      <a:gd name="connsiteY3" fmla="*/ 117531 h 624230"/>
                      <a:gd name="connsiteX4" fmla="*/ 1663726 w 1686986"/>
                      <a:gd name="connsiteY4" fmla="*/ 117531 h 624230"/>
                      <a:gd name="connsiteX5" fmla="*/ 1663725 w 1686986"/>
                      <a:gd name="connsiteY5" fmla="*/ 117531 h 624230"/>
                      <a:gd name="connsiteX6" fmla="*/ 1663725 w 1686986"/>
                      <a:gd name="connsiteY6" fmla="*/ 229845 h 624230"/>
                      <a:gd name="connsiteX7" fmla="*/ 1449127 w 1686986"/>
                      <a:gd name="connsiteY7" fmla="*/ 444442 h 624230"/>
                      <a:gd name="connsiteX8" fmla="*/ 1392970 w 1686986"/>
                      <a:gd name="connsiteY8" fmla="*/ 467703 h 624230"/>
                      <a:gd name="connsiteX9" fmla="*/ 1386380 w 1686986"/>
                      <a:gd name="connsiteY9" fmla="*/ 466420 h 624230"/>
                      <a:gd name="connsiteX10" fmla="*/ 666010 w 1686986"/>
                      <a:gd name="connsiteY10" fmla="*/ 466420 h 624230"/>
                      <a:gd name="connsiteX11" fmla="*/ 322125 w 1686986"/>
                      <a:gd name="connsiteY11" fmla="*/ 624231 h 624230"/>
                      <a:gd name="connsiteX12" fmla="*/ 0 w 1686986"/>
                      <a:gd name="connsiteY12" fmla="*/ 320594 h 624230"/>
                      <a:gd name="connsiteX13" fmla="*/ 388271 w 1686986"/>
                      <a:gd name="connsiteY13" fmla="*/ 2330 h 624230"/>
                      <a:gd name="connsiteX0" fmla="*/ 388271 w 1686986"/>
                      <a:gd name="connsiteY0" fmla="*/ 27992 h 649893"/>
                      <a:gd name="connsiteX1" fmla="*/ 1130498 w 1686986"/>
                      <a:gd name="connsiteY1" fmla="*/ 260037 h 649893"/>
                      <a:gd name="connsiteX2" fmla="*/ 1382543 w 1686986"/>
                      <a:gd name="connsiteY2" fmla="*/ 312062 h 649893"/>
                      <a:gd name="connsiteX3" fmla="*/ 1551412 w 1686986"/>
                      <a:gd name="connsiteY3" fmla="*/ 143193 h 649893"/>
                      <a:gd name="connsiteX4" fmla="*/ 1663726 w 1686986"/>
                      <a:gd name="connsiteY4" fmla="*/ 143193 h 649893"/>
                      <a:gd name="connsiteX5" fmla="*/ 1663725 w 1686986"/>
                      <a:gd name="connsiteY5" fmla="*/ 143193 h 649893"/>
                      <a:gd name="connsiteX6" fmla="*/ 1663725 w 1686986"/>
                      <a:gd name="connsiteY6" fmla="*/ 255507 h 649893"/>
                      <a:gd name="connsiteX7" fmla="*/ 1449127 w 1686986"/>
                      <a:gd name="connsiteY7" fmla="*/ 470104 h 649893"/>
                      <a:gd name="connsiteX8" fmla="*/ 1392970 w 1686986"/>
                      <a:gd name="connsiteY8" fmla="*/ 493365 h 649893"/>
                      <a:gd name="connsiteX9" fmla="*/ 1386380 w 1686986"/>
                      <a:gd name="connsiteY9" fmla="*/ 492082 h 649893"/>
                      <a:gd name="connsiteX10" fmla="*/ 666010 w 1686986"/>
                      <a:gd name="connsiteY10" fmla="*/ 492082 h 649893"/>
                      <a:gd name="connsiteX11" fmla="*/ 322125 w 1686986"/>
                      <a:gd name="connsiteY11" fmla="*/ 649893 h 649893"/>
                      <a:gd name="connsiteX12" fmla="*/ 0 w 1686986"/>
                      <a:gd name="connsiteY12" fmla="*/ 346256 h 649893"/>
                      <a:gd name="connsiteX13" fmla="*/ 388271 w 1686986"/>
                      <a:gd name="connsiteY13" fmla="*/ 27992 h 649893"/>
                      <a:gd name="connsiteX0" fmla="*/ 388271 w 1686986"/>
                      <a:gd name="connsiteY0" fmla="*/ 27992 h 649893"/>
                      <a:gd name="connsiteX1" fmla="*/ 1130498 w 1686986"/>
                      <a:gd name="connsiteY1" fmla="*/ 260037 h 649893"/>
                      <a:gd name="connsiteX2" fmla="*/ 1382543 w 1686986"/>
                      <a:gd name="connsiteY2" fmla="*/ 312062 h 649893"/>
                      <a:gd name="connsiteX3" fmla="*/ 1551412 w 1686986"/>
                      <a:gd name="connsiteY3" fmla="*/ 143193 h 649893"/>
                      <a:gd name="connsiteX4" fmla="*/ 1663726 w 1686986"/>
                      <a:gd name="connsiteY4" fmla="*/ 143193 h 649893"/>
                      <a:gd name="connsiteX5" fmla="*/ 1663725 w 1686986"/>
                      <a:gd name="connsiteY5" fmla="*/ 143193 h 649893"/>
                      <a:gd name="connsiteX6" fmla="*/ 1663725 w 1686986"/>
                      <a:gd name="connsiteY6" fmla="*/ 255507 h 649893"/>
                      <a:gd name="connsiteX7" fmla="*/ 1449127 w 1686986"/>
                      <a:gd name="connsiteY7" fmla="*/ 470104 h 649893"/>
                      <a:gd name="connsiteX8" fmla="*/ 1392970 w 1686986"/>
                      <a:gd name="connsiteY8" fmla="*/ 493365 h 649893"/>
                      <a:gd name="connsiteX9" fmla="*/ 1386380 w 1686986"/>
                      <a:gd name="connsiteY9" fmla="*/ 492082 h 649893"/>
                      <a:gd name="connsiteX10" fmla="*/ 666010 w 1686986"/>
                      <a:gd name="connsiteY10" fmla="*/ 492082 h 649893"/>
                      <a:gd name="connsiteX11" fmla="*/ 322125 w 1686986"/>
                      <a:gd name="connsiteY11" fmla="*/ 649893 h 649893"/>
                      <a:gd name="connsiteX12" fmla="*/ 0 w 1686986"/>
                      <a:gd name="connsiteY12" fmla="*/ 346256 h 649893"/>
                      <a:gd name="connsiteX13" fmla="*/ 388271 w 1686986"/>
                      <a:gd name="connsiteY13" fmla="*/ 27992 h 6498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1686986" h="649893">
                        <a:moveTo>
                          <a:pt x="388271" y="27992"/>
                        </a:moveTo>
                        <a:cubicBezTo>
                          <a:pt x="818598" y="-86607"/>
                          <a:pt x="883089" y="182689"/>
                          <a:pt x="1130498" y="260037"/>
                        </a:cubicBezTo>
                        <a:lnTo>
                          <a:pt x="1382543" y="312062"/>
                        </a:lnTo>
                        <a:lnTo>
                          <a:pt x="1551412" y="143193"/>
                        </a:lnTo>
                        <a:cubicBezTo>
                          <a:pt x="1582426" y="112178"/>
                          <a:pt x="1632711" y="112178"/>
                          <a:pt x="1663726" y="143193"/>
                        </a:cubicBezTo>
                        <a:lnTo>
                          <a:pt x="1663725" y="143193"/>
                        </a:lnTo>
                        <a:cubicBezTo>
                          <a:pt x="1694740" y="174208"/>
                          <a:pt x="1694740" y="224493"/>
                          <a:pt x="1663725" y="255507"/>
                        </a:cubicBezTo>
                        <a:lnTo>
                          <a:pt x="1449127" y="470104"/>
                        </a:lnTo>
                        <a:cubicBezTo>
                          <a:pt x="1433620" y="485611"/>
                          <a:pt x="1413295" y="493365"/>
                          <a:pt x="1392970" y="493365"/>
                        </a:cubicBezTo>
                        <a:lnTo>
                          <a:pt x="1386380" y="492082"/>
                        </a:lnTo>
                        <a:lnTo>
                          <a:pt x="666010" y="492082"/>
                        </a:lnTo>
                        <a:lnTo>
                          <a:pt x="322125" y="649893"/>
                        </a:lnTo>
                        <a:lnTo>
                          <a:pt x="0" y="346256"/>
                        </a:lnTo>
                        <a:cubicBezTo>
                          <a:pt x="116006" y="213032"/>
                          <a:pt x="178979" y="79157"/>
                          <a:pt x="388271" y="27992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40000"/>
                      <a:lumOff val="6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  <a:ex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</p:grpSp>
            <p:grpSp>
              <p:nvGrpSpPr>
                <p:cNvPr id="1410" name="グループ化 1409"/>
                <p:cNvGrpSpPr/>
                <p:nvPr/>
              </p:nvGrpSpPr>
              <p:grpSpPr>
                <a:xfrm>
                  <a:off x="2675523" y="4767867"/>
                  <a:ext cx="856834" cy="1537510"/>
                  <a:chOff x="3473166" y="4464115"/>
                  <a:chExt cx="856834" cy="1537510"/>
                </a:xfrm>
              </p:grpSpPr>
              <p:sp>
                <p:nvSpPr>
                  <p:cNvPr id="1419" name="角丸四角形 1418"/>
                  <p:cNvSpPr/>
                  <p:nvPr/>
                </p:nvSpPr>
                <p:spPr bwMode="auto">
                  <a:xfrm>
                    <a:off x="3488324" y="4528919"/>
                    <a:ext cx="829004" cy="480455"/>
                  </a:xfrm>
                  <a:prstGeom prst="roundRect">
                    <a:avLst>
                      <a:gd name="adj" fmla="val 47496"/>
                    </a:avLst>
                  </a:prstGeom>
                  <a:pattFill prst="dkHorz">
                    <a:fgClr>
                      <a:schemeClr val="bg1">
                        <a:lumMod val="50000"/>
                      </a:schemeClr>
                    </a:fgClr>
                    <a:bgClr>
                      <a:schemeClr val="bg1">
                        <a:lumMod val="85000"/>
                      </a:schemeClr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  <a:ex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1420" name="台形 1419"/>
                  <p:cNvSpPr/>
                  <p:nvPr/>
                </p:nvSpPr>
                <p:spPr>
                  <a:xfrm>
                    <a:off x="3773706" y="5234586"/>
                    <a:ext cx="250825" cy="223640"/>
                  </a:xfrm>
                  <a:prstGeom prst="trapezoid">
                    <a:avLst/>
                  </a:prstGeom>
                  <a:solidFill>
                    <a:srgbClr val="ED7D31">
                      <a:lumMod val="40000"/>
                      <a:lumOff val="6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grpSp>
                <p:nvGrpSpPr>
                  <p:cNvPr id="1421" name="グループ化 1420"/>
                  <p:cNvGrpSpPr/>
                  <p:nvPr/>
                </p:nvGrpSpPr>
                <p:grpSpPr>
                  <a:xfrm>
                    <a:off x="3717150" y="5357552"/>
                    <a:ext cx="360161" cy="644070"/>
                    <a:chOff x="3717150" y="5357552"/>
                    <a:chExt cx="360161" cy="644070"/>
                  </a:xfrm>
                </p:grpSpPr>
                <p:sp>
                  <p:nvSpPr>
                    <p:cNvPr id="1445" name="台形 1444"/>
                    <p:cNvSpPr/>
                    <p:nvPr/>
                  </p:nvSpPr>
                  <p:spPr>
                    <a:xfrm rot="10800000">
                      <a:off x="3718929" y="5385671"/>
                      <a:ext cx="356402" cy="615951"/>
                    </a:xfrm>
                    <a:prstGeom prst="trapezoid">
                      <a:avLst>
                        <a:gd name="adj" fmla="val 37172"/>
                      </a:avLst>
                    </a:prstGeom>
                    <a:pattFill prst="dkVert">
                      <a:fgClr>
                        <a:srgbClr val="00B0F0"/>
                      </a:fgClr>
                      <a:bgClr>
                        <a:srgbClr val="9DC3E6"/>
                      </a:bgClr>
                    </a:patt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446" name="台形 1445"/>
                    <p:cNvSpPr/>
                    <p:nvPr/>
                  </p:nvSpPr>
                  <p:spPr>
                    <a:xfrm rot="10800000" flipV="1">
                      <a:off x="3824203" y="5458226"/>
                      <a:ext cx="148236" cy="543396"/>
                    </a:xfrm>
                    <a:prstGeom prst="trapezoid">
                      <a:avLst>
                        <a:gd name="adj" fmla="val 32110"/>
                      </a:avLst>
                    </a:prstGeom>
                    <a:pattFill prst="wdUpDiag">
                      <a:fgClr>
                        <a:srgbClr val="002060"/>
                      </a:fgClr>
                      <a:bgClr>
                        <a:srgbClr val="C00000"/>
                      </a:bgClr>
                    </a:patt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447" name="台形 1446"/>
                    <p:cNvSpPr/>
                    <p:nvPr/>
                  </p:nvSpPr>
                  <p:spPr>
                    <a:xfrm rot="10800000">
                      <a:off x="3824203" y="5357552"/>
                      <a:ext cx="148236" cy="121510"/>
                    </a:xfrm>
                    <a:prstGeom prst="trapezoid">
                      <a:avLst>
                        <a:gd name="adj" fmla="val 40678"/>
                      </a:avLst>
                    </a:prstGeom>
                    <a:pattFill prst="wdUpDiag">
                      <a:fgClr>
                        <a:srgbClr val="002060"/>
                      </a:fgClr>
                      <a:bgClr>
                        <a:srgbClr val="C00000"/>
                      </a:bgClr>
                    </a:patt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448" name="平行四辺形 1447"/>
                    <p:cNvSpPr/>
                    <p:nvPr/>
                  </p:nvSpPr>
                  <p:spPr>
                    <a:xfrm>
                      <a:off x="3717150" y="5357555"/>
                      <a:ext cx="180181" cy="100671"/>
                    </a:xfrm>
                    <a:prstGeom prst="parallelogram">
                      <a:avLst>
                        <a:gd name="adj" fmla="val 45656"/>
                      </a:avLst>
                    </a:prstGeom>
                    <a:pattFill prst="dkVert">
                      <a:fgClr>
                        <a:srgbClr val="00B0F0"/>
                      </a:fgClr>
                      <a:bgClr>
                        <a:srgbClr val="9DC3E6"/>
                      </a:bgClr>
                    </a:patt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449" name="平行四辺形 1448"/>
                    <p:cNvSpPr/>
                    <p:nvPr/>
                  </p:nvSpPr>
                  <p:spPr>
                    <a:xfrm flipH="1">
                      <a:off x="3897130" y="5357555"/>
                      <a:ext cx="180181" cy="100671"/>
                    </a:xfrm>
                    <a:prstGeom prst="parallelogram">
                      <a:avLst>
                        <a:gd name="adj" fmla="val 45656"/>
                      </a:avLst>
                    </a:prstGeom>
                    <a:pattFill prst="dkVert">
                      <a:fgClr>
                        <a:srgbClr val="00B0F0"/>
                      </a:fgClr>
                      <a:bgClr>
                        <a:srgbClr val="9DC3E6"/>
                      </a:bgClr>
                    </a:patt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422" name="グループ化 1421"/>
                  <p:cNvGrpSpPr/>
                  <p:nvPr/>
                </p:nvGrpSpPr>
                <p:grpSpPr>
                  <a:xfrm>
                    <a:off x="3473166" y="4827069"/>
                    <a:ext cx="137247" cy="232292"/>
                    <a:chOff x="1564361" y="1500881"/>
                    <a:chExt cx="156844" cy="201655"/>
                  </a:xfrm>
                </p:grpSpPr>
                <p:sp>
                  <p:nvSpPr>
                    <p:cNvPr id="1443" name="円/楕円 701"/>
                    <p:cNvSpPr/>
                    <p:nvPr/>
                  </p:nvSpPr>
                  <p:spPr>
                    <a:xfrm rot="20700000">
                      <a:off x="1564361" y="1500881"/>
                      <a:ext cx="156844" cy="201655"/>
                    </a:xfrm>
                    <a:prstGeom prst="ellipse">
                      <a:avLst/>
                    </a:prstGeom>
                    <a:solidFill>
                      <a:srgbClr val="ED7D31">
                        <a:lumMod val="40000"/>
                        <a:lumOff val="60000"/>
                      </a:srgb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444" name="円/楕円 702"/>
                    <p:cNvSpPr/>
                    <p:nvPr/>
                  </p:nvSpPr>
                  <p:spPr>
                    <a:xfrm rot="20700000">
                      <a:off x="1592530" y="1537098"/>
                      <a:ext cx="100507" cy="129221"/>
                    </a:xfrm>
                    <a:prstGeom prst="ellipse">
                      <a:avLst/>
                    </a:prstGeom>
                    <a:solidFill>
                      <a:srgbClr val="ED7D31">
                        <a:lumMod val="60000"/>
                        <a:lumOff val="40000"/>
                      </a:srgb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</p:grpSp>
              <p:sp>
                <p:nvSpPr>
                  <p:cNvPr id="1423" name="フリーフォーム 1422"/>
                  <p:cNvSpPr/>
                  <p:nvPr/>
                </p:nvSpPr>
                <p:spPr>
                  <a:xfrm>
                    <a:off x="3503829" y="5385674"/>
                    <a:ext cx="786607" cy="615951"/>
                  </a:xfrm>
                  <a:custGeom>
                    <a:avLst/>
                    <a:gdLst>
                      <a:gd name="connsiteX0" fmla="*/ 153458 w 786607"/>
                      <a:gd name="connsiteY0" fmla="*/ 0 h 615951"/>
                      <a:gd name="connsiteX1" fmla="*/ 183743 w 786607"/>
                      <a:gd name="connsiteY1" fmla="*/ 0 h 615951"/>
                      <a:gd name="connsiteX2" fmla="*/ 393304 w 786607"/>
                      <a:gd name="connsiteY2" fmla="*/ 577849 h 615951"/>
                      <a:gd name="connsiteX3" fmla="*/ 602865 w 786607"/>
                      <a:gd name="connsiteY3" fmla="*/ 0 h 615951"/>
                      <a:gd name="connsiteX4" fmla="*/ 633149 w 786607"/>
                      <a:gd name="connsiteY4" fmla="*/ 0 h 615951"/>
                      <a:gd name="connsiteX5" fmla="*/ 786607 w 786607"/>
                      <a:gd name="connsiteY5" fmla="*/ 153458 h 615951"/>
                      <a:gd name="connsiteX6" fmla="*/ 786607 w 786607"/>
                      <a:gd name="connsiteY6" fmla="*/ 615951 h 615951"/>
                      <a:gd name="connsiteX7" fmla="*/ 0 w 786607"/>
                      <a:gd name="connsiteY7" fmla="*/ 615951 h 615951"/>
                      <a:gd name="connsiteX8" fmla="*/ 0 w 786607"/>
                      <a:gd name="connsiteY8" fmla="*/ 153458 h 615951"/>
                      <a:gd name="connsiteX9" fmla="*/ 153458 w 786607"/>
                      <a:gd name="connsiteY9" fmla="*/ 0 h 61595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786607" h="615951">
                        <a:moveTo>
                          <a:pt x="153458" y="0"/>
                        </a:moveTo>
                        <a:lnTo>
                          <a:pt x="183743" y="0"/>
                        </a:lnTo>
                        <a:lnTo>
                          <a:pt x="393304" y="577849"/>
                        </a:lnTo>
                        <a:lnTo>
                          <a:pt x="602865" y="0"/>
                        </a:lnTo>
                        <a:lnTo>
                          <a:pt x="633149" y="0"/>
                        </a:lnTo>
                        <a:cubicBezTo>
                          <a:pt x="717902" y="0"/>
                          <a:pt x="786607" y="68705"/>
                          <a:pt x="786607" y="153458"/>
                        </a:cubicBezTo>
                        <a:lnTo>
                          <a:pt x="786607" y="615951"/>
                        </a:lnTo>
                        <a:lnTo>
                          <a:pt x="0" y="615951"/>
                        </a:lnTo>
                        <a:lnTo>
                          <a:pt x="0" y="153458"/>
                        </a:lnTo>
                        <a:cubicBezTo>
                          <a:pt x="0" y="68705"/>
                          <a:pt x="68705" y="0"/>
                          <a:pt x="153458" y="0"/>
                        </a:cubicBezTo>
                        <a:close/>
                      </a:path>
                    </a:pathLst>
                  </a:custGeom>
                  <a:pattFill prst="dkVert">
                    <a:fgClr>
                      <a:schemeClr val="bg2">
                        <a:lumMod val="50000"/>
                      </a:schemeClr>
                    </a:fgClr>
                    <a:bgClr>
                      <a:schemeClr val="bg1">
                        <a:lumMod val="50000"/>
                      </a:schemeClr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424" name="平行四辺形 14"/>
                  <p:cNvSpPr/>
                  <p:nvPr/>
                </p:nvSpPr>
                <p:spPr>
                  <a:xfrm flipH="1">
                    <a:off x="3654045" y="5385675"/>
                    <a:ext cx="273050" cy="615950"/>
                  </a:xfrm>
                  <a:custGeom>
                    <a:avLst/>
                    <a:gdLst>
                      <a:gd name="connsiteX0" fmla="*/ 0 w 333375"/>
                      <a:gd name="connsiteY0" fmla="*/ 615950 h 615950"/>
                      <a:gd name="connsiteX1" fmla="*/ 204752 w 333375"/>
                      <a:gd name="connsiteY1" fmla="*/ 0 h 615950"/>
                      <a:gd name="connsiteX2" fmla="*/ 333375 w 333375"/>
                      <a:gd name="connsiteY2" fmla="*/ 0 h 615950"/>
                      <a:gd name="connsiteX3" fmla="*/ 128623 w 333375"/>
                      <a:gd name="connsiteY3" fmla="*/ 615950 h 615950"/>
                      <a:gd name="connsiteX4" fmla="*/ 0 w 333375"/>
                      <a:gd name="connsiteY4" fmla="*/ 615950 h 615950"/>
                      <a:gd name="connsiteX0" fmla="*/ 0 w 333375"/>
                      <a:gd name="connsiteY0" fmla="*/ 615950 h 615950"/>
                      <a:gd name="connsiteX1" fmla="*/ 204752 w 333375"/>
                      <a:gd name="connsiteY1" fmla="*/ 0 h 615950"/>
                      <a:gd name="connsiteX2" fmla="*/ 333375 w 333375"/>
                      <a:gd name="connsiteY2" fmla="*/ 0 h 615950"/>
                      <a:gd name="connsiteX3" fmla="*/ 282575 w 333375"/>
                      <a:gd name="connsiteY3" fmla="*/ 142875 h 615950"/>
                      <a:gd name="connsiteX4" fmla="*/ 128623 w 333375"/>
                      <a:gd name="connsiteY4" fmla="*/ 615950 h 615950"/>
                      <a:gd name="connsiteX5" fmla="*/ 0 w 333375"/>
                      <a:gd name="connsiteY5" fmla="*/ 615950 h 615950"/>
                      <a:gd name="connsiteX0" fmla="*/ 0 w 333375"/>
                      <a:gd name="connsiteY0" fmla="*/ 615950 h 615950"/>
                      <a:gd name="connsiteX1" fmla="*/ 204752 w 333375"/>
                      <a:gd name="connsiteY1" fmla="*/ 0 h 615950"/>
                      <a:gd name="connsiteX2" fmla="*/ 333375 w 333375"/>
                      <a:gd name="connsiteY2" fmla="*/ 0 h 615950"/>
                      <a:gd name="connsiteX3" fmla="*/ 212725 w 333375"/>
                      <a:gd name="connsiteY3" fmla="*/ 142875 h 615950"/>
                      <a:gd name="connsiteX4" fmla="*/ 128623 w 333375"/>
                      <a:gd name="connsiteY4" fmla="*/ 615950 h 615950"/>
                      <a:gd name="connsiteX5" fmla="*/ 0 w 333375"/>
                      <a:gd name="connsiteY5" fmla="*/ 615950 h 615950"/>
                      <a:gd name="connsiteX0" fmla="*/ 0 w 333375"/>
                      <a:gd name="connsiteY0" fmla="*/ 615950 h 615950"/>
                      <a:gd name="connsiteX1" fmla="*/ 204752 w 333375"/>
                      <a:gd name="connsiteY1" fmla="*/ 0 h 615950"/>
                      <a:gd name="connsiteX2" fmla="*/ 333375 w 333375"/>
                      <a:gd name="connsiteY2" fmla="*/ 0 h 615950"/>
                      <a:gd name="connsiteX3" fmla="*/ 212725 w 333375"/>
                      <a:gd name="connsiteY3" fmla="*/ 142875 h 615950"/>
                      <a:gd name="connsiteX4" fmla="*/ 193675 w 333375"/>
                      <a:gd name="connsiteY4" fmla="*/ 250825 h 615950"/>
                      <a:gd name="connsiteX5" fmla="*/ 128623 w 333375"/>
                      <a:gd name="connsiteY5" fmla="*/ 615950 h 615950"/>
                      <a:gd name="connsiteX6" fmla="*/ 0 w 333375"/>
                      <a:gd name="connsiteY6" fmla="*/ 615950 h 615950"/>
                      <a:gd name="connsiteX0" fmla="*/ 0 w 333375"/>
                      <a:gd name="connsiteY0" fmla="*/ 615950 h 615950"/>
                      <a:gd name="connsiteX1" fmla="*/ 204752 w 333375"/>
                      <a:gd name="connsiteY1" fmla="*/ 0 h 615950"/>
                      <a:gd name="connsiteX2" fmla="*/ 333375 w 333375"/>
                      <a:gd name="connsiteY2" fmla="*/ 0 h 615950"/>
                      <a:gd name="connsiteX3" fmla="*/ 212725 w 333375"/>
                      <a:gd name="connsiteY3" fmla="*/ 142875 h 615950"/>
                      <a:gd name="connsiteX4" fmla="*/ 285750 w 333375"/>
                      <a:gd name="connsiteY4" fmla="*/ 250825 h 615950"/>
                      <a:gd name="connsiteX5" fmla="*/ 128623 w 333375"/>
                      <a:gd name="connsiteY5" fmla="*/ 615950 h 615950"/>
                      <a:gd name="connsiteX6" fmla="*/ 0 w 333375"/>
                      <a:gd name="connsiteY6" fmla="*/ 615950 h 615950"/>
                      <a:gd name="connsiteX0" fmla="*/ 0 w 333375"/>
                      <a:gd name="connsiteY0" fmla="*/ 615950 h 615950"/>
                      <a:gd name="connsiteX1" fmla="*/ 204752 w 333375"/>
                      <a:gd name="connsiteY1" fmla="*/ 0 h 615950"/>
                      <a:gd name="connsiteX2" fmla="*/ 333375 w 333375"/>
                      <a:gd name="connsiteY2" fmla="*/ 0 h 615950"/>
                      <a:gd name="connsiteX3" fmla="*/ 212725 w 333375"/>
                      <a:gd name="connsiteY3" fmla="*/ 142875 h 615950"/>
                      <a:gd name="connsiteX4" fmla="*/ 285750 w 333375"/>
                      <a:gd name="connsiteY4" fmla="*/ 250825 h 615950"/>
                      <a:gd name="connsiteX5" fmla="*/ 90523 w 333375"/>
                      <a:gd name="connsiteY5" fmla="*/ 615950 h 615950"/>
                      <a:gd name="connsiteX6" fmla="*/ 0 w 333375"/>
                      <a:gd name="connsiteY6" fmla="*/ 615950 h 615950"/>
                      <a:gd name="connsiteX0" fmla="*/ 0 w 333375"/>
                      <a:gd name="connsiteY0" fmla="*/ 615950 h 615950"/>
                      <a:gd name="connsiteX1" fmla="*/ 204752 w 333375"/>
                      <a:gd name="connsiteY1" fmla="*/ 0 h 615950"/>
                      <a:gd name="connsiteX2" fmla="*/ 333375 w 333375"/>
                      <a:gd name="connsiteY2" fmla="*/ 0 h 615950"/>
                      <a:gd name="connsiteX3" fmla="*/ 212725 w 333375"/>
                      <a:gd name="connsiteY3" fmla="*/ 142875 h 615950"/>
                      <a:gd name="connsiteX4" fmla="*/ 285750 w 333375"/>
                      <a:gd name="connsiteY4" fmla="*/ 250825 h 615950"/>
                      <a:gd name="connsiteX5" fmla="*/ 61948 w 333375"/>
                      <a:gd name="connsiteY5" fmla="*/ 615950 h 615950"/>
                      <a:gd name="connsiteX6" fmla="*/ 0 w 333375"/>
                      <a:gd name="connsiteY6" fmla="*/ 615950 h 615950"/>
                      <a:gd name="connsiteX0" fmla="*/ 0 w 333375"/>
                      <a:gd name="connsiteY0" fmla="*/ 615950 h 615950"/>
                      <a:gd name="connsiteX1" fmla="*/ 204752 w 333375"/>
                      <a:gd name="connsiteY1" fmla="*/ 0 h 615950"/>
                      <a:gd name="connsiteX2" fmla="*/ 333375 w 333375"/>
                      <a:gd name="connsiteY2" fmla="*/ 0 h 615950"/>
                      <a:gd name="connsiteX3" fmla="*/ 212725 w 333375"/>
                      <a:gd name="connsiteY3" fmla="*/ 200025 h 615950"/>
                      <a:gd name="connsiteX4" fmla="*/ 285750 w 333375"/>
                      <a:gd name="connsiteY4" fmla="*/ 250825 h 615950"/>
                      <a:gd name="connsiteX5" fmla="*/ 61948 w 333375"/>
                      <a:gd name="connsiteY5" fmla="*/ 615950 h 615950"/>
                      <a:gd name="connsiteX6" fmla="*/ 0 w 333375"/>
                      <a:gd name="connsiteY6" fmla="*/ 615950 h 615950"/>
                      <a:gd name="connsiteX0" fmla="*/ 0 w 333375"/>
                      <a:gd name="connsiteY0" fmla="*/ 615950 h 615950"/>
                      <a:gd name="connsiteX1" fmla="*/ 204752 w 333375"/>
                      <a:gd name="connsiteY1" fmla="*/ 0 h 615950"/>
                      <a:gd name="connsiteX2" fmla="*/ 333375 w 333375"/>
                      <a:gd name="connsiteY2" fmla="*/ 0 h 615950"/>
                      <a:gd name="connsiteX3" fmla="*/ 266700 w 333375"/>
                      <a:gd name="connsiteY3" fmla="*/ 101600 h 615950"/>
                      <a:gd name="connsiteX4" fmla="*/ 212725 w 333375"/>
                      <a:gd name="connsiteY4" fmla="*/ 200025 h 615950"/>
                      <a:gd name="connsiteX5" fmla="*/ 285750 w 333375"/>
                      <a:gd name="connsiteY5" fmla="*/ 250825 h 615950"/>
                      <a:gd name="connsiteX6" fmla="*/ 61948 w 333375"/>
                      <a:gd name="connsiteY6" fmla="*/ 615950 h 615950"/>
                      <a:gd name="connsiteX7" fmla="*/ 0 w 333375"/>
                      <a:gd name="connsiteY7" fmla="*/ 615950 h 615950"/>
                      <a:gd name="connsiteX0" fmla="*/ 0 w 333375"/>
                      <a:gd name="connsiteY0" fmla="*/ 615950 h 615950"/>
                      <a:gd name="connsiteX1" fmla="*/ 204752 w 333375"/>
                      <a:gd name="connsiteY1" fmla="*/ 0 h 615950"/>
                      <a:gd name="connsiteX2" fmla="*/ 333375 w 333375"/>
                      <a:gd name="connsiteY2" fmla="*/ 0 h 615950"/>
                      <a:gd name="connsiteX3" fmla="*/ 314325 w 333375"/>
                      <a:gd name="connsiteY3" fmla="*/ 174625 h 615950"/>
                      <a:gd name="connsiteX4" fmla="*/ 212725 w 333375"/>
                      <a:gd name="connsiteY4" fmla="*/ 200025 h 615950"/>
                      <a:gd name="connsiteX5" fmla="*/ 285750 w 333375"/>
                      <a:gd name="connsiteY5" fmla="*/ 250825 h 615950"/>
                      <a:gd name="connsiteX6" fmla="*/ 61948 w 333375"/>
                      <a:gd name="connsiteY6" fmla="*/ 615950 h 615950"/>
                      <a:gd name="connsiteX7" fmla="*/ 0 w 333375"/>
                      <a:gd name="connsiteY7" fmla="*/ 615950 h 615950"/>
                      <a:gd name="connsiteX0" fmla="*/ 0 w 314325"/>
                      <a:gd name="connsiteY0" fmla="*/ 615950 h 615950"/>
                      <a:gd name="connsiteX1" fmla="*/ 204752 w 314325"/>
                      <a:gd name="connsiteY1" fmla="*/ 0 h 615950"/>
                      <a:gd name="connsiteX2" fmla="*/ 314325 w 314325"/>
                      <a:gd name="connsiteY2" fmla="*/ 0 h 615950"/>
                      <a:gd name="connsiteX3" fmla="*/ 314325 w 314325"/>
                      <a:gd name="connsiteY3" fmla="*/ 174625 h 615950"/>
                      <a:gd name="connsiteX4" fmla="*/ 212725 w 314325"/>
                      <a:gd name="connsiteY4" fmla="*/ 200025 h 615950"/>
                      <a:gd name="connsiteX5" fmla="*/ 285750 w 314325"/>
                      <a:gd name="connsiteY5" fmla="*/ 250825 h 615950"/>
                      <a:gd name="connsiteX6" fmla="*/ 61948 w 314325"/>
                      <a:gd name="connsiteY6" fmla="*/ 615950 h 615950"/>
                      <a:gd name="connsiteX7" fmla="*/ 0 w 314325"/>
                      <a:gd name="connsiteY7" fmla="*/ 615950 h 6159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314325" h="615950">
                        <a:moveTo>
                          <a:pt x="0" y="615950"/>
                        </a:moveTo>
                        <a:lnTo>
                          <a:pt x="204752" y="0"/>
                        </a:lnTo>
                        <a:lnTo>
                          <a:pt x="314325" y="0"/>
                        </a:lnTo>
                        <a:lnTo>
                          <a:pt x="314325" y="174625"/>
                        </a:lnTo>
                        <a:lnTo>
                          <a:pt x="212725" y="200025"/>
                        </a:lnTo>
                        <a:lnTo>
                          <a:pt x="285750" y="250825"/>
                        </a:lnTo>
                        <a:lnTo>
                          <a:pt x="61948" y="615950"/>
                        </a:lnTo>
                        <a:lnTo>
                          <a:pt x="0" y="615950"/>
                        </a:lnTo>
                        <a:close/>
                      </a:path>
                    </a:pathLst>
                  </a:custGeom>
                  <a:pattFill prst="dkVert">
                    <a:fgClr>
                      <a:schemeClr val="bg2">
                        <a:lumMod val="50000"/>
                      </a:schemeClr>
                    </a:fgClr>
                    <a:bgClr>
                      <a:schemeClr val="bg1">
                        <a:lumMod val="50000"/>
                      </a:schemeClr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425" name="平行四辺形 14"/>
                  <p:cNvSpPr/>
                  <p:nvPr/>
                </p:nvSpPr>
                <p:spPr>
                  <a:xfrm>
                    <a:off x="3867169" y="5385675"/>
                    <a:ext cx="273050" cy="615950"/>
                  </a:xfrm>
                  <a:custGeom>
                    <a:avLst/>
                    <a:gdLst>
                      <a:gd name="connsiteX0" fmla="*/ 0 w 333375"/>
                      <a:gd name="connsiteY0" fmla="*/ 615950 h 615950"/>
                      <a:gd name="connsiteX1" fmla="*/ 204752 w 333375"/>
                      <a:gd name="connsiteY1" fmla="*/ 0 h 615950"/>
                      <a:gd name="connsiteX2" fmla="*/ 333375 w 333375"/>
                      <a:gd name="connsiteY2" fmla="*/ 0 h 615950"/>
                      <a:gd name="connsiteX3" fmla="*/ 128623 w 333375"/>
                      <a:gd name="connsiteY3" fmla="*/ 615950 h 615950"/>
                      <a:gd name="connsiteX4" fmla="*/ 0 w 333375"/>
                      <a:gd name="connsiteY4" fmla="*/ 615950 h 615950"/>
                      <a:gd name="connsiteX0" fmla="*/ 0 w 333375"/>
                      <a:gd name="connsiteY0" fmla="*/ 615950 h 615950"/>
                      <a:gd name="connsiteX1" fmla="*/ 204752 w 333375"/>
                      <a:gd name="connsiteY1" fmla="*/ 0 h 615950"/>
                      <a:gd name="connsiteX2" fmla="*/ 333375 w 333375"/>
                      <a:gd name="connsiteY2" fmla="*/ 0 h 615950"/>
                      <a:gd name="connsiteX3" fmla="*/ 282575 w 333375"/>
                      <a:gd name="connsiteY3" fmla="*/ 142875 h 615950"/>
                      <a:gd name="connsiteX4" fmla="*/ 128623 w 333375"/>
                      <a:gd name="connsiteY4" fmla="*/ 615950 h 615950"/>
                      <a:gd name="connsiteX5" fmla="*/ 0 w 333375"/>
                      <a:gd name="connsiteY5" fmla="*/ 615950 h 615950"/>
                      <a:gd name="connsiteX0" fmla="*/ 0 w 333375"/>
                      <a:gd name="connsiteY0" fmla="*/ 615950 h 615950"/>
                      <a:gd name="connsiteX1" fmla="*/ 204752 w 333375"/>
                      <a:gd name="connsiteY1" fmla="*/ 0 h 615950"/>
                      <a:gd name="connsiteX2" fmla="*/ 333375 w 333375"/>
                      <a:gd name="connsiteY2" fmla="*/ 0 h 615950"/>
                      <a:gd name="connsiteX3" fmla="*/ 212725 w 333375"/>
                      <a:gd name="connsiteY3" fmla="*/ 142875 h 615950"/>
                      <a:gd name="connsiteX4" fmla="*/ 128623 w 333375"/>
                      <a:gd name="connsiteY4" fmla="*/ 615950 h 615950"/>
                      <a:gd name="connsiteX5" fmla="*/ 0 w 333375"/>
                      <a:gd name="connsiteY5" fmla="*/ 615950 h 615950"/>
                      <a:gd name="connsiteX0" fmla="*/ 0 w 333375"/>
                      <a:gd name="connsiteY0" fmla="*/ 615950 h 615950"/>
                      <a:gd name="connsiteX1" fmla="*/ 204752 w 333375"/>
                      <a:gd name="connsiteY1" fmla="*/ 0 h 615950"/>
                      <a:gd name="connsiteX2" fmla="*/ 333375 w 333375"/>
                      <a:gd name="connsiteY2" fmla="*/ 0 h 615950"/>
                      <a:gd name="connsiteX3" fmla="*/ 212725 w 333375"/>
                      <a:gd name="connsiteY3" fmla="*/ 142875 h 615950"/>
                      <a:gd name="connsiteX4" fmla="*/ 193675 w 333375"/>
                      <a:gd name="connsiteY4" fmla="*/ 250825 h 615950"/>
                      <a:gd name="connsiteX5" fmla="*/ 128623 w 333375"/>
                      <a:gd name="connsiteY5" fmla="*/ 615950 h 615950"/>
                      <a:gd name="connsiteX6" fmla="*/ 0 w 333375"/>
                      <a:gd name="connsiteY6" fmla="*/ 615950 h 615950"/>
                      <a:gd name="connsiteX0" fmla="*/ 0 w 333375"/>
                      <a:gd name="connsiteY0" fmla="*/ 615950 h 615950"/>
                      <a:gd name="connsiteX1" fmla="*/ 204752 w 333375"/>
                      <a:gd name="connsiteY1" fmla="*/ 0 h 615950"/>
                      <a:gd name="connsiteX2" fmla="*/ 333375 w 333375"/>
                      <a:gd name="connsiteY2" fmla="*/ 0 h 615950"/>
                      <a:gd name="connsiteX3" fmla="*/ 212725 w 333375"/>
                      <a:gd name="connsiteY3" fmla="*/ 142875 h 615950"/>
                      <a:gd name="connsiteX4" fmla="*/ 285750 w 333375"/>
                      <a:gd name="connsiteY4" fmla="*/ 250825 h 615950"/>
                      <a:gd name="connsiteX5" fmla="*/ 128623 w 333375"/>
                      <a:gd name="connsiteY5" fmla="*/ 615950 h 615950"/>
                      <a:gd name="connsiteX6" fmla="*/ 0 w 333375"/>
                      <a:gd name="connsiteY6" fmla="*/ 615950 h 615950"/>
                      <a:gd name="connsiteX0" fmla="*/ 0 w 333375"/>
                      <a:gd name="connsiteY0" fmla="*/ 615950 h 615950"/>
                      <a:gd name="connsiteX1" fmla="*/ 204752 w 333375"/>
                      <a:gd name="connsiteY1" fmla="*/ 0 h 615950"/>
                      <a:gd name="connsiteX2" fmla="*/ 333375 w 333375"/>
                      <a:gd name="connsiteY2" fmla="*/ 0 h 615950"/>
                      <a:gd name="connsiteX3" fmla="*/ 212725 w 333375"/>
                      <a:gd name="connsiteY3" fmla="*/ 142875 h 615950"/>
                      <a:gd name="connsiteX4" fmla="*/ 285750 w 333375"/>
                      <a:gd name="connsiteY4" fmla="*/ 250825 h 615950"/>
                      <a:gd name="connsiteX5" fmla="*/ 90523 w 333375"/>
                      <a:gd name="connsiteY5" fmla="*/ 615950 h 615950"/>
                      <a:gd name="connsiteX6" fmla="*/ 0 w 333375"/>
                      <a:gd name="connsiteY6" fmla="*/ 615950 h 615950"/>
                      <a:gd name="connsiteX0" fmla="*/ 0 w 333375"/>
                      <a:gd name="connsiteY0" fmla="*/ 615950 h 615950"/>
                      <a:gd name="connsiteX1" fmla="*/ 204752 w 333375"/>
                      <a:gd name="connsiteY1" fmla="*/ 0 h 615950"/>
                      <a:gd name="connsiteX2" fmla="*/ 333375 w 333375"/>
                      <a:gd name="connsiteY2" fmla="*/ 0 h 615950"/>
                      <a:gd name="connsiteX3" fmla="*/ 212725 w 333375"/>
                      <a:gd name="connsiteY3" fmla="*/ 142875 h 615950"/>
                      <a:gd name="connsiteX4" fmla="*/ 285750 w 333375"/>
                      <a:gd name="connsiteY4" fmla="*/ 250825 h 615950"/>
                      <a:gd name="connsiteX5" fmla="*/ 61948 w 333375"/>
                      <a:gd name="connsiteY5" fmla="*/ 615950 h 615950"/>
                      <a:gd name="connsiteX6" fmla="*/ 0 w 333375"/>
                      <a:gd name="connsiteY6" fmla="*/ 615950 h 615950"/>
                      <a:gd name="connsiteX0" fmla="*/ 0 w 333375"/>
                      <a:gd name="connsiteY0" fmla="*/ 615950 h 615950"/>
                      <a:gd name="connsiteX1" fmla="*/ 204752 w 333375"/>
                      <a:gd name="connsiteY1" fmla="*/ 0 h 615950"/>
                      <a:gd name="connsiteX2" fmla="*/ 333375 w 333375"/>
                      <a:gd name="connsiteY2" fmla="*/ 0 h 615950"/>
                      <a:gd name="connsiteX3" fmla="*/ 212725 w 333375"/>
                      <a:gd name="connsiteY3" fmla="*/ 200025 h 615950"/>
                      <a:gd name="connsiteX4" fmla="*/ 285750 w 333375"/>
                      <a:gd name="connsiteY4" fmla="*/ 250825 h 615950"/>
                      <a:gd name="connsiteX5" fmla="*/ 61948 w 333375"/>
                      <a:gd name="connsiteY5" fmla="*/ 615950 h 615950"/>
                      <a:gd name="connsiteX6" fmla="*/ 0 w 333375"/>
                      <a:gd name="connsiteY6" fmla="*/ 615950 h 615950"/>
                      <a:gd name="connsiteX0" fmla="*/ 0 w 333375"/>
                      <a:gd name="connsiteY0" fmla="*/ 615950 h 615950"/>
                      <a:gd name="connsiteX1" fmla="*/ 204752 w 333375"/>
                      <a:gd name="connsiteY1" fmla="*/ 0 h 615950"/>
                      <a:gd name="connsiteX2" fmla="*/ 333375 w 333375"/>
                      <a:gd name="connsiteY2" fmla="*/ 0 h 615950"/>
                      <a:gd name="connsiteX3" fmla="*/ 266700 w 333375"/>
                      <a:gd name="connsiteY3" fmla="*/ 101600 h 615950"/>
                      <a:gd name="connsiteX4" fmla="*/ 212725 w 333375"/>
                      <a:gd name="connsiteY4" fmla="*/ 200025 h 615950"/>
                      <a:gd name="connsiteX5" fmla="*/ 285750 w 333375"/>
                      <a:gd name="connsiteY5" fmla="*/ 250825 h 615950"/>
                      <a:gd name="connsiteX6" fmla="*/ 61948 w 333375"/>
                      <a:gd name="connsiteY6" fmla="*/ 615950 h 615950"/>
                      <a:gd name="connsiteX7" fmla="*/ 0 w 333375"/>
                      <a:gd name="connsiteY7" fmla="*/ 615950 h 615950"/>
                      <a:gd name="connsiteX0" fmla="*/ 0 w 333375"/>
                      <a:gd name="connsiteY0" fmla="*/ 615950 h 615950"/>
                      <a:gd name="connsiteX1" fmla="*/ 204752 w 333375"/>
                      <a:gd name="connsiteY1" fmla="*/ 0 h 615950"/>
                      <a:gd name="connsiteX2" fmla="*/ 333375 w 333375"/>
                      <a:gd name="connsiteY2" fmla="*/ 0 h 615950"/>
                      <a:gd name="connsiteX3" fmla="*/ 314325 w 333375"/>
                      <a:gd name="connsiteY3" fmla="*/ 174625 h 615950"/>
                      <a:gd name="connsiteX4" fmla="*/ 212725 w 333375"/>
                      <a:gd name="connsiteY4" fmla="*/ 200025 h 615950"/>
                      <a:gd name="connsiteX5" fmla="*/ 285750 w 333375"/>
                      <a:gd name="connsiteY5" fmla="*/ 250825 h 615950"/>
                      <a:gd name="connsiteX6" fmla="*/ 61948 w 333375"/>
                      <a:gd name="connsiteY6" fmla="*/ 615950 h 615950"/>
                      <a:gd name="connsiteX7" fmla="*/ 0 w 333375"/>
                      <a:gd name="connsiteY7" fmla="*/ 615950 h 615950"/>
                      <a:gd name="connsiteX0" fmla="*/ 0 w 314325"/>
                      <a:gd name="connsiteY0" fmla="*/ 615950 h 615950"/>
                      <a:gd name="connsiteX1" fmla="*/ 204752 w 314325"/>
                      <a:gd name="connsiteY1" fmla="*/ 0 h 615950"/>
                      <a:gd name="connsiteX2" fmla="*/ 314325 w 314325"/>
                      <a:gd name="connsiteY2" fmla="*/ 0 h 615950"/>
                      <a:gd name="connsiteX3" fmla="*/ 314325 w 314325"/>
                      <a:gd name="connsiteY3" fmla="*/ 174625 h 615950"/>
                      <a:gd name="connsiteX4" fmla="*/ 212725 w 314325"/>
                      <a:gd name="connsiteY4" fmla="*/ 200025 h 615950"/>
                      <a:gd name="connsiteX5" fmla="*/ 285750 w 314325"/>
                      <a:gd name="connsiteY5" fmla="*/ 250825 h 615950"/>
                      <a:gd name="connsiteX6" fmla="*/ 61948 w 314325"/>
                      <a:gd name="connsiteY6" fmla="*/ 615950 h 615950"/>
                      <a:gd name="connsiteX7" fmla="*/ 0 w 314325"/>
                      <a:gd name="connsiteY7" fmla="*/ 615950 h 6159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314325" h="615950">
                        <a:moveTo>
                          <a:pt x="0" y="615950"/>
                        </a:moveTo>
                        <a:lnTo>
                          <a:pt x="204752" y="0"/>
                        </a:lnTo>
                        <a:lnTo>
                          <a:pt x="314325" y="0"/>
                        </a:lnTo>
                        <a:lnTo>
                          <a:pt x="314325" y="174625"/>
                        </a:lnTo>
                        <a:lnTo>
                          <a:pt x="212725" y="200025"/>
                        </a:lnTo>
                        <a:lnTo>
                          <a:pt x="285750" y="250825"/>
                        </a:lnTo>
                        <a:lnTo>
                          <a:pt x="61948" y="615950"/>
                        </a:lnTo>
                        <a:lnTo>
                          <a:pt x="0" y="615950"/>
                        </a:lnTo>
                        <a:close/>
                      </a:path>
                    </a:pathLst>
                  </a:custGeom>
                  <a:pattFill prst="dkVert">
                    <a:fgClr>
                      <a:schemeClr val="bg2">
                        <a:lumMod val="50000"/>
                      </a:schemeClr>
                    </a:fgClr>
                    <a:bgClr>
                      <a:schemeClr val="bg1">
                        <a:lumMod val="50000"/>
                      </a:schemeClr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grpSp>
                <p:nvGrpSpPr>
                  <p:cNvPr id="1426" name="グループ化 1425"/>
                  <p:cNvGrpSpPr/>
                  <p:nvPr/>
                </p:nvGrpSpPr>
                <p:grpSpPr>
                  <a:xfrm flipH="1">
                    <a:off x="4192753" y="4827069"/>
                    <a:ext cx="137247" cy="232292"/>
                    <a:chOff x="1564361" y="1500881"/>
                    <a:chExt cx="156844" cy="201655"/>
                  </a:xfrm>
                </p:grpSpPr>
                <p:sp>
                  <p:nvSpPr>
                    <p:cNvPr id="1441" name="円/楕円 701"/>
                    <p:cNvSpPr/>
                    <p:nvPr/>
                  </p:nvSpPr>
                  <p:spPr>
                    <a:xfrm rot="20700000">
                      <a:off x="1564361" y="1500881"/>
                      <a:ext cx="156844" cy="201655"/>
                    </a:xfrm>
                    <a:prstGeom prst="ellipse">
                      <a:avLst/>
                    </a:prstGeom>
                    <a:solidFill>
                      <a:srgbClr val="ED7D31">
                        <a:lumMod val="40000"/>
                        <a:lumOff val="60000"/>
                      </a:srgb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442" name="円/楕円 702"/>
                    <p:cNvSpPr/>
                    <p:nvPr/>
                  </p:nvSpPr>
                  <p:spPr>
                    <a:xfrm rot="20700000">
                      <a:off x="1592530" y="1537098"/>
                      <a:ext cx="100507" cy="129221"/>
                    </a:xfrm>
                    <a:prstGeom prst="ellipse">
                      <a:avLst/>
                    </a:prstGeom>
                    <a:solidFill>
                      <a:srgbClr val="ED7D31">
                        <a:lumMod val="60000"/>
                        <a:lumOff val="40000"/>
                      </a:srgb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</p:grpSp>
              <p:sp>
                <p:nvSpPr>
                  <p:cNvPr id="1427" name="フリーフォーム 1426"/>
                  <p:cNvSpPr/>
                  <p:nvPr/>
                </p:nvSpPr>
                <p:spPr>
                  <a:xfrm>
                    <a:off x="3565039" y="4464115"/>
                    <a:ext cx="677491" cy="846406"/>
                  </a:xfrm>
                  <a:custGeom>
                    <a:avLst/>
                    <a:gdLst>
                      <a:gd name="connsiteX0" fmla="*/ 338999 w 677491"/>
                      <a:gd name="connsiteY0" fmla="*/ 0 h 846406"/>
                      <a:gd name="connsiteX1" fmla="*/ 677491 w 677491"/>
                      <a:gd name="connsiteY1" fmla="*/ 304428 h 846406"/>
                      <a:gd name="connsiteX2" fmla="*/ 677120 w 677491"/>
                      <a:gd name="connsiteY2" fmla="*/ 307741 h 846406"/>
                      <a:gd name="connsiteX3" fmla="*/ 677491 w 677491"/>
                      <a:gd name="connsiteY3" fmla="*/ 311179 h 846406"/>
                      <a:gd name="connsiteX4" fmla="*/ 677491 w 677491"/>
                      <a:gd name="connsiteY4" fmla="*/ 484835 h 846406"/>
                      <a:gd name="connsiteX5" fmla="*/ 673261 w 677491"/>
                      <a:gd name="connsiteY5" fmla="*/ 524003 h 846406"/>
                      <a:gd name="connsiteX6" fmla="*/ 671203 w 677491"/>
                      <a:gd name="connsiteY6" fmla="*/ 530191 h 846406"/>
                      <a:gd name="connsiteX7" fmla="*/ 669920 w 677491"/>
                      <a:gd name="connsiteY7" fmla="*/ 544429 h 846406"/>
                      <a:gd name="connsiteX8" fmla="*/ 338745 w 677491"/>
                      <a:gd name="connsiteY8" fmla="*/ 846406 h 846406"/>
                      <a:gd name="connsiteX9" fmla="*/ 7570 w 677491"/>
                      <a:gd name="connsiteY9" fmla="*/ 544429 h 846406"/>
                      <a:gd name="connsiteX10" fmla="*/ 6287 w 677491"/>
                      <a:gd name="connsiteY10" fmla="*/ 530187 h 846406"/>
                      <a:gd name="connsiteX11" fmla="*/ 4230 w 677491"/>
                      <a:gd name="connsiteY11" fmla="*/ 524003 h 846406"/>
                      <a:gd name="connsiteX12" fmla="*/ 0 w 677491"/>
                      <a:gd name="connsiteY12" fmla="*/ 484835 h 846406"/>
                      <a:gd name="connsiteX13" fmla="*/ 0 w 677491"/>
                      <a:gd name="connsiteY13" fmla="*/ 311179 h 846406"/>
                      <a:gd name="connsiteX14" fmla="*/ 620 w 677491"/>
                      <a:gd name="connsiteY14" fmla="*/ 305437 h 846406"/>
                      <a:gd name="connsiteX15" fmla="*/ 507 w 677491"/>
                      <a:gd name="connsiteY15" fmla="*/ 304428 h 846406"/>
                      <a:gd name="connsiteX16" fmla="*/ 338999 w 677491"/>
                      <a:gd name="connsiteY16" fmla="*/ 0 h 84640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677491" h="846406">
                        <a:moveTo>
                          <a:pt x="338999" y="0"/>
                        </a:moveTo>
                        <a:cubicBezTo>
                          <a:pt x="525943" y="0"/>
                          <a:pt x="677491" y="136297"/>
                          <a:pt x="677491" y="304428"/>
                        </a:cubicBezTo>
                        <a:lnTo>
                          <a:pt x="677120" y="307741"/>
                        </a:lnTo>
                        <a:lnTo>
                          <a:pt x="677491" y="311179"/>
                        </a:lnTo>
                        <a:lnTo>
                          <a:pt x="677491" y="484835"/>
                        </a:lnTo>
                        <a:cubicBezTo>
                          <a:pt x="677491" y="498252"/>
                          <a:pt x="676035" y="511352"/>
                          <a:pt x="673261" y="524003"/>
                        </a:cubicBezTo>
                        <a:lnTo>
                          <a:pt x="671203" y="530191"/>
                        </a:lnTo>
                        <a:lnTo>
                          <a:pt x="669920" y="544429"/>
                        </a:lnTo>
                        <a:cubicBezTo>
                          <a:pt x="638399" y="716768"/>
                          <a:pt x="502104" y="846406"/>
                          <a:pt x="338745" y="846406"/>
                        </a:cubicBezTo>
                        <a:cubicBezTo>
                          <a:pt x="175386" y="846406"/>
                          <a:pt x="39091" y="716768"/>
                          <a:pt x="7570" y="544429"/>
                        </a:cubicBezTo>
                        <a:lnTo>
                          <a:pt x="6287" y="530187"/>
                        </a:lnTo>
                        <a:lnTo>
                          <a:pt x="4230" y="524003"/>
                        </a:lnTo>
                        <a:cubicBezTo>
                          <a:pt x="1457" y="511352"/>
                          <a:pt x="0" y="498252"/>
                          <a:pt x="0" y="484835"/>
                        </a:cubicBezTo>
                        <a:lnTo>
                          <a:pt x="0" y="311179"/>
                        </a:lnTo>
                        <a:lnTo>
                          <a:pt x="620" y="305437"/>
                        </a:lnTo>
                        <a:lnTo>
                          <a:pt x="507" y="304428"/>
                        </a:lnTo>
                        <a:cubicBezTo>
                          <a:pt x="507" y="136297"/>
                          <a:pt x="152055" y="0"/>
                          <a:pt x="338999" y="0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40000"/>
                      <a:lumOff val="6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grpSp>
                <p:nvGrpSpPr>
                  <p:cNvPr id="1428" name="グループ化 1427"/>
                  <p:cNvGrpSpPr/>
                  <p:nvPr/>
                </p:nvGrpSpPr>
                <p:grpSpPr>
                  <a:xfrm>
                    <a:off x="3822226" y="4876159"/>
                    <a:ext cx="174773" cy="220049"/>
                    <a:chOff x="3822226" y="4876159"/>
                    <a:chExt cx="174773" cy="220049"/>
                  </a:xfrm>
                </p:grpSpPr>
                <p:sp>
                  <p:nvSpPr>
                    <p:cNvPr id="1439" name="円/楕円 688"/>
                    <p:cNvSpPr/>
                    <p:nvPr/>
                  </p:nvSpPr>
                  <p:spPr>
                    <a:xfrm>
                      <a:off x="3822226" y="4959075"/>
                      <a:ext cx="174773" cy="113896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440" name="フリーフォーム 1439"/>
                    <p:cNvSpPr/>
                    <p:nvPr/>
                  </p:nvSpPr>
                  <p:spPr>
                    <a:xfrm rot="5400000">
                      <a:off x="3799588" y="4929236"/>
                      <a:ext cx="220049" cy="113896"/>
                    </a:xfrm>
                    <a:custGeom>
                      <a:avLst/>
                      <a:gdLst>
                        <a:gd name="connsiteX0" fmla="*/ 0 w 220049"/>
                        <a:gd name="connsiteY0" fmla="*/ 100381 h 113896"/>
                        <a:gd name="connsiteX1" fmla="*/ 140 w 220049"/>
                        <a:gd name="connsiteY1" fmla="*/ 100028 h 113896"/>
                        <a:gd name="connsiteX2" fmla="*/ 5271 w 220049"/>
                        <a:gd name="connsiteY2" fmla="*/ 56948 h 113896"/>
                        <a:gd name="connsiteX3" fmla="*/ 140 w 220049"/>
                        <a:gd name="connsiteY3" fmla="*/ 13868 h 113896"/>
                        <a:gd name="connsiteX4" fmla="*/ 0 w 220049"/>
                        <a:gd name="connsiteY4" fmla="*/ 13515 h 113896"/>
                        <a:gd name="connsiteX5" fmla="*/ 28839 w 220049"/>
                        <a:gd name="connsiteY5" fmla="*/ 4475 h 113896"/>
                        <a:gd name="connsiteX6" fmla="*/ 76515 w 220049"/>
                        <a:gd name="connsiteY6" fmla="*/ 0 h 113896"/>
                        <a:gd name="connsiteX7" fmla="*/ 112397 w 220049"/>
                        <a:gd name="connsiteY7" fmla="*/ 3368 h 113896"/>
                        <a:gd name="connsiteX8" fmla="*/ 136789 w 220049"/>
                        <a:gd name="connsiteY8" fmla="*/ 0 h 113896"/>
                        <a:gd name="connsiteX9" fmla="*/ 220049 w 220049"/>
                        <a:gd name="connsiteY9" fmla="*/ 56948 h 113896"/>
                        <a:gd name="connsiteX10" fmla="*/ 136789 w 220049"/>
                        <a:gd name="connsiteY10" fmla="*/ 113896 h 113896"/>
                        <a:gd name="connsiteX11" fmla="*/ 112397 w 220049"/>
                        <a:gd name="connsiteY11" fmla="*/ 110528 h 113896"/>
                        <a:gd name="connsiteX12" fmla="*/ 76515 w 220049"/>
                        <a:gd name="connsiteY12" fmla="*/ 113896 h 113896"/>
                        <a:gd name="connsiteX13" fmla="*/ 28839 w 220049"/>
                        <a:gd name="connsiteY13" fmla="*/ 109421 h 113896"/>
                        <a:gd name="connsiteX0" fmla="*/ 5271 w 220049"/>
                        <a:gd name="connsiteY0" fmla="*/ 56948 h 148388"/>
                        <a:gd name="connsiteX1" fmla="*/ 140 w 220049"/>
                        <a:gd name="connsiteY1" fmla="*/ 13868 h 148388"/>
                        <a:gd name="connsiteX2" fmla="*/ 0 w 220049"/>
                        <a:gd name="connsiteY2" fmla="*/ 13515 h 148388"/>
                        <a:gd name="connsiteX3" fmla="*/ 28839 w 220049"/>
                        <a:gd name="connsiteY3" fmla="*/ 4475 h 148388"/>
                        <a:gd name="connsiteX4" fmla="*/ 76515 w 220049"/>
                        <a:gd name="connsiteY4" fmla="*/ 0 h 148388"/>
                        <a:gd name="connsiteX5" fmla="*/ 112397 w 220049"/>
                        <a:gd name="connsiteY5" fmla="*/ 3368 h 148388"/>
                        <a:gd name="connsiteX6" fmla="*/ 136789 w 220049"/>
                        <a:gd name="connsiteY6" fmla="*/ 0 h 148388"/>
                        <a:gd name="connsiteX7" fmla="*/ 220049 w 220049"/>
                        <a:gd name="connsiteY7" fmla="*/ 56948 h 148388"/>
                        <a:gd name="connsiteX8" fmla="*/ 136789 w 220049"/>
                        <a:gd name="connsiteY8" fmla="*/ 113896 h 148388"/>
                        <a:gd name="connsiteX9" fmla="*/ 112397 w 220049"/>
                        <a:gd name="connsiteY9" fmla="*/ 110528 h 148388"/>
                        <a:gd name="connsiteX10" fmla="*/ 76515 w 220049"/>
                        <a:gd name="connsiteY10" fmla="*/ 113896 h 148388"/>
                        <a:gd name="connsiteX11" fmla="*/ 28839 w 220049"/>
                        <a:gd name="connsiteY11" fmla="*/ 109421 h 148388"/>
                        <a:gd name="connsiteX12" fmla="*/ 0 w 220049"/>
                        <a:gd name="connsiteY12" fmla="*/ 100381 h 148388"/>
                        <a:gd name="connsiteX13" fmla="*/ 140 w 220049"/>
                        <a:gd name="connsiteY13" fmla="*/ 100028 h 148388"/>
                        <a:gd name="connsiteX14" fmla="*/ 96711 w 220049"/>
                        <a:gd name="connsiteY14" fmla="*/ 148388 h 148388"/>
                        <a:gd name="connsiteX0" fmla="*/ 5271 w 220049"/>
                        <a:gd name="connsiteY0" fmla="*/ 56948 h 113896"/>
                        <a:gd name="connsiteX1" fmla="*/ 140 w 220049"/>
                        <a:gd name="connsiteY1" fmla="*/ 13868 h 113896"/>
                        <a:gd name="connsiteX2" fmla="*/ 0 w 220049"/>
                        <a:gd name="connsiteY2" fmla="*/ 13515 h 113896"/>
                        <a:gd name="connsiteX3" fmla="*/ 28839 w 220049"/>
                        <a:gd name="connsiteY3" fmla="*/ 4475 h 113896"/>
                        <a:gd name="connsiteX4" fmla="*/ 76515 w 220049"/>
                        <a:gd name="connsiteY4" fmla="*/ 0 h 113896"/>
                        <a:gd name="connsiteX5" fmla="*/ 112397 w 220049"/>
                        <a:gd name="connsiteY5" fmla="*/ 3368 h 113896"/>
                        <a:gd name="connsiteX6" fmla="*/ 136789 w 220049"/>
                        <a:gd name="connsiteY6" fmla="*/ 0 h 113896"/>
                        <a:gd name="connsiteX7" fmla="*/ 220049 w 220049"/>
                        <a:gd name="connsiteY7" fmla="*/ 56948 h 113896"/>
                        <a:gd name="connsiteX8" fmla="*/ 136789 w 220049"/>
                        <a:gd name="connsiteY8" fmla="*/ 113896 h 113896"/>
                        <a:gd name="connsiteX9" fmla="*/ 112397 w 220049"/>
                        <a:gd name="connsiteY9" fmla="*/ 110528 h 113896"/>
                        <a:gd name="connsiteX10" fmla="*/ 76515 w 220049"/>
                        <a:gd name="connsiteY10" fmla="*/ 113896 h 113896"/>
                        <a:gd name="connsiteX11" fmla="*/ 28839 w 220049"/>
                        <a:gd name="connsiteY11" fmla="*/ 109421 h 113896"/>
                        <a:gd name="connsiteX12" fmla="*/ 0 w 220049"/>
                        <a:gd name="connsiteY12" fmla="*/ 100381 h 113896"/>
                        <a:gd name="connsiteX13" fmla="*/ 140 w 220049"/>
                        <a:gd name="connsiteY13" fmla="*/ 100028 h 113896"/>
                        <a:gd name="connsiteX0" fmla="*/ 140 w 220049"/>
                        <a:gd name="connsiteY0" fmla="*/ 13868 h 113896"/>
                        <a:gd name="connsiteX1" fmla="*/ 0 w 220049"/>
                        <a:gd name="connsiteY1" fmla="*/ 13515 h 113896"/>
                        <a:gd name="connsiteX2" fmla="*/ 28839 w 220049"/>
                        <a:gd name="connsiteY2" fmla="*/ 4475 h 113896"/>
                        <a:gd name="connsiteX3" fmla="*/ 76515 w 220049"/>
                        <a:gd name="connsiteY3" fmla="*/ 0 h 113896"/>
                        <a:gd name="connsiteX4" fmla="*/ 112397 w 220049"/>
                        <a:gd name="connsiteY4" fmla="*/ 3368 h 113896"/>
                        <a:gd name="connsiteX5" fmla="*/ 136789 w 220049"/>
                        <a:gd name="connsiteY5" fmla="*/ 0 h 113896"/>
                        <a:gd name="connsiteX6" fmla="*/ 220049 w 220049"/>
                        <a:gd name="connsiteY6" fmla="*/ 56948 h 113896"/>
                        <a:gd name="connsiteX7" fmla="*/ 136789 w 220049"/>
                        <a:gd name="connsiteY7" fmla="*/ 113896 h 113896"/>
                        <a:gd name="connsiteX8" fmla="*/ 112397 w 220049"/>
                        <a:gd name="connsiteY8" fmla="*/ 110528 h 113896"/>
                        <a:gd name="connsiteX9" fmla="*/ 76515 w 220049"/>
                        <a:gd name="connsiteY9" fmla="*/ 113896 h 113896"/>
                        <a:gd name="connsiteX10" fmla="*/ 28839 w 220049"/>
                        <a:gd name="connsiteY10" fmla="*/ 109421 h 113896"/>
                        <a:gd name="connsiteX11" fmla="*/ 0 w 220049"/>
                        <a:gd name="connsiteY11" fmla="*/ 100381 h 113896"/>
                        <a:gd name="connsiteX12" fmla="*/ 140 w 220049"/>
                        <a:gd name="connsiteY12" fmla="*/ 100028 h 1138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</a:cxnLst>
                      <a:rect l="l" t="t" r="r" b="b"/>
                      <a:pathLst>
                        <a:path w="220049" h="113896">
                          <a:moveTo>
                            <a:pt x="140" y="13868"/>
                          </a:moveTo>
                          <a:cubicBezTo>
                            <a:pt x="93" y="13750"/>
                            <a:pt x="47" y="13633"/>
                            <a:pt x="0" y="13515"/>
                          </a:cubicBezTo>
                          <a:lnTo>
                            <a:pt x="28839" y="4475"/>
                          </a:lnTo>
                          <a:cubicBezTo>
                            <a:pt x="43492" y="1594"/>
                            <a:pt x="59603" y="0"/>
                            <a:pt x="76515" y="0"/>
                          </a:cubicBezTo>
                          <a:lnTo>
                            <a:pt x="112397" y="3368"/>
                          </a:lnTo>
                          <a:lnTo>
                            <a:pt x="136789" y="0"/>
                          </a:lnTo>
                          <a:cubicBezTo>
                            <a:pt x="182772" y="0"/>
                            <a:pt x="220049" y="25496"/>
                            <a:pt x="220049" y="56948"/>
                          </a:cubicBezTo>
                          <a:cubicBezTo>
                            <a:pt x="220049" y="88400"/>
                            <a:pt x="182772" y="113896"/>
                            <a:pt x="136789" y="113896"/>
                          </a:cubicBezTo>
                          <a:lnTo>
                            <a:pt x="112397" y="110528"/>
                          </a:lnTo>
                          <a:lnTo>
                            <a:pt x="76515" y="113896"/>
                          </a:lnTo>
                          <a:cubicBezTo>
                            <a:pt x="59603" y="113896"/>
                            <a:pt x="43492" y="112303"/>
                            <a:pt x="28839" y="109421"/>
                          </a:cubicBezTo>
                          <a:lnTo>
                            <a:pt x="0" y="100381"/>
                          </a:lnTo>
                          <a:cubicBezTo>
                            <a:pt x="47" y="100263"/>
                            <a:pt x="93" y="100146"/>
                            <a:pt x="140" y="100028"/>
                          </a:cubicBezTo>
                        </a:path>
                      </a:pathLst>
                    </a:custGeom>
                    <a:solidFill>
                      <a:srgbClr val="FF9966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429" name="グループ化 1428"/>
                  <p:cNvGrpSpPr/>
                  <p:nvPr/>
                </p:nvGrpSpPr>
                <p:grpSpPr>
                  <a:xfrm>
                    <a:off x="3610719" y="4690611"/>
                    <a:ext cx="225746" cy="247627"/>
                    <a:chOff x="3610719" y="4690611"/>
                    <a:chExt cx="225746" cy="247627"/>
                  </a:xfrm>
                </p:grpSpPr>
                <p:sp>
                  <p:nvSpPr>
                    <p:cNvPr id="1435" name="楕円 1434"/>
                    <p:cNvSpPr/>
                    <p:nvPr/>
                  </p:nvSpPr>
                  <p:spPr bwMode="auto">
                    <a:xfrm>
                      <a:off x="3612465" y="4807645"/>
                      <a:ext cx="221352" cy="130593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436" name="フリーフォーム 1435"/>
                    <p:cNvSpPr/>
                    <p:nvPr/>
                  </p:nvSpPr>
                  <p:spPr bwMode="auto">
                    <a:xfrm>
                      <a:off x="3618912" y="4804956"/>
                      <a:ext cx="208458" cy="46457"/>
                    </a:xfrm>
                    <a:custGeom>
                      <a:avLst/>
                      <a:gdLst>
                        <a:gd name="connsiteX0" fmla="*/ 104229 w 208458"/>
                        <a:gd name="connsiteY0" fmla="*/ 0 h 46457"/>
                        <a:gd name="connsiteX1" fmla="*/ 206208 w 208458"/>
                        <a:gd name="connsiteY1" fmla="*/ 39881 h 46457"/>
                        <a:gd name="connsiteX2" fmla="*/ 208458 w 208458"/>
                        <a:gd name="connsiteY2" fmla="*/ 46457 h 46457"/>
                        <a:gd name="connsiteX3" fmla="*/ 163991 w 208458"/>
                        <a:gd name="connsiteY3" fmla="*/ 33707 h 46457"/>
                        <a:gd name="connsiteX4" fmla="*/ 104229 w 208458"/>
                        <a:gd name="connsiteY4" fmla="*/ 28575 h 46457"/>
                        <a:gd name="connsiteX5" fmla="*/ 44467 w 208458"/>
                        <a:gd name="connsiteY5" fmla="*/ 33707 h 46457"/>
                        <a:gd name="connsiteX6" fmla="*/ 0 w 208458"/>
                        <a:gd name="connsiteY6" fmla="*/ 46457 h 46457"/>
                        <a:gd name="connsiteX7" fmla="*/ 2251 w 208458"/>
                        <a:gd name="connsiteY7" fmla="*/ 39881 h 46457"/>
                        <a:gd name="connsiteX8" fmla="*/ 104229 w 208458"/>
                        <a:gd name="connsiteY8" fmla="*/ 0 h 4645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208458" h="46457">
                          <a:moveTo>
                            <a:pt x="104229" y="0"/>
                          </a:moveTo>
                          <a:cubicBezTo>
                            <a:pt x="150073" y="0"/>
                            <a:pt x="189406" y="16444"/>
                            <a:pt x="206208" y="39881"/>
                          </a:cubicBezTo>
                          <a:lnTo>
                            <a:pt x="208458" y="46457"/>
                          </a:lnTo>
                          <a:lnTo>
                            <a:pt x="163991" y="33707"/>
                          </a:lnTo>
                          <a:cubicBezTo>
                            <a:pt x="145623" y="30402"/>
                            <a:pt x="125428" y="28575"/>
                            <a:pt x="104229" y="28575"/>
                          </a:cubicBezTo>
                          <a:cubicBezTo>
                            <a:pt x="83031" y="28575"/>
                            <a:pt x="62836" y="30402"/>
                            <a:pt x="44467" y="33707"/>
                          </a:cubicBezTo>
                          <a:lnTo>
                            <a:pt x="0" y="46457"/>
                          </a:lnTo>
                          <a:lnTo>
                            <a:pt x="2251" y="39881"/>
                          </a:lnTo>
                          <a:cubicBezTo>
                            <a:pt x="19052" y="16444"/>
                            <a:pt x="58385" y="0"/>
                            <a:pt x="104229" y="0"/>
                          </a:cubicBezTo>
                          <a:close/>
                        </a:path>
                      </a:pathLst>
                    </a:custGeom>
                    <a:solidFill>
                      <a:srgbClr val="FF9966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1437" name="楕円 1436"/>
                    <p:cNvSpPr/>
                    <p:nvPr/>
                  </p:nvSpPr>
                  <p:spPr bwMode="auto">
                    <a:xfrm>
                      <a:off x="3695030" y="4846277"/>
                      <a:ext cx="49648" cy="53330"/>
                    </a:xfrm>
                    <a:prstGeom prst="ellipse">
                      <a:avLst/>
                    </a:prstGeom>
                    <a:solidFill>
                      <a:schemeClr val="tx1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438" name="フリーフォーム 1437"/>
                    <p:cNvSpPr/>
                    <p:nvPr/>
                  </p:nvSpPr>
                  <p:spPr bwMode="auto">
                    <a:xfrm rot="20700000">
                      <a:off x="3610719" y="4690611"/>
                      <a:ext cx="225746" cy="60390"/>
                    </a:xfrm>
                    <a:custGeom>
                      <a:avLst/>
                      <a:gdLst>
                        <a:gd name="connsiteX0" fmla="*/ 71050 w 225746"/>
                        <a:gd name="connsiteY0" fmla="*/ 0 h 60390"/>
                        <a:gd name="connsiteX1" fmla="*/ 225746 w 225746"/>
                        <a:gd name="connsiteY1" fmla="*/ 56449 h 60390"/>
                        <a:gd name="connsiteX2" fmla="*/ 219011 w 225746"/>
                        <a:gd name="connsiteY2" fmla="*/ 60390 h 60390"/>
                        <a:gd name="connsiteX3" fmla="*/ 0 w 225746"/>
                        <a:gd name="connsiteY3" fmla="*/ 41573 h 6039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225746" h="60390">
                          <a:moveTo>
                            <a:pt x="71050" y="0"/>
                          </a:moveTo>
                          <a:lnTo>
                            <a:pt x="225746" y="56449"/>
                          </a:lnTo>
                          <a:lnTo>
                            <a:pt x="219011" y="60390"/>
                          </a:lnTo>
                          <a:lnTo>
                            <a:pt x="0" y="41573"/>
                          </a:lnTo>
                          <a:close/>
                        </a:path>
                      </a:pathLst>
                    </a:custGeom>
                    <a:pattFill prst="dkHorz">
                      <a:fgClr>
                        <a:schemeClr val="bg1">
                          <a:lumMod val="50000"/>
                        </a:schemeClr>
                      </a:fgClr>
                      <a:bgClr>
                        <a:schemeClr val="bg1">
                          <a:lumMod val="85000"/>
                        </a:schemeClr>
                      </a:bgClr>
                    </a:patt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  <a:ex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</p:grpSp>
              <p:grpSp>
                <p:nvGrpSpPr>
                  <p:cNvPr id="1430" name="グループ化 1429"/>
                  <p:cNvGrpSpPr/>
                  <p:nvPr/>
                </p:nvGrpSpPr>
                <p:grpSpPr>
                  <a:xfrm flipH="1">
                    <a:off x="3975689" y="4690611"/>
                    <a:ext cx="225746" cy="247627"/>
                    <a:chOff x="3610719" y="4690611"/>
                    <a:chExt cx="225746" cy="247627"/>
                  </a:xfrm>
                </p:grpSpPr>
                <p:sp>
                  <p:nvSpPr>
                    <p:cNvPr id="1431" name="楕円 1430"/>
                    <p:cNvSpPr/>
                    <p:nvPr/>
                  </p:nvSpPr>
                  <p:spPr bwMode="auto">
                    <a:xfrm>
                      <a:off x="3612465" y="4807645"/>
                      <a:ext cx="221352" cy="130593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432" name="フリーフォーム 1431"/>
                    <p:cNvSpPr/>
                    <p:nvPr/>
                  </p:nvSpPr>
                  <p:spPr bwMode="auto">
                    <a:xfrm>
                      <a:off x="3618912" y="4804956"/>
                      <a:ext cx="208458" cy="46457"/>
                    </a:xfrm>
                    <a:custGeom>
                      <a:avLst/>
                      <a:gdLst>
                        <a:gd name="connsiteX0" fmla="*/ 104229 w 208458"/>
                        <a:gd name="connsiteY0" fmla="*/ 0 h 46457"/>
                        <a:gd name="connsiteX1" fmla="*/ 206208 w 208458"/>
                        <a:gd name="connsiteY1" fmla="*/ 39881 h 46457"/>
                        <a:gd name="connsiteX2" fmla="*/ 208458 w 208458"/>
                        <a:gd name="connsiteY2" fmla="*/ 46457 h 46457"/>
                        <a:gd name="connsiteX3" fmla="*/ 163991 w 208458"/>
                        <a:gd name="connsiteY3" fmla="*/ 33707 h 46457"/>
                        <a:gd name="connsiteX4" fmla="*/ 104229 w 208458"/>
                        <a:gd name="connsiteY4" fmla="*/ 28575 h 46457"/>
                        <a:gd name="connsiteX5" fmla="*/ 44467 w 208458"/>
                        <a:gd name="connsiteY5" fmla="*/ 33707 h 46457"/>
                        <a:gd name="connsiteX6" fmla="*/ 0 w 208458"/>
                        <a:gd name="connsiteY6" fmla="*/ 46457 h 46457"/>
                        <a:gd name="connsiteX7" fmla="*/ 2251 w 208458"/>
                        <a:gd name="connsiteY7" fmla="*/ 39881 h 46457"/>
                        <a:gd name="connsiteX8" fmla="*/ 104229 w 208458"/>
                        <a:gd name="connsiteY8" fmla="*/ 0 h 4645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208458" h="46457">
                          <a:moveTo>
                            <a:pt x="104229" y="0"/>
                          </a:moveTo>
                          <a:cubicBezTo>
                            <a:pt x="150073" y="0"/>
                            <a:pt x="189406" y="16444"/>
                            <a:pt x="206208" y="39881"/>
                          </a:cubicBezTo>
                          <a:lnTo>
                            <a:pt x="208458" y="46457"/>
                          </a:lnTo>
                          <a:lnTo>
                            <a:pt x="163991" y="33707"/>
                          </a:lnTo>
                          <a:cubicBezTo>
                            <a:pt x="145623" y="30402"/>
                            <a:pt x="125428" y="28575"/>
                            <a:pt x="104229" y="28575"/>
                          </a:cubicBezTo>
                          <a:cubicBezTo>
                            <a:pt x="83031" y="28575"/>
                            <a:pt x="62836" y="30402"/>
                            <a:pt x="44467" y="33707"/>
                          </a:cubicBezTo>
                          <a:lnTo>
                            <a:pt x="0" y="46457"/>
                          </a:lnTo>
                          <a:lnTo>
                            <a:pt x="2251" y="39881"/>
                          </a:lnTo>
                          <a:cubicBezTo>
                            <a:pt x="19052" y="16444"/>
                            <a:pt x="58385" y="0"/>
                            <a:pt x="104229" y="0"/>
                          </a:cubicBezTo>
                          <a:close/>
                        </a:path>
                      </a:pathLst>
                    </a:custGeom>
                    <a:solidFill>
                      <a:srgbClr val="FF9966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1433" name="楕円 1432"/>
                    <p:cNvSpPr/>
                    <p:nvPr/>
                  </p:nvSpPr>
                  <p:spPr bwMode="auto">
                    <a:xfrm>
                      <a:off x="3695030" y="4846277"/>
                      <a:ext cx="49648" cy="53330"/>
                    </a:xfrm>
                    <a:prstGeom prst="ellipse">
                      <a:avLst/>
                    </a:prstGeom>
                    <a:solidFill>
                      <a:schemeClr val="tx1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434" name="フリーフォーム 1433"/>
                    <p:cNvSpPr/>
                    <p:nvPr/>
                  </p:nvSpPr>
                  <p:spPr bwMode="auto">
                    <a:xfrm rot="20700000">
                      <a:off x="3610719" y="4690611"/>
                      <a:ext cx="225746" cy="60390"/>
                    </a:xfrm>
                    <a:custGeom>
                      <a:avLst/>
                      <a:gdLst>
                        <a:gd name="connsiteX0" fmla="*/ 71050 w 225746"/>
                        <a:gd name="connsiteY0" fmla="*/ 0 h 60390"/>
                        <a:gd name="connsiteX1" fmla="*/ 225746 w 225746"/>
                        <a:gd name="connsiteY1" fmla="*/ 56449 h 60390"/>
                        <a:gd name="connsiteX2" fmla="*/ 219011 w 225746"/>
                        <a:gd name="connsiteY2" fmla="*/ 60390 h 60390"/>
                        <a:gd name="connsiteX3" fmla="*/ 0 w 225746"/>
                        <a:gd name="connsiteY3" fmla="*/ 41573 h 6039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225746" h="60390">
                          <a:moveTo>
                            <a:pt x="71050" y="0"/>
                          </a:moveTo>
                          <a:lnTo>
                            <a:pt x="225746" y="56449"/>
                          </a:lnTo>
                          <a:lnTo>
                            <a:pt x="219011" y="60390"/>
                          </a:lnTo>
                          <a:lnTo>
                            <a:pt x="0" y="41573"/>
                          </a:lnTo>
                          <a:close/>
                        </a:path>
                      </a:pathLst>
                    </a:custGeom>
                    <a:pattFill prst="dkHorz">
                      <a:fgClr>
                        <a:schemeClr val="bg1">
                          <a:lumMod val="50000"/>
                        </a:schemeClr>
                      </a:fgClr>
                      <a:bgClr>
                        <a:schemeClr val="bg1">
                          <a:lumMod val="85000"/>
                        </a:schemeClr>
                      </a:bgClr>
                    </a:patt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  <a:ex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</p:grpSp>
            </p:grpSp>
            <p:grpSp>
              <p:nvGrpSpPr>
                <p:cNvPr id="1411" name="グループ化 1410"/>
                <p:cNvGrpSpPr/>
                <p:nvPr/>
              </p:nvGrpSpPr>
              <p:grpSpPr>
                <a:xfrm>
                  <a:off x="2979497" y="5416134"/>
                  <a:ext cx="253288" cy="132124"/>
                  <a:chOff x="3011330" y="1583694"/>
                  <a:chExt cx="189622" cy="85126"/>
                </a:xfrm>
              </p:grpSpPr>
              <p:sp>
                <p:nvSpPr>
                  <p:cNvPr id="1417" name="フリーフォーム 1416"/>
                  <p:cNvSpPr/>
                  <p:nvPr/>
                </p:nvSpPr>
                <p:spPr bwMode="auto">
                  <a:xfrm>
                    <a:off x="3011330" y="1583694"/>
                    <a:ext cx="189622" cy="85126"/>
                  </a:xfrm>
                  <a:custGeom>
                    <a:avLst/>
                    <a:gdLst>
                      <a:gd name="connsiteX0" fmla="*/ 206397 w 412795"/>
                      <a:gd name="connsiteY0" fmla="*/ 0 h 72086"/>
                      <a:gd name="connsiteX1" fmla="*/ 371176 w 412795"/>
                      <a:gd name="connsiteY1" fmla="*/ 18926 h 72086"/>
                      <a:gd name="connsiteX2" fmla="*/ 412795 w 412795"/>
                      <a:gd name="connsiteY2" fmla="*/ 36043 h 72086"/>
                      <a:gd name="connsiteX3" fmla="*/ 371176 w 412795"/>
                      <a:gd name="connsiteY3" fmla="*/ 53160 h 72086"/>
                      <a:gd name="connsiteX4" fmla="*/ 206397 w 412795"/>
                      <a:gd name="connsiteY4" fmla="*/ 72086 h 72086"/>
                      <a:gd name="connsiteX5" fmla="*/ 41619 w 412795"/>
                      <a:gd name="connsiteY5" fmla="*/ 53160 h 72086"/>
                      <a:gd name="connsiteX6" fmla="*/ 0 w 412795"/>
                      <a:gd name="connsiteY6" fmla="*/ 36043 h 72086"/>
                      <a:gd name="connsiteX7" fmla="*/ 41619 w 412795"/>
                      <a:gd name="connsiteY7" fmla="*/ 18926 h 72086"/>
                      <a:gd name="connsiteX8" fmla="*/ 206397 w 412795"/>
                      <a:gd name="connsiteY8" fmla="*/ 0 h 7208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12795" h="72086">
                        <a:moveTo>
                          <a:pt x="206397" y="0"/>
                        </a:moveTo>
                        <a:cubicBezTo>
                          <a:pt x="270747" y="0"/>
                          <a:pt x="329005" y="7233"/>
                          <a:pt x="371176" y="18926"/>
                        </a:cubicBezTo>
                        <a:lnTo>
                          <a:pt x="412795" y="36043"/>
                        </a:lnTo>
                        <a:lnTo>
                          <a:pt x="371176" y="53160"/>
                        </a:lnTo>
                        <a:cubicBezTo>
                          <a:pt x="329005" y="64854"/>
                          <a:pt x="270747" y="72086"/>
                          <a:pt x="206397" y="72086"/>
                        </a:cubicBezTo>
                        <a:cubicBezTo>
                          <a:pt x="142047" y="72086"/>
                          <a:pt x="83789" y="64854"/>
                          <a:pt x="41619" y="53160"/>
                        </a:cubicBezTo>
                        <a:lnTo>
                          <a:pt x="0" y="36043"/>
                        </a:lnTo>
                        <a:lnTo>
                          <a:pt x="41619" y="18926"/>
                        </a:lnTo>
                        <a:cubicBezTo>
                          <a:pt x="83789" y="7233"/>
                          <a:pt x="142047" y="0"/>
                          <a:pt x="206397" y="0"/>
                        </a:cubicBezTo>
                        <a:close/>
                      </a:path>
                    </a:pathLst>
                  </a:cu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18" name="フリーフォーム 1417"/>
                  <p:cNvSpPr/>
                  <p:nvPr/>
                </p:nvSpPr>
                <p:spPr bwMode="auto">
                  <a:xfrm>
                    <a:off x="3011330" y="1602105"/>
                    <a:ext cx="189622" cy="48304"/>
                  </a:xfrm>
                  <a:custGeom>
                    <a:avLst/>
                    <a:gdLst>
                      <a:gd name="connsiteX0" fmla="*/ 206397 w 412795"/>
                      <a:gd name="connsiteY0" fmla="*/ 0 h 72086"/>
                      <a:gd name="connsiteX1" fmla="*/ 371176 w 412795"/>
                      <a:gd name="connsiteY1" fmla="*/ 18926 h 72086"/>
                      <a:gd name="connsiteX2" fmla="*/ 412795 w 412795"/>
                      <a:gd name="connsiteY2" fmla="*/ 36043 h 72086"/>
                      <a:gd name="connsiteX3" fmla="*/ 371176 w 412795"/>
                      <a:gd name="connsiteY3" fmla="*/ 53160 h 72086"/>
                      <a:gd name="connsiteX4" fmla="*/ 206397 w 412795"/>
                      <a:gd name="connsiteY4" fmla="*/ 72086 h 72086"/>
                      <a:gd name="connsiteX5" fmla="*/ 41619 w 412795"/>
                      <a:gd name="connsiteY5" fmla="*/ 53160 h 72086"/>
                      <a:gd name="connsiteX6" fmla="*/ 0 w 412795"/>
                      <a:gd name="connsiteY6" fmla="*/ 36043 h 72086"/>
                      <a:gd name="connsiteX7" fmla="*/ 41619 w 412795"/>
                      <a:gd name="connsiteY7" fmla="*/ 18926 h 72086"/>
                      <a:gd name="connsiteX8" fmla="*/ 206397 w 412795"/>
                      <a:gd name="connsiteY8" fmla="*/ 0 h 7208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12795" h="72086">
                        <a:moveTo>
                          <a:pt x="206397" y="0"/>
                        </a:moveTo>
                        <a:cubicBezTo>
                          <a:pt x="270747" y="0"/>
                          <a:pt x="329005" y="7233"/>
                          <a:pt x="371176" y="18926"/>
                        </a:cubicBezTo>
                        <a:lnTo>
                          <a:pt x="412795" y="36043"/>
                        </a:lnTo>
                        <a:lnTo>
                          <a:pt x="371176" y="53160"/>
                        </a:lnTo>
                        <a:cubicBezTo>
                          <a:pt x="329005" y="64854"/>
                          <a:pt x="270747" y="72086"/>
                          <a:pt x="206397" y="72086"/>
                        </a:cubicBezTo>
                        <a:cubicBezTo>
                          <a:pt x="142047" y="72086"/>
                          <a:pt x="83789" y="64854"/>
                          <a:pt x="41619" y="53160"/>
                        </a:cubicBezTo>
                        <a:lnTo>
                          <a:pt x="0" y="36043"/>
                        </a:lnTo>
                        <a:lnTo>
                          <a:pt x="41619" y="18926"/>
                        </a:lnTo>
                        <a:cubicBezTo>
                          <a:pt x="83789" y="7233"/>
                          <a:pt x="142047" y="0"/>
                          <a:pt x="206397" y="0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412" name="片側の 2 つの角を丸めた四角形 544"/>
                <p:cNvSpPr/>
                <p:nvPr/>
              </p:nvSpPr>
              <p:spPr>
                <a:xfrm rot="7200000" flipH="1">
                  <a:off x="3490880" y="5680773"/>
                  <a:ext cx="230509" cy="549004"/>
                </a:xfrm>
                <a:custGeom>
                  <a:avLst/>
                  <a:gdLst>
                    <a:gd name="connsiteX0" fmla="*/ 114728 w 229456"/>
                    <a:gd name="connsiteY0" fmla="*/ 0 h 549004"/>
                    <a:gd name="connsiteX1" fmla="*/ 114728 w 229456"/>
                    <a:gd name="connsiteY1" fmla="*/ 0 h 549004"/>
                    <a:gd name="connsiteX2" fmla="*/ 229456 w 229456"/>
                    <a:gd name="connsiteY2" fmla="*/ 114728 h 549004"/>
                    <a:gd name="connsiteX3" fmla="*/ 229456 w 229456"/>
                    <a:gd name="connsiteY3" fmla="*/ 549004 h 549004"/>
                    <a:gd name="connsiteX4" fmla="*/ 229456 w 229456"/>
                    <a:gd name="connsiteY4" fmla="*/ 549004 h 549004"/>
                    <a:gd name="connsiteX5" fmla="*/ 0 w 229456"/>
                    <a:gd name="connsiteY5" fmla="*/ 549004 h 549004"/>
                    <a:gd name="connsiteX6" fmla="*/ 0 w 229456"/>
                    <a:gd name="connsiteY6" fmla="*/ 549004 h 549004"/>
                    <a:gd name="connsiteX7" fmla="*/ 0 w 229456"/>
                    <a:gd name="connsiteY7" fmla="*/ 114728 h 549004"/>
                    <a:gd name="connsiteX8" fmla="*/ 114728 w 229456"/>
                    <a:gd name="connsiteY8" fmla="*/ 0 h 549004"/>
                    <a:gd name="connsiteX0" fmla="*/ 115781 w 230509"/>
                    <a:gd name="connsiteY0" fmla="*/ 0 h 549004"/>
                    <a:gd name="connsiteX1" fmla="*/ 115781 w 230509"/>
                    <a:gd name="connsiteY1" fmla="*/ 0 h 549004"/>
                    <a:gd name="connsiteX2" fmla="*/ 230509 w 230509"/>
                    <a:gd name="connsiteY2" fmla="*/ 114728 h 549004"/>
                    <a:gd name="connsiteX3" fmla="*/ 230509 w 230509"/>
                    <a:gd name="connsiteY3" fmla="*/ 549004 h 549004"/>
                    <a:gd name="connsiteX4" fmla="*/ 230509 w 230509"/>
                    <a:gd name="connsiteY4" fmla="*/ 549004 h 549004"/>
                    <a:gd name="connsiteX5" fmla="*/ 1053 w 230509"/>
                    <a:gd name="connsiteY5" fmla="*/ 549004 h 549004"/>
                    <a:gd name="connsiteX6" fmla="*/ 1053 w 230509"/>
                    <a:gd name="connsiteY6" fmla="*/ 549004 h 549004"/>
                    <a:gd name="connsiteX7" fmla="*/ 0 w 230509"/>
                    <a:gd name="connsiteY7" fmla="*/ 344872 h 549004"/>
                    <a:gd name="connsiteX8" fmla="*/ 1053 w 230509"/>
                    <a:gd name="connsiteY8" fmla="*/ 114728 h 549004"/>
                    <a:gd name="connsiteX9" fmla="*/ 115781 w 230509"/>
                    <a:gd name="connsiteY9" fmla="*/ 0 h 549004"/>
                    <a:gd name="connsiteX0" fmla="*/ 1053 w 230509"/>
                    <a:gd name="connsiteY0" fmla="*/ 549004 h 640444"/>
                    <a:gd name="connsiteX1" fmla="*/ 0 w 230509"/>
                    <a:gd name="connsiteY1" fmla="*/ 344872 h 640444"/>
                    <a:gd name="connsiteX2" fmla="*/ 1053 w 230509"/>
                    <a:gd name="connsiteY2" fmla="*/ 114728 h 640444"/>
                    <a:gd name="connsiteX3" fmla="*/ 115781 w 230509"/>
                    <a:gd name="connsiteY3" fmla="*/ 0 h 640444"/>
                    <a:gd name="connsiteX4" fmla="*/ 115781 w 230509"/>
                    <a:gd name="connsiteY4" fmla="*/ 0 h 640444"/>
                    <a:gd name="connsiteX5" fmla="*/ 230509 w 230509"/>
                    <a:gd name="connsiteY5" fmla="*/ 114728 h 640444"/>
                    <a:gd name="connsiteX6" fmla="*/ 230509 w 230509"/>
                    <a:gd name="connsiteY6" fmla="*/ 549004 h 640444"/>
                    <a:gd name="connsiteX7" fmla="*/ 230509 w 230509"/>
                    <a:gd name="connsiteY7" fmla="*/ 549004 h 640444"/>
                    <a:gd name="connsiteX8" fmla="*/ 1053 w 230509"/>
                    <a:gd name="connsiteY8" fmla="*/ 549004 h 640444"/>
                    <a:gd name="connsiteX9" fmla="*/ 92493 w 230509"/>
                    <a:gd name="connsiteY9" fmla="*/ 640444 h 640444"/>
                    <a:gd name="connsiteX0" fmla="*/ 1053 w 230509"/>
                    <a:gd name="connsiteY0" fmla="*/ 549004 h 549004"/>
                    <a:gd name="connsiteX1" fmla="*/ 0 w 230509"/>
                    <a:gd name="connsiteY1" fmla="*/ 344872 h 549004"/>
                    <a:gd name="connsiteX2" fmla="*/ 1053 w 230509"/>
                    <a:gd name="connsiteY2" fmla="*/ 114728 h 549004"/>
                    <a:gd name="connsiteX3" fmla="*/ 115781 w 230509"/>
                    <a:gd name="connsiteY3" fmla="*/ 0 h 549004"/>
                    <a:gd name="connsiteX4" fmla="*/ 115781 w 230509"/>
                    <a:gd name="connsiteY4" fmla="*/ 0 h 549004"/>
                    <a:gd name="connsiteX5" fmla="*/ 230509 w 230509"/>
                    <a:gd name="connsiteY5" fmla="*/ 114728 h 549004"/>
                    <a:gd name="connsiteX6" fmla="*/ 230509 w 230509"/>
                    <a:gd name="connsiteY6" fmla="*/ 549004 h 549004"/>
                    <a:gd name="connsiteX7" fmla="*/ 230509 w 230509"/>
                    <a:gd name="connsiteY7" fmla="*/ 549004 h 549004"/>
                    <a:gd name="connsiteX8" fmla="*/ 1053 w 230509"/>
                    <a:gd name="connsiteY8" fmla="*/ 549004 h 549004"/>
                    <a:gd name="connsiteX0" fmla="*/ 1053 w 230509"/>
                    <a:gd name="connsiteY0" fmla="*/ 549004 h 549004"/>
                    <a:gd name="connsiteX1" fmla="*/ 0 w 230509"/>
                    <a:gd name="connsiteY1" fmla="*/ 344872 h 549004"/>
                    <a:gd name="connsiteX2" fmla="*/ 1053 w 230509"/>
                    <a:gd name="connsiteY2" fmla="*/ 114728 h 549004"/>
                    <a:gd name="connsiteX3" fmla="*/ 115781 w 230509"/>
                    <a:gd name="connsiteY3" fmla="*/ 0 h 549004"/>
                    <a:gd name="connsiteX4" fmla="*/ 115781 w 230509"/>
                    <a:gd name="connsiteY4" fmla="*/ 0 h 549004"/>
                    <a:gd name="connsiteX5" fmla="*/ 230509 w 230509"/>
                    <a:gd name="connsiteY5" fmla="*/ 114728 h 549004"/>
                    <a:gd name="connsiteX6" fmla="*/ 230509 w 230509"/>
                    <a:gd name="connsiteY6" fmla="*/ 549004 h 549004"/>
                    <a:gd name="connsiteX7" fmla="*/ 230509 w 230509"/>
                    <a:gd name="connsiteY7" fmla="*/ 549004 h 549004"/>
                    <a:gd name="connsiteX0" fmla="*/ 0 w 230509"/>
                    <a:gd name="connsiteY0" fmla="*/ 344872 h 549004"/>
                    <a:gd name="connsiteX1" fmla="*/ 1053 w 230509"/>
                    <a:gd name="connsiteY1" fmla="*/ 114728 h 549004"/>
                    <a:gd name="connsiteX2" fmla="*/ 115781 w 230509"/>
                    <a:gd name="connsiteY2" fmla="*/ 0 h 549004"/>
                    <a:gd name="connsiteX3" fmla="*/ 115781 w 230509"/>
                    <a:gd name="connsiteY3" fmla="*/ 0 h 549004"/>
                    <a:gd name="connsiteX4" fmla="*/ 230509 w 230509"/>
                    <a:gd name="connsiteY4" fmla="*/ 114728 h 549004"/>
                    <a:gd name="connsiteX5" fmla="*/ 230509 w 230509"/>
                    <a:gd name="connsiteY5" fmla="*/ 549004 h 549004"/>
                    <a:gd name="connsiteX6" fmla="*/ 230509 w 230509"/>
                    <a:gd name="connsiteY6" fmla="*/ 549004 h 5490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30509" h="549004">
                      <a:moveTo>
                        <a:pt x="0" y="344872"/>
                      </a:moveTo>
                      <a:lnTo>
                        <a:pt x="1053" y="114728"/>
                      </a:lnTo>
                      <a:cubicBezTo>
                        <a:pt x="1053" y="51365"/>
                        <a:pt x="52418" y="0"/>
                        <a:pt x="115781" y="0"/>
                      </a:cubicBezTo>
                      <a:lnTo>
                        <a:pt x="115781" y="0"/>
                      </a:lnTo>
                      <a:cubicBezTo>
                        <a:pt x="179144" y="0"/>
                        <a:pt x="230509" y="51365"/>
                        <a:pt x="230509" y="114728"/>
                      </a:cubicBezTo>
                      <a:lnTo>
                        <a:pt x="230509" y="549004"/>
                      </a:lnTo>
                      <a:lnTo>
                        <a:pt x="230509" y="549004"/>
                      </a:lnTo>
                    </a:path>
                  </a:pathLst>
                </a:custGeom>
                <a:pattFill prst="dkVert">
                  <a:fgClr>
                    <a:schemeClr val="bg2">
                      <a:lumMod val="50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grpSp>
              <p:nvGrpSpPr>
                <p:cNvPr id="1413" name="グループ化 1412"/>
                <p:cNvGrpSpPr/>
                <p:nvPr/>
              </p:nvGrpSpPr>
              <p:grpSpPr>
                <a:xfrm rot="19320290">
                  <a:off x="3526598" y="5465123"/>
                  <a:ext cx="299859" cy="682763"/>
                  <a:chOff x="3436157" y="3732876"/>
                  <a:chExt cx="299859" cy="682763"/>
                </a:xfrm>
              </p:grpSpPr>
              <p:sp>
                <p:nvSpPr>
                  <p:cNvPr id="1415" name="台形 1414"/>
                  <p:cNvSpPr/>
                  <p:nvPr/>
                </p:nvSpPr>
                <p:spPr>
                  <a:xfrm rot="11700000" flipH="1">
                    <a:off x="3524574" y="3732876"/>
                    <a:ext cx="211442" cy="106629"/>
                  </a:xfrm>
                  <a:prstGeom prst="trapezoid">
                    <a:avLst>
                      <a:gd name="adj" fmla="val 13602"/>
                    </a:avLst>
                  </a:prstGeom>
                  <a:pattFill prst="dkVert">
                    <a:fgClr>
                      <a:srgbClr val="00B0F0"/>
                    </a:fgClr>
                    <a:bgClr>
                      <a:srgbClr val="9DC3E6"/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1416" name="片側の 2 つの角を丸めた四角形 1415"/>
                  <p:cNvSpPr/>
                  <p:nvPr/>
                </p:nvSpPr>
                <p:spPr>
                  <a:xfrm rot="11656183" flipH="1">
                    <a:off x="3436157" y="3781662"/>
                    <a:ext cx="229456" cy="633977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pattFill prst="dkVert">
                    <a:fgClr>
                      <a:schemeClr val="bg2">
                        <a:lumMod val="50000"/>
                      </a:schemeClr>
                    </a:fgClr>
                    <a:bgClr>
                      <a:schemeClr val="bg1">
                        <a:lumMod val="50000"/>
                      </a:schemeClr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</p:grpSp>
            <p:sp>
              <p:nvSpPr>
                <p:cNvPr id="1414" name="片側の 2 つの角を丸めた四角形 544"/>
                <p:cNvSpPr/>
                <p:nvPr/>
              </p:nvSpPr>
              <p:spPr>
                <a:xfrm rot="14400000">
                  <a:off x="2478276" y="5680773"/>
                  <a:ext cx="230509" cy="549004"/>
                </a:xfrm>
                <a:custGeom>
                  <a:avLst/>
                  <a:gdLst>
                    <a:gd name="connsiteX0" fmla="*/ 114728 w 229456"/>
                    <a:gd name="connsiteY0" fmla="*/ 0 h 549004"/>
                    <a:gd name="connsiteX1" fmla="*/ 114728 w 229456"/>
                    <a:gd name="connsiteY1" fmla="*/ 0 h 549004"/>
                    <a:gd name="connsiteX2" fmla="*/ 229456 w 229456"/>
                    <a:gd name="connsiteY2" fmla="*/ 114728 h 549004"/>
                    <a:gd name="connsiteX3" fmla="*/ 229456 w 229456"/>
                    <a:gd name="connsiteY3" fmla="*/ 549004 h 549004"/>
                    <a:gd name="connsiteX4" fmla="*/ 229456 w 229456"/>
                    <a:gd name="connsiteY4" fmla="*/ 549004 h 549004"/>
                    <a:gd name="connsiteX5" fmla="*/ 0 w 229456"/>
                    <a:gd name="connsiteY5" fmla="*/ 549004 h 549004"/>
                    <a:gd name="connsiteX6" fmla="*/ 0 w 229456"/>
                    <a:gd name="connsiteY6" fmla="*/ 549004 h 549004"/>
                    <a:gd name="connsiteX7" fmla="*/ 0 w 229456"/>
                    <a:gd name="connsiteY7" fmla="*/ 114728 h 549004"/>
                    <a:gd name="connsiteX8" fmla="*/ 114728 w 229456"/>
                    <a:gd name="connsiteY8" fmla="*/ 0 h 549004"/>
                    <a:gd name="connsiteX0" fmla="*/ 115781 w 230509"/>
                    <a:gd name="connsiteY0" fmla="*/ 0 h 549004"/>
                    <a:gd name="connsiteX1" fmla="*/ 115781 w 230509"/>
                    <a:gd name="connsiteY1" fmla="*/ 0 h 549004"/>
                    <a:gd name="connsiteX2" fmla="*/ 230509 w 230509"/>
                    <a:gd name="connsiteY2" fmla="*/ 114728 h 549004"/>
                    <a:gd name="connsiteX3" fmla="*/ 230509 w 230509"/>
                    <a:gd name="connsiteY3" fmla="*/ 549004 h 549004"/>
                    <a:gd name="connsiteX4" fmla="*/ 230509 w 230509"/>
                    <a:gd name="connsiteY4" fmla="*/ 549004 h 549004"/>
                    <a:gd name="connsiteX5" fmla="*/ 1053 w 230509"/>
                    <a:gd name="connsiteY5" fmla="*/ 549004 h 549004"/>
                    <a:gd name="connsiteX6" fmla="*/ 1053 w 230509"/>
                    <a:gd name="connsiteY6" fmla="*/ 549004 h 549004"/>
                    <a:gd name="connsiteX7" fmla="*/ 0 w 230509"/>
                    <a:gd name="connsiteY7" fmla="*/ 344872 h 549004"/>
                    <a:gd name="connsiteX8" fmla="*/ 1053 w 230509"/>
                    <a:gd name="connsiteY8" fmla="*/ 114728 h 549004"/>
                    <a:gd name="connsiteX9" fmla="*/ 115781 w 230509"/>
                    <a:gd name="connsiteY9" fmla="*/ 0 h 549004"/>
                    <a:gd name="connsiteX0" fmla="*/ 1053 w 230509"/>
                    <a:gd name="connsiteY0" fmla="*/ 549004 h 640444"/>
                    <a:gd name="connsiteX1" fmla="*/ 0 w 230509"/>
                    <a:gd name="connsiteY1" fmla="*/ 344872 h 640444"/>
                    <a:gd name="connsiteX2" fmla="*/ 1053 w 230509"/>
                    <a:gd name="connsiteY2" fmla="*/ 114728 h 640444"/>
                    <a:gd name="connsiteX3" fmla="*/ 115781 w 230509"/>
                    <a:gd name="connsiteY3" fmla="*/ 0 h 640444"/>
                    <a:gd name="connsiteX4" fmla="*/ 115781 w 230509"/>
                    <a:gd name="connsiteY4" fmla="*/ 0 h 640444"/>
                    <a:gd name="connsiteX5" fmla="*/ 230509 w 230509"/>
                    <a:gd name="connsiteY5" fmla="*/ 114728 h 640444"/>
                    <a:gd name="connsiteX6" fmla="*/ 230509 w 230509"/>
                    <a:gd name="connsiteY6" fmla="*/ 549004 h 640444"/>
                    <a:gd name="connsiteX7" fmla="*/ 230509 w 230509"/>
                    <a:gd name="connsiteY7" fmla="*/ 549004 h 640444"/>
                    <a:gd name="connsiteX8" fmla="*/ 1053 w 230509"/>
                    <a:gd name="connsiteY8" fmla="*/ 549004 h 640444"/>
                    <a:gd name="connsiteX9" fmla="*/ 92493 w 230509"/>
                    <a:gd name="connsiteY9" fmla="*/ 640444 h 640444"/>
                    <a:gd name="connsiteX0" fmla="*/ 1053 w 230509"/>
                    <a:gd name="connsiteY0" fmla="*/ 549004 h 549004"/>
                    <a:gd name="connsiteX1" fmla="*/ 0 w 230509"/>
                    <a:gd name="connsiteY1" fmla="*/ 344872 h 549004"/>
                    <a:gd name="connsiteX2" fmla="*/ 1053 w 230509"/>
                    <a:gd name="connsiteY2" fmla="*/ 114728 h 549004"/>
                    <a:gd name="connsiteX3" fmla="*/ 115781 w 230509"/>
                    <a:gd name="connsiteY3" fmla="*/ 0 h 549004"/>
                    <a:gd name="connsiteX4" fmla="*/ 115781 w 230509"/>
                    <a:gd name="connsiteY4" fmla="*/ 0 h 549004"/>
                    <a:gd name="connsiteX5" fmla="*/ 230509 w 230509"/>
                    <a:gd name="connsiteY5" fmla="*/ 114728 h 549004"/>
                    <a:gd name="connsiteX6" fmla="*/ 230509 w 230509"/>
                    <a:gd name="connsiteY6" fmla="*/ 549004 h 549004"/>
                    <a:gd name="connsiteX7" fmla="*/ 230509 w 230509"/>
                    <a:gd name="connsiteY7" fmla="*/ 549004 h 549004"/>
                    <a:gd name="connsiteX8" fmla="*/ 1053 w 230509"/>
                    <a:gd name="connsiteY8" fmla="*/ 549004 h 549004"/>
                    <a:gd name="connsiteX0" fmla="*/ 1053 w 230509"/>
                    <a:gd name="connsiteY0" fmla="*/ 549004 h 549004"/>
                    <a:gd name="connsiteX1" fmla="*/ 0 w 230509"/>
                    <a:gd name="connsiteY1" fmla="*/ 344872 h 549004"/>
                    <a:gd name="connsiteX2" fmla="*/ 1053 w 230509"/>
                    <a:gd name="connsiteY2" fmla="*/ 114728 h 549004"/>
                    <a:gd name="connsiteX3" fmla="*/ 115781 w 230509"/>
                    <a:gd name="connsiteY3" fmla="*/ 0 h 549004"/>
                    <a:gd name="connsiteX4" fmla="*/ 115781 w 230509"/>
                    <a:gd name="connsiteY4" fmla="*/ 0 h 549004"/>
                    <a:gd name="connsiteX5" fmla="*/ 230509 w 230509"/>
                    <a:gd name="connsiteY5" fmla="*/ 114728 h 549004"/>
                    <a:gd name="connsiteX6" fmla="*/ 230509 w 230509"/>
                    <a:gd name="connsiteY6" fmla="*/ 549004 h 549004"/>
                    <a:gd name="connsiteX7" fmla="*/ 230509 w 230509"/>
                    <a:gd name="connsiteY7" fmla="*/ 549004 h 549004"/>
                    <a:gd name="connsiteX0" fmla="*/ 0 w 230509"/>
                    <a:gd name="connsiteY0" fmla="*/ 344872 h 549004"/>
                    <a:gd name="connsiteX1" fmla="*/ 1053 w 230509"/>
                    <a:gd name="connsiteY1" fmla="*/ 114728 h 549004"/>
                    <a:gd name="connsiteX2" fmla="*/ 115781 w 230509"/>
                    <a:gd name="connsiteY2" fmla="*/ 0 h 549004"/>
                    <a:gd name="connsiteX3" fmla="*/ 115781 w 230509"/>
                    <a:gd name="connsiteY3" fmla="*/ 0 h 549004"/>
                    <a:gd name="connsiteX4" fmla="*/ 230509 w 230509"/>
                    <a:gd name="connsiteY4" fmla="*/ 114728 h 549004"/>
                    <a:gd name="connsiteX5" fmla="*/ 230509 w 230509"/>
                    <a:gd name="connsiteY5" fmla="*/ 549004 h 549004"/>
                    <a:gd name="connsiteX6" fmla="*/ 230509 w 230509"/>
                    <a:gd name="connsiteY6" fmla="*/ 549004 h 5490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30509" h="549004">
                      <a:moveTo>
                        <a:pt x="0" y="344872"/>
                      </a:moveTo>
                      <a:lnTo>
                        <a:pt x="1053" y="114728"/>
                      </a:lnTo>
                      <a:cubicBezTo>
                        <a:pt x="1053" y="51365"/>
                        <a:pt x="52418" y="0"/>
                        <a:pt x="115781" y="0"/>
                      </a:cubicBezTo>
                      <a:lnTo>
                        <a:pt x="115781" y="0"/>
                      </a:lnTo>
                      <a:cubicBezTo>
                        <a:pt x="179144" y="0"/>
                        <a:pt x="230509" y="51365"/>
                        <a:pt x="230509" y="114728"/>
                      </a:cubicBezTo>
                      <a:lnTo>
                        <a:pt x="230509" y="549004"/>
                      </a:lnTo>
                      <a:lnTo>
                        <a:pt x="230509" y="549004"/>
                      </a:lnTo>
                    </a:path>
                  </a:pathLst>
                </a:custGeom>
                <a:pattFill prst="dkVert">
                  <a:fgClr>
                    <a:schemeClr val="bg2">
                      <a:lumMod val="50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</p:grpSp>
          <p:grpSp>
            <p:nvGrpSpPr>
              <p:cNvPr id="1405" name="グループ化 1404"/>
              <p:cNvGrpSpPr/>
              <p:nvPr/>
            </p:nvGrpSpPr>
            <p:grpSpPr>
              <a:xfrm rot="2279710" flipH="1">
                <a:off x="2373208" y="5465123"/>
                <a:ext cx="299859" cy="682763"/>
                <a:chOff x="3436157" y="3732876"/>
                <a:chExt cx="299859" cy="682763"/>
              </a:xfrm>
            </p:grpSpPr>
            <p:sp>
              <p:nvSpPr>
                <p:cNvPr id="1406" name="台形 1405"/>
                <p:cNvSpPr/>
                <p:nvPr/>
              </p:nvSpPr>
              <p:spPr>
                <a:xfrm rot="11700000" flipH="1">
                  <a:off x="3524574" y="3732876"/>
                  <a:ext cx="211442" cy="106629"/>
                </a:xfrm>
                <a:prstGeom prst="trapezoid">
                  <a:avLst>
                    <a:gd name="adj" fmla="val 13602"/>
                  </a:avLst>
                </a:prstGeom>
                <a:pattFill prst="dkVert">
                  <a:fgClr>
                    <a:srgbClr val="00B0F0"/>
                  </a:fgClr>
                  <a:bgClr>
                    <a:srgbClr val="9DC3E6"/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407" name="片側の 2 つの角を丸めた四角形 1406"/>
                <p:cNvSpPr/>
                <p:nvPr/>
              </p:nvSpPr>
              <p:spPr>
                <a:xfrm rot="11656183" flipH="1">
                  <a:off x="3436157" y="3781662"/>
                  <a:ext cx="229456" cy="633977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pattFill prst="dkVert">
                  <a:fgClr>
                    <a:schemeClr val="bg2">
                      <a:lumMod val="50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</p:grpSp>
        </p:grpSp>
        <p:grpSp>
          <p:nvGrpSpPr>
            <p:cNvPr id="1371" name="グループ化 1370"/>
            <p:cNvGrpSpPr/>
            <p:nvPr/>
          </p:nvGrpSpPr>
          <p:grpSpPr>
            <a:xfrm>
              <a:off x="2246850" y="5299977"/>
              <a:ext cx="1740429" cy="1186089"/>
              <a:chOff x="2246850" y="1418857"/>
              <a:chExt cx="1740429" cy="1186089"/>
            </a:xfrm>
          </p:grpSpPr>
          <p:grpSp>
            <p:nvGrpSpPr>
              <p:cNvPr id="1372" name="グループ化 1371"/>
              <p:cNvGrpSpPr/>
              <p:nvPr/>
            </p:nvGrpSpPr>
            <p:grpSpPr>
              <a:xfrm>
                <a:off x="2267233" y="1418857"/>
                <a:ext cx="1710190" cy="1023359"/>
                <a:chOff x="3247060" y="2044370"/>
                <a:chExt cx="3366874" cy="2014700"/>
              </a:xfrm>
            </p:grpSpPr>
            <p:grpSp>
              <p:nvGrpSpPr>
                <p:cNvPr id="1381" name="グループ化 1380"/>
                <p:cNvGrpSpPr/>
                <p:nvPr/>
              </p:nvGrpSpPr>
              <p:grpSpPr>
                <a:xfrm>
                  <a:off x="4075146" y="2044370"/>
                  <a:ext cx="1475985" cy="725695"/>
                  <a:chOff x="3972067" y="1940388"/>
                  <a:chExt cx="1659717" cy="816030"/>
                </a:xfrm>
                <a:solidFill>
                  <a:schemeClr val="bg1">
                    <a:lumMod val="85000"/>
                  </a:schemeClr>
                </a:solidFill>
              </p:grpSpPr>
              <p:grpSp>
                <p:nvGrpSpPr>
                  <p:cNvPr id="1385" name="グループ化 1384"/>
                  <p:cNvGrpSpPr/>
                  <p:nvPr/>
                </p:nvGrpSpPr>
                <p:grpSpPr>
                  <a:xfrm>
                    <a:off x="3972067" y="1940388"/>
                    <a:ext cx="648248" cy="814645"/>
                    <a:chOff x="3117365" y="1223616"/>
                    <a:chExt cx="738068" cy="927521"/>
                  </a:xfrm>
                  <a:grpFill/>
                </p:grpSpPr>
                <p:sp>
                  <p:nvSpPr>
                    <p:cNvPr id="1401" name="フリーフォーム 1400"/>
                    <p:cNvSpPr/>
                    <p:nvPr/>
                  </p:nvSpPr>
                  <p:spPr bwMode="auto">
                    <a:xfrm>
                      <a:off x="3194021" y="1223616"/>
                      <a:ext cx="528516" cy="837614"/>
                    </a:xfrm>
                    <a:custGeom>
                      <a:avLst/>
                      <a:gdLst>
                        <a:gd name="connsiteX0" fmla="*/ 371255 w 528516"/>
                        <a:gd name="connsiteY0" fmla="*/ 1974 h 837614"/>
                        <a:gd name="connsiteX1" fmla="*/ 528516 w 528516"/>
                        <a:gd name="connsiteY1" fmla="*/ 27000 h 837614"/>
                        <a:gd name="connsiteX2" fmla="*/ 518860 w 528516"/>
                        <a:gd name="connsiteY2" fmla="*/ 69047 h 837614"/>
                        <a:gd name="connsiteX3" fmla="*/ 61428 w 528516"/>
                        <a:gd name="connsiteY3" fmla="*/ 398285 h 837614"/>
                        <a:gd name="connsiteX4" fmla="*/ 78967 w 528516"/>
                        <a:gd name="connsiteY4" fmla="*/ 792682 h 837614"/>
                        <a:gd name="connsiteX5" fmla="*/ 99554 w 528516"/>
                        <a:gd name="connsiteY5" fmla="*/ 837614 h 837614"/>
                        <a:gd name="connsiteX6" fmla="*/ 52899 w 528516"/>
                        <a:gd name="connsiteY6" fmla="*/ 837614 h 837614"/>
                        <a:gd name="connsiteX7" fmla="*/ 42409 w 528516"/>
                        <a:gd name="connsiteY7" fmla="*/ 816061 h 837614"/>
                        <a:gd name="connsiteX8" fmla="*/ 22428 w 528516"/>
                        <a:gd name="connsiteY8" fmla="*/ 379408 h 837614"/>
                        <a:gd name="connsiteX9" fmla="*/ 371255 w 528516"/>
                        <a:gd name="connsiteY9" fmla="*/ 1974 h 83761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528516" h="837614">
                          <a:moveTo>
                            <a:pt x="371255" y="1974"/>
                          </a:moveTo>
                          <a:cubicBezTo>
                            <a:pt x="422880" y="-4079"/>
                            <a:pt x="476174" y="3655"/>
                            <a:pt x="528516" y="27000"/>
                          </a:cubicBezTo>
                          <a:lnTo>
                            <a:pt x="518860" y="69047"/>
                          </a:lnTo>
                          <a:cubicBezTo>
                            <a:pt x="329434" y="-21128"/>
                            <a:pt x="125002" y="126012"/>
                            <a:pt x="61428" y="398285"/>
                          </a:cubicBezTo>
                          <a:cubicBezTo>
                            <a:pt x="30753" y="529657"/>
                            <a:pt x="37981" y="671198"/>
                            <a:pt x="78967" y="792682"/>
                          </a:cubicBezTo>
                          <a:lnTo>
                            <a:pt x="99554" y="837614"/>
                          </a:lnTo>
                          <a:lnTo>
                            <a:pt x="52899" y="837614"/>
                          </a:lnTo>
                          <a:lnTo>
                            <a:pt x="42409" y="816061"/>
                          </a:lnTo>
                          <a:cubicBezTo>
                            <a:pt x="-5443" y="682020"/>
                            <a:pt x="-13791" y="524736"/>
                            <a:pt x="22428" y="379408"/>
                          </a:cubicBezTo>
                          <a:cubicBezTo>
                            <a:pt x="76520" y="162364"/>
                            <a:pt x="216379" y="20131"/>
                            <a:pt x="371255" y="1974"/>
                          </a:cubicBezTo>
                          <a:close/>
                        </a:path>
                      </a:pathLst>
                    </a:custGeom>
                    <a:pattFill prst="wdDnDiag">
                      <a:fgClr>
                        <a:schemeClr val="accent3">
                          <a:lumMod val="95000"/>
                        </a:schemeClr>
                      </a:fgClr>
                      <a:bgClr>
                        <a:schemeClr val="bg2">
                          <a:lumMod val="60000"/>
                          <a:lumOff val="40000"/>
                        </a:schemeClr>
                      </a:bgClr>
                    </a:patt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402" name="片側の 2 つの角を丸めた四角形 1401"/>
                    <p:cNvSpPr/>
                    <p:nvPr/>
                  </p:nvSpPr>
                  <p:spPr bwMode="auto">
                    <a:xfrm>
                      <a:off x="3117365" y="2021671"/>
                      <a:ext cx="291299" cy="129466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chemeClr val="bg1">
                        <a:lumMod val="65000"/>
                      </a:schemeClr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403" name="角丸四角形 1402"/>
                    <p:cNvSpPr/>
                    <p:nvPr/>
                  </p:nvSpPr>
                  <p:spPr bwMode="auto">
                    <a:xfrm rot="850014">
                      <a:off x="3681389" y="1231187"/>
                      <a:ext cx="174044" cy="110768"/>
                    </a:xfrm>
                    <a:prstGeom prst="roundRect">
                      <a:avLst>
                        <a:gd name="adj" fmla="val 50000"/>
                      </a:avLst>
                    </a:prstGeom>
                    <a:pattFill prst="lgConfetti">
                      <a:fgClr>
                        <a:schemeClr val="tx1">
                          <a:lumMod val="75000"/>
                          <a:lumOff val="25000"/>
                        </a:schemeClr>
                      </a:fgClr>
                      <a:bgClr>
                        <a:schemeClr val="bg2">
                          <a:lumMod val="75000"/>
                        </a:schemeClr>
                      </a:bgClr>
                    </a:patt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1386" name="グループ化 1385"/>
                  <p:cNvGrpSpPr/>
                  <p:nvPr/>
                </p:nvGrpSpPr>
                <p:grpSpPr>
                  <a:xfrm>
                    <a:off x="5025290" y="2495284"/>
                    <a:ext cx="225025" cy="253239"/>
                    <a:chOff x="2207695" y="2573905"/>
                    <a:chExt cx="439898" cy="495054"/>
                  </a:xfrm>
                  <a:grpFill/>
                </p:grpSpPr>
                <p:sp>
                  <p:nvSpPr>
                    <p:cNvPr id="1399" name="台形 1398"/>
                    <p:cNvSpPr/>
                    <p:nvPr/>
                  </p:nvSpPr>
                  <p:spPr bwMode="auto">
                    <a:xfrm rot="10800000">
                      <a:off x="2207695" y="2573905"/>
                      <a:ext cx="439898" cy="495054"/>
                    </a:xfrm>
                    <a:prstGeom prst="trapezoid">
                      <a:avLst>
                        <a:gd name="adj" fmla="val 18071"/>
                      </a:avLst>
                    </a:prstGeom>
                    <a:solidFill>
                      <a:schemeClr val="accent5">
                        <a:lumMod val="90000"/>
                      </a:schemeClr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400" name="台形 1399"/>
                    <p:cNvSpPr/>
                    <p:nvPr/>
                  </p:nvSpPr>
                  <p:spPr bwMode="auto">
                    <a:xfrm rot="10800000">
                      <a:off x="2252700" y="2712718"/>
                      <a:ext cx="347625" cy="329565"/>
                    </a:xfrm>
                    <a:prstGeom prst="trapezoid">
                      <a:avLst>
                        <a:gd name="adj" fmla="val 16915"/>
                      </a:avLst>
                    </a:prstGeom>
                    <a:solidFill>
                      <a:srgbClr val="00B0F0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1387" name="グループ化 1386"/>
                  <p:cNvGrpSpPr/>
                  <p:nvPr/>
                </p:nvGrpSpPr>
                <p:grpSpPr>
                  <a:xfrm>
                    <a:off x="4637229" y="2172370"/>
                    <a:ext cx="334186" cy="576153"/>
                    <a:chOff x="2728691" y="1434962"/>
                    <a:chExt cx="464297" cy="800471"/>
                  </a:xfrm>
                  <a:grpFill/>
                </p:grpSpPr>
                <p:sp>
                  <p:nvSpPr>
                    <p:cNvPr id="1394" name="楕円 1393"/>
                    <p:cNvSpPr/>
                    <p:nvPr/>
                  </p:nvSpPr>
                  <p:spPr bwMode="auto">
                    <a:xfrm>
                      <a:off x="2848327" y="1434962"/>
                      <a:ext cx="225024" cy="236028"/>
                    </a:xfrm>
                    <a:prstGeom prst="ellipse">
                      <a:avLst/>
                    </a:prstGeom>
                    <a:pattFill prst="openDmnd">
                      <a:fgClr>
                        <a:schemeClr val="tx1">
                          <a:lumMod val="85000"/>
                          <a:lumOff val="15000"/>
                        </a:schemeClr>
                      </a:fgClr>
                      <a:bgClr>
                        <a:schemeClr val="bg2">
                          <a:lumMod val="60000"/>
                          <a:lumOff val="40000"/>
                        </a:schemeClr>
                      </a:bgClr>
                    </a:patt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395" name="角丸四角形 1394"/>
                    <p:cNvSpPr/>
                    <p:nvPr/>
                  </p:nvSpPr>
                  <p:spPr bwMode="auto">
                    <a:xfrm>
                      <a:off x="2934638" y="1497774"/>
                      <a:ext cx="52402" cy="654143"/>
                    </a:xfrm>
                    <a:prstGeom prst="roundRect">
                      <a:avLst>
                        <a:gd name="adj" fmla="val 50000"/>
                      </a:avLst>
                    </a:prstGeom>
                    <a:pattFill prst="dkHorz">
                      <a:fgClr>
                        <a:schemeClr val="bg1">
                          <a:lumMod val="85000"/>
                        </a:schemeClr>
                      </a:fgClr>
                      <a:bgClr>
                        <a:schemeClr val="accent3">
                          <a:lumMod val="65000"/>
                        </a:schemeClr>
                      </a:bgClr>
                    </a:patt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grpSp>
                  <p:nvGrpSpPr>
                    <p:cNvPr id="1396" name="グループ化 1395"/>
                    <p:cNvGrpSpPr/>
                    <p:nvPr/>
                  </p:nvGrpSpPr>
                  <p:grpSpPr>
                    <a:xfrm>
                      <a:off x="2728691" y="2132750"/>
                      <a:ext cx="464297" cy="102683"/>
                      <a:chOff x="5900186" y="2651761"/>
                      <a:chExt cx="461940" cy="102162"/>
                    </a:xfrm>
                    <a:grpFill/>
                  </p:grpSpPr>
                  <p:sp>
                    <p:nvSpPr>
                      <p:cNvPr id="1397" name="片側の 2 つの角を丸めた四角形 1396"/>
                      <p:cNvSpPr/>
                      <p:nvPr/>
                    </p:nvSpPr>
                    <p:spPr bwMode="auto">
                      <a:xfrm>
                        <a:off x="5949471" y="2651761"/>
                        <a:ext cx="363370" cy="82406"/>
                      </a:xfrm>
                      <a:prstGeom prst="round2SameRect">
                        <a:avLst>
                          <a:gd name="adj1" fmla="val 50000"/>
                          <a:gd name="adj2" fmla="val 0"/>
                        </a:avLst>
                      </a:prstGeom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n w="127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1398" name="片側の 2 つの角を丸めた四角形 1397"/>
                      <p:cNvSpPr/>
                      <p:nvPr/>
                    </p:nvSpPr>
                    <p:spPr bwMode="auto">
                      <a:xfrm>
                        <a:off x="5900186" y="2708204"/>
                        <a:ext cx="461940" cy="45719"/>
                      </a:xfrm>
                      <a:prstGeom prst="round2SameRect">
                        <a:avLst>
                          <a:gd name="adj1" fmla="val 50000"/>
                          <a:gd name="adj2" fmla="val 0"/>
                        </a:avLst>
                      </a:prstGeom>
                      <a:solidFill>
                        <a:schemeClr val="tx1"/>
                      </a:solidFill>
                      <a:ln w="127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</p:grpSp>
              <p:grpSp>
                <p:nvGrpSpPr>
                  <p:cNvPr id="1388" name="グループ化 1387"/>
                  <p:cNvGrpSpPr/>
                  <p:nvPr/>
                </p:nvGrpSpPr>
                <p:grpSpPr>
                  <a:xfrm flipH="1">
                    <a:off x="5164516" y="2231623"/>
                    <a:ext cx="467268" cy="522301"/>
                    <a:chOff x="3827875" y="1940823"/>
                    <a:chExt cx="959495" cy="813101"/>
                  </a:xfrm>
                  <a:grpFill/>
                </p:grpSpPr>
                <p:sp>
                  <p:nvSpPr>
                    <p:cNvPr id="1391" name="フリーフォーム 1390"/>
                    <p:cNvSpPr/>
                    <p:nvPr/>
                  </p:nvSpPr>
                  <p:spPr bwMode="auto">
                    <a:xfrm>
                      <a:off x="3962890" y="1940823"/>
                      <a:ext cx="644460" cy="716430"/>
                    </a:xfrm>
                    <a:custGeom>
                      <a:avLst/>
                      <a:gdLst>
                        <a:gd name="connsiteX0" fmla="*/ 390971 w 644460"/>
                        <a:gd name="connsiteY0" fmla="*/ 374 h 716430"/>
                        <a:gd name="connsiteX1" fmla="*/ 644460 w 644460"/>
                        <a:gd name="connsiteY1" fmla="*/ 109301 h 716430"/>
                        <a:gd name="connsiteX2" fmla="*/ 597918 w 644460"/>
                        <a:gd name="connsiteY2" fmla="*/ 197815 h 716430"/>
                        <a:gd name="connsiteX3" fmla="*/ 120940 w 644460"/>
                        <a:gd name="connsiteY3" fmla="*/ 378491 h 716430"/>
                        <a:gd name="connsiteX4" fmla="*/ 98561 w 644460"/>
                        <a:gd name="connsiteY4" fmla="*/ 630202 h 716430"/>
                        <a:gd name="connsiteX5" fmla="*/ 114687 w 644460"/>
                        <a:gd name="connsiteY5" fmla="*/ 716430 h 716430"/>
                        <a:gd name="connsiteX6" fmla="*/ 19275 w 644460"/>
                        <a:gd name="connsiteY6" fmla="*/ 716430 h 716430"/>
                        <a:gd name="connsiteX7" fmla="*/ 4276 w 644460"/>
                        <a:gd name="connsiteY7" fmla="*/ 646349 h 716430"/>
                        <a:gd name="connsiteX8" fmla="*/ 38487 w 644460"/>
                        <a:gd name="connsiteY8" fmla="*/ 324478 h 716430"/>
                        <a:gd name="connsiteX9" fmla="*/ 390971 w 644460"/>
                        <a:gd name="connsiteY9" fmla="*/ 374 h 71643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644460" h="716430">
                          <a:moveTo>
                            <a:pt x="390971" y="374"/>
                          </a:moveTo>
                          <a:cubicBezTo>
                            <a:pt x="478125" y="-4048"/>
                            <a:pt x="567366" y="30576"/>
                            <a:pt x="644460" y="109301"/>
                          </a:cubicBezTo>
                          <a:lnTo>
                            <a:pt x="597918" y="197815"/>
                          </a:lnTo>
                          <a:cubicBezTo>
                            <a:pt x="438450" y="5354"/>
                            <a:pt x="201856" y="94974"/>
                            <a:pt x="120940" y="378491"/>
                          </a:cubicBezTo>
                          <a:cubicBezTo>
                            <a:pt x="97901" y="459216"/>
                            <a:pt x="90739" y="546312"/>
                            <a:pt x="98561" y="630202"/>
                          </a:cubicBezTo>
                          <a:lnTo>
                            <a:pt x="114687" y="716430"/>
                          </a:lnTo>
                          <a:lnTo>
                            <a:pt x="19275" y="716430"/>
                          </a:lnTo>
                          <a:lnTo>
                            <a:pt x="4276" y="646349"/>
                          </a:lnTo>
                          <a:cubicBezTo>
                            <a:pt x="-7005" y="538930"/>
                            <a:pt x="3910" y="426985"/>
                            <a:pt x="38487" y="324478"/>
                          </a:cubicBezTo>
                          <a:cubicBezTo>
                            <a:pt x="106253" y="123580"/>
                            <a:pt x="245713" y="7745"/>
                            <a:pt x="390971" y="3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392" name="片側の 2 つの角を丸めた四角形 1391"/>
                    <p:cNvSpPr/>
                    <p:nvPr/>
                  </p:nvSpPr>
                  <p:spPr bwMode="auto">
                    <a:xfrm>
                      <a:off x="3827875" y="2573904"/>
                      <a:ext cx="405045" cy="180020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chemeClr val="bg2">
                        <a:lumMod val="75000"/>
                      </a:schemeClr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393" name="角丸四角形 1392"/>
                    <p:cNvSpPr/>
                    <p:nvPr/>
                  </p:nvSpPr>
                  <p:spPr bwMode="auto">
                    <a:xfrm rot="1800000">
                      <a:off x="4427330" y="1986236"/>
                      <a:ext cx="360040" cy="225025"/>
                    </a:xfrm>
                    <a:prstGeom prst="roundRect">
                      <a:avLst>
                        <a:gd name="adj" fmla="val 50000"/>
                      </a:avLst>
                    </a:prstGeom>
                    <a:pattFill prst="lgConfetti">
                      <a:fgClr>
                        <a:schemeClr val="tx1">
                          <a:lumMod val="95000"/>
                          <a:lumOff val="5000"/>
                        </a:schemeClr>
                      </a:fgClr>
                      <a:bgClr>
                        <a:schemeClr val="bg1">
                          <a:lumMod val="50000"/>
                        </a:schemeClr>
                      </a:bgClr>
                    </a:patt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1389" name="角丸四角形 1388"/>
                  <p:cNvSpPr/>
                  <p:nvPr/>
                </p:nvSpPr>
                <p:spPr bwMode="auto">
                  <a:xfrm>
                    <a:off x="4100416" y="2692296"/>
                    <a:ext cx="185755" cy="64122"/>
                  </a:xfrm>
                  <a:prstGeom prst="roundRect">
                    <a:avLst/>
                  </a:prstGeom>
                  <a:solidFill>
                    <a:srgbClr val="00B0F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90" name="角丸四角形 1389"/>
                  <p:cNvSpPr/>
                  <p:nvPr/>
                </p:nvSpPr>
                <p:spPr bwMode="auto">
                  <a:xfrm>
                    <a:off x="4344256" y="2692296"/>
                    <a:ext cx="185755" cy="64122"/>
                  </a:xfrm>
                  <a:prstGeom prst="roundRect">
                    <a:avLst/>
                  </a:prstGeom>
                  <a:solidFill>
                    <a:schemeClr val="bg1">
                      <a:lumMod val="65000"/>
                    </a:schemeClr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382" name="正方形/長方形 72"/>
                <p:cNvSpPr/>
                <p:nvPr/>
              </p:nvSpPr>
              <p:spPr bwMode="auto">
                <a:xfrm>
                  <a:off x="3368755" y="2843935"/>
                  <a:ext cx="3123486" cy="1215135"/>
                </a:xfrm>
                <a:custGeom>
                  <a:avLst/>
                  <a:gdLst>
                    <a:gd name="connsiteX0" fmla="*/ 0 w 3123486"/>
                    <a:gd name="connsiteY0" fmla="*/ 0 h 1215135"/>
                    <a:gd name="connsiteX1" fmla="*/ 3123486 w 3123486"/>
                    <a:gd name="connsiteY1" fmla="*/ 0 h 1215135"/>
                    <a:gd name="connsiteX2" fmla="*/ 3123486 w 3123486"/>
                    <a:gd name="connsiteY2" fmla="*/ 1215135 h 1215135"/>
                    <a:gd name="connsiteX3" fmla="*/ 0 w 3123486"/>
                    <a:gd name="connsiteY3" fmla="*/ 1215135 h 1215135"/>
                    <a:gd name="connsiteX4" fmla="*/ 0 w 3123486"/>
                    <a:gd name="connsiteY4" fmla="*/ 0 h 1215135"/>
                    <a:gd name="connsiteX0" fmla="*/ 0 w 3123486"/>
                    <a:gd name="connsiteY0" fmla="*/ 0 h 1215135"/>
                    <a:gd name="connsiteX1" fmla="*/ 3123486 w 3123486"/>
                    <a:gd name="connsiteY1" fmla="*/ 0 h 1215135"/>
                    <a:gd name="connsiteX2" fmla="*/ 3123486 w 3123486"/>
                    <a:gd name="connsiteY2" fmla="*/ 1215135 h 1215135"/>
                    <a:gd name="connsiteX3" fmla="*/ 1629965 w 3123486"/>
                    <a:gd name="connsiteY3" fmla="*/ 1209905 h 1215135"/>
                    <a:gd name="connsiteX4" fmla="*/ 0 w 3123486"/>
                    <a:gd name="connsiteY4" fmla="*/ 1215135 h 1215135"/>
                    <a:gd name="connsiteX5" fmla="*/ 0 w 3123486"/>
                    <a:gd name="connsiteY5" fmla="*/ 0 h 1215135"/>
                    <a:gd name="connsiteX0" fmla="*/ 1629965 w 3123486"/>
                    <a:gd name="connsiteY0" fmla="*/ 1209905 h 1301345"/>
                    <a:gd name="connsiteX1" fmla="*/ 0 w 3123486"/>
                    <a:gd name="connsiteY1" fmla="*/ 1215135 h 1301345"/>
                    <a:gd name="connsiteX2" fmla="*/ 0 w 3123486"/>
                    <a:gd name="connsiteY2" fmla="*/ 0 h 1301345"/>
                    <a:gd name="connsiteX3" fmla="*/ 3123486 w 3123486"/>
                    <a:gd name="connsiteY3" fmla="*/ 0 h 1301345"/>
                    <a:gd name="connsiteX4" fmla="*/ 3123486 w 3123486"/>
                    <a:gd name="connsiteY4" fmla="*/ 1215135 h 1301345"/>
                    <a:gd name="connsiteX5" fmla="*/ 1721405 w 3123486"/>
                    <a:gd name="connsiteY5" fmla="*/ 1301345 h 1301345"/>
                    <a:gd name="connsiteX0" fmla="*/ 1629965 w 3123486"/>
                    <a:gd name="connsiteY0" fmla="*/ 1209905 h 1215135"/>
                    <a:gd name="connsiteX1" fmla="*/ 0 w 3123486"/>
                    <a:gd name="connsiteY1" fmla="*/ 1215135 h 1215135"/>
                    <a:gd name="connsiteX2" fmla="*/ 0 w 3123486"/>
                    <a:gd name="connsiteY2" fmla="*/ 0 h 1215135"/>
                    <a:gd name="connsiteX3" fmla="*/ 3123486 w 3123486"/>
                    <a:gd name="connsiteY3" fmla="*/ 0 h 1215135"/>
                    <a:gd name="connsiteX4" fmla="*/ 3123486 w 3123486"/>
                    <a:gd name="connsiteY4" fmla="*/ 1215135 h 1215135"/>
                    <a:gd name="connsiteX0" fmla="*/ 0 w 3123486"/>
                    <a:gd name="connsiteY0" fmla="*/ 1215135 h 1215135"/>
                    <a:gd name="connsiteX1" fmla="*/ 0 w 3123486"/>
                    <a:gd name="connsiteY1" fmla="*/ 0 h 1215135"/>
                    <a:gd name="connsiteX2" fmla="*/ 3123486 w 3123486"/>
                    <a:gd name="connsiteY2" fmla="*/ 0 h 1215135"/>
                    <a:gd name="connsiteX3" fmla="*/ 3123486 w 3123486"/>
                    <a:gd name="connsiteY3" fmla="*/ 1215135 h 12151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123486" h="1215135">
                      <a:moveTo>
                        <a:pt x="0" y="1215135"/>
                      </a:moveTo>
                      <a:lnTo>
                        <a:pt x="0" y="0"/>
                      </a:lnTo>
                      <a:lnTo>
                        <a:pt x="3123486" y="0"/>
                      </a:lnTo>
                      <a:lnTo>
                        <a:pt x="3123486" y="1215135"/>
                      </a:lnTo>
                    </a:path>
                  </a:pathLst>
                </a:custGeom>
                <a:solidFill>
                  <a:srgbClr val="99000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83" name="正方形/長方形 1382"/>
                <p:cNvSpPr/>
                <p:nvPr/>
              </p:nvSpPr>
              <p:spPr bwMode="auto">
                <a:xfrm>
                  <a:off x="3368755" y="2821545"/>
                  <a:ext cx="3123486" cy="164065"/>
                </a:xfrm>
                <a:prstGeom prst="rect">
                  <a:avLst/>
                </a:prstGeom>
                <a:solidFill>
                  <a:schemeClr val="tx1">
                    <a:alpha val="50000"/>
                  </a:schemeClr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84" name="正方形/長方形 1383"/>
                <p:cNvSpPr/>
                <p:nvPr/>
              </p:nvSpPr>
              <p:spPr bwMode="auto">
                <a:xfrm>
                  <a:off x="3247060" y="2753924"/>
                  <a:ext cx="3366874" cy="135015"/>
                </a:xfrm>
                <a:prstGeom prst="rect">
                  <a:avLst/>
                </a:prstGeom>
                <a:solidFill>
                  <a:srgbClr val="99000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373" name="グループ化 1372"/>
              <p:cNvGrpSpPr/>
              <p:nvPr/>
            </p:nvGrpSpPr>
            <p:grpSpPr>
              <a:xfrm>
                <a:off x="2246850" y="1804501"/>
                <a:ext cx="1740429" cy="800445"/>
                <a:chOff x="6362969" y="3364528"/>
                <a:chExt cx="1740429" cy="800445"/>
              </a:xfrm>
            </p:grpSpPr>
            <p:sp>
              <p:nvSpPr>
                <p:cNvPr id="1374" name="フリーフォーム 1373"/>
                <p:cNvSpPr/>
                <p:nvPr/>
              </p:nvSpPr>
              <p:spPr bwMode="auto">
                <a:xfrm>
                  <a:off x="7035478" y="336452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rgbClr val="6699FF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75" name="フリーフォーム 1374"/>
                <p:cNvSpPr/>
                <p:nvPr/>
              </p:nvSpPr>
              <p:spPr bwMode="auto">
                <a:xfrm>
                  <a:off x="7500298" y="336452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rgbClr val="6699FF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76" name="フリーフォーム 1375"/>
                <p:cNvSpPr/>
                <p:nvPr/>
              </p:nvSpPr>
              <p:spPr bwMode="auto">
                <a:xfrm>
                  <a:off x="7267888" y="343310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chemeClr val="accent1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77" name="フリーフォーム 1376"/>
                <p:cNvSpPr/>
                <p:nvPr/>
              </p:nvSpPr>
              <p:spPr bwMode="auto">
                <a:xfrm>
                  <a:off x="7713658" y="343310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chemeClr val="accent1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78" name="フリーフォーム 1377"/>
                <p:cNvSpPr/>
                <p:nvPr/>
              </p:nvSpPr>
              <p:spPr bwMode="auto">
                <a:xfrm>
                  <a:off x="6587759" y="336452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rgbClr val="6699FF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79" name="フリーフォーム 1378"/>
                <p:cNvSpPr/>
                <p:nvPr/>
              </p:nvSpPr>
              <p:spPr bwMode="auto">
                <a:xfrm>
                  <a:off x="6362969" y="345596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chemeClr val="accent1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80" name="フリーフォーム 1379"/>
                <p:cNvSpPr/>
                <p:nvPr/>
              </p:nvSpPr>
              <p:spPr bwMode="auto">
                <a:xfrm>
                  <a:off x="6810688" y="345596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chemeClr val="accent1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1497" name="グループ化 1496"/>
          <p:cNvGrpSpPr/>
          <p:nvPr/>
        </p:nvGrpSpPr>
        <p:grpSpPr>
          <a:xfrm>
            <a:off x="4090277" y="4757028"/>
            <a:ext cx="1740429" cy="1729038"/>
            <a:chOff x="4090277" y="4757028"/>
            <a:chExt cx="1740429" cy="1729038"/>
          </a:xfrm>
        </p:grpSpPr>
        <p:grpSp>
          <p:nvGrpSpPr>
            <p:cNvPr id="1498" name="グループ化 1497"/>
            <p:cNvGrpSpPr/>
            <p:nvPr/>
          </p:nvGrpSpPr>
          <p:grpSpPr>
            <a:xfrm>
              <a:off x="4194180" y="4757028"/>
              <a:ext cx="1516670" cy="1125814"/>
              <a:chOff x="4194180" y="875908"/>
              <a:chExt cx="1516670" cy="1125814"/>
            </a:xfrm>
          </p:grpSpPr>
          <p:sp>
            <p:nvSpPr>
              <p:cNvPr id="1604" name="正方形/長方形 1603"/>
              <p:cNvSpPr/>
              <p:nvPr/>
            </p:nvSpPr>
            <p:spPr bwMode="auto">
              <a:xfrm>
                <a:off x="4194180" y="875908"/>
                <a:ext cx="1516669" cy="1125814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605" name="グループ化 1604"/>
              <p:cNvGrpSpPr/>
              <p:nvPr/>
            </p:nvGrpSpPr>
            <p:grpSpPr>
              <a:xfrm>
                <a:off x="4194181" y="875908"/>
                <a:ext cx="1516669" cy="1125813"/>
                <a:chOff x="2247610" y="2632365"/>
                <a:chExt cx="3240343" cy="1898170"/>
              </a:xfrm>
              <a:solidFill>
                <a:srgbClr val="FFC000"/>
              </a:solidFill>
            </p:grpSpPr>
            <p:sp>
              <p:nvSpPr>
                <p:cNvPr id="1606" name="正方形/長方形 1605"/>
                <p:cNvSpPr/>
                <p:nvPr/>
              </p:nvSpPr>
              <p:spPr bwMode="auto">
                <a:xfrm>
                  <a:off x="3174013" y="263236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07" name="正方形/長方形 1606"/>
                <p:cNvSpPr/>
                <p:nvPr/>
              </p:nvSpPr>
              <p:spPr bwMode="auto">
                <a:xfrm>
                  <a:off x="2247610" y="263236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08" name="正方形/長方形 1607"/>
                <p:cNvSpPr/>
                <p:nvPr/>
              </p:nvSpPr>
              <p:spPr bwMode="auto">
                <a:xfrm>
                  <a:off x="4099270" y="263236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09" name="正方形/長方形 1608"/>
                <p:cNvSpPr/>
                <p:nvPr/>
              </p:nvSpPr>
              <p:spPr bwMode="auto">
                <a:xfrm>
                  <a:off x="3636293" y="290414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10" name="正方形/長方形 1609"/>
                <p:cNvSpPr/>
                <p:nvPr/>
              </p:nvSpPr>
              <p:spPr bwMode="auto">
                <a:xfrm>
                  <a:off x="2709890" y="290414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11" name="正方形/長方形 1610"/>
                <p:cNvSpPr/>
                <p:nvPr/>
              </p:nvSpPr>
              <p:spPr bwMode="auto">
                <a:xfrm>
                  <a:off x="4561550" y="290414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12" name="正方形/長方形 1611"/>
                <p:cNvSpPr/>
                <p:nvPr/>
              </p:nvSpPr>
              <p:spPr bwMode="auto">
                <a:xfrm>
                  <a:off x="3174013" y="317592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13" name="正方形/長方形 1612"/>
                <p:cNvSpPr/>
                <p:nvPr/>
              </p:nvSpPr>
              <p:spPr bwMode="auto">
                <a:xfrm>
                  <a:off x="2247610" y="317592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14" name="正方形/長方形 1613"/>
                <p:cNvSpPr/>
                <p:nvPr/>
              </p:nvSpPr>
              <p:spPr bwMode="auto">
                <a:xfrm>
                  <a:off x="4099270" y="317592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15" name="正方形/長方形 1614"/>
                <p:cNvSpPr/>
                <p:nvPr/>
              </p:nvSpPr>
              <p:spPr bwMode="auto">
                <a:xfrm>
                  <a:off x="3636293" y="344770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16" name="正方形/長方形 1615"/>
                <p:cNvSpPr/>
                <p:nvPr/>
              </p:nvSpPr>
              <p:spPr bwMode="auto">
                <a:xfrm>
                  <a:off x="2709890" y="344770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17" name="正方形/長方形 1616"/>
                <p:cNvSpPr/>
                <p:nvPr/>
              </p:nvSpPr>
              <p:spPr bwMode="auto">
                <a:xfrm>
                  <a:off x="4561550" y="344770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18" name="正方形/長方形 1617"/>
                <p:cNvSpPr/>
                <p:nvPr/>
              </p:nvSpPr>
              <p:spPr bwMode="auto">
                <a:xfrm>
                  <a:off x="3174013" y="372456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19" name="正方形/長方形 1618"/>
                <p:cNvSpPr/>
                <p:nvPr/>
              </p:nvSpPr>
              <p:spPr bwMode="auto">
                <a:xfrm>
                  <a:off x="2247610" y="372456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20" name="正方形/長方形 1619"/>
                <p:cNvSpPr/>
                <p:nvPr/>
              </p:nvSpPr>
              <p:spPr bwMode="auto">
                <a:xfrm>
                  <a:off x="4099270" y="372456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21" name="正方形/長方形 1620"/>
                <p:cNvSpPr/>
                <p:nvPr/>
              </p:nvSpPr>
              <p:spPr bwMode="auto">
                <a:xfrm>
                  <a:off x="3636293" y="399634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22" name="正方形/長方形 1621"/>
                <p:cNvSpPr/>
                <p:nvPr/>
              </p:nvSpPr>
              <p:spPr bwMode="auto">
                <a:xfrm>
                  <a:off x="2709890" y="399634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23" name="正方形/長方形 1622"/>
                <p:cNvSpPr/>
                <p:nvPr/>
              </p:nvSpPr>
              <p:spPr bwMode="auto">
                <a:xfrm>
                  <a:off x="4561550" y="399634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24" name="正方形/長方形 1623"/>
                <p:cNvSpPr/>
                <p:nvPr/>
              </p:nvSpPr>
              <p:spPr bwMode="auto">
                <a:xfrm>
                  <a:off x="3174013" y="426050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25" name="正方形/長方形 1624"/>
                <p:cNvSpPr/>
                <p:nvPr/>
              </p:nvSpPr>
              <p:spPr bwMode="auto">
                <a:xfrm>
                  <a:off x="2247610" y="426050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26" name="正方形/長方形 1625"/>
                <p:cNvSpPr/>
                <p:nvPr/>
              </p:nvSpPr>
              <p:spPr bwMode="auto">
                <a:xfrm>
                  <a:off x="4099270" y="426050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27" name="正方形/長方形 1626"/>
                <p:cNvSpPr/>
                <p:nvPr/>
              </p:nvSpPr>
              <p:spPr bwMode="auto">
                <a:xfrm>
                  <a:off x="5023830" y="263236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28" name="正方形/長方形 1627"/>
                <p:cNvSpPr/>
                <p:nvPr/>
              </p:nvSpPr>
              <p:spPr bwMode="auto">
                <a:xfrm>
                  <a:off x="5023830" y="317592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29" name="正方形/長方形 1628"/>
                <p:cNvSpPr/>
                <p:nvPr/>
              </p:nvSpPr>
              <p:spPr bwMode="auto">
                <a:xfrm>
                  <a:off x="5023830" y="372456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30" name="正方形/長方形 1629"/>
                <p:cNvSpPr/>
                <p:nvPr/>
              </p:nvSpPr>
              <p:spPr bwMode="auto">
                <a:xfrm>
                  <a:off x="5023830" y="426050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499" name="グループ化 1498"/>
            <p:cNvGrpSpPr/>
            <p:nvPr/>
          </p:nvGrpSpPr>
          <p:grpSpPr>
            <a:xfrm>
              <a:off x="4466229" y="4889434"/>
              <a:ext cx="901369" cy="861001"/>
              <a:chOff x="4165418" y="4760308"/>
              <a:chExt cx="1622476" cy="1549812"/>
            </a:xfrm>
          </p:grpSpPr>
          <p:grpSp>
            <p:nvGrpSpPr>
              <p:cNvPr id="1541" name="グループ化 1540"/>
              <p:cNvGrpSpPr/>
              <p:nvPr/>
            </p:nvGrpSpPr>
            <p:grpSpPr>
              <a:xfrm rot="21307734" flipH="1">
                <a:off x="4357608" y="5045523"/>
                <a:ext cx="262514" cy="550076"/>
                <a:chOff x="4894816" y="452354"/>
                <a:chExt cx="2804204" cy="5875979"/>
              </a:xfrm>
            </p:grpSpPr>
            <p:sp>
              <p:nvSpPr>
                <p:cNvPr id="1594" name="角丸四角形 1593"/>
                <p:cNvSpPr/>
                <p:nvPr/>
              </p:nvSpPr>
              <p:spPr bwMode="auto">
                <a:xfrm rot="15117051">
                  <a:off x="4002264" y="3207791"/>
                  <a:ext cx="2768438" cy="89786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/>
              </p:spPr>
              <p:txBody>
                <a:bodyPr wrap="square" rtlCol="0" anchor="ctr"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595" name="フリーフォーム 1594"/>
                <p:cNvSpPr/>
                <p:nvPr/>
              </p:nvSpPr>
              <p:spPr bwMode="auto">
                <a:xfrm rot="15117051">
                  <a:off x="3941188" y="3399779"/>
                  <a:ext cx="2741582" cy="622121"/>
                </a:xfrm>
                <a:custGeom>
                  <a:avLst/>
                  <a:gdLst>
                    <a:gd name="connsiteX0" fmla="*/ 2725306 w 2760587"/>
                    <a:gd name="connsiteY0" fmla="*/ 623681 h 642744"/>
                    <a:gd name="connsiteX1" fmla="*/ 2714959 w 2760587"/>
                    <a:gd name="connsiteY1" fmla="*/ 642744 h 642744"/>
                    <a:gd name="connsiteX2" fmla="*/ 2722811 w 2760587"/>
                    <a:gd name="connsiteY2" fmla="*/ 564856 h 642744"/>
                    <a:gd name="connsiteX3" fmla="*/ 2722812 w 2760587"/>
                    <a:gd name="connsiteY3" fmla="*/ 564857 h 642744"/>
                    <a:gd name="connsiteX4" fmla="*/ 2273877 w 2760587"/>
                    <a:gd name="connsiteY4" fmla="*/ 115921 h 642744"/>
                    <a:gd name="connsiteX5" fmla="*/ 403308 w 2760587"/>
                    <a:gd name="connsiteY5" fmla="*/ 115921 h 642744"/>
                    <a:gd name="connsiteX6" fmla="*/ 31044 w 2760587"/>
                    <a:gd name="connsiteY6" fmla="*/ 313853 h 642744"/>
                    <a:gd name="connsiteX7" fmla="*/ 0 w 2760587"/>
                    <a:gd name="connsiteY7" fmla="*/ 371047 h 642744"/>
                    <a:gd name="connsiteX8" fmla="*/ 1269 w 2760587"/>
                    <a:gd name="connsiteY8" fmla="*/ 358459 h 642744"/>
                    <a:gd name="connsiteX9" fmla="*/ 441083 w 2760587"/>
                    <a:gd name="connsiteY9" fmla="*/ 0 h 642744"/>
                    <a:gd name="connsiteX10" fmla="*/ 2311652 w 2760587"/>
                    <a:gd name="connsiteY10" fmla="*/ 0 h 642744"/>
                    <a:gd name="connsiteX11" fmla="*/ 2760587 w 2760587"/>
                    <a:gd name="connsiteY11" fmla="*/ 448935 h 642744"/>
                    <a:gd name="connsiteX12" fmla="*/ 2760586 w 2760587"/>
                    <a:gd name="connsiteY12" fmla="*/ 448935 h 642744"/>
                    <a:gd name="connsiteX13" fmla="*/ 2725306 w 2760587"/>
                    <a:gd name="connsiteY13" fmla="*/ 623681 h 6427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2760587" h="642744">
                      <a:moveTo>
                        <a:pt x="2725306" y="623681"/>
                      </a:moveTo>
                      <a:lnTo>
                        <a:pt x="2714959" y="642744"/>
                      </a:lnTo>
                      <a:lnTo>
                        <a:pt x="2722811" y="564856"/>
                      </a:lnTo>
                      <a:lnTo>
                        <a:pt x="2722812" y="564857"/>
                      </a:lnTo>
                      <a:cubicBezTo>
                        <a:pt x="2722812" y="316916"/>
                        <a:pt x="2521817" y="115922"/>
                        <a:pt x="2273877" y="115921"/>
                      </a:cubicBezTo>
                      <a:lnTo>
                        <a:pt x="403308" y="115921"/>
                      </a:lnTo>
                      <a:cubicBezTo>
                        <a:pt x="248345" y="115921"/>
                        <a:pt x="111721" y="194435"/>
                        <a:pt x="31044" y="313853"/>
                      </a:cubicBezTo>
                      <a:lnTo>
                        <a:pt x="0" y="371047"/>
                      </a:lnTo>
                      <a:lnTo>
                        <a:pt x="1269" y="358459"/>
                      </a:lnTo>
                      <a:cubicBezTo>
                        <a:pt x="43130" y="153887"/>
                        <a:pt x="224136" y="0"/>
                        <a:pt x="441083" y="0"/>
                      </a:cubicBezTo>
                      <a:lnTo>
                        <a:pt x="2311652" y="0"/>
                      </a:lnTo>
                      <a:cubicBezTo>
                        <a:pt x="2559592" y="0"/>
                        <a:pt x="2760587" y="200995"/>
                        <a:pt x="2760587" y="448935"/>
                      </a:cubicBezTo>
                      <a:lnTo>
                        <a:pt x="2760586" y="448935"/>
                      </a:lnTo>
                      <a:cubicBezTo>
                        <a:pt x="2760586" y="510920"/>
                        <a:pt x="2748024" y="569971"/>
                        <a:pt x="2725306" y="623681"/>
                      </a:cubicBezTo>
                      <a:close/>
                    </a:path>
                  </a:pathLst>
                </a:cu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grpSp>
              <p:nvGrpSpPr>
                <p:cNvPr id="1596" name="グループ化 1595"/>
                <p:cNvGrpSpPr/>
                <p:nvPr/>
              </p:nvGrpSpPr>
              <p:grpSpPr>
                <a:xfrm>
                  <a:off x="4894816" y="1103854"/>
                  <a:ext cx="1669192" cy="2988330"/>
                  <a:chOff x="2105674" y="525248"/>
                  <a:chExt cx="1669192" cy="2988330"/>
                </a:xfrm>
              </p:grpSpPr>
              <p:sp>
                <p:nvSpPr>
                  <p:cNvPr id="1602" name="フリーフォーム 1601"/>
                  <p:cNvSpPr/>
                  <p:nvPr/>
                </p:nvSpPr>
                <p:spPr bwMode="auto">
                  <a:xfrm rot="14603525">
                    <a:off x="1450042" y="1188755"/>
                    <a:ext cx="2980455" cy="1669192"/>
                  </a:xfrm>
                  <a:custGeom>
                    <a:avLst/>
                    <a:gdLst>
                      <a:gd name="connsiteX0" fmla="*/ 798882 w 825245"/>
                      <a:gd name="connsiteY0" fmla="*/ 353213 h 506869"/>
                      <a:gd name="connsiteX1" fmla="*/ 825245 w 825245"/>
                      <a:gd name="connsiteY1" fmla="*/ 416859 h 506869"/>
                      <a:gd name="connsiteX2" fmla="*/ 735235 w 825245"/>
                      <a:gd name="connsiteY2" fmla="*/ 506869 h 506869"/>
                      <a:gd name="connsiteX3" fmla="*/ 421248 w 825245"/>
                      <a:gd name="connsiteY3" fmla="*/ 506869 h 506869"/>
                      <a:gd name="connsiteX4" fmla="*/ 386212 w 825245"/>
                      <a:gd name="connsiteY4" fmla="*/ 499795 h 506869"/>
                      <a:gd name="connsiteX5" fmla="*/ 385477 w 825245"/>
                      <a:gd name="connsiteY5" fmla="*/ 499300 h 506869"/>
                      <a:gd name="connsiteX6" fmla="*/ 381172 w 825245"/>
                      <a:gd name="connsiteY6" fmla="*/ 498462 h 506869"/>
                      <a:gd name="connsiteX7" fmla="*/ 351396 w 825245"/>
                      <a:gd name="connsiteY7" fmla="*/ 478689 h 506869"/>
                      <a:gd name="connsiteX8" fmla="*/ 26363 w 825245"/>
                      <a:gd name="connsiteY8" fmla="*/ 153657 h 506869"/>
                      <a:gd name="connsiteX9" fmla="*/ 26363 w 825245"/>
                      <a:gd name="connsiteY9" fmla="*/ 26363 h 506869"/>
                      <a:gd name="connsiteX10" fmla="*/ 153656 w 825245"/>
                      <a:gd name="connsiteY10" fmla="*/ 26363 h 506869"/>
                      <a:gd name="connsiteX11" fmla="*/ 454142 w 825245"/>
                      <a:gd name="connsiteY11" fmla="*/ 326849 h 506869"/>
                      <a:gd name="connsiteX12" fmla="*/ 735235 w 825245"/>
                      <a:gd name="connsiteY12" fmla="*/ 326849 h 506869"/>
                      <a:gd name="connsiteX13" fmla="*/ 798882 w 825245"/>
                      <a:gd name="connsiteY13" fmla="*/ 353213 h 5068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825245" h="506869">
                        <a:moveTo>
                          <a:pt x="798882" y="353213"/>
                        </a:moveTo>
                        <a:cubicBezTo>
                          <a:pt x="815170" y="369501"/>
                          <a:pt x="825245" y="392004"/>
                          <a:pt x="825245" y="416859"/>
                        </a:cubicBezTo>
                        <a:cubicBezTo>
                          <a:pt x="825245" y="466570"/>
                          <a:pt x="784946" y="506869"/>
                          <a:pt x="735235" y="506869"/>
                        </a:cubicBezTo>
                        <a:lnTo>
                          <a:pt x="421248" y="506869"/>
                        </a:lnTo>
                        <a:cubicBezTo>
                          <a:pt x="408820" y="506869"/>
                          <a:pt x="396981" y="504350"/>
                          <a:pt x="386212" y="499795"/>
                        </a:cubicBezTo>
                        <a:lnTo>
                          <a:pt x="385477" y="499300"/>
                        </a:lnTo>
                        <a:lnTo>
                          <a:pt x="381172" y="498462"/>
                        </a:lnTo>
                        <a:cubicBezTo>
                          <a:pt x="370336" y="494068"/>
                          <a:pt x="360183" y="487477"/>
                          <a:pt x="351396" y="478689"/>
                        </a:cubicBezTo>
                        <a:lnTo>
                          <a:pt x="26363" y="153657"/>
                        </a:lnTo>
                        <a:cubicBezTo>
                          <a:pt x="-8788" y="118506"/>
                          <a:pt x="-8788" y="61514"/>
                          <a:pt x="26363" y="26363"/>
                        </a:cubicBezTo>
                        <a:cubicBezTo>
                          <a:pt x="61514" y="-8788"/>
                          <a:pt x="118505" y="-8788"/>
                          <a:pt x="153656" y="26363"/>
                        </a:cubicBezTo>
                        <a:lnTo>
                          <a:pt x="454142" y="326849"/>
                        </a:lnTo>
                        <a:lnTo>
                          <a:pt x="735235" y="326849"/>
                        </a:lnTo>
                        <a:cubicBezTo>
                          <a:pt x="760090" y="326849"/>
                          <a:pt x="782593" y="336924"/>
                          <a:pt x="798882" y="353213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40000"/>
                      <a:lumOff val="6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  <a:ex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1603" name="フリーフォーム 1602"/>
                  <p:cNvSpPr/>
                  <p:nvPr/>
                </p:nvSpPr>
                <p:spPr bwMode="auto">
                  <a:xfrm rot="17105215">
                    <a:off x="1306817" y="1543522"/>
                    <a:ext cx="2928510" cy="891961"/>
                  </a:xfrm>
                  <a:custGeom>
                    <a:avLst/>
                    <a:gdLst>
                      <a:gd name="connsiteX0" fmla="*/ 2814373 w 2814373"/>
                      <a:gd name="connsiteY0" fmla="*/ 57218 h 940092"/>
                      <a:gd name="connsiteX1" fmla="*/ 2788645 w 2814373"/>
                      <a:gd name="connsiteY1" fmla="*/ 54817 h 940092"/>
                      <a:gd name="connsiteX2" fmla="*/ 2547991 w 2814373"/>
                      <a:gd name="connsiteY2" fmla="*/ 151894 h 940092"/>
                      <a:gd name="connsiteX3" fmla="*/ 1796453 w 2814373"/>
                      <a:gd name="connsiteY3" fmla="*/ 883805 h 940092"/>
                      <a:gd name="connsiteX4" fmla="*/ 189680 w 2814373"/>
                      <a:gd name="connsiteY4" fmla="*/ 883805 h 940092"/>
                      <a:gd name="connsiteX5" fmla="*/ 57207 w 2814373"/>
                      <a:gd name="connsiteY5" fmla="*/ 909852 h 940092"/>
                      <a:gd name="connsiteX6" fmla="*/ 0 w 2814373"/>
                      <a:gd name="connsiteY6" fmla="*/ 940092 h 940092"/>
                      <a:gd name="connsiteX7" fmla="*/ 15972 w 2814373"/>
                      <a:gd name="connsiteY7" fmla="*/ 910665 h 940092"/>
                      <a:gd name="connsiteX8" fmla="*/ 272647 w 2814373"/>
                      <a:gd name="connsiteY8" fmla="*/ 774193 h 940092"/>
                      <a:gd name="connsiteX9" fmla="*/ 1734026 w 2814373"/>
                      <a:gd name="connsiteY9" fmla="*/ 774192 h 940092"/>
                      <a:gd name="connsiteX10" fmla="*/ 2417559 w 2814373"/>
                      <a:gd name="connsiteY10" fmla="*/ 90660 h 940092"/>
                      <a:gd name="connsiteX11" fmla="*/ 2636437 w 2814373"/>
                      <a:gd name="connsiteY11" fmla="*/ 0 h 940092"/>
                      <a:gd name="connsiteX12" fmla="*/ 2806757 w 2814373"/>
                      <a:gd name="connsiteY12" fmla="*/ 50997 h 94009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2814373" h="940092">
                        <a:moveTo>
                          <a:pt x="2814373" y="57218"/>
                        </a:moveTo>
                        <a:lnTo>
                          <a:pt x="2788645" y="54817"/>
                        </a:lnTo>
                        <a:cubicBezTo>
                          <a:pt x="2701544" y="54817"/>
                          <a:pt x="2614447" y="87177"/>
                          <a:pt x="2547991" y="151894"/>
                        </a:cubicBezTo>
                        <a:lnTo>
                          <a:pt x="1796453" y="883805"/>
                        </a:lnTo>
                        <a:lnTo>
                          <a:pt x="189680" y="883805"/>
                        </a:lnTo>
                        <a:cubicBezTo>
                          <a:pt x="142690" y="883806"/>
                          <a:pt x="97924" y="893080"/>
                          <a:pt x="57207" y="909852"/>
                        </a:cubicBezTo>
                        <a:lnTo>
                          <a:pt x="0" y="940092"/>
                        </a:lnTo>
                        <a:lnTo>
                          <a:pt x="15972" y="910665"/>
                        </a:lnTo>
                        <a:cubicBezTo>
                          <a:pt x="71599" y="828328"/>
                          <a:pt x="165801" y="774193"/>
                          <a:pt x="272647" y="774193"/>
                        </a:cubicBezTo>
                        <a:lnTo>
                          <a:pt x="1734026" y="774192"/>
                        </a:lnTo>
                        <a:lnTo>
                          <a:pt x="2417559" y="90660"/>
                        </a:lnTo>
                        <a:cubicBezTo>
                          <a:pt x="2478002" y="30221"/>
                          <a:pt x="2557218" y="0"/>
                          <a:pt x="2636437" y="0"/>
                        </a:cubicBezTo>
                        <a:cubicBezTo>
                          <a:pt x="2695852" y="0"/>
                          <a:pt x="2755264" y="17000"/>
                          <a:pt x="2806757" y="50997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60000"/>
                      <a:lumOff val="4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</p:grpSp>
            <p:sp>
              <p:nvSpPr>
                <p:cNvPr id="1597" name="フリーフォーム 1596"/>
                <p:cNvSpPr/>
                <p:nvPr/>
              </p:nvSpPr>
              <p:spPr bwMode="auto">
                <a:xfrm rot="14603525">
                  <a:off x="4579736" y="1188755"/>
                  <a:ext cx="2980455" cy="1669192"/>
                </a:xfrm>
                <a:custGeom>
                  <a:avLst/>
                  <a:gdLst>
                    <a:gd name="connsiteX0" fmla="*/ 798882 w 825245"/>
                    <a:gd name="connsiteY0" fmla="*/ 353213 h 506869"/>
                    <a:gd name="connsiteX1" fmla="*/ 825245 w 825245"/>
                    <a:gd name="connsiteY1" fmla="*/ 416859 h 506869"/>
                    <a:gd name="connsiteX2" fmla="*/ 735235 w 825245"/>
                    <a:gd name="connsiteY2" fmla="*/ 506869 h 506869"/>
                    <a:gd name="connsiteX3" fmla="*/ 421248 w 825245"/>
                    <a:gd name="connsiteY3" fmla="*/ 506869 h 506869"/>
                    <a:gd name="connsiteX4" fmla="*/ 386212 w 825245"/>
                    <a:gd name="connsiteY4" fmla="*/ 499795 h 506869"/>
                    <a:gd name="connsiteX5" fmla="*/ 385477 w 825245"/>
                    <a:gd name="connsiteY5" fmla="*/ 499300 h 506869"/>
                    <a:gd name="connsiteX6" fmla="*/ 381172 w 825245"/>
                    <a:gd name="connsiteY6" fmla="*/ 498462 h 506869"/>
                    <a:gd name="connsiteX7" fmla="*/ 351396 w 825245"/>
                    <a:gd name="connsiteY7" fmla="*/ 478689 h 506869"/>
                    <a:gd name="connsiteX8" fmla="*/ 26363 w 825245"/>
                    <a:gd name="connsiteY8" fmla="*/ 153657 h 506869"/>
                    <a:gd name="connsiteX9" fmla="*/ 26363 w 825245"/>
                    <a:gd name="connsiteY9" fmla="*/ 26363 h 506869"/>
                    <a:gd name="connsiteX10" fmla="*/ 153656 w 825245"/>
                    <a:gd name="connsiteY10" fmla="*/ 26363 h 506869"/>
                    <a:gd name="connsiteX11" fmla="*/ 454142 w 825245"/>
                    <a:gd name="connsiteY11" fmla="*/ 326849 h 506869"/>
                    <a:gd name="connsiteX12" fmla="*/ 735235 w 825245"/>
                    <a:gd name="connsiteY12" fmla="*/ 326849 h 506869"/>
                    <a:gd name="connsiteX13" fmla="*/ 798882 w 825245"/>
                    <a:gd name="connsiteY13" fmla="*/ 353213 h 5068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825245" h="506869">
                      <a:moveTo>
                        <a:pt x="798882" y="353213"/>
                      </a:moveTo>
                      <a:cubicBezTo>
                        <a:pt x="815170" y="369501"/>
                        <a:pt x="825245" y="392004"/>
                        <a:pt x="825245" y="416859"/>
                      </a:cubicBezTo>
                      <a:cubicBezTo>
                        <a:pt x="825245" y="466570"/>
                        <a:pt x="784946" y="506869"/>
                        <a:pt x="735235" y="506869"/>
                      </a:cubicBezTo>
                      <a:lnTo>
                        <a:pt x="421248" y="506869"/>
                      </a:lnTo>
                      <a:cubicBezTo>
                        <a:pt x="408820" y="506869"/>
                        <a:pt x="396981" y="504350"/>
                        <a:pt x="386212" y="499795"/>
                      </a:cubicBezTo>
                      <a:lnTo>
                        <a:pt x="385477" y="499300"/>
                      </a:lnTo>
                      <a:lnTo>
                        <a:pt x="381172" y="498462"/>
                      </a:lnTo>
                      <a:cubicBezTo>
                        <a:pt x="370336" y="494068"/>
                        <a:pt x="360183" y="487477"/>
                        <a:pt x="351396" y="478689"/>
                      </a:cubicBezTo>
                      <a:lnTo>
                        <a:pt x="26363" y="153657"/>
                      </a:lnTo>
                      <a:cubicBezTo>
                        <a:pt x="-8788" y="118506"/>
                        <a:pt x="-8788" y="61514"/>
                        <a:pt x="26363" y="26363"/>
                      </a:cubicBezTo>
                      <a:cubicBezTo>
                        <a:pt x="61514" y="-8788"/>
                        <a:pt x="118505" y="-8788"/>
                        <a:pt x="153656" y="26363"/>
                      </a:cubicBezTo>
                      <a:lnTo>
                        <a:pt x="454142" y="326849"/>
                      </a:lnTo>
                      <a:lnTo>
                        <a:pt x="735235" y="326849"/>
                      </a:lnTo>
                      <a:cubicBezTo>
                        <a:pt x="760090" y="326849"/>
                        <a:pt x="782593" y="336924"/>
                        <a:pt x="798882" y="353213"/>
                      </a:cubicBezTo>
                      <a:close/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/>
              </p:spPr>
              <p:txBody>
                <a:bodyPr wrap="square" rtlCol="0" anchor="ctr"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598" name="フリーフォーム 1597"/>
                <p:cNvSpPr/>
                <p:nvPr/>
              </p:nvSpPr>
              <p:spPr bwMode="auto">
                <a:xfrm rot="17105215">
                  <a:off x="4436511" y="1543522"/>
                  <a:ext cx="2928510" cy="891961"/>
                </a:xfrm>
                <a:custGeom>
                  <a:avLst/>
                  <a:gdLst>
                    <a:gd name="connsiteX0" fmla="*/ 2814373 w 2814373"/>
                    <a:gd name="connsiteY0" fmla="*/ 57218 h 940092"/>
                    <a:gd name="connsiteX1" fmla="*/ 2788645 w 2814373"/>
                    <a:gd name="connsiteY1" fmla="*/ 54817 h 940092"/>
                    <a:gd name="connsiteX2" fmla="*/ 2547991 w 2814373"/>
                    <a:gd name="connsiteY2" fmla="*/ 151894 h 940092"/>
                    <a:gd name="connsiteX3" fmla="*/ 1796453 w 2814373"/>
                    <a:gd name="connsiteY3" fmla="*/ 883805 h 940092"/>
                    <a:gd name="connsiteX4" fmla="*/ 189680 w 2814373"/>
                    <a:gd name="connsiteY4" fmla="*/ 883805 h 940092"/>
                    <a:gd name="connsiteX5" fmla="*/ 57207 w 2814373"/>
                    <a:gd name="connsiteY5" fmla="*/ 909852 h 940092"/>
                    <a:gd name="connsiteX6" fmla="*/ 0 w 2814373"/>
                    <a:gd name="connsiteY6" fmla="*/ 940092 h 940092"/>
                    <a:gd name="connsiteX7" fmla="*/ 15972 w 2814373"/>
                    <a:gd name="connsiteY7" fmla="*/ 910665 h 940092"/>
                    <a:gd name="connsiteX8" fmla="*/ 272647 w 2814373"/>
                    <a:gd name="connsiteY8" fmla="*/ 774193 h 940092"/>
                    <a:gd name="connsiteX9" fmla="*/ 1734026 w 2814373"/>
                    <a:gd name="connsiteY9" fmla="*/ 774192 h 940092"/>
                    <a:gd name="connsiteX10" fmla="*/ 2417559 w 2814373"/>
                    <a:gd name="connsiteY10" fmla="*/ 90660 h 940092"/>
                    <a:gd name="connsiteX11" fmla="*/ 2636437 w 2814373"/>
                    <a:gd name="connsiteY11" fmla="*/ 0 h 940092"/>
                    <a:gd name="connsiteX12" fmla="*/ 2806757 w 2814373"/>
                    <a:gd name="connsiteY12" fmla="*/ 50997 h 9400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2814373" h="940092">
                      <a:moveTo>
                        <a:pt x="2814373" y="57218"/>
                      </a:moveTo>
                      <a:lnTo>
                        <a:pt x="2788645" y="54817"/>
                      </a:lnTo>
                      <a:cubicBezTo>
                        <a:pt x="2701544" y="54817"/>
                        <a:pt x="2614447" y="87177"/>
                        <a:pt x="2547991" y="151894"/>
                      </a:cubicBezTo>
                      <a:lnTo>
                        <a:pt x="1796453" y="883805"/>
                      </a:lnTo>
                      <a:lnTo>
                        <a:pt x="189680" y="883805"/>
                      </a:lnTo>
                      <a:cubicBezTo>
                        <a:pt x="142690" y="883806"/>
                        <a:pt x="97924" y="893080"/>
                        <a:pt x="57207" y="909852"/>
                      </a:cubicBezTo>
                      <a:lnTo>
                        <a:pt x="0" y="940092"/>
                      </a:lnTo>
                      <a:lnTo>
                        <a:pt x="15972" y="910665"/>
                      </a:lnTo>
                      <a:cubicBezTo>
                        <a:pt x="71599" y="828328"/>
                        <a:pt x="165801" y="774193"/>
                        <a:pt x="272647" y="774193"/>
                      </a:cubicBezTo>
                      <a:lnTo>
                        <a:pt x="1734026" y="774192"/>
                      </a:lnTo>
                      <a:lnTo>
                        <a:pt x="2417559" y="90660"/>
                      </a:lnTo>
                      <a:cubicBezTo>
                        <a:pt x="2478002" y="30221"/>
                        <a:pt x="2557218" y="0"/>
                        <a:pt x="2636437" y="0"/>
                      </a:cubicBezTo>
                      <a:cubicBezTo>
                        <a:pt x="2695852" y="0"/>
                        <a:pt x="2755264" y="17000"/>
                        <a:pt x="2806757" y="50997"/>
                      </a:cubicBezTo>
                      <a:close/>
                    </a:path>
                  </a:pathLst>
                </a:cu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599" name="フリーフォーム 1598"/>
                <p:cNvSpPr/>
                <p:nvPr/>
              </p:nvSpPr>
              <p:spPr bwMode="auto">
                <a:xfrm rot="17303525">
                  <a:off x="5011386" y="1247153"/>
                  <a:ext cx="2982868" cy="1393270"/>
                </a:xfrm>
                <a:custGeom>
                  <a:avLst/>
                  <a:gdLst>
                    <a:gd name="connsiteX0" fmla="*/ 777371 w 867381"/>
                    <a:gd name="connsiteY0" fmla="*/ 0 h 405146"/>
                    <a:gd name="connsiteX1" fmla="*/ 841018 w 867381"/>
                    <a:gd name="connsiteY1" fmla="*/ 26363 h 405146"/>
                    <a:gd name="connsiteX2" fmla="*/ 841018 w 867381"/>
                    <a:gd name="connsiteY2" fmla="*/ 153656 h 405146"/>
                    <a:gd name="connsiteX3" fmla="*/ 618995 w 867381"/>
                    <a:gd name="connsiteY3" fmla="*/ 375679 h 405146"/>
                    <a:gd name="connsiteX4" fmla="*/ 589219 w 867381"/>
                    <a:gd name="connsiteY4" fmla="*/ 395451 h 405146"/>
                    <a:gd name="connsiteX5" fmla="*/ 588349 w 867381"/>
                    <a:gd name="connsiteY5" fmla="*/ 395621 h 405146"/>
                    <a:gd name="connsiteX6" fmla="*/ 584712 w 867381"/>
                    <a:gd name="connsiteY6" fmla="*/ 398073 h 405146"/>
                    <a:gd name="connsiteX7" fmla="*/ 549676 w 867381"/>
                    <a:gd name="connsiteY7" fmla="*/ 405146 h 405146"/>
                    <a:gd name="connsiteX8" fmla="*/ 90010 w 867381"/>
                    <a:gd name="connsiteY8" fmla="*/ 405146 h 405146"/>
                    <a:gd name="connsiteX9" fmla="*/ 0 w 867381"/>
                    <a:gd name="connsiteY9" fmla="*/ 315136 h 405146"/>
                    <a:gd name="connsiteX10" fmla="*/ 90010 w 867381"/>
                    <a:gd name="connsiteY10" fmla="*/ 225126 h 405146"/>
                    <a:gd name="connsiteX11" fmla="*/ 514961 w 867381"/>
                    <a:gd name="connsiteY11" fmla="*/ 225126 h 405146"/>
                    <a:gd name="connsiteX12" fmla="*/ 713724 w 867381"/>
                    <a:gd name="connsiteY12" fmla="*/ 26363 h 405146"/>
                    <a:gd name="connsiteX13" fmla="*/ 777371 w 867381"/>
                    <a:gd name="connsiteY13" fmla="*/ 0 h 4051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867381" h="405146">
                      <a:moveTo>
                        <a:pt x="777371" y="0"/>
                      </a:moveTo>
                      <a:cubicBezTo>
                        <a:pt x="800407" y="0"/>
                        <a:pt x="823442" y="8788"/>
                        <a:pt x="841018" y="26363"/>
                      </a:cubicBezTo>
                      <a:cubicBezTo>
                        <a:pt x="876169" y="61514"/>
                        <a:pt x="876169" y="118505"/>
                        <a:pt x="841018" y="153656"/>
                      </a:cubicBezTo>
                      <a:lnTo>
                        <a:pt x="618995" y="375679"/>
                      </a:lnTo>
                      <a:cubicBezTo>
                        <a:pt x="610207" y="384467"/>
                        <a:pt x="600055" y="391057"/>
                        <a:pt x="589219" y="395451"/>
                      </a:cubicBezTo>
                      <a:lnTo>
                        <a:pt x="588349" y="395621"/>
                      </a:lnTo>
                      <a:lnTo>
                        <a:pt x="584712" y="398073"/>
                      </a:lnTo>
                      <a:cubicBezTo>
                        <a:pt x="573943" y="402627"/>
                        <a:pt x="562104" y="405146"/>
                        <a:pt x="549676" y="405146"/>
                      </a:cubicBezTo>
                      <a:lnTo>
                        <a:pt x="90010" y="405146"/>
                      </a:lnTo>
                      <a:cubicBezTo>
                        <a:pt x="40299" y="405146"/>
                        <a:pt x="0" y="364847"/>
                        <a:pt x="0" y="315136"/>
                      </a:cubicBezTo>
                      <a:cubicBezTo>
                        <a:pt x="0" y="265425"/>
                        <a:pt x="40299" y="225126"/>
                        <a:pt x="90010" y="225126"/>
                      </a:cubicBezTo>
                      <a:lnTo>
                        <a:pt x="514961" y="225126"/>
                      </a:lnTo>
                      <a:lnTo>
                        <a:pt x="713724" y="26363"/>
                      </a:lnTo>
                      <a:cubicBezTo>
                        <a:pt x="731300" y="8788"/>
                        <a:pt x="754335" y="0"/>
                        <a:pt x="777371" y="0"/>
                      </a:cubicBezTo>
                      <a:close/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/>
              </p:spPr>
              <p:txBody>
                <a:bodyPr wrap="square" rtlCol="0" anchor="ctr"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600" name="フリーフォーム 1599"/>
                <p:cNvSpPr/>
                <p:nvPr/>
              </p:nvSpPr>
              <p:spPr bwMode="auto">
                <a:xfrm rot="17303525">
                  <a:off x="4929454" y="1447997"/>
                  <a:ext cx="2814373" cy="940092"/>
                </a:xfrm>
                <a:custGeom>
                  <a:avLst/>
                  <a:gdLst>
                    <a:gd name="connsiteX0" fmla="*/ 2814373 w 2814373"/>
                    <a:gd name="connsiteY0" fmla="*/ 57218 h 940092"/>
                    <a:gd name="connsiteX1" fmla="*/ 2788645 w 2814373"/>
                    <a:gd name="connsiteY1" fmla="*/ 54817 h 940092"/>
                    <a:gd name="connsiteX2" fmla="*/ 2547991 w 2814373"/>
                    <a:gd name="connsiteY2" fmla="*/ 151894 h 940092"/>
                    <a:gd name="connsiteX3" fmla="*/ 1796453 w 2814373"/>
                    <a:gd name="connsiteY3" fmla="*/ 883805 h 940092"/>
                    <a:gd name="connsiteX4" fmla="*/ 189680 w 2814373"/>
                    <a:gd name="connsiteY4" fmla="*/ 883805 h 940092"/>
                    <a:gd name="connsiteX5" fmla="*/ 57207 w 2814373"/>
                    <a:gd name="connsiteY5" fmla="*/ 909852 h 940092"/>
                    <a:gd name="connsiteX6" fmla="*/ 0 w 2814373"/>
                    <a:gd name="connsiteY6" fmla="*/ 940092 h 940092"/>
                    <a:gd name="connsiteX7" fmla="*/ 15972 w 2814373"/>
                    <a:gd name="connsiteY7" fmla="*/ 910665 h 940092"/>
                    <a:gd name="connsiteX8" fmla="*/ 272647 w 2814373"/>
                    <a:gd name="connsiteY8" fmla="*/ 774193 h 940092"/>
                    <a:gd name="connsiteX9" fmla="*/ 1734026 w 2814373"/>
                    <a:gd name="connsiteY9" fmla="*/ 774192 h 940092"/>
                    <a:gd name="connsiteX10" fmla="*/ 2417559 w 2814373"/>
                    <a:gd name="connsiteY10" fmla="*/ 90660 h 940092"/>
                    <a:gd name="connsiteX11" fmla="*/ 2636437 w 2814373"/>
                    <a:gd name="connsiteY11" fmla="*/ 0 h 940092"/>
                    <a:gd name="connsiteX12" fmla="*/ 2806757 w 2814373"/>
                    <a:gd name="connsiteY12" fmla="*/ 50997 h 9400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2814373" h="940092">
                      <a:moveTo>
                        <a:pt x="2814373" y="57218"/>
                      </a:moveTo>
                      <a:lnTo>
                        <a:pt x="2788645" y="54817"/>
                      </a:lnTo>
                      <a:cubicBezTo>
                        <a:pt x="2701544" y="54817"/>
                        <a:pt x="2614447" y="87177"/>
                        <a:pt x="2547991" y="151894"/>
                      </a:cubicBezTo>
                      <a:lnTo>
                        <a:pt x="1796453" y="883805"/>
                      </a:lnTo>
                      <a:lnTo>
                        <a:pt x="189680" y="883805"/>
                      </a:lnTo>
                      <a:cubicBezTo>
                        <a:pt x="142690" y="883806"/>
                        <a:pt x="97924" y="893080"/>
                        <a:pt x="57207" y="909852"/>
                      </a:cubicBezTo>
                      <a:lnTo>
                        <a:pt x="0" y="940092"/>
                      </a:lnTo>
                      <a:lnTo>
                        <a:pt x="15972" y="910665"/>
                      </a:lnTo>
                      <a:cubicBezTo>
                        <a:pt x="71599" y="828328"/>
                        <a:pt x="165801" y="774193"/>
                        <a:pt x="272647" y="774193"/>
                      </a:cubicBezTo>
                      <a:lnTo>
                        <a:pt x="1734026" y="774192"/>
                      </a:lnTo>
                      <a:lnTo>
                        <a:pt x="2417559" y="90660"/>
                      </a:lnTo>
                      <a:cubicBezTo>
                        <a:pt x="2478002" y="30221"/>
                        <a:pt x="2557218" y="0"/>
                        <a:pt x="2636437" y="0"/>
                      </a:cubicBezTo>
                      <a:cubicBezTo>
                        <a:pt x="2695852" y="0"/>
                        <a:pt x="2755264" y="17000"/>
                        <a:pt x="2806757" y="50997"/>
                      </a:cubicBezTo>
                      <a:close/>
                    </a:path>
                  </a:pathLst>
                </a:cu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601" name="フリーフォーム 1600"/>
                <p:cNvSpPr/>
                <p:nvPr/>
              </p:nvSpPr>
              <p:spPr bwMode="auto">
                <a:xfrm rot="17303525">
                  <a:off x="3680847" y="2310159"/>
                  <a:ext cx="5801414" cy="2234933"/>
                </a:xfrm>
                <a:custGeom>
                  <a:avLst/>
                  <a:gdLst>
                    <a:gd name="connsiteX0" fmla="*/ 354612 w 1653327"/>
                    <a:gd name="connsiteY0" fmla="*/ 0 h 691784"/>
                    <a:gd name="connsiteX1" fmla="*/ 864794 w 1653327"/>
                    <a:gd name="connsiteY1" fmla="*/ 0 h 691784"/>
                    <a:gd name="connsiteX2" fmla="*/ 1096839 w 1653327"/>
                    <a:gd name="connsiteY2" fmla="*/ 232045 h 691784"/>
                    <a:gd name="connsiteX3" fmla="*/ 1086336 w 1653327"/>
                    <a:gd name="connsiteY3" fmla="*/ 284070 h 691784"/>
                    <a:gd name="connsiteX4" fmla="*/ 1348884 w 1653327"/>
                    <a:gd name="connsiteY4" fmla="*/ 284070 h 691784"/>
                    <a:gd name="connsiteX5" fmla="*/ 1517753 w 1653327"/>
                    <a:gd name="connsiteY5" fmla="*/ 115201 h 691784"/>
                    <a:gd name="connsiteX6" fmla="*/ 1630067 w 1653327"/>
                    <a:gd name="connsiteY6" fmla="*/ 115201 h 691784"/>
                    <a:gd name="connsiteX7" fmla="*/ 1630066 w 1653327"/>
                    <a:gd name="connsiteY7" fmla="*/ 115201 h 691784"/>
                    <a:gd name="connsiteX8" fmla="*/ 1630066 w 1653327"/>
                    <a:gd name="connsiteY8" fmla="*/ 227515 h 691784"/>
                    <a:gd name="connsiteX9" fmla="*/ 1415468 w 1653327"/>
                    <a:gd name="connsiteY9" fmla="*/ 442112 h 691784"/>
                    <a:gd name="connsiteX10" fmla="*/ 1359311 w 1653327"/>
                    <a:gd name="connsiteY10" fmla="*/ 465373 h 691784"/>
                    <a:gd name="connsiteX11" fmla="*/ 1352721 w 1653327"/>
                    <a:gd name="connsiteY11" fmla="*/ 464090 h 691784"/>
                    <a:gd name="connsiteX12" fmla="*/ 893972 w 1653327"/>
                    <a:gd name="connsiteY12" fmla="*/ 464090 h 691784"/>
                    <a:gd name="connsiteX13" fmla="*/ 884255 w 1653327"/>
                    <a:gd name="connsiteY13" fmla="*/ 462128 h 691784"/>
                    <a:gd name="connsiteX14" fmla="*/ 864794 w 1653327"/>
                    <a:gd name="connsiteY14" fmla="*/ 464090 h 691784"/>
                    <a:gd name="connsiteX15" fmla="*/ 632351 w 1653327"/>
                    <a:gd name="connsiteY15" fmla="*/ 464090 h 691784"/>
                    <a:gd name="connsiteX16" fmla="*/ 575427 w 1653327"/>
                    <a:gd name="connsiteY16" fmla="*/ 691784 h 691784"/>
                    <a:gd name="connsiteX17" fmla="*/ 0 w 1653327"/>
                    <a:gd name="connsiteY17" fmla="*/ 691784 h 691784"/>
                    <a:gd name="connsiteX18" fmla="*/ 125759 w 1653327"/>
                    <a:gd name="connsiteY18" fmla="*/ 188750 h 691784"/>
                    <a:gd name="connsiteX19" fmla="*/ 131308 w 1653327"/>
                    <a:gd name="connsiteY19" fmla="*/ 188750 h 691784"/>
                    <a:gd name="connsiteX20" fmla="*/ 140802 w 1653327"/>
                    <a:gd name="connsiteY20" fmla="*/ 141723 h 691784"/>
                    <a:gd name="connsiteX21" fmla="*/ 354612 w 1653327"/>
                    <a:gd name="connsiteY21" fmla="*/ 0 h 691784"/>
                    <a:gd name="connsiteX0" fmla="*/ 354612 w 1653327"/>
                    <a:gd name="connsiteY0" fmla="*/ 0 h 691784"/>
                    <a:gd name="connsiteX1" fmla="*/ 864794 w 1653327"/>
                    <a:gd name="connsiteY1" fmla="*/ 0 h 691784"/>
                    <a:gd name="connsiteX2" fmla="*/ 1096839 w 1653327"/>
                    <a:gd name="connsiteY2" fmla="*/ 232045 h 691784"/>
                    <a:gd name="connsiteX3" fmla="*/ 1086336 w 1653327"/>
                    <a:gd name="connsiteY3" fmla="*/ 284070 h 691784"/>
                    <a:gd name="connsiteX4" fmla="*/ 1348884 w 1653327"/>
                    <a:gd name="connsiteY4" fmla="*/ 284070 h 691784"/>
                    <a:gd name="connsiteX5" fmla="*/ 1517753 w 1653327"/>
                    <a:gd name="connsiteY5" fmla="*/ 115201 h 691784"/>
                    <a:gd name="connsiteX6" fmla="*/ 1630067 w 1653327"/>
                    <a:gd name="connsiteY6" fmla="*/ 115201 h 691784"/>
                    <a:gd name="connsiteX7" fmla="*/ 1630066 w 1653327"/>
                    <a:gd name="connsiteY7" fmla="*/ 115201 h 691784"/>
                    <a:gd name="connsiteX8" fmla="*/ 1630066 w 1653327"/>
                    <a:gd name="connsiteY8" fmla="*/ 227515 h 691784"/>
                    <a:gd name="connsiteX9" fmla="*/ 1415468 w 1653327"/>
                    <a:gd name="connsiteY9" fmla="*/ 442112 h 691784"/>
                    <a:gd name="connsiteX10" fmla="*/ 1359311 w 1653327"/>
                    <a:gd name="connsiteY10" fmla="*/ 465373 h 691784"/>
                    <a:gd name="connsiteX11" fmla="*/ 1352721 w 1653327"/>
                    <a:gd name="connsiteY11" fmla="*/ 464090 h 691784"/>
                    <a:gd name="connsiteX12" fmla="*/ 893972 w 1653327"/>
                    <a:gd name="connsiteY12" fmla="*/ 464090 h 691784"/>
                    <a:gd name="connsiteX13" fmla="*/ 884255 w 1653327"/>
                    <a:gd name="connsiteY13" fmla="*/ 462128 h 691784"/>
                    <a:gd name="connsiteX14" fmla="*/ 864794 w 1653327"/>
                    <a:gd name="connsiteY14" fmla="*/ 464090 h 691784"/>
                    <a:gd name="connsiteX15" fmla="*/ 632351 w 1653327"/>
                    <a:gd name="connsiteY15" fmla="*/ 464090 h 691784"/>
                    <a:gd name="connsiteX16" fmla="*/ 575427 w 1653327"/>
                    <a:gd name="connsiteY16" fmla="*/ 691784 h 691784"/>
                    <a:gd name="connsiteX17" fmla="*/ 0 w 1653327"/>
                    <a:gd name="connsiteY17" fmla="*/ 691784 h 691784"/>
                    <a:gd name="connsiteX18" fmla="*/ 125759 w 1653327"/>
                    <a:gd name="connsiteY18" fmla="*/ 188750 h 691784"/>
                    <a:gd name="connsiteX19" fmla="*/ 140802 w 1653327"/>
                    <a:gd name="connsiteY19" fmla="*/ 141723 h 691784"/>
                    <a:gd name="connsiteX20" fmla="*/ 354612 w 1653327"/>
                    <a:gd name="connsiteY20" fmla="*/ 0 h 691784"/>
                    <a:gd name="connsiteX0" fmla="*/ 354612 w 1653327"/>
                    <a:gd name="connsiteY0" fmla="*/ 0 h 691784"/>
                    <a:gd name="connsiteX1" fmla="*/ 864794 w 1653327"/>
                    <a:gd name="connsiteY1" fmla="*/ 0 h 691784"/>
                    <a:gd name="connsiteX2" fmla="*/ 1096839 w 1653327"/>
                    <a:gd name="connsiteY2" fmla="*/ 232045 h 691784"/>
                    <a:gd name="connsiteX3" fmla="*/ 1348884 w 1653327"/>
                    <a:gd name="connsiteY3" fmla="*/ 284070 h 691784"/>
                    <a:gd name="connsiteX4" fmla="*/ 1517753 w 1653327"/>
                    <a:gd name="connsiteY4" fmla="*/ 115201 h 691784"/>
                    <a:gd name="connsiteX5" fmla="*/ 1630067 w 1653327"/>
                    <a:gd name="connsiteY5" fmla="*/ 115201 h 691784"/>
                    <a:gd name="connsiteX6" fmla="*/ 1630066 w 1653327"/>
                    <a:gd name="connsiteY6" fmla="*/ 115201 h 691784"/>
                    <a:gd name="connsiteX7" fmla="*/ 1630066 w 1653327"/>
                    <a:gd name="connsiteY7" fmla="*/ 227515 h 691784"/>
                    <a:gd name="connsiteX8" fmla="*/ 1415468 w 1653327"/>
                    <a:gd name="connsiteY8" fmla="*/ 442112 h 691784"/>
                    <a:gd name="connsiteX9" fmla="*/ 1359311 w 1653327"/>
                    <a:gd name="connsiteY9" fmla="*/ 465373 h 691784"/>
                    <a:gd name="connsiteX10" fmla="*/ 1352721 w 1653327"/>
                    <a:gd name="connsiteY10" fmla="*/ 464090 h 691784"/>
                    <a:gd name="connsiteX11" fmla="*/ 893972 w 1653327"/>
                    <a:gd name="connsiteY11" fmla="*/ 464090 h 691784"/>
                    <a:gd name="connsiteX12" fmla="*/ 884255 w 1653327"/>
                    <a:gd name="connsiteY12" fmla="*/ 462128 h 691784"/>
                    <a:gd name="connsiteX13" fmla="*/ 864794 w 1653327"/>
                    <a:gd name="connsiteY13" fmla="*/ 464090 h 691784"/>
                    <a:gd name="connsiteX14" fmla="*/ 632351 w 1653327"/>
                    <a:gd name="connsiteY14" fmla="*/ 464090 h 691784"/>
                    <a:gd name="connsiteX15" fmla="*/ 575427 w 1653327"/>
                    <a:gd name="connsiteY15" fmla="*/ 691784 h 691784"/>
                    <a:gd name="connsiteX16" fmla="*/ 0 w 1653327"/>
                    <a:gd name="connsiteY16" fmla="*/ 691784 h 691784"/>
                    <a:gd name="connsiteX17" fmla="*/ 125759 w 1653327"/>
                    <a:gd name="connsiteY17" fmla="*/ 188750 h 691784"/>
                    <a:gd name="connsiteX18" fmla="*/ 140802 w 1653327"/>
                    <a:gd name="connsiteY18" fmla="*/ 141723 h 691784"/>
                    <a:gd name="connsiteX19" fmla="*/ 354612 w 1653327"/>
                    <a:gd name="connsiteY19" fmla="*/ 0 h 691784"/>
                    <a:gd name="connsiteX0" fmla="*/ 354612 w 1653327"/>
                    <a:gd name="connsiteY0" fmla="*/ 0 h 691784"/>
                    <a:gd name="connsiteX1" fmla="*/ 864794 w 1653327"/>
                    <a:gd name="connsiteY1" fmla="*/ 0 h 691784"/>
                    <a:gd name="connsiteX2" fmla="*/ 1096839 w 1653327"/>
                    <a:gd name="connsiteY2" fmla="*/ 232045 h 691784"/>
                    <a:gd name="connsiteX3" fmla="*/ 1348884 w 1653327"/>
                    <a:gd name="connsiteY3" fmla="*/ 284070 h 691784"/>
                    <a:gd name="connsiteX4" fmla="*/ 1517753 w 1653327"/>
                    <a:gd name="connsiteY4" fmla="*/ 115201 h 691784"/>
                    <a:gd name="connsiteX5" fmla="*/ 1630067 w 1653327"/>
                    <a:gd name="connsiteY5" fmla="*/ 115201 h 691784"/>
                    <a:gd name="connsiteX6" fmla="*/ 1630066 w 1653327"/>
                    <a:gd name="connsiteY6" fmla="*/ 115201 h 691784"/>
                    <a:gd name="connsiteX7" fmla="*/ 1630066 w 1653327"/>
                    <a:gd name="connsiteY7" fmla="*/ 227515 h 691784"/>
                    <a:gd name="connsiteX8" fmla="*/ 1415468 w 1653327"/>
                    <a:gd name="connsiteY8" fmla="*/ 442112 h 691784"/>
                    <a:gd name="connsiteX9" fmla="*/ 1359311 w 1653327"/>
                    <a:gd name="connsiteY9" fmla="*/ 465373 h 691784"/>
                    <a:gd name="connsiteX10" fmla="*/ 1352721 w 1653327"/>
                    <a:gd name="connsiteY10" fmla="*/ 464090 h 691784"/>
                    <a:gd name="connsiteX11" fmla="*/ 893972 w 1653327"/>
                    <a:gd name="connsiteY11" fmla="*/ 464090 h 691784"/>
                    <a:gd name="connsiteX12" fmla="*/ 864794 w 1653327"/>
                    <a:gd name="connsiteY12" fmla="*/ 464090 h 691784"/>
                    <a:gd name="connsiteX13" fmla="*/ 632351 w 1653327"/>
                    <a:gd name="connsiteY13" fmla="*/ 464090 h 691784"/>
                    <a:gd name="connsiteX14" fmla="*/ 575427 w 1653327"/>
                    <a:gd name="connsiteY14" fmla="*/ 691784 h 691784"/>
                    <a:gd name="connsiteX15" fmla="*/ 0 w 1653327"/>
                    <a:gd name="connsiteY15" fmla="*/ 691784 h 691784"/>
                    <a:gd name="connsiteX16" fmla="*/ 125759 w 1653327"/>
                    <a:gd name="connsiteY16" fmla="*/ 188750 h 691784"/>
                    <a:gd name="connsiteX17" fmla="*/ 140802 w 1653327"/>
                    <a:gd name="connsiteY17" fmla="*/ 141723 h 691784"/>
                    <a:gd name="connsiteX18" fmla="*/ 354612 w 1653327"/>
                    <a:gd name="connsiteY18" fmla="*/ 0 h 691784"/>
                    <a:gd name="connsiteX0" fmla="*/ 354612 w 1653327"/>
                    <a:gd name="connsiteY0" fmla="*/ 0 h 691784"/>
                    <a:gd name="connsiteX1" fmla="*/ 864794 w 1653327"/>
                    <a:gd name="connsiteY1" fmla="*/ 0 h 691784"/>
                    <a:gd name="connsiteX2" fmla="*/ 1096839 w 1653327"/>
                    <a:gd name="connsiteY2" fmla="*/ 232045 h 691784"/>
                    <a:gd name="connsiteX3" fmla="*/ 1348884 w 1653327"/>
                    <a:gd name="connsiteY3" fmla="*/ 284070 h 691784"/>
                    <a:gd name="connsiteX4" fmla="*/ 1517753 w 1653327"/>
                    <a:gd name="connsiteY4" fmla="*/ 115201 h 691784"/>
                    <a:gd name="connsiteX5" fmla="*/ 1630067 w 1653327"/>
                    <a:gd name="connsiteY5" fmla="*/ 115201 h 691784"/>
                    <a:gd name="connsiteX6" fmla="*/ 1630066 w 1653327"/>
                    <a:gd name="connsiteY6" fmla="*/ 115201 h 691784"/>
                    <a:gd name="connsiteX7" fmla="*/ 1630066 w 1653327"/>
                    <a:gd name="connsiteY7" fmla="*/ 227515 h 691784"/>
                    <a:gd name="connsiteX8" fmla="*/ 1415468 w 1653327"/>
                    <a:gd name="connsiteY8" fmla="*/ 442112 h 691784"/>
                    <a:gd name="connsiteX9" fmla="*/ 1359311 w 1653327"/>
                    <a:gd name="connsiteY9" fmla="*/ 465373 h 691784"/>
                    <a:gd name="connsiteX10" fmla="*/ 1352721 w 1653327"/>
                    <a:gd name="connsiteY10" fmla="*/ 464090 h 691784"/>
                    <a:gd name="connsiteX11" fmla="*/ 864794 w 1653327"/>
                    <a:gd name="connsiteY11" fmla="*/ 464090 h 691784"/>
                    <a:gd name="connsiteX12" fmla="*/ 632351 w 1653327"/>
                    <a:gd name="connsiteY12" fmla="*/ 464090 h 691784"/>
                    <a:gd name="connsiteX13" fmla="*/ 575427 w 1653327"/>
                    <a:gd name="connsiteY13" fmla="*/ 691784 h 691784"/>
                    <a:gd name="connsiteX14" fmla="*/ 0 w 1653327"/>
                    <a:gd name="connsiteY14" fmla="*/ 691784 h 691784"/>
                    <a:gd name="connsiteX15" fmla="*/ 125759 w 1653327"/>
                    <a:gd name="connsiteY15" fmla="*/ 188750 h 691784"/>
                    <a:gd name="connsiteX16" fmla="*/ 140802 w 1653327"/>
                    <a:gd name="connsiteY16" fmla="*/ 141723 h 691784"/>
                    <a:gd name="connsiteX17" fmla="*/ 354612 w 1653327"/>
                    <a:gd name="connsiteY17" fmla="*/ 0 h 691784"/>
                    <a:gd name="connsiteX0" fmla="*/ 354612 w 1653327"/>
                    <a:gd name="connsiteY0" fmla="*/ 0 h 691784"/>
                    <a:gd name="connsiteX1" fmla="*/ 864794 w 1653327"/>
                    <a:gd name="connsiteY1" fmla="*/ 0 h 691784"/>
                    <a:gd name="connsiteX2" fmla="*/ 1096839 w 1653327"/>
                    <a:gd name="connsiteY2" fmla="*/ 232045 h 691784"/>
                    <a:gd name="connsiteX3" fmla="*/ 1348884 w 1653327"/>
                    <a:gd name="connsiteY3" fmla="*/ 284070 h 691784"/>
                    <a:gd name="connsiteX4" fmla="*/ 1517753 w 1653327"/>
                    <a:gd name="connsiteY4" fmla="*/ 115201 h 691784"/>
                    <a:gd name="connsiteX5" fmla="*/ 1630067 w 1653327"/>
                    <a:gd name="connsiteY5" fmla="*/ 115201 h 691784"/>
                    <a:gd name="connsiteX6" fmla="*/ 1630066 w 1653327"/>
                    <a:gd name="connsiteY6" fmla="*/ 115201 h 691784"/>
                    <a:gd name="connsiteX7" fmla="*/ 1630066 w 1653327"/>
                    <a:gd name="connsiteY7" fmla="*/ 227515 h 691784"/>
                    <a:gd name="connsiteX8" fmla="*/ 1415468 w 1653327"/>
                    <a:gd name="connsiteY8" fmla="*/ 442112 h 691784"/>
                    <a:gd name="connsiteX9" fmla="*/ 1359311 w 1653327"/>
                    <a:gd name="connsiteY9" fmla="*/ 465373 h 691784"/>
                    <a:gd name="connsiteX10" fmla="*/ 1352721 w 1653327"/>
                    <a:gd name="connsiteY10" fmla="*/ 464090 h 691784"/>
                    <a:gd name="connsiteX11" fmla="*/ 864794 w 1653327"/>
                    <a:gd name="connsiteY11" fmla="*/ 471710 h 691784"/>
                    <a:gd name="connsiteX12" fmla="*/ 632351 w 1653327"/>
                    <a:gd name="connsiteY12" fmla="*/ 464090 h 691784"/>
                    <a:gd name="connsiteX13" fmla="*/ 575427 w 1653327"/>
                    <a:gd name="connsiteY13" fmla="*/ 691784 h 691784"/>
                    <a:gd name="connsiteX14" fmla="*/ 0 w 1653327"/>
                    <a:gd name="connsiteY14" fmla="*/ 691784 h 691784"/>
                    <a:gd name="connsiteX15" fmla="*/ 125759 w 1653327"/>
                    <a:gd name="connsiteY15" fmla="*/ 188750 h 691784"/>
                    <a:gd name="connsiteX16" fmla="*/ 140802 w 1653327"/>
                    <a:gd name="connsiteY16" fmla="*/ 141723 h 691784"/>
                    <a:gd name="connsiteX17" fmla="*/ 354612 w 1653327"/>
                    <a:gd name="connsiteY17" fmla="*/ 0 h 691784"/>
                    <a:gd name="connsiteX0" fmla="*/ 354612 w 1653327"/>
                    <a:gd name="connsiteY0" fmla="*/ 0 h 691784"/>
                    <a:gd name="connsiteX1" fmla="*/ 864794 w 1653327"/>
                    <a:gd name="connsiteY1" fmla="*/ 0 h 691784"/>
                    <a:gd name="connsiteX2" fmla="*/ 1096839 w 1653327"/>
                    <a:gd name="connsiteY2" fmla="*/ 232045 h 691784"/>
                    <a:gd name="connsiteX3" fmla="*/ 1348884 w 1653327"/>
                    <a:gd name="connsiteY3" fmla="*/ 284070 h 691784"/>
                    <a:gd name="connsiteX4" fmla="*/ 1517753 w 1653327"/>
                    <a:gd name="connsiteY4" fmla="*/ 115201 h 691784"/>
                    <a:gd name="connsiteX5" fmla="*/ 1630067 w 1653327"/>
                    <a:gd name="connsiteY5" fmla="*/ 115201 h 691784"/>
                    <a:gd name="connsiteX6" fmla="*/ 1630066 w 1653327"/>
                    <a:gd name="connsiteY6" fmla="*/ 115201 h 691784"/>
                    <a:gd name="connsiteX7" fmla="*/ 1630066 w 1653327"/>
                    <a:gd name="connsiteY7" fmla="*/ 227515 h 691784"/>
                    <a:gd name="connsiteX8" fmla="*/ 1415468 w 1653327"/>
                    <a:gd name="connsiteY8" fmla="*/ 442112 h 691784"/>
                    <a:gd name="connsiteX9" fmla="*/ 1359311 w 1653327"/>
                    <a:gd name="connsiteY9" fmla="*/ 465373 h 691784"/>
                    <a:gd name="connsiteX10" fmla="*/ 1352721 w 1653327"/>
                    <a:gd name="connsiteY10" fmla="*/ 464090 h 691784"/>
                    <a:gd name="connsiteX11" fmla="*/ 632351 w 1653327"/>
                    <a:gd name="connsiteY11" fmla="*/ 464090 h 691784"/>
                    <a:gd name="connsiteX12" fmla="*/ 575427 w 1653327"/>
                    <a:gd name="connsiteY12" fmla="*/ 691784 h 691784"/>
                    <a:gd name="connsiteX13" fmla="*/ 0 w 1653327"/>
                    <a:gd name="connsiteY13" fmla="*/ 691784 h 691784"/>
                    <a:gd name="connsiteX14" fmla="*/ 125759 w 1653327"/>
                    <a:gd name="connsiteY14" fmla="*/ 188750 h 691784"/>
                    <a:gd name="connsiteX15" fmla="*/ 140802 w 1653327"/>
                    <a:gd name="connsiteY15" fmla="*/ 141723 h 691784"/>
                    <a:gd name="connsiteX16" fmla="*/ 354612 w 1653327"/>
                    <a:gd name="connsiteY16" fmla="*/ 0 h 691784"/>
                    <a:gd name="connsiteX0" fmla="*/ 301995 w 1600710"/>
                    <a:gd name="connsiteY0" fmla="*/ 0 h 691784"/>
                    <a:gd name="connsiteX1" fmla="*/ 812177 w 1600710"/>
                    <a:gd name="connsiteY1" fmla="*/ 0 h 691784"/>
                    <a:gd name="connsiteX2" fmla="*/ 1044222 w 1600710"/>
                    <a:gd name="connsiteY2" fmla="*/ 232045 h 691784"/>
                    <a:gd name="connsiteX3" fmla="*/ 1296267 w 1600710"/>
                    <a:gd name="connsiteY3" fmla="*/ 284070 h 691784"/>
                    <a:gd name="connsiteX4" fmla="*/ 1465136 w 1600710"/>
                    <a:gd name="connsiteY4" fmla="*/ 115201 h 691784"/>
                    <a:gd name="connsiteX5" fmla="*/ 1577450 w 1600710"/>
                    <a:gd name="connsiteY5" fmla="*/ 115201 h 691784"/>
                    <a:gd name="connsiteX6" fmla="*/ 1577449 w 1600710"/>
                    <a:gd name="connsiteY6" fmla="*/ 115201 h 691784"/>
                    <a:gd name="connsiteX7" fmla="*/ 1577449 w 1600710"/>
                    <a:gd name="connsiteY7" fmla="*/ 227515 h 691784"/>
                    <a:gd name="connsiteX8" fmla="*/ 1362851 w 1600710"/>
                    <a:gd name="connsiteY8" fmla="*/ 442112 h 691784"/>
                    <a:gd name="connsiteX9" fmla="*/ 1306694 w 1600710"/>
                    <a:gd name="connsiteY9" fmla="*/ 465373 h 691784"/>
                    <a:gd name="connsiteX10" fmla="*/ 1300104 w 1600710"/>
                    <a:gd name="connsiteY10" fmla="*/ 464090 h 691784"/>
                    <a:gd name="connsiteX11" fmla="*/ 579734 w 1600710"/>
                    <a:gd name="connsiteY11" fmla="*/ 464090 h 691784"/>
                    <a:gd name="connsiteX12" fmla="*/ 522810 w 1600710"/>
                    <a:gd name="connsiteY12" fmla="*/ 691784 h 691784"/>
                    <a:gd name="connsiteX13" fmla="*/ 0 w 1600710"/>
                    <a:gd name="connsiteY13" fmla="*/ 325990 h 691784"/>
                    <a:gd name="connsiteX14" fmla="*/ 73142 w 1600710"/>
                    <a:gd name="connsiteY14" fmla="*/ 188750 h 691784"/>
                    <a:gd name="connsiteX15" fmla="*/ 88185 w 1600710"/>
                    <a:gd name="connsiteY15" fmla="*/ 141723 h 691784"/>
                    <a:gd name="connsiteX16" fmla="*/ 301995 w 1600710"/>
                    <a:gd name="connsiteY16" fmla="*/ 0 h 691784"/>
                    <a:gd name="connsiteX0" fmla="*/ 301995 w 1600710"/>
                    <a:gd name="connsiteY0" fmla="*/ 0 h 628565"/>
                    <a:gd name="connsiteX1" fmla="*/ 812177 w 1600710"/>
                    <a:gd name="connsiteY1" fmla="*/ 0 h 628565"/>
                    <a:gd name="connsiteX2" fmla="*/ 1044222 w 1600710"/>
                    <a:gd name="connsiteY2" fmla="*/ 232045 h 628565"/>
                    <a:gd name="connsiteX3" fmla="*/ 1296267 w 1600710"/>
                    <a:gd name="connsiteY3" fmla="*/ 284070 h 628565"/>
                    <a:gd name="connsiteX4" fmla="*/ 1465136 w 1600710"/>
                    <a:gd name="connsiteY4" fmla="*/ 115201 h 628565"/>
                    <a:gd name="connsiteX5" fmla="*/ 1577450 w 1600710"/>
                    <a:gd name="connsiteY5" fmla="*/ 115201 h 628565"/>
                    <a:gd name="connsiteX6" fmla="*/ 1577449 w 1600710"/>
                    <a:gd name="connsiteY6" fmla="*/ 115201 h 628565"/>
                    <a:gd name="connsiteX7" fmla="*/ 1577449 w 1600710"/>
                    <a:gd name="connsiteY7" fmla="*/ 227515 h 628565"/>
                    <a:gd name="connsiteX8" fmla="*/ 1362851 w 1600710"/>
                    <a:gd name="connsiteY8" fmla="*/ 442112 h 628565"/>
                    <a:gd name="connsiteX9" fmla="*/ 1306694 w 1600710"/>
                    <a:gd name="connsiteY9" fmla="*/ 465373 h 628565"/>
                    <a:gd name="connsiteX10" fmla="*/ 1300104 w 1600710"/>
                    <a:gd name="connsiteY10" fmla="*/ 464090 h 628565"/>
                    <a:gd name="connsiteX11" fmla="*/ 579734 w 1600710"/>
                    <a:gd name="connsiteY11" fmla="*/ 464090 h 628565"/>
                    <a:gd name="connsiteX12" fmla="*/ 491964 w 1600710"/>
                    <a:gd name="connsiteY12" fmla="*/ 628565 h 628565"/>
                    <a:gd name="connsiteX13" fmla="*/ 0 w 1600710"/>
                    <a:gd name="connsiteY13" fmla="*/ 325990 h 628565"/>
                    <a:gd name="connsiteX14" fmla="*/ 73142 w 1600710"/>
                    <a:gd name="connsiteY14" fmla="*/ 188750 h 628565"/>
                    <a:gd name="connsiteX15" fmla="*/ 88185 w 1600710"/>
                    <a:gd name="connsiteY15" fmla="*/ 141723 h 628565"/>
                    <a:gd name="connsiteX16" fmla="*/ 301995 w 1600710"/>
                    <a:gd name="connsiteY16" fmla="*/ 0 h 628565"/>
                    <a:gd name="connsiteX0" fmla="*/ 301995 w 1600710"/>
                    <a:gd name="connsiteY0" fmla="*/ 0 h 680710"/>
                    <a:gd name="connsiteX1" fmla="*/ 812177 w 1600710"/>
                    <a:gd name="connsiteY1" fmla="*/ 0 h 680710"/>
                    <a:gd name="connsiteX2" fmla="*/ 1044222 w 1600710"/>
                    <a:gd name="connsiteY2" fmla="*/ 232045 h 680710"/>
                    <a:gd name="connsiteX3" fmla="*/ 1296267 w 1600710"/>
                    <a:gd name="connsiteY3" fmla="*/ 284070 h 680710"/>
                    <a:gd name="connsiteX4" fmla="*/ 1465136 w 1600710"/>
                    <a:gd name="connsiteY4" fmla="*/ 115201 h 680710"/>
                    <a:gd name="connsiteX5" fmla="*/ 1577450 w 1600710"/>
                    <a:gd name="connsiteY5" fmla="*/ 115201 h 680710"/>
                    <a:gd name="connsiteX6" fmla="*/ 1577449 w 1600710"/>
                    <a:gd name="connsiteY6" fmla="*/ 115201 h 680710"/>
                    <a:gd name="connsiteX7" fmla="*/ 1577449 w 1600710"/>
                    <a:gd name="connsiteY7" fmla="*/ 227515 h 680710"/>
                    <a:gd name="connsiteX8" fmla="*/ 1362851 w 1600710"/>
                    <a:gd name="connsiteY8" fmla="*/ 442112 h 680710"/>
                    <a:gd name="connsiteX9" fmla="*/ 1306694 w 1600710"/>
                    <a:gd name="connsiteY9" fmla="*/ 465373 h 680710"/>
                    <a:gd name="connsiteX10" fmla="*/ 1300104 w 1600710"/>
                    <a:gd name="connsiteY10" fmla="*/ 464090 h 680710"/>
                    <a:gd name="connsiteX11" fmla="*/ 579734 w 1600710"/>
                    <a:gd name="connsiteY11" fmla="*/ 464090 h 680710"/>
                    <a:gd name="connsiteX12" fmla="*/ 463657 w 1600710"/>
                    <a:gd name="connsiteY12" fmla="*/ 680710 h 680710"/>
                    <a:gd name="connsiteX13" fmla="*/ 0 w 1600710"/>
                    <a:gd name="connsiteY13" fmla="*/ 325990 h 680710"/>
                    <a:gd name="connsiteX14" fmla="*/ 73142 w 1600710"/>
                    <a:gd name="connsiteY14" fmla="*/ 188750 h 680710"/>
                    <a:gd name="connsiteX15" fmla="*/ 88185 w 1600710"/>
                    <a:gd name="connsiteY15" fmla="*/ 141723 h 680710"/>
                    <a:gd name="connsiteX16" fmla="*/ 301995 w 1600710"/>
                    <a:gd name="connsiteY16" fmla="*/ 0 h 680710"/>
                    <a:gd name="connsiteX0" fmla="*/ 348017 w 1646732"/>
                    <a:gd name="connsiteY0" fmla="*/ 0 h 680710"/>
                    <a:gd name="connsiteX1" fmla="*/ 858199 w 1646732"/>
                    <a:gd name="connsiteY1" fmla="*/ 0 h 680710"/>
                    <a:gd name="connsiteX2" fmla="*/ 1090244 w 1646732"/>
                    <a:gd name="connsiteY2" fmla="*/ 232045 h 680710"/>
                    <a:gd name="connsiteX3" fmla="*/ 1342289 w 1646732"/>
                    <a:gd name="connsiteY3" fmla="*/ 284070 h 680710"/>
                    <a:gd name="connsiteX4" fmla="*/ 1511158 w 1646732"/>
                    <a:gd name="connsiteY4" fmla="*/ 115201 h 680710"/>
                    <a:gd name="connsiteX5" fmla="*/ 1623472 w 1646732"/>
                    <a:gd name="connsiteY5" fmla="*/ 115201 h 680710"/>
                    <a:gd name="connsiteX6" fmla="*/ 1623471 w 1646732"/>
                    <a:gd name="connsiteY6" fmla="*/ 115201 h 680710"/>
                    <a:gd name="connsiteX7" fmla="*/ 1623471 w 1646732"/>
                    <a:gd name="connsiteY7" fmla="*/ 227515 h 680710"/>
                    <a:gd name="connsiteX8" fmla="*/ 1408873 w 1646732"/>
                    <a:gd name="connsiteY8" fmla="*/ 442112 h 680710"/>
                    <a:gd name="connsiteX9" fmla="*/ 1352716 w 1646732"/>
                    <a:gd name="connsiteY9" fmla="*/ 465373 h 680710"/>
                    <a:gd name="connsiteX10" fmla="*/ 1346126 w 1646732"/>
                    <a:gd name="connsiteY10" fmla="*/ 464090 h 680710"/>
                    <a:gd name="connsiteX11" fmla="*/ 625756 w 1646732"/>
                    <a:gd name="connsiteY11" fmla="*/ 464090 h 680710"/>
                    <a:gd name="connsiteX12" fmla="*/ 509679 w 1646732"/>
                    <a:gd name="connsiteY12" fmla="*/ 680710 h 680710"/>
                    <a:gd name="connsiteX13" fmla="*/ -1 w 1646732"/>
                    <a:gd name="connsiteY13" fmla="*/ 399671 h 680710"/>
                    <a:gd name="connsiteX14" fmla="*/ 119164 w 1646732"/>
                    <a:gd name="connsiteY14" fmla="*/ 188750 h 680710"/>
                    <a:gd name="connsiteX15" fmla="*/ 134207 w 1646732"/>
                    <a:gd name="connsiteY15" fmla="*/ 141723 h 680710"/>
                    <a:gd name="connsiteX16" fmla="*/ 348017 w 1646732"/>
                    <a:gd name="connsiteY16" fmla="*/ 0 h 680710"/>
                    <a:gd name="connsiteX0" fmla="*/ 348017 w 1646732"/>
                    <a:gd name="connsiteY0" fmla="*/ 0 h 680710"/>
                    <a:gd name="connsiteX1" fmla="*/ 1090244 w 1646732"/>
                    <a:gd name="connsiteY1" fmla="*/ 232045 h 680710"/>
                    <a:gd name="connsiteX2" fmla="*/ 1342289 w 1646732"/>
                    <a:gd name="connsiteY2" fmla="*/ 284070 h 680710"/>
                    <a:gd name="connsiteX3" fmla="*/ 1511158 w 1646732"/>
                    <a:gd name="connsiteY3" fmla="*/ 115201 h 680710"/>
                    <a:gd name="connsiteX4" fmla="*/ 1623472 w 1646732"/>
                    <a:gd name="connsiteY4" fmla="*/ 115201 h 680710"/>
                    <a:gd name="connsiteX5" fmla="*/ 1623471 w 1646732"/>
                    <a:gd name="connsiteY5" fmla="*/ 115201 h 680710"/>
                    <a:gd name="connsiteX6" fmla="*/ 1623471 w 1646732"/>
                    <a:gd name="connsiteY6" fmla="*/ 227515 h 680710"/>
                    <a:gd name="connsiteX7" fmla="*/ 1408873 w 1646732"/>
                    <a:gd name="connsiteY7" fmla="*/ 442112 h 680710"/>
                    <a:gd name="connsiteX8" fmla="*/ 1352716 w 1646732"/>
                    <a:gd name="connsiteY8" fmla="*/ 465373 h 680710"/>
                    <a:gd name="connsiteX9" fmla="*/ 1346126 w 1646732"/>
                    <a:gd name="connsiteY9" fmla="*/ 464090 h 680710"/>
                    <a:gd name="connsiteX10" fmla="*/ 625756 w 1646732"/>
                    <a:gd name="connsiteY10" fmla="*/ 464090 h 680710"/>
                    <a:gd name="connsiteX11" fmla="*/ 509679 w 1646732"/>
                    <a:gd name="connsiteY11" fmla="*/ 680710 h 680710"/>
                    <a:gd name="connsiteX12" fmla="*/ -1 w 1646732"/>
                    <a:gd name="connsiteY12" fmla="*/ 399671 h 680710"/>
                    <a:gd name="connsiteX13" fmla="*/ 119164 w 1646732"/>
                    <a:gd name="connsiteY13" fmla="*/ 188750 h 680710"/>
                    <a:gd name="connsiteX14" fmla="*/ 134207 w 1646732"/>
                    <a:gd name="connsiteY14" fmla="*/ 141723 h 680710"/>
                    <a:gd name="connsiteX15" fmla="*/ 348017 w 1646732"/>
                    <a:gd name="connsiteY15" fmla="*/ 0 h 680710"/>
                    <a:gd name="connsiteX0" fmla="*/ 348017 w 1646732"/>
                    <a:gd name="connsiteY0" fmla="*/ 12804 h 693514"/>
                    <a:gd name="connsiteX1" fmla="*/ 1090244 w 1646732"/>
                    <a:gd name="connsiteY1" fmla="*/ 244849 h 693514"/>
                    <a:gd name="connsiteX2" fmla="*/ 1342289 w 1646732"/>
                    <a:gd name="connsiteY2" fmla="*/ 296874 h 693514"/>
                    <a:gd name="connsiteX3" fmla="*/ 1511158 w 1646732"/>
                    <a:gd name="connsiteY3" fmla="*/ 128005 h 693514"/>
                    <a:gd name="connsiteX4" fmla="*/ 1623472 w 1646732"/>
                    <a:gd name="connsiteY4" fmla="*/ 128005 h 693514"/>
                    <a:gd name="connsiteX5" fmla="*/ 1623471 w 1646732"/>
                    <a:gd name="connsiteY5" fmla="*/ 128005 h 693514"/>
                    <a:gd name="connsiteX6" fmla="*/ 1623471 w 1646732"/>
                    <a:gd name="connsiteY6" fmla="*/ 240319 h 693514"/>
                    <a:gd name="connsiteX7" fmla="*/ 1408873 w 1646732"/>
                    <a:gd name="connsiteY7" fmla="*/ 454916 h 693514"/>
                    <a:gd name="connsiteX8" fmla="*/ 1352716 w 1646732"/>
                    <a:gd name="connsiteY8" fmla="*/ 478177 h 693514"/>
                    <a:gd name="connsiteX9" fmla="*/ 1346126 w 1646732"/>
                    <a:gd name="connsiteY9" fmla="*/ 476894 h 693514"/>
                    <a:gd name="connsiteX10" fmla="*/ 625756 w 1646732"/>
                    <a:gd name="connsiteY10" fmla="*/ 476894 h 693514"/>
                    <a:gd name="connsiteX11" fmla="*/ 509679 w 1646732"/>
                    <a:gd name="connsiteY11" fmla="*/ 693514 h 693514"/>
                    <a:gd name="connsiteX12" fmla="*/ -1 w 1646732"/>
                    <a:gd name="connsiteY12" fmla="*/ 412475 h 693514"/>
                    <a:gd name="connsiteX13" fmla="*/ 119164 w 1646732"/>
                    <a:gd name="connsiteY13" fmla="*/ 201554 h 693514"/>
                    <a:gd name="connsiteX14" fmla="*/ 134207 w 1646732"/>
                    <a:gd name="connsiteY14" fmla="*/ 154527 h 693514"/>
                    <a:gd name="connsiteX15" fmla="*/ 348017 w 1646732"/>
                    <a:gd name="connsiteY15" fmla="*/ 12804 h 693514"/>
                    <a:gd name="connsiteX0" fmla="*/ 348017 w 1646732"/>
                    <a:gd name="connsiteY0" fmla="*/ 12804 h 693514"/>
                    <a:gd name="connsiteX1" fmla="*/ 1090244 w 1646732"/>
                    <a:gd name="connsiteY1" fmla="*/ 244849 h 693514"/>
                    <a:gd name="connsiteX2" fmla="*/ 1342289 w 1646732"/>
                    <a:gd name="connsiteY2" fmla="*/ 296874 h 693514"/>
                    <a:gd name="connsiteX3" fmla="*/ 1511158 w 1646732"/>
                    <a:gd name="connsiteY3" fmla="*/ 128005 h 693514"/>
                    <a:gd name="connsiteX4" fmla="*/ 1623472 w 1646732"/>
                    <a:gd name="connsiteY4" fmla="*/ 128005 h 693514"/>
                    <a:gd name="connsiteX5" fmla="*/ 1623471 w 1646732"/>
                    <a:gd name="connsiteY5" fmla="*/ 128005 h 693514"/>
                    <a:gd name="connsiteX6" fmla="*/ 1623471 w 1646732"/>
                    <a:gd name="connsiteY6" fmla="*/ 240319 h 693514"/>
                    <a:gd name="connsiteX7" fmla="*/ 1408873 w 1646732"/>
                    <a:gd name="connsiteY7" fmla="*/ 454916 h 693514"/>
                    <a:gd name="connsiteX8" fmla="*/ 1352716 w 1646732"/>
                    <a:gd name="connsiteY8" fmla="*/ 478177 h 693514"/>
                    <a:gd name="connsiteX9" fmla="*/ 1346126 w 1646732"/>
                    <a:gd name="connsiteY9" fmla="*/ 476894 h 693514"/>
                    <a:gd name="connsiteX10" fmla="*/ 625756 w 1646732"/>
                    <a:gd name="connsiteY10" fmla="*/ 476894 h 693514"/>
                    <a:gd name="connsiteX11" fmla="*/ 509679 w 1646732"/>
                    <a:gd name="connsiteY11" fmla="*/ 693514 h 693514"/>
                    <a:gd name="connsiteX12" fmla="*/ -1 w 1646732"/>
                    <a:gd name="connsiteY12" fmla="*/ 412475 h 693514"/>
                    <a:gd name="connsiteX13" fmla="*/ 134207 w 1646732"/>
                    <a:gd name="connsiteY13" fmla="*/ 154527 h 693514"/>
                    <a:gd name="connsiteX14" fmla="*/ 348017 w 1646732"/>
                    <a:gd name="connsiteY14" fmla="*/ 12804 h 693514"/>
                    <a:gd name="connsiteX0" fmla="*/ 348017 w 1646732"/>
                    <a:gd name="connsiteY0" fmla="*/ 12804 h 693514"/>
                    <a:gd name="connsiteX1" fmla="*/ 1090244 w 1646732"/>
                    <a:gd name="connsiteY1" fmla="*/ 244849 h 693514"/>
                    <a:gd name="connsiteX2" fmla="*/ 1342289 w 1646732"/>
                    <a:gd name="connsiteY2" fmla="*/ 296874 h 693514"/>
                    <a:gd name="connsiteX3" fmla="*/ 1511158 w 1646732"/>
                    <a:gd name="connsiteY3" fmla="*/ 128005 h 693514"/>
                    <a:gd name="connsiteX4" fmla="*/ 1623472 w 1646732"/>
                    <a:gd name="connsiteY4" fmla="*/ 128005 h 693514"/>
                    <a:gd name="connsiteX5" fmla="*/ 1623471 w 1646732"/>
                    <a:gd name="connsiteY5" fmla="*/ 128005 h 693514"/>
                    <a:gd name="connsiteX6" fmla="*/ 1623471 w 1646732"/>
                    <a:gd name="connsiteY6" fmla="*/ 240319 h 693514"/>
                    <a:gd name="connsiteX7" fmla="*/ 1408873 w 1646732"/>
                    <a:gd name="connsiteY7" fmla="*/ 454916 h 693514"/>
                    <a:gd name="connsiteX8" fmla="*/ 1352716 w 1646732"/>
                    <a:gd name="connsiteY8" fmla="*/ 478177 h 693514"/>
                    <a:gd name="connsiteX9" fmla="*/ 1346126 w 1646732"/>
                    <a:gd name="connsiteY9" fmla="*/ 476894 h 693514"/>
                    <a:gd name="connsiteX10" fmla="*/ 625756 w 1646732"/>
                    <a:gd name="connsiteY10" fmla="*/ 476894 h 693514"/>
                    <a:gd name="connsiteX11" fmla="*/ 509679 w 1646732"/>
                    <a:gd name="connsiteY11" fmla="*/ 693514 h 693514"/>
                    <a:gd name="connsiteX12" fmla="*/ -1 w 1646732"/>
                    <a:gd name="connsiteY12" fmla="*/ 412475 h 693514"/>
                    <a:gd name="connsiteX13" fmla="*/ 348017 w 1646732"/>
                    <a:gd name="connsiteY13" fmla="*/ 12804 h 693514"/>
                    <a:gd name="connsiteX0" fmla="*/ 348017 w 1646732"/>
                    <a:gd name="connsiteY0" fmla="*/ 12804 h 693514"/>
                    <a:gd name="connsiteX1" fmla="*/ 1090244 w 1646732"/>
                    <a:gd name="connsiteY1" fmla="*/ 244849 h 693514"/>
                    <a:gd name="connsiteX2" fmla="*/ 1342289 w 1646732"/>
                    <a:gd name="connsiteY2" fmla="*/ 296874 h 693514"/>
                    <a:gd name="connsiteX3" fmla="*/ 1511158 w 1646732"/>
                    <a:gd name="connsiteY3" fmla="*/ 128005 h 693514"/>
                    <a:gd name="connsiteX4" fmla="*/ 1623472 w 1646732"/>
                    <a:gd name="connsiteY4" fmla="*/ 128005 h 693514"/>
                    <a:gd name="connsiteX5" fmla="*/ 1623471 w 1646732"/>
                    <a:gd name="connsiteY5" fmla="*/ 128005 h 693514"/>
                    <a:gd name="connsiteX6" fmla="*/ 1623471 w 1646732"/>
                    <a:gd name="connsiteY6" fmla="*/ 240319 h 693514"/>
                    <a:gd name="connsiteX7" fmla="*/ 1408873 w 1646732"/>
                    <a:gd name="connsiteY7" fmla="*/ 454916 h 693514"/>
                    <a:gd name="connsiteX8" fmla="*/ 1352716 w 1646732"/>
                    <a:gd name="connsiteY8" fmla="*/ 478177 h 693514"/>
                    <a:gd name="connsiteX9" fmla="*/ 1346126 w 1646732"/>
                    <a:gd name="connsiteY9" fmla="*/ 476894 h 693514"/>
                    <a:gd name="connsiteX10" fmla="*/ 625756 w 1646732"/>
                    <a:gd name="connsiteY10" fmla="*/ 476894 h 693514"/>
                    <a:gd name="connsiteX11" fmla="*/ 509679 w 1646732"/>
                    <a:gd name="connsiteY11" fmla="*/ 693514 h 693514"/>
                    <a:gd name="connsiteX12" fmla="*/ -1 w 1646732"/>
                    <a:gd name="connsiteY12" fmla="*/ 412475 h 693514"/>
                    <a:gd name="connsiteX13" fmla="*/ 348017 w 1646732"/>
                    <a:gd name="connsiteY13" fmla="*/ 12804 h 693514"/>
                    <a:gd name="connsiteX0" fmla="*/ 348017 w 1646732"/>
                    <a:gd name="connsiteY0" fmla="*/ 12804 h 634704"/>
                    <a:gd name="connsiteX1" fmla="*/ 1090244 w 1646732"/>
                    <a:gd name="connsiteY1" fmla="*/ 244849 h 634704"/>
                    <a:gd name="connsiteX2" fmla="*/ 1342289 w 1646732"/>
                    <a:gd name="connsiteY2" fmla="*/ 296874 h 634704"/>
                    <a:gd name="connsiteX3" fmla="*/ 1511158 w 1646732"/>
                    <a:gd name="connsiteY3" fmla="*/ 128005 h 634704"/>
                    <a:gd name="connsiteX4" fmla="*/ 1623472 w 1646732"/>
                    <a:gd name="connsiteY4" fmla="*/ 128005 h 634704"/>
                    <a:gd name="connsiteX5" fmla="*/ 1623471 w 1646732"/>
                    <a:gd name="connsiteY5" fmla="*/ 128005 h 634704"/>
                    <a:gd name="connsiteX6" fmla="*/ 1623471 w 1646732"/>
                    <a:gd name="connsiteY6" fmla="*/ 240319 h 634704"/>
                    <a:gd name="connsiteX7" fmla="*/ 1408873 w 1646732"/>
                    <a:gd name="connsiteY7" fmla="*/ 454916 h 634704"/>
                    <a:gd name="connsiteX8" fmla="*/ 1352716 w 1646732"/>
                    <a:gd name="connsiteY8" fmla="*/ 478177 h 634704"/>
                    <a:gd name="connsiteX9" fmla="*/ 1346126 w 1646732"/>
                    <a:gd name="connsiteY9" fmla="*/ 476894 h 634704"/>
                    <a:gd name="connsiteX10" fmla="*/ 625756 w 1646732"/>
                    <a:gd name="connsiteY10" fmla="*/ 476894 h 634704"/>
                    <a:gd name="connsiteX11" fmla="*/ 281871 w 1646732"/>
                    <a:gd name="connsiteY11" fmla="*/ 634705 h 634704"/>
                    <a:gd name="connsiteX12" fmla="*/ -1 w 1646732"/>
                    <a:gd name="connsiteY12" fmla="*/ 412475 h 634704"/>
                    <a:gd name="connsiteX13" fmla="*/ 348017 w 1646732"/>
                    <a:gd name="connsiteY13" fmla="*/ 12804 h 634704"/>
                    <a:gd name="connsiteX0" fmla="*/ 388271 w 1686986"/>
                    <a:gd name="connsiteY0" fmla="*/ 12804 h 634704"/>
                    <a:gd name="connsiteX1" fmla="*/ 1130498 w 1686986"/>
                    <a:gd name="connsiteY1" fmla="*/ 244849 h 634704"/>
                    <a:gd name="connsiteX2" fmla="*/ 1382543 w 1686986"/>
                    <a:gd name="connsiteY2" fmla="*/ 296874 h 634704"/>
                    <a:gd name="connsiteX3" fmla="*/ 1551412 w 1686986"/>
                    <a:gd name="connsiteY3" fmla="*/ 128005 h 634704"/>
                    <a:gd name="connsiteX4" fmla="*/ 1663726 w 1686986"/>
                    <a:gd name="connsiteY4" fmla="*/ 128005 h 634704"/>
                    <a:gd name="connsiteX5" fmla="*/ 1663725 w 1686986"/>
                    <a:gd name="connsiteY5" fmla="*/ 128005 h 634704"/>
                    <a:gd name="connsiteX6" fmla="*/ 1663725 w 1686986"/>
                    <a:gd name="connsiteY6" fmla="*/ 240319 h 634704"/>
                    <a:gd name="connsiteX7" fmla="*/ 1449127 w 1686986"/>
                    <a:gd name="connsiteY7" fmla="*/ 454916 h 634704"/>
                    <a:gd name="connsiteX8" fmla="*/ 1392970 w 1686986"/>
                    <a:gd name="connsiteY8" fmla="*/ 478177 h 634704"/>
                    <a:gd name="connsiteX9" fmla="*/ 1386380 w 1686986"/>
                    <a:gd name="connsiteY9" fmla="*/ 476894 h 634704"/>
                    <a:gd name="connsiteX10" fmla="*/ 666010 w 1686986"/>
                    <a:gd name="connsiteY10" fmla="*/ 476894 h 634704"/>
                    <a:gd name="connsiteX11" fmla="*/ 322125 w 1686986"/>
                    <a:gd name="connsiteY11" fmla="*/ 634705 h 634704"/>
                    <a:gd name="connsiteX12" fmla="*/ 0 w 1686986"/>
                    <a:gd name="connsiteY12" fmla="*/ 331068 h 634704"/>
                    <a:gd name="connsiteX13" fmla="*/ 388271 w 1686986"/>
                    <a:gd name="connsiteY13" fmla="*/ 12804 h 634704"/>
                    <a:gd name="connsiteX0" fmla="*/ 388271 w 1686986"/>
                    <a:gd name="connsiteY0" fmla="*/ 2330 h 624230"/>
                    <a:gd name="connsiteX1" fmla="*/ 1130498 w 1686986"/>
                    <a:gd name="connsiteY1" fmla="*/ 234375 h 624230"/>
                    <a:gd name="connsiteX2" fmla="*/ 1382543 w 1686986"/>
                    <a:gd name="connsiteY2" fmla="*/ 286400 h 624230"/>
                    <a:gd name="connsiteX3" fmla="*/ 1551412 w 1686986"/>
                    <a:gd name="connsiteY3" fmla="*/ 117531 h 624230"/>
                    <a:gd name="connsiteX4" fmla="*/ 1663726 w 1686986"/>
                    <a:gd name="connsiteY4" fmla="*/ 117531 h 624230"/>
                    <a:gd name="connsiteX5" fmla="*/ 1663725 w 1686986"/>
                    <a:gd name="connsiteY5" fmla="*/ 117531 h 624230"/>
                    <a:gd name="connsiteX6" fmla="*/ 1663725 w 1686986"/>
                    <a:gd name="connsiteY6" fmla="*/ 229845 h 624230"/>
                    <a:gd name="connsiteX7" fmla="*/ 1449127 w 1686986"/>
                    <a:gd name="connsiteY7" fmla="*/ 444442 h 624230"/>
                    <a:gd name="connsiteX8" fmla="*/ 1392970 w 1686986"/>
                    <a:gd name="connsiteY8" fmla="*/ 467703 h 624230"/>
                    <a:gd name="connsiteX9" fmla="*/ 1386380 w 1686986"/>
                    <a:gd name="connsiteY9" fmla="*/ 466420 h 624230"/>
                    <a:gd name="connsiteX10" fmla="*/ 666010 w 1686986"/>
                    <a:gd name="connsiteY10" fmla="*/ 466420 h 624230"/>
                    <a:gd name="connsiteX11" fmla="*/ 322125 w 1686986"/>
                    <a:gd name="connsiteY11" fmla="*/ 624231 h 624230"/>
                    <a:gd name="connsiteX12" fmla="*/ 0 w 1686986"/>
                    <a:gd name="connsiteY12" fmla="*/ 320594 h 624230"/>
                    <a:gd name="connsiteX13" fmla="*/ 388271 w 1686986"/>
                    <a:gd name="connsiteY13" fmla="*/ 2330 h 624230"/>
                    <a:gd name="connsiteX0" fmla="*/ 388271 w 1686986"/>
                    <a:gd name="connsiteY0" fmla="*/ 27992 h 649893"/>
                    <a:gd name="connsiteX1" fmla="*/ 1130498 w 1686986"/>
                    <a:gd name="connsiteY1" fmla="*/ 260037 h 649893"/>
                    <a:gd name="connsiteX2" fmla="*/ 1382543 w 1686986"/>
                    <a:gd name="connsiteY2" fmla="*/ 312062 h 649893"/>
                    <a:gd name="connsiteX3" fmla="*/ 1551412 w 1686986"/>
                    <a:gd name="connsiteY3" fmla="*/ 143193 h 649893"/>
                    <a:gd name="connsiteX4" fmla="*/ 1663726 w 1686986"/>
                    <a:gd name="connsiteY4" fmla="*/ 143193 h 649893"/>
                    <a:gd name="connsiteX5" fmla="*/ 1663725 w 1686986"/>
                    <a:gd name="connsiteY5" fmla="*/ 143193 h 649893"/>
                    <a:gd name="connsiteX6" fmla="*/ 1663725 w 1686986"/>
                    <a:gd name="connsiteY6" fmla="*/ 255507 h 649893"/>
                    <a:gd name="connsiteX7" fmla="*/ 1449127 w 1686986"/>
                    <a:gd name="connsiteY7" fmla="*/ 470104 h 649893"/>
                    <a:gd name="connsiteX8" fmla="*/ 1392970 w 1686986"/>
                    <a:gd name="connsiteY8" fmla="*/ 493365 h 649893"/>
                    <a:gd name="connsiteX9" fmla="*/ 1386380 w 1686986"/>
                    <a:gd name="connsiteY9" fmla="*/ 492082 h 649893"/>
                    <a:gd name="connsiteX10" fmla="*/ 666010 w 1686986"/>
                    <a:gd name="connsiteY10" fmla="*/ 492082 h 649893"/>
                    <a:gd name="connsiteX11" fmla="*/ 322125 w 1686986"/>
                    <a:gd name="connsiteY11" fmla="*/ 649893 h 649893"/>
                    <a:gd name="connsiteX12" fmla="*/ 0 w 1686986"/>
                    <a:gd name="connsiteY12" fmla="*/ 346256 h 649893"/>
                    <a:gd name="connsiteX13" fmla="*/ 388271 w 1686986"/>
                    <a:gd name="connsiteY13" fmla="*/ 27992 h 649893"/>
                    <a:gd name="connsiteX0" fmla="*/ 388271 w 1686986"/>
                    <a:gd name="connsiteY0" fmla="*/ 27992 h 649893"/>
                    <a:gd name="connsiteX1" fmla="*/ 1130498 w 1686986"/>
                    <a:gd name="connsiteY1" fmla="*/ 260037 h 649893"/>
                    <a:gd name="connsiteX2" fmla="*/ 1382543 w 1686986"/>
                    <a:gd name="connsiteY2" fmla="*/ 312062 h 649893"/>
                    <a:gd name="connsiteX3" fmla="*/ 1551412 w 1686986"/>
                    <a:gd name="connsiteY3" fmla="*/ 143193 h 649893"/>
                    <a:gd name="connsiteX4" fmla="*/ 1663726 w 1686986"/>
                    <a:gd name="connsiteY4" fmla="*/ 143193 h 649893"/>
                    <a:gd name="connsiteX5" fmla="*/ 1663725 w 1686986"/>
                    <a:gd name="connsiteY5" fmla="*/ 143193 h 649893"/>
                    <a:gd name="connsiteX6" fmla="*/ 1663725 w 1686986"/>
                    <a:gd name="connsiteY6" fmla="*/ 255507 h 649893"/>
                    <a:gd name="connsiteX7" fmla="*/ 1449127 w 1686986"/>
                    <a:gd name="connsiteY7" fmla="*/ 470104 h 649893"/>
                    <a:gd name="connsiteX8" fmla="*/ 1392970 w 1686986"/>
                    <a:gd name="connsiteY8" fmla="*/ 493365 h 649893"/>
                    <a:gd name="connsiteX9" fmla="*/ 1386380 w 1686986"/>
                    <a:gd name="connsiteY9" fmla="*/ 492082 h 649893"/>
                    <a:gd name="connsiteX10" fmla="*/ 666010 w 1686986"/>
                    <a:gd name="connsiteY10" fmla="*/ 492082 h 649893"/>
                    <a:gd name="connsiteX11" fmla="*/ 322125 w 1686986"/>
                    <a:gd name="connsiteY11" fmla="*/ 649893 h 649893"/>
                    <a:gd name="connsiteX12" fmla="*/ 0 w 1686986"/>
                    <a:gd name="connsiteY12" fmla="*/ 346256 h 649893"/>
                    <a:gd name="connsiteX13" fmla="*/ 388271 w 1686986"/>
                    <a:gd name="connsiteY13" fmla="*/ 27992 h 6498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686986" h="649893">
                      <a:moveTo>
                        <a:pt x="388271" y="27992"/>
                      </a:moveTo>
                      <a:cubicBezTo>
                        <a:pt x="818598" y="-86607"/>
                        <a:pt x="883089" y="182689"/>
                        <a:pt x="1130498" y="260037"/>
                      </a:cubicBezTo>
                      <a:lnTo>
                        <a:pt x="1382543" y="312062"/>
                      </a:lnTo>
                      <a:lnTo>
                        <a:pt x="1551412" y="143193"/>
                      </a:lnTo>
                      <a:cubicBezTo>
                        <a:pt x="1582426" y="112178"/>
                        <a:pt x="1632711" y="112178"/>
                        <a:pt x="1663726" y="143193"/>
                      </a:cubicBezTo>
                      <a:lnTo>
                        <a:pt x="1663725" y="143193"/>
                      </a:lnTo>
                      <a:cubicBezTo>
                        <a:pt x="1694740" y="174208"/>
                        <a:pt x="1694740" y="224493"/>
                        <a:pt x="1663725" y="255507"/>
                      </a:cubicBezTo>
                      <a:lnTo>
                        <a:pt x="1449127" y="470104"/>
                      </a:lnTo>
                      <a:cubicBezTo>
                        <a:pt x="1433620" y="485611"/>
                        <a:pt x="1413295" y="493365"/>
                        <a:pt x="1392970" y="493365"/>
                      </a:cubicBezTo>
                      <a:lnTo>
                        <a:pt x="1386380" y="492082"/>
                      </a:lnTo>
                      <a:lnTo>
                        <a:pt x="666010" y="492082"/>
                      </a:lnTo>
                      <a:lnTo>
                        <a:pt x="322125" y="649893"/>
                      </a:lnTo>
                      <a:lnTo>
                        <a:pt x="0" y="346256"/>
                      </a:lnTo>
                      <a:cubicBezTo>
                        <a:pt x="116006" y="213032"/>
                        <a:pt x="178979" y="79157"/>
                        <a:pt x="388271" y="27992"/>
                      </a:cubicBezTo>
                      <a:close/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/>
              </p:spPr>
              <p:txBody>
                <a:bodyPr wrap="square" rtlCol="0" anchor="ctr"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</p:grpSp>
          <p:grpSp>
            <p:nvGrpSpPr>
              <p:cNvPr id="1542" name="グループ化 1541"/>
              <p:cNvGrpSpPr/>
              <p:nvPr/>
            </p:nvGrpSpPr>
            <p:grpSpPr>
              <a:xfrm rot="292266">
                <a:off x="5333189" y="5045522"/>
                <a:ext cx="262514" cy="550076"/>
                <a:chOff x="4894816" y="452354"/>
                <a:chExt cx="2804204" cy="5875979"/>
              </a:xfrm>
            </p:grpSpPr>
            <p:sp>
              <p:nvSpPr>
                <p:cNvPr id="1584" name="角丸四角形 1583"/>
                <p:cNvSpPr/>
                <p:nvPr/>
              </p:nvSpPr>
              <p:spPr bwMode="auto">
                <a:xfrm rot="15117051">
                  <a:off x="4002264" y="3207791"/>
                  <a:ext cx="2768438" cy="89786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/>
              </p:spPr>
              <p:txBody>
                <a:bodyPr wrap="square" rtlCol="0" anchor="ctr"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585" name="フリーフォーム 1584"/>
                <p:cNvSpPr/>
                <p:nvPr/>
              </p:nvSpPr>
              <p:spPr bwMode="auto">
                <a:xfrm rot="15117051">
                  <a:off x="3941188" y="3399779"/>
                  <a:ext cx="2741582" cy="622121"/>
                </a:xfrm>
                <a:custGeom>
                  <a:avLst/>
                  <a:gdLst>
                    <a:gd name="connsiteX0" fmla="*/ 2725306 w 2760587"/>
                    <a:gd name="connsiteY0" fmla="*/ 623681 h 642744"/>
                    <a:gd name="connsiteX1" fmla="*/ 2714959 w 2760587"/>
                    <a:gd name="connsiteY1" fmla="*/ 642744 h 642744"/>
                    <a:gd name="connsiteX2" fmla="*/ 2722811 w 2760587"/>
                    <a:gd name="connsiteY2" fmla="*/ 564856 h 642744"/>
                    <a:gd name="connsiteX3" fmla="*/ 2722812 w 2760587"/>
                    <a:gd name="connsiteY3" fmla="*/ 564857 h 642744"/>
                    <a:gd name="connsiteX4" fmla="*/ 2273877 w 2760587"/>
                    <a:gd name="connsiteY4" fmla="*/ 115921 h 642744"/>
                    <a:gd name="connsiteX5" fmla="*/ 403308 w 2760587"/>
                    <a:gd name="connsiteY5" fmla="*/ 115921 h 642744"/>
                    <a:gd name="connsiteX6" fmla="*/ 31044 w 2760587"/>
                    <a:gd name="connsiteY6" fmla="*/ 313853 h 642744"/>
                    <a:gd name="connsiteX7" fmla="*/ 0 w 2760587"/>
                    <a:gd name="connsiteY7" fmla="*/ 371047 h 642744"/>
                    <a:gd name="connsiteX8" fmla="*/ 1269 w 2760587"/>
                    <a:gd name="connsiteY8" fmla="*/ 358459 h 642744"/>
                    <a:gd name="connsiteX9" fmla="*/ 441083 w 2760587"/>
                    <a:gd name="connsiteY9" fmla="*/ 0 h 642744"/>
                    <a:gd name="connsiteX10" fmla="*/ 2311652 w 2760587"/>
                    <a:gd name="connsiteY10" fmla="*/ 0 h 642744"/>
                    <a:gd name="connsiteX11" fmla="*/ 2760587 w 2760587"/>
                    <a:gd name="connsiteY11" fmla="*/ 448935 h 642744"/>
                    <a:gd name="connsiteX12" fmla="*/ 2760586 w 2760587"/>
                    <a:gd name="connsiteY12" fmla="*/ 448935 h 642744"/>
                    <a:gd name="connsiteX13" fmla="*/ 2725306 w 2760587"/>
                    <a:gd name="connsiteY13" fmla="*/ 623681 h 6427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2760587" h="642744">
                      <a:moveTo>
                        <a:pt x="2725306" y="623681"/>
                      </a:moveTo>
                      <a:lnTo>
                        <a:pt x="2714959" y="642744"/>
                      </a:lnTo>
                      <a:lnTo>
                        <a:pt x="2722811" y="564856"/>
                      </a:lnTo>
                      <a:lnTo>
                        <a:pt x="2722812" y="564857"/>
                      </a:lnTo>
                      <a:cubicBezTo>
                        <a:pt x="2722812" y="316916"/>
                        <a:pt x="2521817" y="115922"/>
                        <a:pt x="2273877" y="115921"/>
                      </a:cubicBezTo>
                      <a:lnTo>
                        <a:pt x="403308" y="115921"/>
                      </a:lnTo>
                      <a:cubicBezTo>
                        <a:pt x="248345" y="115921"/>
                        <a:pt x="111721" y="194435"/>
                        <a:pt x="31044" y="313853"/>
                      </a:cubicBezTo>
                      <a:lnTo>
                        <a:pt x="0" y="371047"/>
                      </a:lnTo>
                      <a:lnTo>
                        <a:pt x="1269" y="358459"/>
                      </a:lnTo>
                      <a:cubicBezTo>
                        <a:pt x="43130" y="153887"/>
                        <a:pt x="224136" y="0"/>
                        <a:pt x="441083" y="0"/>
                      </a:cubicBezTo>
                      <a:lnTo>
                        <a:pt x="2311652" y="0"/>
                      </a:lnTo>
                      <a:cubicBezTo>
                        <a:pt x="2559592" y="0"/>
                        <a:pt x="2760587" y="200995"/>
                        <a:pt x="2760587" y="448935"/>
                      </a:cubicBezTo>
                      <a:lnTo>
                        <a:pt x="2760586" y="448935"/>
                      </a:lnTo>
                      <a:cubicBezTo>
                        <a:pt x="2760586" y="510920"/>
                        <a:pt x="2748024" y="569971"/>
                        <a:pt x="2725306" y="623681"/>
                      </a:cubicBezTo>
                      <a:close/>
                    </a:path>
                  </a:pathLst>
                </a:cu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grpSp>
              <p:nvGrpSpPr>
                <p:cNvPr id="1586" name="グループ化 1585"/>
                <p:cNvGrpSpPr/>
                <p:nvPr/>
              </p:nvGrpSpPr>
              <p:grpSpPr>
                <a:xfrm>
                  <a:off x="4894816" y="1103854"/>
                  <a:ext cx="1669192" cy="2988330"/>
                  <a:chOff x="2105674" y="525248"/>
                  <a:chExt cx="1669192" cy="2988330"/>
                </a:xfrm>
              </p:grpSpPr>
              <p:sp>
                <p:nvSpPr>
                  <p:cNvPr id="1592" name="フリーフォーム 1591"/>
                  <p:cNvSpPr/>
                  <p:nvPr/>
                </p:nvSpPr>
                <p:spPr bwMode="auto">
                  <a:xfrm rot="14603525">
                    <a:off x="1450042" y="1188755"/>
                    <a:ext cx="2980455" cy="1669192"/>
                  </a:xfrm>
                  <a:custGeom>
                    <a:avLst/>
                    <a:gdLst>
                      <a:gd name="connsiteX0" fmla="*/ 798882 w 825245"/>
                      <a:gd name="connsiteY0" fmla="*/ 353213 h 506869"/>
                      <a:gd name="connsiteX1" fmla="*/ 825245 w 825245"/>
                      <a:gd name="connsiteY1" fmla="*/ 416859 h 506869"/>
                      <a:gd name="connsiteX2" fmla="*/ 735235 w 825245"/>
                      <a:gd name="connsiteY2" fmla="*/ 506869 h 506869"/>
                      <a:gd name="connsiteX3" fmla="*/ 421248 w 825245"/>
                      <a:gd name="connsiteY3" fmla="*/ 506869 h 506869"/>
                      <a:gd name="connsiteX4" fmla="*/ 386212 w 825245"/>
                      <a:gd name="connsiteY4" fmla="*/ 499795 h 506869"/>
                      <a:gd name="connsiteX5" fmla="*/ 385477 w 825245"/>
                      <a:gd name="connsiteY5" fmla="*/ 499300 h 506869"/>
                      <a:gd name="connsiteX6" fmla="*/ 381172 w 825245"/>
                      <a:gd name="connsiteY6" fmla="*/ 498462 h 506869"/>
                      <a:gd name="connsiteX7" fmla="*/ 351396 w 825245"/>
                      <a:gd name="connsiteY7" fmla="*/ 478689 h 506869"/>
                      <a:gd name="connsiteX8" fmla="*/ 26363 w 825245"/>
                      <a:gd name="connsiteY8" fmla="*/ 153657 h 506869"/>
                      <a:gd name="connsiteX9" fmla="*/ 26363 w 825245"/>
                      <a:gd name="connsiteY9" fmla="*/ 26363 h 506869"/>
                      <a:gd name="connsiteX10" fmla="*/ 153656 w 825245"/>
                      <a:gd name="connsiteY10" fmla="*/ 26363 h 506869"/>
                      <a:gd name="connsiteX11" fmla="*/ 454142 w 825245"/>
                      <a:gd name="connsiteY11" fmla="*/ 326849 h 506869"/>
                      <a:gd name="connsiteX12" fmla="*/ 735235 w 825245"/>
                      <a:gd name="connsiteY12" fmla="*/ 326849 h 506869"/>
                      <a:gd name="connsiteX13" fmla="*/ 798882 w 825245"/>
                      <a:gd name="connsiteY13" fmla="*/ 353213 h 5068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825245" h="506869">
                        <a:moveTo>
                          <a:pt x="798882" y="353213"/>
                        </a:moveTo>
                        <a:cubicBezTo>
                          <a:pt x="815170" y="369501"/>
                          <a:pt x="825245" y="392004"/>
                          <a:pt x="825245" y="416859"/>
                        </a:cubicBezTo>
                        <a:cubicBezTo>
                          <a:pt x="825245" y="466570"/>
                          <a:pt x="784946" y="506869"/>
                          <a:pt x="735235" y="506869"/>
                        </a:cubicBezTo>
                        <a:lnTo>
                          <a:pt x="421248" y="506869"/>
                        </a:lnTo>
                        <a:cubicBezTo>
                          <a:pt x="408820" y="506869"/>
                          <a:pt x="396981" y="504350"/>
                          <a:pt x="386212" y="499795"/>
                        </a:cubicBezTo>
                        <a:lnTo>
                          <a:pt x="385477" y="499300"/>
                        </a:lnTo>
                        <a:lnTo>
                          <a:pt x="381172" y="498462"/>
                        </a:lnTo>
                        <a:cubicBezTo>
                          <a:pt x="370336" y="494068"/>
                          <a:pt x="360183" y="487477"/>
                          <a:pt x="351396" y="478689"/>
                        </a:cubicBezTo>
                        <a:lnTo>
                          <a:pt x="26363" y="153657"/>
                        </a:lnTo>
                        <a:cubicBezTo>
                          <a:pt x="-8788" y="118506"/>
                          <a:pt x="-8788" y="61514"/>
                          <a:pt x="26363" y="26363"/>
                        </a:cubicBezTo>
                        <a:cubicBezTo>
                          <a:pt x="61514" y="-8788"/>
                          <a:pt x="118505" y="-8788"/>
                          <a:pt x="153656" y="26363"/>
                        </a:cubicBezTo>
                        <a:lnTo>
                          <a:pt x="454142" y="326849"/>
                        </a:lnTo>
                        <a:lnTo>
                          <a:pt x="735235" y="326849"/>
                        </a:lnTo>
                        <a:cubicBezTo>
                          <a:pt x="760090" y="326849"/>
                          <a:pt x="782593" y="336924"/>
                          <a:pt x="798882" y="353213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40000"/>
                      <a:lumOff val="6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  <a:ex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1593" name="フリーフォーム 1592"/>
                  <p:cNvSpPr/>
                  <p:nvPr/>
                </p:nvSpPr>
                <p:spPr bwMode="auto">
                  <a:xfrm rot="17105215">
                    <a:off x="1306817" y="1543522"/>
                    <a:ext cx="2928510" cy="891961"/>
                  </a:xfrm>
                  <a:custGeom>
                    <a:avLst/>
                    <a:gdLst>
                      <a:gd name="connsiteX0" fmla="*/ 2814373 w 2814373"/>
                      <a:gd name="connsiteY0" fmla="*/ 57218 h 940092"/>
                      <a:gd name="connsiteX1" fmla="*/ 2788645 w 2814373"/>
                      <a:gd name="connsiteY1" fmla="*/ 54817 h 940092"/>
                      <a:gd name="connsiteX2" fmla="*/ 2547991 w 2814373"/>
                      <a:gd name="connsiteY2" fmla="*/ 151894 h 940092"/>
                      <a:gd name="connsiteX3" fmla="*/ 1796453 w 2814373"/>
                      <a:gd name="connsiteY3" fmla="*/ 883805 h 940092"/>
                      <a:gd name="connsiteX4" fmla="*/ 189680 w 2814373"/>
                      <a:gd name="connsiteY4" fmla="*/ 883805 h 940092"/>
                      <a:gd name="connsiteX5" fmla="*/ 57207 w 2814373"/>
                      <a:gd name="connsiteY5" fmla="*/ 909852 h 940092"/>
                      <a:gd name="connsiteX6" fmla="*/ 0 w 2814373"/>
                      <a:gd name="connsiteY6" fmla="*/ 940092 h 940092"/>
                      <a:gd name="connsiteX7" fmla="*/ 15972 w 2814373"/>
                      <a:gd name="connsiteY7" fmla="*/ 910665 h 940092"/>
                      <a:gd name="connsiteX8" fmla="*/ 272647 w 2814373"/>
                      <a:gd name="connsiteY8" fmla="*/ 774193 h 940092"/>
                      <a:gd name="connsiteX9" fmla="*/ 1734026 w 2814373"/>
                      <a:gd name="connsiteY9" fmla="*/ 774192 h 940092"/>
                      <a:gd name="connsiteX10" fmla="*/ 2417559 w 2814373"/>
                      <a:gd name="connsiteY10" fmla="*/ 90660 h 940092"/>
                      <a:gd name="connsiteX11" fmla="*/ 2636437 w 2814373"/>
                      <a:gd name="connsiteY11" fmla="*/ 0 h 940092"/>
                      <a:gd name="connsiteX12" fmla="*/ 2806757 w 2814373"/>
                      <a:gd name="connsiteY12" fmla="*/ 50997 h 94009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2814373" h="940092">
                        <a:moveTo>
                          <a:pt x="2814373" y="57218"/>
                        </a:moveTo>
                        <a:lnTo>
                          <a:pt x="2788645" y="54817"/>
                        </a:lnTo>
                        <a:cubicBezTo>
                          <a:pt x="2701544" y="54817"/>
                          <a:pt x="2614447" y="87177"/>
                          <a:pt x="2547991" y="151894"/>
                        </a:cubicBezTo>
                        <a:lnTo>
                          <a:pt x="1796453" y="883805"/>
                        </a:lnTo>
                        <a:lnTo>
                          <a:pt x="189680" y="883805"/>
                        </a:lnTo>
                        <a:cubicBezTo>
                          <a:pt x="142690" y="883806"/>
                          <a:pt x="97924" y="893080"/>
                          <a:pt x="57207" y="909852"/>
                        </a:cubicBezTo>
                        <a:lnTo>
                          <a:pt x="0" y="940092"/>
                        </a:lnTo>
                        <a:lnTo>
                          <a:pt x="15972" y="910665"/>
                        </a:lnTo>
                        <a:cubicBezTo>
                          <a:pt x="71599" y="828328"/>
                          <a:pt x="165801" y="774193"/>
                          <a:pt x="272647" y="774193"/>
                        </a:cubicBezTo>
                        <a:lnTo>
                          <a:pt x="1734026" y="774192"/>
                        </a:lnTo>
                        <a:lnTo>
                          <a:pt x="2417559" y="90660"/>
                        </a:lnTo>
                        <a:cubicBezTo>
                          <a:pt x="2478002" y="30221"/>
                          <a:pt x="2557218" y="0"/>
                          <a:pt x="2636437" y="0"/>
                        </a:cubicBezTo>
                        <a:cubicBezTo>
                          <a:pt x="2695852" y="0"/>
                          <a:pt x="2755264" y="17000"/>
                          <a:pt x="2806757" y="50997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60000"/>
                      <a:lumOff val="4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</p:grpSp>
            <p:sp>
              <p:nvSpPr>
                <p:cNvPr id="1587" name="フリーフォーム 1586"/>
                <p:cNvSpPr/>
                <p:nvPr/>
              </p:nvSpPr>
              <p:spPr bwMode="auto">
                <a:xfrm rot="14603525">
                  <a:off x="4579736" y="1188755"/>
                  <a:ext cx="2980455" cy="1669192"/>
                </a:xfrm>
                <a:custGeom>
                  <a:avLst/>
                  <a:gdLst>
                    <a:gd name="connsiteX0" fmla="*/ 798882 w 825245"/>
                    <a:gd name="connsiteY0" fmla="*/ 353213 h 506869"/>
                    <a:gd name="connsiteX1" fmla="*/ 825245 w 825245"/>
                    <a:gd name="connsiteY1" fmla="*/ 416859 h 506869"/>
                    <a:gd name="connsiteX2" fmla="*/ 735235 w 825245"/>
                    <a:gd name="connsiteY2" fmla="*/ 506869 h 506869"/>
                    <a:gd name="connsiteX3" fmla="*/ 421248 w 825245"/>
                    <a:gd name="connsiteY3" fmla="*/ 506869 h 506869"/>
                    <a:gd name="connsiteX4" fmla="*/ 386212 w 825245"/>
                    <a:gd name="connsiteY4" fmla="*/ 499795 h 506869"/>
                    <a:gd name="connsiteX5" fmla="*/ 385477 w 825245"/>
                    <a:gd name="connsiteY5" fmla="*/ 499300 h 506869"/>
                    <a:gd name="connsiteX6" fmla="*/ 381172 w 825245"/>
                    <a:gd name="connsiteY6" fmla="*/ 498462 h 506869"/>
                    <a:gd name="connsiteX7" fmla="*/ 351396 w 825245"/>
                    <a:gd name="connsiteY7" fmla="*/ 478689 h 506869"/>
                    <a:gd name="connsiteX8" fmla="*/ 26363 w 825245"/>
                    <a:gd name="connsiteY8" fmla="*/ 153657 h 506869"/>
                    <a:gd name="connsiteX9" fmla="*/ 26363 w 825245"/>
                    <a:gd name="connsiteY9" fmla="*/ 26363 h 506869"/>
                    <a:gd name="connsiteX10" fmla="*/ 153656 w 825245"/>
                    <a:gd name="connsiteY10" fmla="*/ 26363 h 506869"/>
                    <a:gd name="connsiteX11" fmla="*/ 454142 w 825245"/>
                    <a:gd name="connsiteY11" fmla="*/ 326849 h 506869"/>
                    <a:gd name="connsiteX12" fmla="*/ 735235 w 825245"/>
                    <a:gd name="connsiteY12" fmla="*/ 326849 h 506869"/>
                    <a:gd name="connsiteX13" fmla="*/ 798882 w 825245"/>
                    <a:gd name="connsiteY13" fmla="*/ 353213 h 5068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825245" h="506869">
                      <a:moveTo>
                        <a:pt x="798882" y="353213"/>
                      </a:moveTo>
                      <a:cubicBezTo>
                        <a:pt x="815170" y="369501"/>
                        <a:pt x="825245" y="392004"/>
                        <a:pt x="825245" y="416859"/>
                      </a:cubicBezTo>
                      <a:cubicBezTo>
                        <a:pt x="825245" y="466570"/>
                        <a:pt x="784946" y="506869"/>
                        <a:pt x="735235" y="506869"/>
                      </a:cubicBezTo>
                      <a:lnTo>
                        <a:pt x="421248" y="506869"/>
                      </a:lnTo>
                      <a:cubicBezTo>
                        <a:pt x="408820" y="506869"/>
                        <a:pt x="396981" y="504350"/>
                        <a:pt x="386212" y="499795"/>
                      </a:cubicBezTo>
                      <a:lnTo>
                        <a:pt x="385477" y="499300"/>
                      </a:lnTo>
                      <a:lnTo>
                        <a:pt x="381172" y="498462"/>
                      </a:lnTo>
                      <a:cubicBezTo>
                        <a:pt x="370336" y="494068"/>
                        <a:pt x="360183" y="487477"/>
                        <a:pt x="351396" y="478689"/>
                      </a:cubicBezTo>
                      <a:lnTo>
                        <a:pt x="26363" y="153657"/>
                      </a:lnTo>
                      <a:cubicBezTo>
                        <a:pt x="-8788" y="118506"/>
                        <a:pt x="-8788" y="61514"/>
                        <a:pt x="26363" y="26363"/>
                      </a:cubicBezTo>
                      <a:cubicBezTo>
                        <a:pt x="61514" y="-8788"/>
                        <a:pt x="118505" y="-8788"/>
                        <a:pt x="153656" y="26363"/>
                      </a:cubicBezTo>
                      <a:lnTo>
                        <a:pt x="454142" y="326849"/>
                      </a:lnTo>
                      <a:lnTo>
                        <a:pt x="735235" y="326849"/>
                      </a:lnTo>
                      <a:cubicBezTo>
                        <a:pt x="760090" y="326849"/>
                        <a:pt x="782593" y="336924"/>
                        <a:pt x="798882" y="353213"/>
                      </a:cubicBezTo>
                      <a:close/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/>
              </p:spPr>
              <p:txBody>
                <a:bodyPr wrap="square" rtlCol="0" anchor="ctr"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588" name="フリーフォーム 1587"/>
                <p:cNvSpPr/>
                <p:nvPr/>
              </p:nvSpPr>
              <p:spPr bwMode="auto">
                <a:xfrm rot="17105215">
                  <a:off x="4436511" y="1543522"/>
                  <a:ext cx="2928510" cy="891961"/>
                </a:xfrm>
                <a:custGeom>
                  <a:avLst/>
                  <a:gdLst>
                    <a:gd name="connsiteX0" fmla="*/ 2814373 w 2814373"/>
                    <a:gd name="connsiteY0" fmla="*/ 57218 h 940092"/>
                    <a:gd name="connsiteX1" fmla="*/ 2788645 w 2814373"/>
                    <a:gd name="connsiteY1" fmla="*/ 54817 h 940092"/>
                    <a:gd name="connsiteX2" fmla="*/ 2547991 w 2814373"/>
                    <a:gd name="connsiteY2" fmla="*/ 151894 h 940092"/>
                    <a:gd name="connsiteX3" fmla="*/ 1796453 w 2814373"/>
                    <a:gd name="connsiteY3" fmla="*/ 883805 h 940092"/>
                    <a:gd name="connsiteX4" fmla="*/ 189680 w 2814373"/>
                    <a:gd name="connsiteY4" fmla="*/ 883805 h 940092"/>
                    <a:gd name="connsiteX5" fmla="*/ 57207 w 2814373"/>
                    <a:gd name="connsiteY5" fmla="*/ 909852 h 940092"/>
                    <a:gd name="connsiteX6" fmla="*/ 0 w 2814373"/>
                    <a:gd name="connsiteY6" fmla="*/ 940092 h 940092"/>
                    <a:gd name="connsiteX7" fmla="*/ 15972 w 2814373"/>
                    <a:gd name="connsiteY7" fmla="*/ 910665 h 940092"/>
                    <a:gd name="connsiteX8" fmla="*/ 272647 w 2814373"/>
                    <a:gd name="connsiteY8" fmla="*/ 774193 h 940092"/>
                    <a:gd name="connsiteX9" fmla="*/ 1734026 w 2814373"/>
                    <a:gd name="connsiteY9" fmla="*/ 774192 h 940092"/>
                    <a:gd name="connsiteX10" fmla="*/ 2417559 w 2814373"/>
                    <a:gd name="connsiteY10" fmla="*/ 90660 h 940092"/>
                    <a:gd name="connsiteX11" fmla="*/ 2636437 w 2814373"/>
                    <a:gd name="connsiteY11" fmla="*/ 0 h 940092"/>
                    <a:gd name="connsiteX12" fmla="*/ 2806757 w 2814373"/>
                    <a:gd name="connsiteY12" fmla="*/ 50997 h 9400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2814373" h="940092">
                      <a:moveTo>
                        <a:pt x="2814373" y="57218"/>
                      </a:moveTo>
                      <a:lnTo>
                        <a:pt x="2788645" y="54817"/>
                      </a:lnTo>
                      <a:cubicBezTo>
                        <a:pt x="2701544" y="54817"/>
                        <a:pt x="2614447" y="87177"/>
                        <a:pt x="2547991" y="151894"/>
                      </a:cubicBezTo>
                      <a:lnTo>
                        <a:pt x="1796453" y="883805"/>
                      </a:lnTo>
                      <a:lnTo>
                        <a:pt x="189680" y="883805"/>
                      </a:lnTo>
                      <a:cubicBezTo>
                        <a:pt x="142690" y="883806"/>
                        <a:pt x="97924" y="893080"/>
                        <a:pt x="57207" y="909852"/>
                      </a:cubicBezTo>
                      <a:lnTo>
                        <a:pt x="0" y="940092"/>
                      </a:lnTo>
                      <a:lnTo>
                        <a:pt x="15972" y="910665"/>
                      </a:lnTo>
                      <a:cubicBezTo>
                        <a:pt x="71599" y="828328"/>
                        <a:pt x="165801" y="774193"/>
                        <a:pt x="272647" y="774193"/>
                      </a:cubicBezTo>
                      <a:lnTo>
                        <a:pt x="1734026" y="774192"/>
                      </a:lnTo>
                      <a:lnTo>
                        <a:pt x="2417559" y="90660"/>
                      </a:lnTo>
                      <a:cubicBezTo>
                        <a:pt x="2478002" y="30221"/>
                        <a:pt x="2557218" y="0"/>
                        <a:pt x="2636437" y="0"/>
                      </a:cubicBezTo>
                      <a:cubicBezTo>
                        <a:pt x="2695852" y="0"/>
                        <a:pt x="2755264" y="17000"/>
                        <a:pt x="2806757" y="50997"/>
                      </a:cubicBezTo>
                      <a:close/>
                    </a:path>
                  </a:pathLst>
                </a:cu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589" name="フリーフォーム 1588"/>
                <p:cNvSpPr/>
                <p:nvPr/>
              </p:nvSpPr>
              <p:spPr bwMode="auto">
                <a:xfrm rot="17303525">
                  <a:off x="5011386" y="1247153"/>
                  <a:ext cx="2982868" cy="1393270"/>
                </a:xfrm>
                <a:custGeom>
                  <a:avLst/>
                  <a:gdLst>
                    <a:gd name="connsiteX0" fmla="*/ 777371 w 867381"/>
                    <a:gd name="connsiteY0" fmla="*/ 0 h 405146"/>
                    <a:gd name="connsiteX1" fmla="*/ 841018 w 867381"/>
                    <a:gd name="connsiteY1" fmla="*/ 26363 h 405146"/>
                    <a:gd name="connsiteX2" fmla="*/ 841018 w 867381"/>
                    <a:gd name="connsiteY2" fmla="*/ 153656 h 405146"/>
                    <a:gd name="connsiteX3" fmla="*/ 618995 w 867381"/>
                    <a:gd name="connsiteY3" fmla="*/ 375679 h 405146"/>
                    <a:gd name="connsiteX4" fmla="*/ 589219 w 867381"/>
                    <a:gd name="connsiteY4" fmla="*/ 395451 h 405146"/>
                    <a:gd name="connsiteX5" fmla="*/ 588349 w 867381"/>
                    <a:gd name="connsiteY5" fmla="*/ 395621 h 405146"/>
                    <a:gd name="connsiteX6" fmla="*/ 584712 w 867381"/>
                    <a:gd name="connsiteY6" fmla="*/ 398073 h 405146"/>
                    <a:gd name="connsiteX7" fmla="*/ 549676 w 867381"/>
                    <a:gd name="connsiteY7" fmla="*/ 405146 h 405146"/>
                    <a:gd name="connsiteX8" fmla="*/ 90010 w 867381"/>
                    <a:gd name="connsiteY8" fmla="*/ 405146 h 405146"/>
                    <a:gd name="connsiteX9" fmla="*/ 0 w 867381"/>
                    <a:gd name="connsiteY9" fmla="*/ 315136 h 405146"/>
                    <a:gd name="connsiteX10" fmla="*/ 90010 w 867381"/>
                    <a:gd name="connsiteY10" fmla="*/ 225126 h 405146"/>
                    <a:gd name="connsiteX11" fmla="*/ 514961 w 867381"/>
                    <a:gd name="connsiteY11" fmla="*/ 225126 h 405146"/>
                    <a:gd name="connsiteX12" fmla="*/ 713724 w 867381"/>
                    <a:gd name="connsiteY12" fmla="*/ 26363 h 405146"/>
                    <a:gd name="connsiteX13" fmla="*/ 777371 w 867381"/>
                    <a:gd name="connsiteY13" fmla="*/ 0 h 4051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867381" h="405146">
                      <a:moveTo>
                        <a:pt x="777371" y="0"/>
                      </a:moveTo>
                      <a:cubicBezTo>
                        <a:pt x="800407" y="0"/>
                        <a:pt x="823442" y="8788"/>
                        <a:pt x="841018" y="26363"/>
                      </a:cubicBezTo>
                      <a:cubicBezTo>
                        <a:pt x="876169" y="61514"/>
                        <a:pt x="876169" y="118505"/>
                        <a:pt x="841018" y="153656"/>
                      </a:cubicBezTo>
                      <a:lnTo>
                        <a:pt x="618995" y="375679"/>
                      </a:lnTo>
                      <a:cubicBezTo>
                        <a:pt x="610207" y="384467"/>
                        <a:pt x="600055" y="391057"/>
                        <a:pt x="589219" y="395451"/>
                      </a:cubicBezTo>
                      <a:lnTo>
                        <a:pt x="588349" y="395621"/>
                      </a:lnTo>
                      <a:lnTo>
                        <a:pt x="584712" y="398073"/>
                      </a:lnTo>
                      <a:cubicBezTo>
                        <a:pt x="573943" y="402627"/>
                        <a:pt x="562104" y="405146"/>
                        <a:pt x="549676" y="405146"/>
                      </a:cubicBezTo>
                      <a:lnTo>
                        <a:pt x="90010" y="405146"/>
                      </a:lnTo>
                      <a:cubicBezTo>
                        <a:pt x="40299" y="405146"/>
                        <a:pt x="0" y="364847"/>
                        <a:pt x="0" y="315136"/>
                      </a:cubicBezTo>
                      <a:cubicBezTo>
                        <a:pt x="0" y="265425"/>
                        <a:pt x="40299" y="225126"/>
                        <a:pt x="90010" y="225126"/>
                      </a:cubicBezTo>
                      <a:lnTo>
                        <a:pt x="514961" y="225126"/>
                      </a:lnTo>
                      <a:lnTo>
                        <a:pt x="713724" y="26363"/>
                      </a:lnTo>
                      <a:cubicBezTo>
                        <a:pt x="731300" y="8788"/>
                        <a:pt x="754335" y="0"/>
                        <a:pt x="777371" y="0"/>
                      </a:cubicBezTo>
                      <a:close/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/>
              </p:spPr>
              <p:txBody>
                <a:bodyPr wrap="square" rtlCol="0" anchor="ctr"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590" name="フリーフォーム 1589"/>
                <p:cNvSpPr/>
                <p:nvPr/>
              </p:nvSpPr>
              <p:spPr bwMode="auto">
                <a:xfrm rot="17303525">
                  <a:off x="4929454" y="1447997"/>
                  <a:ext cx="2814373" cy="940092"/>
                </a:xfrm>
                <a:custGeom>
                  <a:avLst/>
                  <a:gdLst>
                    <a:gd name="connsiteX0" fmla="*/ 2814373 w 2814373"/>
                    <a:gd name="connsiteY0" fmla="*/ 57218 h 940092"/>
                    <a:gd name="connsiteX1" fmla="*/ 2788645 w 2814373"/>
                    <a:gd name="connsiteY1" fmla="*/ 54817 h 940092"/>
                    <a:gd name="connsiteX2" fmla="*/ 2547991 w 2814373"/>
                    <a:gd name="connsiteY2" fmla="*/ 151894 h 940092"/>
                    <a:gd name="connsiteX3" fmla="*/ 1796453 w 2814373"/>
                    <a:gd name="connsiteY3" fmla="*/ 883805 h 940092"/>
                    <a:gd name="connsiteX4" fmla="*/ 189680 w 2814373"/>
                    <a:gd name="connsiteY4" fmla="*/ 883805 h 940092"/>
                    <a:gd name="connsiteX5" fmla="*/ 57207 w 2814373"/>
                    <a:gd name="connsiteY5" fmla="*/ 909852 h 940092"/>
                    <a:gd name="connsiteX6" fmla="*/ 0 w 2814373"/>
                    <a:gd name="connsiteY6" fmla="*/ 940092 h 940092"/>
                    <a:gd name="connsiteX7" fmla="*/ 15972 w 2814373"/>
                    <a:gd name="connsiteY7" fmla="*/ 910665 h 940092"/>
                    <a:gd name="connsiteX8" fmla="*/ 272647 w 2814373"/>
                    <a:gd name="connsiteY8" fmla="*/ 774193 h 940092"/>
                    <a:gd name="connsiteX9" fmla="*/ 1734026 w 2814373"/>
                    <a:gd name="connsiteY9" fmla="*/ 774192 h 940092"/>
                    <a:gd name="connsiteX10" fmla="*/ 2417559 w 2814373"/>
                    <a:gd name="connsiteY10" fmla="*/ 90660 h 940092"/>
                    <a:gd name="connsiteX11" fmla="*/ 2636437 w 2814373"/>
                    <a:gd name="connsiteY11" fmla="*/ 0 h 940092"/>
                    <a:gd name="connsiteX12" fmla="*/ 2806757 w 2814373"/>
                    <a:gd name="connsiteY12" fmla="*/ 50997 h 9400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2814373" h="940092">
                      <a:moveTo>
                        <a:pt x="2814373" y="57218"/>
                      </a:moveTo>
                      <a:lnTo>
                        <a:pt x="2788645" y="54817"/>
                      </a:lnTo>
                      <a:cubicBezTo>
                        <a:pt x="2701544" y="54817"/>
                        <a:pt x="2614447" y="87177"/>
                        <a:pt x="2547991" y="151894"/>
                      </a:cubicBezTo>
                      <a:lnTo>
                        <a:pt x="1796453" y="883805"/>
                      </a:lnTo>
                      <a:lnTo>
                        <a:pt x="189680" y="883805"/>
                      </a:lnTo>
                      <a:cubicBezTo>
                        <a:pt x="142690" y="883806"/>
                        <a:pt x="97924" y="893080"/>
                        <a:pt x="57207" y="909852"/>
                      </a:cubicBezTo>
                      <a:lnTo>
                        <a:pt x="0" y="940092"/>
                      </a:lnTo>
                      <a:lnTo>
                        <a:pt x="15972" y="910665"/>
                      </a:lnTo>
                      <a:cubicBezTo>
                        <a:pt x="71599" y="828328"/>
                        <a:pt x="165801" y="774193"/>
                        <a:pt x="272647" y="774193"/>
                      </a:cubicBezTo>
                      <a:lnTo>
                        <a:pt x="1734026" y="774192"/>
                      </a:lnTo>
                      <a:lnTo>
                        <a:pt x="2417559" y="90660"/>
                      </a:lnTo>
                      <a:cubicBezTo>
                        <a:pt x="2478002" y="30221"/>
                        <a:pt x="2557218" y="0"/>
                        <a:pt x="2636437" y="0"/>
                      </a:cubicBezTo>
                      <a:cubicBezTo>
                        <a:pt x="2695852" y="0"/>
                        <a:pt x="2755264" y="17000"/>
                        <a:pt x="2806757" y="50997"/>
                      </a:cubicBezTo>
                      <a:close/>
                    </a:path>
                  </a:pathLst>
                </a:cu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591" name="フリーフォーム 1590"/>
                <p:cNvSpPr/>
                <p:nvPr/>
              </p:nvSpPr>
              <p:spPr bwMode="auto">
                <a:xfrm rot="17303525">
                  <a:off x="3680847" y="2310159"/>
                  <a:ext cx="5801414" cy="2234933"/>
                </a:xfrm>
                <a:custGeom>
                  <a:avLst/>
                  <a:gdLst>
                    <a:gd name="connsiteX0" fmla="*/ 354612 w 1653327"/>
                    <a:gd name="connsiteY0" fmla="*/ 0 h 691784"/>
                    <a:gd name="connsiteX1" fmla="*/ 864794 w 1653327"/>
                    <a:gd name="connsiteY1" fmla="*/ 0 h 691784"/>
                    <a:gd name="connsiteX2" fmla="*/ 1096839 w 1653327"/>
                    <a:gd name="connsiteY2" fmla="*/ 232045 h 691784"/>
                    <a:gd name="connsiteX3" fmla="*/ 1086336 w 1653327"/>
                    <a:gd name="connsiteY3" fmla="*/ 284070 h 691784"/>
                    <a:gd name="connsiteX4" fmla="*/ 1348884 w 1653327"/>
                    <a:gd name="connsiteY4" fmla="*/ 284070 h 691784"/>
                    <a:gd name="connsiteX5" fmla="*/ 1517753 w 1653327"/>
                    <a:gd name="connsiteY5" fmla="*/ 115201 h 691784"/>
                    <a:gd name="connsiteX6" fmla="*/ 1630067 w 1653327"/>
                    <a:gd name="connsiteY6" fmla="*/ 115201 h 691784"/>
                    <a:gd name="connsiteX7" fmla="*/ 1630066 w 1653327"/>
                    <a:gd name="connsiteY7" fmla="*/ 115201 h 691784"/>
                    <a:gd name="connsiteX8" fmla="*/ 1630066 w 1653327"/>
                    <a:gd name="connsiteY8" fmla="*/ 227515 h 691784"/>
                    <a:gd name="connsiteX9" fmla="*/ 1415468 w 1653327"/>
                    <a:gd name="connsiteY9" fmla="*/ 442112 h 691784"/>
                    <a:gd name="connsiteX10" fmla="*/ 1359311 w 1653327"/>
                    <a:gd name="connsiteY10" fmla="*/ 465373 h 691784"/>
                    <a:gd name="connsiteX11" fmla="*/ 1352721 w 1653327"/>
                    <a:gd name="connsiteY11" fmla="*/ 464090 h 691784"/>
                    <a:gd name="connsiteX12" fmla="*/ 893972 w 1653327"/>
                    <a:gd name="connsiteY12" fmla="*/ 464090 h 691784"/>
                    <a:gd name="connsiteX13" fmla="*/ 884255 w 1653327"/>
                    <a:gd name="connsiteY13" fmla="*/ 462128 h 691784"/>
                    <a:gd name="connsiteX14" fmla="*/ 864794 w 1653327"/>
                    <a:gd name="connsiteY14" fmla="*/ 464090 h 691784"/>
                    <a:gd name="connsiteX15" fmla="*/ 632351 w 1653327"/>
                    <a:gd name="connsiteY15" fmla="*/ 464090 h 691784"/>
                    <a:gd name="connsiteX16" fmla="*/ 575427 w 1653327"/>
                    <a:gd name="connsiteY16" fmla="*/ 691784 h 691784"/>
                    <a:gd name="connsiteX17" fmla="*/ 0 w 1653327"/>
                    <a:gd name="connsiteY17" fmla="*/ 691784 h 691784"/>
                    <a:gd name="connsiteX18" fmla="*/ 125759 w 1653327"/>
                    <a:gd name="connsiteY18" fmla="*/ 188750 h 691784"/>
                    <a:gd name="connsiteX19" fmla="*/ 131308 w 1653327"/>
                    <a:gd name="connsiteY19" fmla="*/ 188750 h 691784"/>
                    <a:gd name="connsiteX20" fmla="*/ 140802 w 1653327"/>
                    <a:gd name="connsiteY20" fmla="*/ 141723 h 691784"/>
                    <a:gd name="connsiteX21" fmla="*/ 354612 w 1653327"/>
                    <a:gd name="connsiteY21" fmla="*/ 0 h 691784"/>
                    <a:gd name="connsiteX0" fmla="*/ 354612 w 1653327"/>
                    <a:gd name="connsiteY0" fmla="*/ 0 h 691784"/>
                    <a:gd name="connsiteX1" fmla="*/ 864794 w 1653327"/>
                    <a:gd name="connsiteY1" fmla="*/ 0 h 691784"/>
                    <a:gd name="connsiteX2" fmla="*/ 1096839 w 1653327"/>
                    <a:gd name="connsiteY2" fmla="*/ 232045 h 691784"/>
                    <a:gd name="connsiteX3" fmla="*/ 1086336 w 1653327"/>
                    <a:gd name="connsiteY3" fmla="*/ 284070 h 691784"/>
                    <a:gd name="connsiteX4" fmla="*/ 1348884 w 1653327"/>
                    <a:gd name="connsiteY4" fmla="*/ 284070 h 691784"/>
                    <a:gd name="connsiteX5" fmla="*/ 1517753 w 1653327"/>
                    <a:gd name="connsiteY5" fmla="*/ 115201 h 691784"/>
                    <a:gd name="connsiteX6" fmla="*/ 1630067 w 1653327"/>
                    <a:gd name="connsiteY6" fmla="*/ 115201 h 691784"/>
                    <a:gd name="connsiteX7" fmla="*/ 1630066 w 1653327"/>
                    <a:gd name="connsiteY7" fmla="*/ 115201 h 691784"/>
                    <a:gd name="connsiteX8" fmla="*/ 1630066 w 1653327"/>
                    <a:gd name="connsiteY8" fmla="*/ 227515 h 691784"/>
                    <a:gd name="connsiteX9" fmla="*/ 1415468 w 1653327"/>
                    <a:gd name="connsiteY9" fmla="*/ 442112 h 691784"/>
                    <a:gd name="connsiteX10" fmla="*/ 1359311 w 1653327"/>
                    <a:gd name="connsiteY10" fmla="*/ 465373 h 691784"/>
                    <a:gd name="connsiteX11" fmla="*/ 1352721 w 1653327"/>
                    <a:gd name="connsiteY11" fmla="*/ 464090 h 691784"/>
                    <a:gd name="connsiteX12" fmla="*/ 893972 w 1653327"/>
                    <a:gd name="connsiteY12" fmla="*/ 464090 h 691784"/>
                    <a:gd name="connsiteX13" fmla="*/ 884255 w 1653327"/>
                    <a:gd name="connsiteY13" fmla="*/ 462128 h 691784"/>
                    <a:gd name="connsiteX14" fmla="*/ 864794 w 1653327"/>
                    <a:gd name="connsiteY14" fmla="*/ 464090 h 691784"/>
                    <a:gd name="connsiteX15" fmla="*/ 632351 w 1653327"/>
                    <a:gd name="connsiteY15" fmla="*/ 464090 h 691784"/>
                    <a:gd name="connsiteX16" fmla="*/ 575427 w 1653327"/>
                    <a:gd name="connsiteY16" fmla="*/ 691784 h 691784"/>
                    <a:gd name="connsiteX17" fmla="*/ 0 w 1653327"/>
                    <a:gd name="connsiteY17" fmla="*/ 691784 h 691784"/>
                    <a:gd name="connsiteX18" fmla="*/ 125759 w 1653327"/>
                    <a:gd name="connsiteY18" fmla="*/ 188750 h 691784"/>
                    <a:gd name="connsiteX19" fmla="*/ 140802 w 1653327"/>
                    <a:gd name="connsiteY19" fmla="*/ 141723 h 691784"/>
                    <a:gd name="connsiteX20" fmla="*/ 354612 w 1653327"/>
                    <a:gd name="connsiteY20" fmla="*/ 0 h 691784"/>
                    <a:gd name="connsiteX0" fmla="*/ 354612 w 1653327"/>
                    <a:gd name="connsiteY0" fmla="*/ 0 h 691784"/>
                    <a:gd name="connsiteX1" fmla="*/ 864794 w 1653327"/>
                    <a:gd name="connsiteY1" fmla="*/ 0 h 691784"/>
                    <a:gd name="connsiteX2" fmla="*/ 1096839 w 1653327"/>
                    <a:gd name="connsiteY2" fmla="*/ 232045 h 691784"/>
                    <a:gd name="connsiteX3" fmla="*/ 1348884 w 1653327"/>
                    <a:gd name="connsiteY3" fmla="*/ 284070 h 691784"/>
                    <a:gd name="connsiteX4" fmla="*/ 1517753 w 1653327"/>
                    <a:gd name="connsiteY4" fmla="*/ 115201 h 691784"/>
                    <a:gd name="connsiteX5" fmla="*/ 1630067 w 1653327"/>
                    <a:gd name="connsiteY5" fmla="*/ 115201 h 691784"/>
                    <a:gd name="connsiteX6" fmla="*/ 1630066 w 1653327"/>
                    <a:gd name="connsiteY6" fmla="*/ 115201 h 691784"/>
                    <a:gd name="connsiteX7" fmla="*/ 1630066 w 1653327"/>
                    <a:gd name="connsiteY7" fmla="*/ 227515 h 691784"/>
                    <a:gd name="connsiteX8" fmla="*/ 1415468 w 1653327"/>
                    <a:gd name="connsiteY8" fmla="*/ 442112 h 691784"/>
                    <a:gd name="connsiteX9" fmla="*/ 1359311 w 1653327"/>
                    <a:gd name="connsiteY9" fmla="*/ 465373 h 691784"/>
                    <a:gd name="connsiteX10" fmla="*/ 1352721 w 1653327"/>
                    <a:gd name="connsiteY10" fmla="*/ 464090 h 691784"/>
                    <a:gd name="connsiteX11" fmla="*/ 893972 w 1653327"/>
                    <a:gd name="connsiteY11" fmla="*/ 464090 h 691784"/>
                    <a:gd name="connsiteX12" fmla="*/ 884255 w 1653327"/>
                    <a:gd name="connsiteY12" fmla="*/ 462128 h 691784"/>
                    <a:gd name="connsiteX13" fmla="*/ 864794 w 1653327"/>
                    <a:gd name="connsiteY13" fmla="*/ 464090 h 691784"/>
                    <a:gd name="connsiteX14" fmla="*/ 632351 w 1653327"/>
                    <a:gd name="connsiteY14" fmla="*/ 464090 h 691784"/>
                    <a:gd name="connsiteX15" fmla="*/ 575427 w 1653327"/>
                    <a:gd name="connsiteY15" fmla="*/ 691784 h 691784"/>
                    <a:gd name="connsiteX16" fmla="*/ 0 w 1653327"/>
                    <a:gd name="connsiteY16" fmla="*/ 691784 h 691784"/>
                    <a:gd name="connsiteX17" fmla="*/ 125759 w 1653327"/>
                    <a:gd name="connsiteY17" fmla="*/ 188750 h 691784"/>
                    <a:gd name="connsiteX18" fmla="*/ 140802 w 1653327"/>
                    <a:gd name="connsiteY18" fmla="*/ 141723 h 691784"/>
                    <a:gd name="connsiteX19" fmla="*/ 354612 w 1653327"/>
                    <a:gd name="connsiteY19" fmla="*/ 0 h 691784"/>
                    <a:gd name="connsiteX0" fmla="*/ 354612 w 1653327"/>
                    <a:gd name="connsiteY0" fmla="*/ 0 h 691784"/>
                    <a:gd name="connsiteX1" fmla="*/ 864794 w 1653327"/>
                    <a:gd name="connsiteY1" fmla="*/ 0 h 691784"/>
                    <a:gd name="connsiteX2" fmla="*/ 1096839 w 1653327"/>
                    <a:gd name="connsiteY2" fmla="*/ 232045 h 691784"/>
                    <a:gd name="connsiteX3" fmla="*/ 1348884 w 1653327"/>
                    <a:gd name="connsiteY3" fmla="*/ 284070 h 691784"/>
                    <a:gd name="connsiteX4" fmla="*/ 1517753 w 1653327"/>
                    <a:gd name="connsiteY4" fmla="*/ 115201 h 691784"/>
                    <a:gd name="connsiteX5" fmla="*/ 1630067 w 1653327"/>
                    <a:gd name="connsiteY5" fmla="*/ 115201 h 691784"/>
                    <a:gd name="connsiteX6" fmla="*/ 1630066 w 1653327"/>
                    <a:gd name="connsiteY6" fmla="*/ 115201 h 691784"/>
                    <a:gd name="connsiteX7" fmla="*/ 1630066 w 1653327"/>
                    <a:gd name="connsiteY7" fmla="*/ 227515 h 691784"/>
                    <a:gd name="connsiteX8" fmla="*/ 1415468 w 1653327"/>
                    <a:gd name="connsiteY8" fmla="*/ 442112 h 691784"/>
                    <a:gd name="connsiteX9" fmla="*/ 1359311 w 1653327"/>
                    <a:gd name="connsiteY9" fmla="*/ 465373 h 691784"/>
                    <a:gd name="connsiteX10" fmla="*/ 1352721 w 1653327"/>
                    <a:gd name="connsiteY10" fmla="*/ 464090 h 691784"/>
                    <a:gd name="connsiteX11" fmla="*/ 893972 w 1653327"/>
                    <a:gd name="connsiteY11" fmla="*/ 464090 h 691784"/>
                    <a:gd name="connsiteX12" fmla="*/ 864794 w 1653327"/>
                    <a:gd name="connsiteY12" fmla="*/ 464090 h 691784"/>
                    <a:gd name="connsiteX13" fmla="*/ 632351 w 1653327"/>
                    <a:gd name="connsiteY13" fmla="*/ 464090 h 691784"/>
                    <a:gd name="connsiteX14" fmla="*/ 575427 w 1653327"/>
                    <a:gd name="connsiteY14" fmla="*/ 691784 h 691784"/>
                    <a:gd name="connsiteX15" fmla="*/ 0 w 1653327"/>
                    <a:gd name="connsiteY15" fmla="*/ 691784 h 691784"/>
                    <a:gd name="connsiteX16" fmla="*/ 125759 w 1653327"/>
                    <a:gd name="connsiteY16" fmla="*/ 188750 h 691784"/>
                    <a:gd name="connsiteX17" fmla="*/ 140802 w 1653327"/>
                    <a:gd name="connsiteY17" fmla="*/ 141723 h 691784"/>
                    <a:gd name="connsiteX18" fmla="*/ 354612 w 1653327"/>
                    <a:gd name="connsiteY18" fmla="*/ 0 h 691784"/>
                    <a:gd name="connsiteX0" fmla="*/ 354612 w 1653327"/>
                    <a:gd name="connsiteY0" fmla="*/ 0 h 691784"/>
                    <a:gd name="connsiteX1" fmla="*/ 864794 w 1653327"/>
                    <a:gd name="connsiteY1" fmla="*/ 0 h 691784"/>
                    <a:gd name="connsiteX2" fmla="*/ 1096839 w 1653327"/>
                    <a:gd name="connsiteY2" fmla="*/ 232045 h 691784"/>
                    <a:gd name="connsiteX3" fmla="*/ 1348884 w 1653327"/>
                    <a:gd name="connsiteY3" fmla="*/ 284070 h 691784"/>
                    <a:gd name="connsiteX4" fmla="*/ 1517753 w 1653327"/>
                    <a:gd name="connsiteY4" fmla="*/ 115201 h 691784"/>
                    <a:gd name="connsiteX5" fmla="*/ 1630067 w 1653327"/>
                    <a:gd name="connsiteY5" fmla="*/ 115201 h 691784"/>
                    <a:gd name="connsiteX6" fmla="*/ 1630066 w 1653327"/>
                    <a:gd name="connsiteY6" fmla="*/ 115201 h 691784"/>
                    <a:gd name="connsiteX7" fmla="*/ 1630066 w 1653327"/>
                    <a:gd name="connsiteY7" fmla="*/ 227515 h 691784"/>
                    <a:gd name="connsiteX8" fmla="*/ 1415468 w 1653327"/>
                    <a:gd name="connsiteY8" fmla="*/ 442112 h 691784"/>
                    <a:gd name="connsiteX9" fmla="*/ 1359311 w 1653327"/>
                    <a:gd name="connsiteY9" fmla="*/ 465373 h 691784"/>
                    <a:gd name="connsiteX10" fmla="*/ 1352721 w 1653327"/>
                    <a:gd name="connsiteY10" fmla="*/ 464090 h 691784"/>
                    <a:gd name="connsiteX11" fmla="*/ 864794 w 1653327"/>
                    <a:gd name="connsiteY11" fmla="*/ 464090 h 691784"/>
                    <a:gd name="connsiteX12" fmla="*/ 632351 w 1653327"/>
                    <a:gd name="connsiteY12" fmla="*/ 464090 h 691784"/>
                    <a:gd name="connsiteX13" fmla="*/ 575427 w 1653327"/>
                    <a:gd name="connsiteY13" fmla="*/ 691784 h 691784"/>
                    <a:gd name="connsiteX14" fmla="*/ 0 w 1653327"/>
                    <a:gd name="connsiteY14" fmla="*/ 691784 h 691784"/>
                    <a:gd name="connsiteX15" fmla="*/ 125759 w 1653327"/>
                    <a:gd name="connsiteY15" fmla="*/ 188750 h 691784"/>
                    <a:gd name="connsiteX16" fmla="*/ 140802 w 1653327"/>
                    <a:gd name="connsiteY16" fmla="*/ 141723 h 691784"/>
                    <a:gd name="connsiteX17" fmla="*/ 354612 w 1653327"/>
                    <a:gd name="connsiteY17" fmla="*/ 0 h 691784"/>
                    <a:gd name="connsiteX0" fmla="*/ 354612 w 1653327"/>
                    <a:gd name="connsiteY0" fmla="*/ 0 h 691784"/>
                    <a:gd name="connsiteX1" fmla="*/ 864794 w 1653327"/>
                    <a:gd name="connsiteY1" fmla="*/ 0 h 691784"/>
                    <a:gd name="connsiteX2" fmla="*/ 1096839 w 1653327"/>
                    <a:gd name="connsiteY2" fmla="*/ 232045 h 691784"/>
                    <a:gd name="connsiteX3" fmla="*/ 1348884 w 1653327"/>
                    <a:gd name="connsiteY3" fmla="*/ 284070 h 691784"/>
                    <a:gd name="connsiteX4" fmla="*/ 1517753 w 1653327"/>
                    <a:gd name="connsiteY4" fmla="*/ 115201 h 691784"/>
                    <a:gd name="connsiteX5" fmla="*/ 1630067 w 1653327"/>
                    <a:gd name="connsiteY5" fmla="*/ 115201 h 691784"/>
                    <a:gd name="connsiteX6" fmla="*/ 1630066 w 1653327"/>
                    <a:gd name="connsiteY6" fmla="*/ 115201 h 691784"/>
                    <a:gd name="connsiteX7" fmla="*/ 1630066 w 1653327"/>
                    <a:gd name="connsiteY7" fmla="*/ 227515 h 691784"/>
                    <a:gd name="connsiteX8" fmla="*/ 1415468 w 1653327"/>
                    <a:gd name="connsiteY8" fmla="*/ 442112 h 691784"/>
                    <a:gd name="connsiteX9" fmla="*/ 1359311 w 1653327"/>
                    <a:gd name="connsiteY9" fmla="*/ 465373 h 691784"/>
                    <a:gd name="connsiteX10" fmla="*/ 1352721 w 1653327"/>
                    <a:gd name="connsiteY10" fmla="*/ 464090 h 691784"/>
                    <a:gd name="connsiteX11" fmla="*/ 864794 w 1653327"/>
                    <a:gd name="connsiteY11" fmla="*/ 471710 h 691784"/>
                    <a:gd name="connsiteX12" fmla="*/ 632351 w 1653327"/>
                    <a:gd name="connsiteY12" fmla="*/ 464090 h 691784"/>
                    <a:gd name="connsiteX13" fmla="*/ 575427 w 1653327"/>
                    <a:gd name="connsiteY13" fmla="*/ 691784 h 691784"/>
                    <a:gd name="connsiteX14" fmla="*/ 0 w 1653327"/>
                    <a:gd name="connsiteY14" fmla="*/ 691784 h 691784"/>
                    <a:gd name="connsiteX15" fmla="*/ 125759 w 1653327"/>
                    <a:gd name="connsiteY15" fmla="*/ 188750 h 691784"/>
                    <a:gd name="connsiteX16" fmla="*/ 140802 w 1653327"/>
                    <a:gd name="connsiteY16" fmla="*/ 141723 h 691784"/>
                    <a:gd name="connsiteX17" fmla="*/ 354612 w 1653327"/>
                    <a:gd name="connsiteY17" fmla="*/ 0 h 691784"/>
                    <a:gd name="connsiteX0" fmla="*/ 354612 w 1653327"/>
                    <a:gd name="connsiteY0" fmla="*/ 0 h 691784"/>
                    <a:gd name="connsiteX1" fmla="*/ 864794 w 1653327"/>
                    <a:gd name="connsiteY1" fmla="*/ 0 h 691784"/>
                    <a:gd name="connsiteX2" fmla="*/ 1096839 w 1653327"/>
                    <a:gd name="connsiteY2" fmla="*/ 232045 h 691784"/>
                    <a:gd name="connsiteX3" fmla="*/ 1348884 w 1653327"/>
                    <a:gd name="connsiteY3" fmla="*/ 284070 h 691784"/>
                    <a:gd name="connsiteX4" fmla="*/ 1517753 w 1653327"/>
                    <a:gd name="connsiteY4" fmla="*/ 115201 h 691784"/>
                    <a:gd name="connsiteX5" fmla="*/ 1630067 w 1653327"/>
                    <a:gd name="connsiteY5" fmla="*/ 115201 h 691784"/>
                    <a:gd name="connsiteX6" fmla="*/ 1630066 w 1653327"/>
                    <a:gd name="connsiteY6" fmla="*/ 115201 h 691784"/>
                    <a:gd name="connsiteX7" fmla="*/ 1630066 w 1653327"/>
                    <a:gd name="connsiteY7" fmla="*/ 227515 h 691784"/>
                    <a:gd name="connsiteX8" fmla="*/ 1415468 w 1653327"/>
                    <a:gd name="connsiteY8" fmla="*/ 442112 h 691784"/>
                    <a:gd name="connsiteX9" fmla="*/ 1359311 w 1653327"/>
                    <a:gd name="connsiteY9" fmla="*/ 465373 h 691784"/>
                    <a:gd name="connsiteX10" fmla="*/ 1352721 w 1653327"/>
                    <a:gd name="connsiteY10" fmla="*/ 464090 h 691784"/>
                    <a:gd name="connsiteX11" fmla="*/ 632351 w 1653327"/>
                    <a:gd name="connsiteY11" fmla="*/ 464090 h 691784"/>
                    <a:gd name="connsiteX12" fmla="*/ 575427 w 1653327"/>
                    <a:gd name="connsiteY12" fmla="*/ 691784 h 691784"/>
                    <a:gd name="connsiteX13" fmla="*/ 0 w 1653327"/>
                    <a:gd name="connsiteY13" fmla="*/ 691784 h 691784"/>
                    <a:gd name="connsiteX14" fmla="*/ 125759 w 1653327"/>
                    <a:gd name="connsiteY14" fmla="*/ 188750 h 691784"/>
                    <a:gd name="connsiteX15" fmla="*/ 140802 w 1653327"/>
                    <a:gd name="connsiteY15" fmla="*/ 141723 h 691784"/>
                    <a:gd name="connsiteX16" fmla="*/ 354612 w 1653327"/>
                    <a:gd name="connsiteY16" fmla="*/ 0 h 691784"/>
                    <a:gd name="connsiteX0" fmla="*/ 301995 w 1600710"/>
                    <a:gd name="connsiteY0" fmla="*/ 0 h 691784"/>
                    <a:gd name="connsiteX1" fmla="*/ 812177 w 1600710"/>
                    <a:gd name="connsiteY1" fmla="*/ 0 h 691784"/>
                    <a:gd name="connsiteX2" fmla="*/ 1044222 w 1600710"/>
                    <a:gd name="connsiteY2" fmla="*/ 232045 h 691784"/>
                    <a:gd name="connsiteX3" fmla="*/ 1296267 w 1600710"/>
                    <a:gd name="connsiteY3" fmla="*/ 284070 h 691784"/>
                    <a:gd name="connsiteX4" fmla="*/ 1465136 w 1600710"/>
                    <a:gd name="connsiteY4" fmla="*/ 115201 h 691784"/>
                    <a:gd name="connsiteX5" fmla="*/ 1577450 w 1600710"/>
                    <a:gd name="connsiteY5" fmla="*/ 115201 h 691784"/>
                    <a:gd name="connsiteX6" fmla="*/ 1577449 w 1600710"/>
                    <a:gd name="connsiteY6" fmla="*/ 115201 h 691784"/>
                    <a:gd name="connsiteX7" fmla="*/ 1577449 w 1600710"/>
                    <a:gd name="connsiteY7" fmla="*/ 227515 h 691784"/>
                    <a:gd name="connsiteX8" fmla="*/ 1362851 w 1600710"/>
                    <a:gd name="connsiteY8" fmla="*/ 442112 h 691784"/>
                    <a:gd name="connsiteX9" fmla="*/ 1306694 w 1600710"/>
                    <a:gd name="connsiteY9" fmla="*/ 465373 h 691784"/>
                    <a:gd name="connsiteX10" fmla="*/ 1300104 w 1600710"/>
                    <a:gd name="connsiteY10" fmla="*/ 464090 h 691784"/>
                    <a:gd name="connsiteX11" fmla="*/ 579734 w 1600710"/>
                    <a:gd name="connsiteY11" fmla="*/ 464090 h 691784"/>
                    <a:gd name="connsiteX12" fmla="*/ 522810 w 1600710"/>
                    <a:gd name="connsiteY12" fmla="*/ 691784 h 691784"/>
                    <a:gd name="connsiteX13" fmla="*/ 0 w 1600710"/>
                    <a:gd name="connsiteY13" fmla="*/ 325990 h 691784"/>
                    <a:gd name="connsiteX14" fmla="*/ 73142 w 1600710"/>
                    <a:gd name="connsiteY14" fmla="*/ 188750 h 691784"/>
                    <a:gd name="connsiteX15" fmla="*/ 88185 w 1600710"/>
                    <a:gd name="connsiteY15" fmla="*/ 141723 h 691784"/>
                    <a:gd name="connsiteX16" fmla="*/ 301995 w 1600710"/>
                    <a:gd name="connsiteY16" fmla="*/ 0 h 691784"/>
                    <a:gd name="connsiteX0" fmla="*/ 301995 w 1600710"/>
                    <a:gd name="connsiteY0" fmla="*/ 0 h 628565"/>
                    <a:gd name="connsiteX1" fmla="*/ 812177 w 1600710"/>
                    <a:gd name="connsiteY1" fmla="*/ 0 h 628565"/>
                    <a:gd name="connsiteX2" fmla="*/ 1044222 w 1600710"/>
                    <a:gd name="connsiteY2" fmla="*/ 232045 h 628565"/>
                    <a:gd name="connsiteX3" fmla="*/ 1296267 w 1600710"/>
                    <a:gd name="connsiteY3" fmla="*/ 284070 h 628565"/>
                    <a:gd name="connsiteX4" fmla="*/ 1465136 w 1600710"/>
                    <a:gd name="connsiteY4" fmla="*/ 115201 h 628565"/>
                    <a:gd name="connsiteX5" fmla="*/ 1577450 w 1600710"/>
                    <a:gd name="connsiteY5" fmla="*/ 115201 h 628565"/>
                    <a:gd name="connsiteX6" fmla="*/ 1577449 w 1600710"/>
                    <a:gd name="connsiteY6" fmla="*/ 115201 h 628565"/>
                    <a:gd name="connsiteX7" fmla="*/ 1577449 w 1600710"/>
                    <a:gd name="connsiteY7" fmla="*/ 227515 h 628565"/>
                    <a:gd name="connsiteX8" fmla="*/ 1362851 w 1600710"/>
                    <a:gd name="connsiteY8" fmla="*/ 442112 h 628565"/>
                    <a:gd name="connsiteX9" fmla="*/ 1306694 w 1600710"/>
                    <a:gd name="connsiteY9" fmla="*/ 465373 h 628565"/>
                    <a:gd name="connsiteX10" fmla="*/ 1300104 w 1600710"/>
                    <a:gd name="connsiteY10" fmla="*/ 464090 h 628565"/>
                    <a:gd name="connsiteX11" fmla="*/ 579734 w 1600710"/>
                    <a:gd name="connsiteY11" fmla="*/ 464090 h 628565"/>
                    <a:gd name="connsiteX12" fmla="*/ 491964 w 1600710"/>
                    <a:gd name="connsiteY12" fmla="*/ 628565 h 628565"/>
                    <a:gd name="connsiteX13" fmla="*/ 0 w 1600710"/>
                    <a:gd name="connsiteY13" fmla="*/ 325990 h 628565"/>
                    <a:gd name="connsiteX14" fmla="*/ 73142 w 1600710"/>
                    <a:gd name="connsiteY14" fmla="*/ 188750 h 628565"/>
                    <a:gd name="connsiteX15" fmla="*/ 88185 w 1600710"/>
                    <a:gd name="connsiteY15" fmla="*/ 141723 h 628565"/>
                    <a:gd name="connsiteX16" fmla="*/ 301995 w 1600710"/>
                    <a:gd name="connsiteY16" fmla="*/ 0 h 628565"/>
                    <a:gd name="connsiteX0" fmla="*/ 301995 w 1600710"/>
                    <a:gd name="connsiteY0" fmla="*/ 0 h 680710"/>
                    <a:gd name="connsiteX1" fmla="*/ 812177 w 1600710"/>
                    <a:gd name="connsiteY1" fmla="*/ 0 h 680710"/>
                    <a:gd name="connsiteX2" fmla="*/ 1044222 w 1600710"/>
                    <a:gd name="connsiteY2" fmla="*/ 232045 h 680710"/>
                    <a:gd name="connsiteX3" fmla="*/ 1296267 w 1600710"/>
                    <a:gd name="connsiteY3" fmla="*/ 284070 h 680710"/>
                    <a:gd name="connsiteX4" fmla="*/ 1465136 w 1600710"/>
                    <a:gd name="connsiteY4" fmla="*/ 115201 h 680710"/>
                    <a:gd name="connsiteX5" fmla="*/ 1577450 w 1600710"/>
                    <a:gd name="connsiteY5" fmla="*/ 115201 h 680710"/>
                    <a:gd name="connsiteX6" fmla="*/ 1577449 w 1600710"/>
                    <a:gd name="connsiteY6" fmla="*/ 115201 h 680710"/>
                    <a:gd name="connsiteX7" fmla="*/ 1577449 w 1600710"/>
                    <a:gd name="connsiteY7" fmla="*/ 227515 h 680710"/>
                    <a:gd name="connsiteX8" fmla="*/ 1362851 w 1600710"/>
                    <a:gd name="connsiteY8" fmla="*/ 442112 h 680710"/>
                    <a:gd name="connsiteX9" fmla="*/ 1306694 w 1600710"/>
                    <a:gd name="connsiteY9" fmla="*/ 465373 h 680710"/>
                    <a:gd name="connsiteX10" fmla="*/ 1300104 w 1600710"/>
                    <a:gd name="connsiteY10" fmla="*/ 464090 h 680710"/>
                    <a:gd name="connsiteX11" fmla="*/ 579734 w 1600710"/>
                    <a:gd name="connsiteY11" fmla="*/ 464090 h 680710"/>
                    <a:gd name="connsiteX12" fmla="*/ 463657 w 1600710"/>
                    <a:gd name="connsiteY12" fmla="*/ 680710 h 680710"/>
                    <a:gd name="connsiteX13" fmla="*/ 0 w 1600710"/>
                    <a:gd name="connsiteY13" fmla="*/ 325990 h 680710"/>
                    <a:gd name="connsiteX14" fmla="*/ 73142 w 1600710"/>
                    <a:gd name="connsiteY14" fmla="*/ 188750 h 680710"/>
                    <a:gd name="connsiteX15" fmla="*/ 88185 w 1600710"/>
                    <a:gd name="connsiteY15" fmla="*/ 141723 h 680710"/>
                    <a:gd name="connsiteX16" fmla="*/ 301995 w 1600710"/>
                    <a:gd name="connsiteY16" fmla="*/ 0 h 680710"/>
                    <a:gd name="connsiteX0" fmla="*/ 348017 w 1646732"/>
                    <a:gd name="connsiteY0" fmla="*/ 0 h 680710"/>
                    <a:gd name="connsiteX1" fmla="*/ 858199 w 1646732"/>
                    <a:gd name="connsiteY1" fmla="*/ 0 h 680710"/>
                    <a:gd name="connsiteX2" fmla="*/ 1090244 w 1646732"/>
                    <a:gd name="connsiteY2" fmla="*/ 232045 h 680710"/>
                    <a:gd name="connsiteX3" fmla="*/ 1342289 w 1646732"/>
                    <a:gd name="connsiteY3" fmla="*/ 284070 h 680710"/>
                    <a:gd name="connsiteX4" fmla="*/ 1511158 w 1646732"/>
                    <a:gd name="connsiteY4" fmla="*/ 115201 h 680710"/>
                    <a:gd name="connsiteX5" fmla="*/ 1623472 w 1646732"/>
                    <a:gd name="connsiteY5" fmla="*/ 115201 h 680710"/>
                    <a:gd name="connsiteX6" fmla="*/ 1623471 w 1646732"/>
                    <a:gd name="connsiteY6" fmla="*/ 115201 h 680710"/>
                    <a:gd name="connsiteX7" fmla="*/ 1623471 w 1646732"/>
                    <a:gd name="connsiteY7" fmla="*/ 227515 h 680710"/>
                    <a:gd name="connsiteX8" fmla="*/ 1408873 w 1646732"/>
                    <a:gd name="connsiteY8" fmla="*/ 442112 h 680710"/>
                    <a:gd name="connsiteX9" fmla="*/ 1352716 w 1646732"/>
                    <a:gd name="connsiteY9" fmla="*/ 465373 h 680710"/>
                    <a:gd name="connsiteX10" fmla="*/ 1346126 w 1646732"/>
                    <a:gd name="connsiteY10" fmla="*/ 464090 h 680710"/>
                    <a:gd name="connsiteX11" fmla="*/ 625756 w 1646732"/>
                    <a:gd name="connsiteY11" fmla="*/ 464090 h 680710"/>
                    <a:gd name="connsiteX12" fmla="*/ 509679 w 1646732"/>
                    <a:gd name="connsiteY12" fmla="*/ 680710 h 680710"/>
                    <a:gd name="connsiteX13" fmla="*/ -1 w 1646732"/>
                    <a:gd name="connsiteY13" fmla="*/ 399671 h 680710"/>
                    <a:gd name="connsiteX14" fmla="*/ 119164 w 1646732"/>
                    <a:gd name="connsiteY14" fmla="*/ 188750 h 680710"/>
                    <a:gd name="connsiteX15" fmla="*/ 134207 w 1646732"/>
                    <a:gd name="connsiteY15" fmla="*/ 141723 h 680710"/>
                    <a:gd name="connsiteX16" fmla="*/ 348017 w 1646732"/>
                    <a:gd name="connsiteY16" fmla="*/ 0 h 680710"/>
                    <a:gd name="connsiteX0" fmla="*/ 348017 w 1646732"/>
                    <a:gd name="connsiteY0" fmla="*/ 0 h 680710"/>
                    <a:gd name="connsiteX1" fmla="*/ 1090244 w 1646732"/>
                    <a:gd name="connsiteY1" fmla="*/ 232045 h 680710"/>
                    <a:gd name="connsiteX2" fmla="*/ 1342289 w 1646732"/>
                    <a:gd name="connsiteY2" fmla="*/ 284070 h 680710"/>
                    <a:gd name="connsiteX3" fmla="*/ 1511158 w 1646732"/>
                    <a:gd name="connsiteY3" fmla="*/ 115201 h 680710"/>
                    <a:gd name="connsiteX4" fmla="*/ 1623472 w 1646732"/>
                    <a:gd name="connsiteY4" fmla="*/ 115201 h 680710"/>
                    <a:gd name="connsiteX5" fmla="*/ 1623471 w 1646732"/>
                    <a:gd name="connsiteY5" fmla="*/ 115201 h 680710"/>
                    <a:gd name="connsiteX6" fmla="*/ 1623471 w 1646732"/>
                    <a:gd name="connsiteY6" fmla="*/ 227515 h 680710"/>
                    <a:gd name="connsiteX7" fmla="*/ 1408873 w 1646732"/>
                    <a:gd name="connsiteY7" fmla="*/ 442112 h 680710"/>
                    <a:gd name="connsiteX8" fmla="*/ 1352716 w 1646732"/>
                    <a:gd name="connsiteY8" fmla="*/ 465373 h 680710"/>
                    <a:gd name="connsiteX9" fmla="*/ 1346126 w 1646732"/>
                    <a:gd name="connsiteY9" fmla="*/ 464090 h 680710"/>
                    <a:gd name="connsiteX10" fmla="*/ 625756 w 1646732"/>
                    <a:gd name="connsiteY10" fmla="*/ 464090 h 680710"/>
                    <a:gd name="connsiteX11" fmla="*/ 509679 w 1646732"/>
                    <a:gd name="connsiteY11" fmla="*/ 680710 h 680710"/>
                    <a:gd name="connsiteX12" fmla="*/ -1 w 1646732"/>
                    <a:gd name="connsiteY12" fmla="*/ 399671 h 680710"/>
                    <a:gd name="connsiteX13" fmla="*/ 119164 w 1646732"/>
                    <a:gd name="connsiteY13" fmla="*/ 188750 h 680710"/>
                    <a:gd name="connsiteX14" fmla="*/ 134207 w 1646732"/>
                    <a:gd name="connsiteY14" fmla="*/ 141723 h 680710"/>
                    <a:gd name="connsiteX15" fmla="*/ 348017 w 1646732"/>
                    <a:gd name="connsiteY15" fmla="*/ 0 h 680710"/>
                    <a:gd name="connsiteX0" fmla="*/ 348017 w 1646732"/>
                    <a:gd name="connsiteY0" fmla="*/ 12804 h 693514"/>
                    <a:gd name="connsiteX1" fmla="*/ 1090244 w 1646732"/>
                    <a:gd name="connsiteY1" fmla="*/ 244849 h 693514"/>
                    <a:gd name="connsiteX2" fmla="*/ 1342289 w 1646732"/>
                    <a:gd name="connsiteY2" fmla="*/ 296874 h 693514"/>
                    <a:gd name="connsiteX3" fmla="*/ 1511158 w 1646732"/>
                    <a:gd name="connsiteY3" fmla="*/ 128005 h 693514"/>
                    <a:gd name="connsiteX4" fmla="*/ 1623472 w 1646732"/>
                    <a:gd name="connsiteY4" fmla="*/ 128005 h 693514"/>
                    <a:gd name="connsiteX5" fmla="*/ 1623471 w 1646732"/>
                    <a:gd name="connsiteY5" fmla="*/ 128005 h 693514"/>
                    <a:gd name="connsiteX6" fmla="*/ 1623471 w 1646732"/>
                    <a:gd name="connsiteY6" fmla="*/ 240319 h 693514"/>
                    <a:gd name="connsiteX7" fmla="*/ 1408873 w 1646732"/>
                    <a:gd name="connsiteY7" fmla="*/ 454916 h 693514"/>
                    <a:gd name="connsiteX8" fmla="*/ 1352716 w 1646732"/>
                    <a:gd name="connsiteY8" fmla="*/ 478177 h 693514"/>
                    <a:gd name="connsiteX9" fmla="*/ 1346126 w 1646732"/>
                    <a:gd name="connsiteY9" fmla="*/ 476894 h 693514"/>
                    <a:gd name="connsiteX10" fmla="*/ 625756 w 1646732"/>
                    <a:gd name="connsiteY10" fmla="*/ 476894 h 693514"/>
                    <a:gd name="connsiteX11" fmla="*/ 509679 w 1646732"/>
                    <a:gd name="connsiteY11" fmla="*/ 693514 h 693514"/>
                    <a:gd name="connsiteX12" fmla="*/ -1 w 1646732"/>
                    <a:gd name="connsiteY12" fmla="*/ 412475 h 693514"/>
                    <a:gd name="connsiteX13" fmla="*/ 119164 w 1646732"/>
                    <a:gd name="connsiteY13" fmla="*/ 201554 h 693514"/>
                    <a:gd name="connsiteX14" fmla="*/ 134207 w 1646732"/>
                    <a:gd name="connsiteY14" fmla="*/ 154527 h 693514"/>
                    <a:gd name="connsiteX15" fmla="*/ 348017 w 1646732"/>
                    <a:gd name="connsiteY15" fmla="*/ 12804 h 693514"/>
                    <a:gd name="connsiteX0" fmla="*/ 348017 w 1646732"/>
                    <a:gd name="connsiteY0" fmla="*/ 12804 h 693514"/>
                    <a:gd name="connsiteX1" fmla="*/ 1090244 w 1646732"/>
                    <a:gd name="connsiteY1" fmla="*/ 244849 h 693514"/>
                    <a:gd name="connsiteX2" fmla="*/ 1342289 w 1646732"/>
                    <a:gd name="connsiteY2" fmla="*/ 296874 h 693514"/>
                    <a:gd name="connsiteX3" fmla="*/ 1511158 w 1646732"/>
                    <a:gd name="connsiteY3" fmla="*/ 128005 h 693514"/>
                    <a:gd name="connsiteX4" fmla="*/ 1623472 w 1646732"/>
                    <a:gd name="connsiteY4" fmla="*/ 128005 h 693514"/>
                    <a:gd name="connsiteX5" fmla="*/ 1623471 w 1646732"/>
                    <a:gd name="connsiteY5" fmla="*/ 128005 h 693514"/>
                    <a:gd name="connsiteX6" fmla="*/ 1623471 w 1646732"/>
                    <a:gd name="connsiteY6" fmla="*/ 240319 h 693514"/>
                    <a:gd name="connsiteX7" fmla="*/ 1408873 w 1646732"/>
                    <a:gd name="connsiteY7" fmla="*/ 454916 h 693514"/>
                    <a:gd name="connsiteX8" fmla="*/ 1352716 w 1646732"/>
                    <a:gd name="connsiteY8" fmla="*/ 478177 h 693514"/>
                    <a:gd name="connsiteX9" fmla="*/ 1346126 w 1646732"/>
                    <a:gd name="connsiteY9" fmla="*/ 476894 h 693514"/>
                    <a:gd name="connsiteX10" fmla="*/ 625756 w 1646732"/>
                    <a:gd name="connsiteY10" fmla="*/ 476894 h 693514"/>
                    <a:gd name="connsiteX11" fmla="*/ 509679 w 1646732"/>
                    <a:gd name="connsiteY11" fmla="*/ 693514 h 693514"/>
                    <a:gd name="connsiteX12" fmla="*/ -1 w 1646732"/>
                    <a:gd name="connsiteY12" fmla="*/ 412475 h 693514"/>
                    <a:gd name="connsiteX13" fmla="*/ 134207 w 1646732"/>
                    <a:gd name="connsiteY13" fmla="*/ 154527 h 693514"/>
                    <a:gd name="connsiteX14" fmla="*/ 348017 w 1646732"/>
                    <a:gd name="connsiteY14" fmla="*/ 12804 h 693514"/>
                    <a:gd name="connsiteX0" fmla="*/ 348017 w 1646732"/>
                    <a:gd name="connsiteY0" fmla="*/ 12804 h 693514"/>
                    <a:gd name="connsiteX1" fmla="*/ 1090244 w 1646732"/>
                    <a:gd name="connsiteY1" fmla="*/ 244849 h 693514"/>
                    <a:gd name="connsiteX2" fmla="*/ 1342289 w 1646732"/>
                    <a:gd name="connsiteY2" fmla="*/ 296874 h 693514"/>
                    <a:gd name="connsiteX3" fmla="*/ 1511158 w 1646732"/>
                    <a:gd name="connsiteY3" fmla="*/ 128005 h 693514"/>
                    <a:gd name="connsiteX4" fmla="*/ 1623472 w 1646732"/>
                    <a:gd name="connsiteY4" fmla="*/ 128005 h 693514"/>
                    <a:gd name="connsiteX5" fmla="*/ 1623471 w 1646732"/>
                    <a:gd name="connsiteY5" fmla="*/ 128005 h 693514"/>
                    <a:gd name="connsiteX6" fmla="*/ 1623471 w 1646732"/>
                    <a:gd name="connsiteY6" fmla="*/ 240319 h 693514"/>
                    <a:gd name="connsiteX7" fmla="*/ 1408873 w 1646732"/>
                    <a:gd name="connsiteY7" fmla="*/ 454916 h 693514"/>
                    <a:gd name="connsiteX8" fmla="*/ 1352716 w 1646732"/>
                    <a:gd name="connsiteY8" fmla="*/ 478177 h 693514"/>
                    <a:gd name="connsiteX9" fmla="*/ 1346126 w 1646732"/>
                    <a:gd name="connsiteY9" fmla="*/ 476894 h 693514"/>
                    <a:gd name="connsiteX10" fmla="*/ 625756 w 1646732"/>
                    <a:gd name="connsiteY10" fmla="*/ 476894 h 693514"/>
                    <a:gd name="connsiteX11" fmla="*/ 509679 w 1646732"/>
                    <a:gd name="connsiteY11" fmla="*/ 693514 h 693514"/>
                    <a:gd name="connsiteX12" fmla="*/ -1 w 1646732"/>
                    <a:gd name="connsiteY12" fmla="*/ 412475 h 693514"/>
                    <a:gd name="connsiteX13" fmla="*/ 348017 w 1646732"/>
                    <a:gd name="connsiteY13" fmla="*/ 12804 h 693514"/>
                    <a:gd name="connsiteX0" fmla="*/ 348017 w 1646732"/>
                    <a:gd name="connsiteY0" fmla="*/ 12804 h 693514"/>
                    <a:gd name="connsiteX1" fmla="*/ 1090244 w 1646732"/>
                    <a:gd name="connsiteY1" fmla="*/ 244849 h 693514"/>
                    <a:gd name="connsiteX2" fmla="*/ 1342289 w 1646732"/>
                    <a:gd name="connsiteY2" fmla="*/ 296874 h 693514"/>
                    <a:gd name="connsiteX3" fmla="*/ 1511158 w 1646732"/>
                    <a:gd name="connsiteY3" fmla="*/ 128005 h 693514"/>
                    <a:gd name="connsiteX4" fmla="*/ 1623472 w 1646732"/>
                    <a:gd name="connsiteY4" fmla="*/ 128005 h 693514"/>
                    <a:gd name="connsiteX5" fmla="*/ 1623471 w 1646732"/>
                    <a:gd name="connsiteY5" fmla="*/ 128005 h 693514"/>
                    <a:gd name="connsiteX6" fmla="*/ 1623471 w 1646732"/>
                    <a:gd name="connsiteY6" fmla="*/ 240319 h 693514"/>
                    <a:gd name="connsiteX7" fmla="*/ 1408873 w 1646732"/>
                    <a:gd name="connsiteY7" fmla="*/ 454916 h 693514"/>
                    <a:gd name="connsiteX8" fmla="*/ 1352716 w 1646732"/>
                    <a:gd name="connsiteY8" fmla="*/ 478177 h 693514"/>
                    <a:gd name="connsiteX9" fmla="*/ 1346126 w 1646732"/>
                    <a:gd name="connsiteY9" fmla="*/ 476894 h 693514"/>
                    <a:gd name="connsiteX10" fmla="*/ 625756 w 1646732"/>
                    <a:gd name="connsiteY10" fmla="*/ 476894 h 693514"/>
                    <a:gd name="connsiteX11" fmla="*/ 509679 w 1646732"/>
                    <a:gd name="connsiteY11" fmla="*/ 693514 h 693514"/>
                    <a:gd name="connsiteX12" fmla="*/ -1 w 1646732"/>
                    <a:gd name="connsiteY12" fmla="*/ 412475 h 693514"/>
                    <a:gd name="connsiteX13" fmla="*/ 348017 w 1646732"/>
                    <a:gd name="connsiteY13" fmla="*/ 12804 h 693514"/>
                    <a:gd name="connsiteX0" fmla="*/ 348017 w 1646732"/>
                    <a:gd name="connsiteY0" fmla="*/ 12804 h 634704"/>
                    <a:gd name="connsiteX1" fmla="*/ 1090244 w 1646732"/>
                    <a:gd name="connsiteY1" fmla="*/ 244849 h 634704"/>
                    <a:gd name="connsiteX2" fmla="*/ 1342289 w 1646732"/>
                    <a:gd name="connsiteY2" fmla="*/ 296874 h 634704"/>
                    <a:gd name="connsiteX3" fmla="*/ 1511158 w 1646732"/>
                    <a:gd name="connsiteY3" fmla="*/ 128005 h 634704"/>
                    <a:gd name="connsiteX4" fmla="*/ 1623472 w 1646732"/>
                    <a:gd name="connsiteY4" fmla="*/ 128005 h 634704"/>
                    <a:gd name="connsiteX5" fmla="*/ 1623471 w 1646732"/>
                    <a:gd name="connsiteY5" fmla="*/ 128005 h 634704"/>
                    <a:gd name="connsiteX6" fmla="*/ 1623471 w 1646732"/>
                    <a:gd name="connsiteY6" fmla="*/ 240319 h 634704"/>
                    <a:gd name="connsiteX7" fmla="*/ 1408873 w 1646732"/>
                    <a:gd name="connsiteY7" fmla="*/ 454916 h 634704"/>
                    <a:gd name="connsiteX8" fmla="*/ 1352716 w 1646732"/>
                    <a:gd name="connsiteY8" fmla="*/ 478177 h 634704"/>
                    <a:gd name="connsiteX9" fmla="*/ 1346126 w 1646732"/>
                    <a:gd name="connsiteY9" fmla="*/ 476894 h 634704"/>
                    <a:gd name="connsiteX10" fmla="*/ 625756 w 1646732"/>
                    <a:gd name="connsiteY10" fmla="*/ 476894 h 634704"/>
                    <a:gd name="connsiteX11" fmla="*/ 281871 w 1646732"/>
                    <a:gd name="connsiteY11" fmla="*/ 634705 h 634704"/>
                    <a:gd name="connsiteX12" fmla="*/ -1 w 1646732"/>
                    <a:gd name="connsiteY12" fmla="*/ 412475 h 634704"/>
                    <a:gd name="connsiteX13" fmla="*/ 348017 w 1646732"/>
                    <a:gd name="connsiteY13" fmla="*/ 12804 h 634704"/>
                    <a:gd name="connsiteX0" fmla="*/ 388271 w 1686986"/>
                    <a:gd name="connsiteY0" fmla="*/ 12804 h 634704"/>
                    <a:gd name="connsiteX1" fmla="*/ 1130498 w 1686986"/>
                    <a:gd name="connsiteY1" fmla="*/ 244849 h 634704"/>
                    <a:gd name="connsiteX2" fmla="*/ 1382543 w 1686986"/>
                    <a:gd name="connsiteY2" fmla="*/ 296874 h 634704"/>
                    <a:gd name="connsiteX3" fmla="*/ 1551412 w 1686986"/>
                    <a:gd name="connsiteY3" fmla="*/ 128005 h 634704"/>
                    <a:gd name="connsiteX4" fmla="*/ 1663726 w 1686986"/>
                    <a:gd name="connsiteY4" fmla="*/ 128005 h 634704"/>
                    <a:gd name="connsiteX5" fmla="*/ 1663725 w 1686986"/>
                    <a:gd name="connsiteY5" fmla="*/ 128005 h 634704"/>
                    <a:gd name="connsiteX6" fmla="*/ 1663725 w 1686986"/>
                    <a:gd name="connsiteY6" fmla="*/ 240319 h 634704"/>
                    <a:gd name="connsiteX7" fmla="*/ 1449127 w 1686986"/>
                    <a:gd name="connsiteY7" fmla="*/ 454916 h 634704"/>
                    <a:gd name="connsiteX8" fmla="*/ 1392970 w 1686986"/>
                    <a:gd name="connsiteY8" fmla="*/ 478177 h 634704"/>
                    <a:gd name="connsiteX9" fmla="*/ 1386380 w 1686986"/>
                    <a:gd name="connsiteY9" fmla="*/ 476894 h 634704"/>
                    <a:gd name="connsiteX10" fmla="*/ 666010 w 1686986"/>
                    <a:gd name="connsiteY10" fmla="*/ 476894 h 634704"/>
                    <a:gd name="connsiteX11" fmla="*/ 322125 w 1686986"/>
                    <a:gd name="connsiteY11" fmla="*/ 634705 h 634704"/>
                    <a:gd name="connsiteX12" fmla="*/ 0 w 1686986"/>
                    <a:gd name="connsiteY12" fmla="*/ 331068 h 634704"/>
                    <a:gd name="connsiteX13" fmla="*/ 388271 w 1686986"/>
                    <a:gd name="connsiteY13" fmla="*/ 12804 h 634704"/>
                    <a:gd name="connsiteX0" fmla="*/ 388271 w 1686986"/>
                    <a:gd name="connsiteY0" fmla="*/ 2330 h 624230"/>
                    <a:gd name="connsiteX1" fmla="*/ 1130498 w 1686986"/>
                    <a:gd name="connsiteY1" fmla="*/ 234375 h 624230"/>
                    <a:gd name="connsiteX2" fmla="*/ 1382543 w 1686986"/>
                    <a:gd name="connsiteY2" fmla="*/ 286400 h 624230"/>
                    <a:gd name="connsiteX3" fmla="*/ 1551412 w 1686986"/>
                    <a:gd name="connsiteY3" fmla="*/ 117531 h 624230"/>
                    <a:gd name="connsiteX4" fmla="*/ 1663726 w 1686986"/>
                    <a:gd name="connsiteY4" fmla="*/ 117531 h 624230"/>
                    <a:gd name="connsiteX5" fmla="*/ 1663725 w 1686986"/>
                    <a:gd name="connsiteY5" fmla="*/ 117531 h 624230"/>
                    <a:gd name="connsiteX6" fmla="*/ 1663725 w 1686986"/>
                    <a:gd name="connsiteY6" fmla="*/ 229845 h 624230"/>
                    <a:gd name="connsiteX7" fmla="*/ 1449127 w 1686986"/>
                    <a:gd name="connsiteY7" fmla="*/ 444442 h 624230"/>
                    <a:gd name="connsiteX8" fmla="*/ 1392970 w 1686986"/>
                    <a:gd name="connsiteY8" fmla="*/ 467703 h 624230"/>
                    <a:gd name="connsiteX9" fmla="*/ 1386380 w 1686986"/>
                    <a:gd name="connsiteY9" fmla="*/ 466420 h 624230"/>
                    <a:gd name="connsiteX10" fmla="*/ 666010 w 1686986"/>
                    <a:gd name="connsiteY10" fmla="*/ 466420 h 624230"/>
                    <a:gd name="connsiteX11" fmla="*/ 322125 w 1686986"/>
                    <a:gd name="connsiteY11" fmla="*/ 624231 h 624230"/>
                    <a:gd name="connsiteX12" fmla="*/ 0 w 1686986"/>
                    <a:gd name="connsiteY12" fmla="*/ 320594 h 624230"/>
                    <a:gd name="connsiteX13" fmla="*/ 388271 w 1686986"/>
                    <a:gd name="connsiteY13" fmla="*/ 2330 h 624230"/>
                    <a:gd name="connsiteX0" fmla="*/ 388271 w 1686986"/>
                    <a:gd name="connsiteY0" fmla="*/ 27992 h 649893"/>
                    <a:gd name="connsiteX1" fmla="*/ 1130498 w 1686986"/>
                    <a:gd name="connsiteY1" fmla="*/ 260037 h 649893"/>
                    <a:gd name="connsiteX2" fmla="*/ 1382543 w 1686986"/>
                    <a:gd name="connsiteY2" fmla="*/ 312062 h 649893"/>
                    <a:gd name="connsiteX3" fmla="*/ 1551412 w 1686986"/>
                    <a:gd name="connsiteY3" fmla="*/ 143193 h 649893"/>
                    <a:gd name="connsiteX4" fmla="*/ 1663726 w 1686986"/>
                    <a:gd name="connsiteY4" fmla="*/ 143193 h 649893"/>
                    <a:gd name="connsiteX5" fmla="*/ 1663725 w 1686986"/>
                    <a:gd name="connsiteY5" fmla="*/ 143193 h 649893"/>
                    <a:gd name="connsiteX6" fmla="*/ 1663725 w 1686986"/>
                    <a:gd name="connsiteY6" fmla="*/ 255507 h 649893"/>
                    <a:gd name="connsiteX7" fmla="*/ 1449127 w 1686986"/>
                    <a:gd name="connsiteY7" fmla="*/ 470104 h 649893"/>
                    <a:gd name="connsiteX8" fmla="*/ 1392970 w 1686986"/>
                    <a:gd name="connsiteY8" fmla="*/ 493365 h 649893"/>
                    <a:gd name="connsiteX9" fmla="*/ 1386380 w 1686986"/>
                    <a:gd name="connsiteY9" fmla="*/ 492082 h 649893"/>
                    <a:gd name="connsiteX10" fmla="*/ 666010 w 1686986"/>
                    <a:gd name="connsiteY10" fmla="*/ 492082 h 649893"/>
                    <a:gd name="connsiteX11" fmla="*/ 322125 w 1686986"/>
                    <a:gd name="connsiteY11" fmla="*/ 649893 h 649893"/>
                    <a:gd name="connsiteX12" fmla="*/ 0 w 1686986"/>
                    <a:gd name="connsiteY12" fmla="*/ 346256 h 649893"/>
                    <a:gd name="connsiteX13" fmla="*/ 388271 w 1686986"/>
                    <a:gd name="connsiteY13" fmla="*/ 27992 h 649893"/>
                    <a:gd name="connsiteX0" fmla="*/ 388271 w 1686986"/>
                    <a:gd name="connsiteY0" fmla="*/ 27992 h 649893"/>
                    <a:gd name="connsiteX1" fmla="*/ 1130498 w 1686986"/>
                    <a:gd name="connsiteY1" fmla="*/ 260037 h 649893"/>
                    <a:gd name="connsiteX2" fmla="*/ 1382543 w 1686986"/>
                    <a:gd name="connsiteY2" fmla="*/ 312062 h 649893"/>
                    <a:gd name="connsiteX3" fmla="*/ 1551412 w 1686986"/>
                    <a:gd name="connsiteY3" fmla="*/ 143193 h 649893"/>
                    <a:gd name="connsiteX4" fmla="*/ 1663726 w 1686986"/>
                    <a:gd name="connsiteY4" fmla="*/ 143193 h 649893"/>
                    <a:gd name="connsiteX5" fmla="*/ 1663725 w 1686986"/>
                    <a:gd name="connsiteY5" fmla="*/ 143193 h 649893"/>
                    <a:gd name="connsiteX6" fmla="*/ 1663725 w 1686986"/>
                    <a:gd name="connsiteY6" fmla="*/ 255507 h 649893"/>
                    <a:gd name="connsiteX7" fmla="*/ 1449127 w 1686986"/>
                    <a:gd name="connsiteY7" fmla="*/ 470104 h 649893"/>
                    <a:gd name="connsiteX8" fmla="*/ 1392970 w 1686986"/>
                    <a:gd name="connsiteY8" fmla="*/ 493365 h 649893"/>
                    <a:gd name="connsiteX9" fmla="*/ 1386380 w 1686986"/>
                    <a:gd name="connsiteY9" fmla="*/ 492082 h 649893"/>
                    <a:gd name="connsiteX10" fmla="*/ 666010 w 1686986"/>
                    <a:gd name="connsiteY10" fmla="*/ 492082 h 649893"/>
                    <a:gd name="connsiteX11" fmla="*/ 322125 w 1686986"/>
                    <a:gd name="connsiteY11" fmla="*/ 649893 h 649893"/>
                    <a:gd name="connsiteX12" fmla="*/ 0 w 1686986"/>
                    <a:gd name="connsiteY12" fmla="*/ 346256 h 649893"/>
                    <a:gd name="connsiteX13" fmla="*/ 388271 w 1686986"/>
                    <a:gd name="connsiteY13" fmla="*/ 27992 h 6498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686986" h="649893">
                      <a:moveTo>
                        <a:pt x="388271" y="27992"/>
                      </a:moveTo>
                      <a:cubicBezTo>
                        <a:pt x="818598" y="-86607"/>
                        <a:pt x="883089" y="182689"/>
                        <a:pt x="1130498" y="260037"/>
                      </a:cubicBezTo>
                      <a:lnTo>
                        <a:pt x="1382543" y="312062"/>
                      </a:lnTo>
                      <a:lnTo>
                        <a:pt x="1551412" y="143193"/>
                      </a:lnTo>
                      <a:cubicBezTo>
                        <a:pt x="1582426" y="112178"/>
                        <a:pt x="1632711" y="112178"/>
                        <a:pt x="1663726" y="143193"/>
                      </a:cubicBezTo>
                      <a:lnTo>
                        <a:pt x="1663725" y="143193"/>
                      </a:lnTo>
                      <a:cubicBezTo>
                        <a:pt x="1694740" y="174208"/>
                        <a:pt x="1694740" y="224493"/>
                        <a:pt x="1663725" y="255507"/>
                      </a:cubicBezTo>
                      <a:lnTo>
                        <a:pt x="1449127" y="470104"/>
                      </a:lnTo>
                      <a:cubicBezTo>
                        <a:pt x="1433620" y="485611"/>
                        <a:pt x="1413295" y="493365"/>
                        <a:pt x="1392970" y="493365"/>
                      </a:cubicBezTo>
                      <a:lnTo>
                        <a:pt x="1386380" y="492082"/>
                      </a:lnTo>
                      <a:lnTo>
                        <a:pt x="666010" y="492082"/>
                      </a:lnTo>
                      <a:lnTo>
                        <a:pt x="322125" y="649893"/>
                      </a:lnTo>
                      <a:lnTo>
                        <a:pt x="0" y="346256"/>
                      </a:lnTo>
                      <a:cubicBezTo>
                        <a:pt x="116006" y="213032"/>
                        <a:pt x="178979" y="79157"/>
                        <a:pt x="388271" y="27992"/>
                      </a:cubicBezTo>
                      <a:close/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/>
              </p:spPr>
              <p:txBody>
                <a:bodyPr wrap="square" rtlCol="0" anchor="ctr"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</p:grpSp>
          <p:grpSp>
            <p:nvGrpSpPr>
              <p:cNvPr id="1543" name="グループ化 1542"/>
              <p:cNvGrpSpPr/>
              <p:nvPr/>
            </p:nvGrpSpPr>
            <p:grpSpPr>
              <a:xfrm>
                <a:off x="4552905" y="4760308"/>
                <a:ext cx="842822" cy="1549812"/>
                <a:chOff x="4552905" y="4760308"/>
                <a:chExt cx="842822" cy="1549812"/>
              </a:xfrm>
            </p:grpSpPr>
            <p:grpSp>
              <p:nvGrpSpPr>
                <p:cNvPr id="1550" name="グループ化 1549"/>
                <p:cNvGrpSpPr/>
                <p:nvPr/>
              </p:nvGrpSpPr>
              <p:grpSpPr>
                <a:xfrm>
                  <a:off x="4552905" y="4760308"/>
                  <a:ext cx="842822" cy="1549812"/>
                  <a:chOff x="4769543" y="4456556"/>
                  <a:chExt cx="842822" cy="1549812"/>
                </a:xfrm>
              </p:grpSpPr>
              <p:sp>
                <p:nvSpPr>
                  <p:cNvPr id="1554" name="角丸四角形 1553"/>
                  <p:cNvSpPr/>
                  <p:nvPr/>
                </p:nvSpPr>
                <p:spPr bwMode="auto">
                  <a:xfrm>
                    <a:off x="4803020" y="4456556"/>
                    <a:ext cx="779112" cy="674441"/>
                  </a:xfrm>
                  <a:prstGeom prst="roundRect">
                    <a:avLst>
                      <a:gd name="adj" fmla="val 44532"/>
                    </a:avLst>
                  </a:prstGeom>
                  <a:solidFill>
                    <a:schemeClr val="bg1">
                      <a:lumMod val="5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1555" name="フリーフォーム 1554"/>
                  <p:cNvSpPr/>
                  <p:nvPr/>
                </p:nvSpPr>
                <p:spPr>
                  <a:xfrm>
                    <a:off x="4871867" y="5239329"/>
                    <a:ext cx="638175" cy="579713"/>
                  </a:xfrm>
                  <a:custGeom>
                    <a:avLst/>
                    <a:gdLst>
                      <a:gd name="connsiteX0" fmla="*/ 250427 w 638175"/>
                      <a:gd name="connsiteY0" fmla="*/ 0 h 579713"/>
                      <a:gd name="connsiteX1" fmla="*/ 387747 w 638175"/>
                      <a:gd name="connsiteY1" fmla="*/ 0 h 579713"/>
                      <a:gd name="connsiteX2" fmla="*/ 425519 w 638175"/>
                      <a:gd name="connsiteY2" fmla="*/ 151088 h 579713"/>
                      <a:gd name="connsiteX3" fmla="*/ 566736 w 638175"/>
                      <a:gd name="connsiteY3" fmla="*/ 151088 h 579713"/>
                      <a:gd name="connsiteX4" fmla="*/ 638175 w 638175"/>
                      <a:gd name="connsiteY4" fmla="*/ 222527 h 579713"/>
                      <a:gd name="connsiteX5" fmla="*/ 638175 w 638175"/>
                      <a:gd name="connsiteY5" fmla="*/ 508274 h 579713"/>
                      <a:gd name="connsiteX6" fmla="*/ 566736 w 638175"/>
                      <a:gd name="connsiteY6" fmla="*/ 579713 h 579713"/>
                      <a:gd name="connsiteX7" fmla="*/ 71439 w 638175"/>
                      <a:gd name="connsiteY7" fmla="*/ 579713 h 579713"/>
                      <a:gd name="connsiteX8" fmla="*/ 0 w 638175"/>
                      <a:gd name="connsiteY8" fmla="*/ 508274 h 579713"/>
                      <a:gd name="connsiteX9" fmla="*/ 0 w 638175"/>
                      <a:gd name="connsiteY9" fmla="*/ 222527 h 579713"/>
                      <a:gd name="connsiteX10" fmla="*/ 71439 w 638175"/>
                      <a:gd name="connsiteY10" fmla="*/ 151088 h 579713"/>
                      <a:gd name="connsiteX11" fmla="*/ 212655 w 638175"/>
                      <a:gd name="connsiteY11" fmla="*/ 151088 h 57971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638175" h="579713">
                        <a:moveTo>
                          <a:pt x="250427" y="0"/>
                        </a:moveTo>
                        <a:lnTo>
                          <a:pt x="387747" y="0"/>
                        </a:lnTo>
                        <a:lnTo>
                          <a:pt x="425519" y="151088"/>
                        </a:lnTo>
                        <a:lnTo>
                          <a:pt x="566736" y="151088"/>
                        </a:lnTo>
                        <a:cubicBezTo>
                          <a:pt x="606191" y="151088"/>
                          <a:pt x="638175" y="183072"/>
                          <a:pt x="638175" y="222527"/>
                        </a:cubicBezTo>
                        <a:lnTo>
                          <a:pt x="638175" y="508274"/>
                        </a:lnTo>
                        <a:cubicBezTo>
                          <a:pt x="638175" y="547729"/>
                          <a:pt x="606191" y="579713"/>
                          <a:pt x="566736" y="579713"/>
                        </a:cubicBezTo>
                        <a:lnTo>
                          <a:pt x="71439" y="579713"/>
                        </a:lnTo>
                        <a:cubicBezTo>
                          <a:pt x="31984" y="579713"/>
                          <a:pt x="0" y="547729"/>
                          <a:pt x="0" y="508274"/>
                        </a:cubicBezTo>
                        <a:lnTo>
                          <a:pt x="0" y="222527"/>
                        </a:lnTo>
                        <a:cubicBezTo>
                          <a:pt x="0" y="183072"/>
                          <a:pt x="31984" y="151088"/>
                          <a:pt x="71439" y="151088"/>
                        </a:cubicBezTo>
                        <a:lnTo>
                          <a:pt x="212655" y="151088"/>
                        </a:lnTo>
                        <a:close/>
                      </a:path>
                    </a:pathLst>
                  </a:custGeom>
                  <a:solidFill>
                    <a:srgbClr val="ED7D31">
                      <a:lumMod val="40000"/>
                      <a:lumOff val="6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556" name="台形 1555"/>
                  <p:cNvSpPr/>
                  <p:nvPr/>
                </p:nvSpPr>
                <p:spPr>
                  <a:xfrm rot="10800000">
                    <a:off x="5010795" y="5424577"/>
                    <a:ext cx="360318" cy="271728"/>
                  </a:xfrm>
                  <a:prstGeom prst="trapezoid">
                    <a:avLst>
                      <a:gd name="adj" fmla="val 46326"/>
                    </a:avLst>
                  </a:prstGeom>
                  <a:solidFill>
                    <a:srgbClr val="E7E6E6">
                      <a:lumMod val="1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grpSp>
                <p:nvGrpSpPr>
                  <p:cNvPr id="1557" name="グループ化 1556"/>
                  <p:cNvGrpSpPr/>
                  <p:nvPr/>
                </p:nvGrpSpPr>
                <p:grpSpPr>
                  <a:xfrm rot="20700000">
                    <a:off x="4769543" y="4807355"/>
                    <a:ext cx="157293" cy="225307"/>
                    <a:chOff x="354807" y="2970062"/>
                    <a:chExt cx="200025" cy="257174"/>
                  </a:xfrm>
                  <a:solidFill>
                    <a:srgbClr val="ED7D31">
                      <a:lumMod val="40000"/>
                      <a:lumOff val="60000"/>
                    </a:srgbClr>
                  </a:solidFill>
                </p:grpSpPr>
                <p:sp>
                  <p:nvSpPr>
                    <p:cNvPr id="1582" name="円/楕円 760"/>
                    <p:cNvSpPr/>
                    <p:nvPr/>
                  </p:nvSpPr>
                  <p:spPr>
                    <a:xfrm>
                      <a:off x="354807" y="2970062"/>
                      <a:ext cx="200025" cy="257174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583" name="円/楕円 761"/>
                    <p:cNvSpPr/>
                    <p:nvPr/>
                  </p:nvSpPr>
                  <p:spPr>
                    <a:xfrm>
                      <a:off x="390731" y="3016250"/>
                      <a:ext cx="128178" cy="164798"/>
                    </a:xfrm>
                    <a:prstGeom prst="ellipse">
                      <a:avLst/>
                    </a:prstGeom>
                    <a:solidFill>
                      <a:srgbClr val="ED7D31">
                        <a:lumMod val="60000"/>
                        <a:lumOff val="40000"/>
                      </a:srgb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558" name="グループ化 1557"/>
                  <p:cNvGrpSpPr/>
                  <p:nvPr/>
                </p:nvGrpSpPr>
                <p:grpSpPr>
                  <a:xfrm rot="900000" flipH="1">
                    <a:off x="5455072" y="4807356"/>
                    <a:ext cx="157293" cy="225307"/>
                    <a:chOff x="354807" y="2970062"/>
                    <a:chExt cx="200025" cy="257174"/>
                  </a:xfrm>
                  <a:solidFill>
                    <a:srgbClr val="ED7D31">
                      <a:lumMod val="40000"/>
                      <a:lumOff val="60000"/>
                    </a:srgbClr>
                  </a:solidFill>
                </p:grpSpPr>
                <p:sp>
                  <p:nvSpPr>
                    <p:cNvPr id="1580" name="円/楕円 758"/>
                    <p:cNvSpPr/>
                    <p:nvPr/>
                  </p:nvSpPr>
                  <p:spPr>
                    <a:xfrm>
                      <a:off x="354807" y="2970062"/>
                      <a:ext cx="200025" cy="257174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581" name="円/楕円 759"/>
                    <p:cNvSpPr/>
                    <p:nvPr/>
                  </p:nvSpPr>
                  <p:spPr>
                    <a:xfrm>
                      <a:off x="390731" y="3016250"/>
                      <a:ext cx="128178" cy="164798"/>
                    </a:xfrm>
                    <a:prstGeom prst="ellipse">
                      <a:avLst/>
                    </a:prstGeom>
                    <a:solidFill>
                      <a:srgbClr val="ED7D31">
                        <a:lumMod val="60000"/>
                        <a:lumOff val="40000"/>
                      </a:srgb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</p:grpSp>
              <p:sp>
                <p:nvSpPr>
                  <p:cNvPr id="1559" name="片側の 2 つの角を丸めた四角形 1558"/>
                  <p:cNvSpPr/>
                  <p:nvPr/>
                </p:nvSpPr>
                <p:spPr bwMode="auto">
                  <a:xfrm>
                    <a:off x="5322234" y="5632003"/>
                    <a:ext cx="197166" cy="194206"/>
                  </a:xfrm>
                  <a:prstGeom prst="round2SameRect">
                    <a:avLst>
                      <a:gd name="adj1" fmla="val 0"/>
                      <a:gd name="adj2" fmla="val 27784"/>
                    </a:avLst>
                  </a:prstGeom>
                  <a:solidFill>
                    <a:srgbClr val="00B0F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1560" name="角丸四角形 1559"/>
                  <p:cNvSpPr/>
                  <p:nvPr/>
                </p:nvSpPr>
                <p:spPr bwMode="auto">
                  <a:xfrm>
                    <a:off x="4847196" y="4520219"/>
                    <a:ext cx="696792" cy="780860"/>
                  </a:xfrm>
                  <a:prstGeom prst="roundRect">
                    <a:avLst>
                      <a:gd name="adj" fmla="val 44532"/>
                    </a:avLst>
                  </a:prstGeom>
                  <a:solidFill>
                    <a:srgbClr val="ED7D31">
                      <a:lumMod val="40000"/>
                      <a:lumOff val="6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1561" name="楕円 1560"/>
                  <p:cNvSpPr/>
                  <p:nvPr/>
                </p:nvSpPr>
                <p:spPr bwMode="auto">
                  <a:xfrm>
                    <a:off x="4970344" y="4897739"/>
                    <a:ext cx="80899" cy="80899"/>
                  </a:xfrm>
                  <a:prstGeom prst="ellipse">
                    <a:avLst/>
                  </a:prstGeom>
                  <a:solidFill>
                    <a:schemeClr val="bg1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62" name="月 1561"/>
                  <p:cNvSpPr/>
                  <p:nvPr/>
                </p:nvSpPr>
                <p:spPr bwMode="auto">
                  <a:xfrm rot="16200000">
                    <a:off x="4987934" y="4679607"/>
                    <a:ext cx="45720" cy="215868"/>
                  </a:xfrm>
                  <a:prstGeom prst="moon">
                    <a:avLst>
                      <a:gd name="adj" fmla="val 75966"/>
                    </a:avLst>
                  </a:prstGeom>
                  <a:solidFill>
                    <a:schemeClr val="bg1">
                      <a:lumMod val="50000"/>
                    </a:schemeClr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563" name="楕円 1562"/>
                  <p:cNvSpPr/>
                  <p:nvPr/>
                </p:nvSpPr>
                <p:spPr bwMode="auto">
                  <a:xfrm>
                    <a:off x="5333828" y="4897739"/>
                    <a:ext cx="80899" cy="80899"/>
                  </a:xfrm>
                  <a:prstGeom prst="ellipse">
                    <a:avLst/>
                  </a:prstGeom>
                  <a:solidFill>
                    <a:schemeClr val="bg1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64" name="月 1563"/>
                  <p:cNvSpPr/>
                  <p:nvPr/>
                </p:nvSpPr>
                <p:spPr bwMode="auto">
                  <a:xfrm rot="16200000">
                    <a:off x="5351418" y="4679607"/>
                    <a:ext cx="45720" cy="215868"/>
                  </a:xfrm>
                  <a:prstGeom prst="moon">
                    <a:avLst>
                      <a:gd name="adj" fmla="val 75966"/>
                    </a:avLst>
                  </a:prstGeom>
                  <a:solidFill>
                    <a:schemeClr val="bg1">
                      <a:lumMod val="50000"/>
                    </a:schemeClr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565" name="フリーフォーム 1564"/>
                  <p:cNvSpPr/>
                  <p:nvPr/>
                </p:nvSpPr>
                <p:spPr bwMode="auto">
                  <a:xfrm rot="2700000">
                    <a:off x="5013783" y="5048227"/>
                    <a:ext cx="45719" cy="147631"/>
                  </a:xfrm>
                  <a:custGeom>
                    <a:avLst/>
                    <a:gdLst>
                      <a:gd name="connsiteX0" fmla="*/ 74533 w 74533"/>
                      <a:gd name="connsiteY0" fmla="*/ 0 h 201299"/>
                      <a:gd name="connsiteX1" fmla="*/ 46863 w 74533"/>
                      <a:gd name="connsiteY1" fmla="*/ 37173 h 201299"/>
                      <a:gd name="connsiteX2" fmla="*/ 32715 w 74533"/>
                      <a:gd name="connsiteY2" fmla="*/ 100651 h 201299"/>
                      <a:gd name="connsiteX3" fmla="*/ 46863 w 74533"/>
                      <a:gd name="connsiteY3" fmla="*/ 164130 h 201299"/>
                      <a:gd name="connsiteX4" fmla="*/ 74530 w 74533"/>
                      <a:gd name="connsiteY4" fmla="*/ 201299 h 201299"/>
                      <a:gd name="connsiteX5" fmla="*/ 47807 w 74533"/>
                      <a:gd name="connsiteY5" fmla="*/ 187709 h 201299"/>
                      <a:gd name="connsiteX6" fmla="*/ 0 w 74533"/>
                      <a:gd name="connsiteY6" fmla="*/ 100650 h 201299"/>
                      <a:gd name="connsiteX7" fmla="*/ 47807 w 74533"/>
                      <a:gd name="connsiteY7" fmla="*/ 13591 h 20129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74533" h="201299">
                        <a:moveTo>
                          <a:pt x="74533" y="0"/>
                        </a:moveTo>
                        <a:lnTo>
                          <a:pt x="46863" y="37173"/>
                        </a:lnTo>
                        <a:cubicBezTo>
                          <a:pt x="37753" y="56684"/>
                          <a:pt x="32715" y="78135"/>
                          <a:pt x="32715" y="100651"/>
                        </a:cubicBezTo>
                        <a:cubicBezTo>
                          <a:pt x="32715" y="123168"/>
                          <a:pt x="37753" y="144619"/>
                          <a:pt x="46863" y="164130"/>
                        </a:cubicBezTo>
                        <a:lnTo>
                          <a:pt x="74530" y="201299"/>
                        </a:lnTo>
                        <a:lnTo>
                          <a:pt x="47807" y="187709"/>
                        </a:lnTo>
                        <a:cubicBezTo>
                          <a:pt x="18270" y="165429"/>
                          <a:pt x="0" y="134649"/>
                          <a:pt x="0" y="100650"/>
                        </a:cubicBezTo>
                        <a:cubicBezTo>
                          <a:pt x="0" y="66652"/>
                          <a:pt x="18270" y="35872"/>
                          <a:pt x="47807" y="13591"/>
                        </a:cubicBezTo>
                        <a:close/>
                      </a:path>
                    </a:pathLst>
                  </a:cu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566" name="フリーフォーム 1565"/>
                  <p:cNvSpPr/>
                  <p:nvPr/>
                </p:nvSpPr>
                <p:spPr bwMode="auto">
                  <a:xfrm rot="18900000" flipH="1">
                    <a:off x="5332835" y="5043484"/>
                    <a:ext cx="45719" cy="147631"/>
                  </a:xfrm>
                  <a:custGeom>
                    <a:avLst/>
                    <a:gdLst>
                      <a:gd name="connsiteX0" fmla="*/ 74533 w 74533"/>
                      <a:gd name="connsiteY0" fmla="*/ 0 h 201299"/>
                      <a:gd name="connsiteX1" fmla="*/ 46863 w 74533"/>
                      <a:gd name="connsiteY1" fmla="*/ 37173 h 201299"/>
                      <a:gd name="connsiteX2" fmla="*/ 32715 w 74533"/>
                      <a:gd name="connsiteY2" fmla="*/ 100651 h 201299"/>
                      <a:gd name="connsiteX3" fmla="*/ 46863 w 74533"/>
                      <a:gd name="connsiteY3" fmla="*/ 164130 h 201299"/>
                      <a:gd name="connsiteX4" fmla="*/ 74530 w 74533"/>
                      <a:gd name="connsiteY4" fmla="*/ 201299 h 201299"/>
                      <a:gd name="connsiteX5" fmla="*/ 47807 w 74533"/>
                      <a:gd name="connsiteY5" fmla="*/ 187709 h 201299"/>
                      <a:gd name="connsiteX6" fmla="*/ 0 w 74533"/>
                      <a:gd name="connsiteY6" fmla="*/ 100650 h 201299"/>
                      <a:gd name="connsiteX7" fmla="*/ 47807 w 74533"/>
                      <a:gd name="connsiteY7" fmla="*/ 13591 h 20129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74533" h="201299">
                        <a:moveTo>
                          <a:pt x="74533" y="0"/>
                        </a:moveTo>
                        <a:lnTo>
                          <a:pt x="46863" y="37173"/>
                        </a:lnTo>
                        <a:cubicBezTo>
                          <a:pt x="37753" y="56684"/>
                          <a:pt x="32715" y="78135"/>
                          <a:pt x="32715" y="100651"/>
                        </a:cubicBezTo>
                        <a:cubicBezTo>
                          <a:pt x="32715" y="123168"/>
                          <a:pt x="37753" y="144619"/>
                          <a:pt x="46863" y="164130"/>
                        </a:cubicBezTo>
                        <a:lnTo>
                          <a:pt x="74530" y="201299"/>
                        </a:lnTo>
                        <a:lnTo>
                          <a:pt x="47807" y="187709"/>
                        </a:lnTo>
                        <a:cubicBezTo>
                          <a:pt x="18270" y="165429"/>
                          <a:pt x="0" y="134649"/>
                          <a:pt x="0" y="100650"/>
                        </a:cubicBezTo>
                        <a:cubicBezTo>
                          <a:pt x="0" y="66652"/>
                          <a:pt x="18270" y="35872"/>
                          <a:pt x="47807" y="13591"/>
                        </a:cubicBezTo>
                        <a:close/>
                      </a:path>
                    </a:pathLst>
                  </a:cu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567" name="フリーフォーム 1566"/>
                  <p:cNvSpPr/>
                  <p:nvPr/>
                </p:nvSpPr>
                <p:spPr bwMode="auto">
                  <a:xfrm>
                    <a:off x="4870827" y="4901172"/>
                    <a:ext cx="83089" cy="29465"/>
                  </a:xfrm>
                  <a:custGeom>
                    <a:avLst/>
                    <a:gdLst>
                      <a:gd name="connsiteX0" fmla="*/ 42497 w 83089"/>
                      <a:gd name="connsiteY0" fmla="*/ 0 h 29465"/>
                      <a:gd name="connsiteX1" fmla="*/ 81397 w 83089"/>
                      <a:gd name="connsiteY1" fmla="*/ 11848 h 29465"/>
                      <a:gd name="connsiteX2" fmla="*/ 83089 w 83089"/>
                      <a:gd name="connsiteY2" fmla="*/ 13694 h 29465"/>
                      <a:gd name="connsiteX3" fmla="*/ 79491 w 83089"/>
                      <a:gd name="connsiteY3" fmla="*/ 17618 h 29465"/>
                      <a:gd name="connsiteX4" fmla="*/ 40592 w 83089"/>
                      <a:gd name="connsiteY4" fmla="*/ 29465 h 29465"/>
                      <a:gd name="connsiteX5" fmla="*/ 1693 w 83089"/>
                      <a:gd name="connsiteY5" fmla="*/ 17618 h 29465"/>
                      <a:gd name="connsiteX6" fmla="*/ 0 w 83089"/>
                      <a:gd name="connsiteY6" fmla="*/ 15772 h 29465"/>
                      <a:gd name="connsiteX7" fmla="*/ 3598 w 83089"/>
                      <a:gd name="connsiteY7" fmla="*/ 11848 h 29465"/>
                      <a:gd name="connsiteX8" fmla="*/ 42497 w 83089"/>
                      <a:gd name="connsiteY8" fmla="*/ 0 h 2946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83089" h="29465">
                        <a:moveTo>
                          <a:pt x="42497" y="0"/>
                        </a:moveTo>
                        <a:cubicBezTo>
                          <a:pt x="57688" y="0"/>
                          <a:pt x="71441" y="4528"/>
                          <a:pt x="81397" y="11848"/>
                        </a:cubicBezTo>
                        <a:lnTo>
                          <a:pt x="83089" y="13694"/>
                        </a:lnTo>
                        <a:lnTo>
                          <a:pt x="79491" y="17618"/>
                        </a:lnTo>
                        <a:cubicBezTo>
                          <a:pt x="69536" y="24938"/>
                          <a:pt x="55783" y="29465"/>
                          <a:pt x="40592" y="29465"/>
                        </a:cubicBezTo>
                        <a:cubicBezTo>
                          <a:pt x="25401" y="29465"/>
                          <a:pt x="11648" y="24938"/>
                          <a:pt x="1693" y="17618"/>
                        </a:cubicBezTo>
                        <a:lnTo>
                          <a:pt x="0" y="15772"/>
                        </a:lnTo>
                        <a:lnTo>
                          <a:pt x="3598" y="11848"/>
                        </a:lnTo>
                        <a:cubicBezTo>
                          <a:pt x="13553" y="4528"/>
                          <a:pt x="27306" y="0"/>
                          <a:pt x="42497" y="0"/>
                        </a:cubicBezTo>
                        <a:close/>
                      </a:path>
                    </a:pathLst>
                  </a:cu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568" name="フリーフォーム 1567"/>
                  <p:cNvSpPr/>
                  <p:nvPr/>
                </p:nvSpPr>
                <p:spPr bwMode="auto">
                  <a:xfrm>
                    <a:off x="4870827" y="4944987"/>
                    <a:ext cx="83089" cy="29465"/>
                  </a:xfrm>
                  <a:custGeom>
                    <a:avLst/>
                    <a:gdLst>
                      <a:gd name="connsiteX0" fmla="*/ 42497 w 83089"/>
                      <a:gd name="connsiteY0" fmla="*/ 0 h 29465"/>
                      <a:gd name="connsiteX1" fmla="*/ 81397 w 83089"/>
                      <a:gd name="connsiteY1" fmla="*/ 11848 h 29465"/>
                      <a:gd name="connsiteX2" fmla="*/ 83089 w 83089"/>
                      <a:gd name="connsiteY2" fmla="*/ 13694 h 29465"/>
                      <a:gd name="connsiteX3" fmla="*/ 79491 w 83089"/>
                      <a:gd name="connsiteY3" fmla="*/ 17618 h 29465"/>
                      <a:gd name="connsiteX4" fmla="*/ 40592 w 83089"/>
                      <a:gd name="connsiteY4" fmla="*/ 29465 h 29465"/>
                      <a:gd name="connsiteX5" fmla="*/ 1693 w 83089"/>
                      <a:gd name="connsiteY5" fmla="*/ 17618 h 29465"/>
                      <a:gd name="connsiteX6" fmla="*/ 0 w 83089"/>
                      <a:gd name="connsiteY6" fmla="*/ 15772 h 29465"/>
                      <a:gd name="connsiteX7" fmla="*/ 3598 w 83089"/>
                      <a:gd name="connsiteY7" fmla="*/ 11848 h 29465"/>
                      <a:gd name="connsiteX8" fmla="*/ 42497 w 83089"/>
                      <a:gd name="connsiteY8" fmla="*/ 0 h 2946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83089" h="29465">
                        <a:moveTo>
                          <a:pt x="42497" y="0"/>
                        </a:moveTo>
                        <a:cubicBezTo>
                          <a:pt x="57688" y="0"/>
                          <a:pt x="71441" y="4528"/>
                          <a:pt x="81397" y="11848"/>
                        </a:cubicBezTo>
                        <a:lnTo>
                          <a:pt x="83089" y="13694"/>
                        </a:lnTo>
                        <a:lnTo>
                          <a:pt x="79491" y="17618"/>
                        </a:lnTo>
                        <a:cubicBezTo>
                          <a:pt x="69536" y="24938"/>
                          <a:pt x="55783" y="29465"/>
                          <a:pt x="40592" y="29465"/>
                        </a:cubicBezTo>
                        <a:cubicBezTo>
                          <a:pt x="25401" y="29465"/>
                          <a:pt x="11648" y="24938"/>
                          <a:pt x="1693" y="17618"/>
                        </a:cubicBezTo>
                        <a:lnTo>
                          <a:pt x="0" y="15772"/>
                        </a:lnTo>
                        <a:lnTo>
                          <a:pt x="3598" y="11848"/>
                        </a:lnTo>
                        <a:cubicBezTo>
                          <a:pt x="13553" y="4528"/>
                          <a:pt x="27306" y="0"/>
                          <a:pt x="42497" y="0"/>
                        </a:cubicBezTo>
                        <a:close/>
                      </a:path>
                    </a:pathLst>
                  </a:cu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569" name="フリーフォーム 1568"/>
                  <p:cNvSpPr/>
                  <p:nvPr/>
                </p:nvSpPr>
                <p:spPr bwMode="auto">
                  <a:xfrm>
                    <a:off x="5436612" y="4901172"/>
                    <a:ext cx="83089" cy="29465"/>
                  </a:xfrm>
                  <a:custGeom>
                    <a:avLst/>
                    <a:gdLst>
                      <a:gd name="connsiteX0" fmla="*/ 42497 w 83089"/>
                      <a:gd name="connsiteY0" fmla="*/ 0 h 29465"/>
                      <a:gd name="connsiteX1" fmla="*/ 81397 w 83089"/>
                      <a:gd name="connsiteY1" fmla="*/ 11848 h 29465"/>
                      <a:gd name="connsiteX2" fmla="*/ 83089 w 83089"/>
                      <a:gd name="connsiteY2" fmla="*/ 13694 h 29465"/>
                      <a:gd name="connsiteX3" fmla="*/ 79491 w 83089"/>
                      <a:gd name="connsiteY3" fmla="*/ 17618 h 29465"/>
                      <a:gd name="connsiteX4" fmla="*/ 40592 w 83089"/>
                      <a:gd name="connsiteY4" fmla="*/ 29465 h 29465"/>
                      <a:gd name="connsiteX5" fmla="*/ 1693 w 83089"/>
                      <a:gd name="connsiteY5" fmla="*/ 17618 h 29465"/>
                      <a:gd name="connsiteX6" fmla="*/ 0 w 83089"/>
                      <a:gd name="connsiteY6" fmla="*/ 15772 h 29465"/>
                      <a:gd name="connsiteX7" fmla="*/ 3598 w 83089"/>
                      <a:gd name="connsiteY7" fmla="*/ 11848 h 29465"/>
                      <a:gd name="connsiteX8" fmla="*/ 42497 w 83089"/>
                      <a:gd name="connsiteY8" fmla="*/ 0 h 2946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83089" h="29465">
                        <a:moveTo>
                          <a:pt x="42497" y="0"/>
                        </a:moveTo>
                        <a:cubicBezTo>
                          <a:pt x="57688" y="0"/>
                          <a:pt x="71441" y="4528"/>
                          <a:pt x="81397" y="11848"/>
                        </a:cubicBezTo>
                        <a:lnTo>
                          <a:pt x="83089" y="13694"/>
                        </a:lnTo>
                        <a:lnTo>
                          <a:pt x="79491" y="17618"/>
                        </a:lnTo>
                        <a:cubicBezTo>
                          <a:pt x="69536" y="24938"/>
                          <a:pt x="55783" y="29465"/>
                          <a:pt x="40592" y="29465"/>
                        </a:cubicBezTo>
                        <a:cubicBezTo>
                          <a:pt x="25401" y="29465"/>
                          <a:pt x="11648" y="24938"/>
                          <a:pt x="1693" y="17618"/>
                        </a:cubicBezTo>
                        <a:lnTo>
                          <a:pt x="0" y="15772"/>
                        </a:lnTo>
                        <a:lnTo>
                          <a:pt x="3598" y="11848"/>
                        </a:lnTo>
                        <a:cubicBezTo>
                          <a:pt x="13553" y="4528"/>
                          <a:pt x="27306" y="0"/>
                          <a:pt x="42497" y="0"/>
                        </a:cubicBezTo>
                        <a:close/>
                      </a:path>
                    </a:pathLst>
                  </a:cu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570" name="フリーフォーム 1569"/>
                  <p:cNvSpPr/>
                  <p:nvPr/>
                </p:nvSpPr>
                <p:spPr bwMode="auto">
                  <a:xfrm>
                    <a:off x="5436612" y="4944987"/>
                    <a:ext cx="83089" cy="29465"/>
                  </a:xfrm>
                  <a:custGeom>
                    <a:avLst/>
                    <a:gdLst>
                      <a:gd name="connsiteX0" fmla="*/ 42497 w 83089"/>
                      <a:gd name="connsiteY0" fmla="*/ 0 h 29465"/>
                      <a:gd name="connsiteX1" fmla="*/ 81397 w 83089"/>
                      <a:gd name="connsiteY1" fmla="*/ 11848 h 29465"/>
                      <a:gd name="connsiteX2" fmla="*/ 83089 w 83089"/>
                      <a:gd name="connsiteY2" fmla="*/ 13694 h 29465"/>
                      <a:gd name="connsiteX3" fmla="*/ 79491 w 83089"/>
                      <a:gd name="connsiteY3" fmla="*/ 17618 h 29465"/>
                      <a:gd name="connsiteX4" fmla="*/ 40592 w 83089"/>
                      <a:gd name="connsiteY4" fmla="*/ 29465 h 29465"/>
                      <a:gd name="connsiteX5" fmla="*/ 1693 w 83089"/>
                      <a:gd name="connsiteY5" fmla="*/ 17618 h 29465"/>
                      <a:gd name="connsiteX6" fmla="*/ 0 w 83089"/>
                      <a:gd name="connsiteY6" fmla="*/ 15772 h 29465"/>
                      <a:gd name="connsiteX7" fmla="*/ 3598 w 83089"/>
                      <a:gd name="connsiteY7" fmla="*/ 11848 h 29465"/>
                      <a:gd name="connsiteX8" fmla="*/ 42497 w 83089"/>
                      <a:gd name="connsiteY8" fmla="*/ 0 h 2946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83089" h="29465">
                        <a:moveTo>
                          <a:pt x="42497" y="0"/>
                        </a:moveTo>
                        <a:cubicBezTo>
                          <a:pt x="57688" y="0"/>
                          <a:pt x="71441" y="4528"/>
                          <a:pt x="81397" y="11848"/>
                        </a:cubicBezTo>
                        <a:lnTo>
                          <a:pt x="83089" y="13694"/>
                        </a:lnTo>
                        <a:lnTo>
                          <a:pt x="79491" y="17618"/>
                        </a:lnTo>
                        <a:cubicBezTo>
                          <a:pt x="69536" y="24938"/>
                          <a:pt x="55783" y="29465"/>
                          <a:pt x="40592" y="29465"/>
                        </a:cubicBezTo>
                        <a:cubicBezTo>
                          <a:pt x="25401" y="29465"/>
                          <a:pt x="11648" y="24938"/>
                          <a:pt x="1693" y="17618"/>
                        </a:cubicBezTo>
                        <a:lnTo>
                          <a:pt x="0" y="15772"/>
                        </a:lnTo>
                        <a:lnTo>
                          <a:pt x="3598" y="11848"/>
                        </a:lnTo>
                        <a:cubicBezTo>
                          <a:pt x="13553" y="4528"/>
                          <a:pt x="27306" y="0"/>
                          <a:pt x="42497" y="0"/>
                        </a:cubicBezTo>
                        <a:close/>
                      </a:path>
                    </a:pathLst>
                  </a:cu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571" name="楕円 1570"/>
                  <p:cNvSpPr/>
                  <p:nvPr/>
                </p:nvSpPr>
                <p:spPr bwMode="auto">
                  <a:xfrm>
                    <a:off x="5123582" y="4991100"/>
                    <a:ext cx="132314" cy="68442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72" name="台形 1571"/>
                  <p:cNvSpPr/>
                  <p:nvPr/>
                </p:nvSpPr>
                <p:spPr>
                  <a:xfrm rot="10800000" flipV="1">
                    <a:off x="5118546" y="5482650"/>
                    <a:ext cx="148236" cy="498032"/>
                  </a:xfrm>
                  <a:prstGeom prst="trapezoid">
                    <a:avLst>
                      <a:gd name="adj" fmla="val 32110"/>
                    </a:avLst>
                  </a:prstGeom>
                  <a:solidFill>
                    <a:srgbClr val="C00000">
                      <a:alpha val="98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573" name="台形 1572"/>
                  <p:cNvSpPr/>
                  <p:nvPr/>
                </p:nvSpPr>
                <p:spPr>
                  <a:xfrm rot="10800000">
                    <a:off x="5118546" y="5381976"/>
                    <a:ext cx="148236" cy="111366"/>
                  </a:xfrm>
                  <a:prstGeom prst="trapezoid">
                    <a:avLst>
                      <a:gd name="adj" fmla="val 40678"/>
                    </a:avLst>
                  </a:prstGeom>
                  <a:solidFill>
                    <a:srgbClr val="C00000">
                      <a:alpha val="98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574" name="平行四辺形 1573"/>
                  <p:cNvSpPr/>
                  <p:nvPr/>
                </p:nvSpPr>
                <p:spPr>
                  <a:xfrm>
                    <a:off x="5015506" y="5373280"/>
                    <a:ext cx="180181" cy="100671"/>
                  </a:xfrm>
                  <a:prstGeom prst="parallelogram">
                    <a:avLst>
                      <a:gd name="adj" fmla="val 45656"/>
                    </a:avLst>
                  </a:prstGeom>
                  <a:pattFill prst="openDmnd">
                    <a:fgClr>
                      <a:schemeClr val="tx1"/>
                    </a:fgClr>
                    <a:bgClr>
                      <a:schemeClr val="tx1">
                        <a:lumMod val="75000"/>
                        <a:lumOff val="25000"/>
                      </a:schemeClr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575" name="平行四辺形 1574"/>
                  <p:cNvSpPr/>
                  <p:nvPr/>
                </p:nvSpPr>
                <p:spPr>
                  <a:xfrm flipH="1">
                    <a:off x="5195486" y="5373280"/>
                    <a:ext cx="180181" cy="100671"/>
                  </a:xfrm>
                  <a:prstGeom prst="parallelogram">
                    <a:avLst>
                      <a:gd name="adj" fmla="val 45656"/>
                    </a:avLst>
                  </a:prstGeom>
                  <a:pattFill prst="openDmnd">
                    <a:fgClr>
                      <a:schemeClr val="tx1"/>
                    </a:fgClr>
                    <a:bgClr>
                      <a:schemeClr val="tx1">
                        <a:lumMod val="75000"/>
                        <a:lumOff val="25000"/>
                      </a:schemeClr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576" name="フリーフォーム 1575"/>
                  <p:cNvSpPr/>
                  <p:nvPr/>
                </p:nvSpPr>
                <p:spPr>
                  <a:xfrm>
                    <a:off x="4790904" y="5390418"/>
                    <a:ext cx="800100" cy="615950"/>
                  </a:xfrm>
                  <a:custGeom>
                    <a:avLst/>
                    <a:gdLst>
                      <a:gd name="connsiteX0" fmla="*/ 102660 w 800100"/>
                      <a:gd name="connsiteY0" fmla="*/ 0 h 615950"/>
                      <a:gd name="connsiteX1" fmla="*/ 190228 w 800100"/>
                      <a:gd name="connsiteY1" fmla="*/ 0 h 615950"/>
                      <a:gd name="connsiteX2" fmla="*/ 403225 w 800100"/>
                      <a:gd name="connsiteY2" fmla="*/ 581023 h 615950"/>
                      <a:gd name="connsiteX3" fmla="*/ 616222 w 800100"/>
                      <a:gd name="connsiteY3" fmla="*/ 0 h 615950"/>
                      <a:gd name="connsiteX4" fmla="*/ 697440 w 800100"/>
                      <a:gd name="connsiteY4" fmla="*/ 0 h 615950"/>
                      <a:gd name="connsiteX5" fmla="*/ 800100 w 800100"/>
                      <a:gd name="connsiteY5" fmla="*/ 102660 h 615950"/>
                      <a:gd name="connsiteX6" fmla="*/ 800100 w 800100"/>
                      <a:gd name="connsiteY6" fmla="*/ 615950 h 615950"/>
                      <a:gd name="connsiteX7" fmla="*/ 0 w 800100"/>
                      <a:gd name="connsiteY7" fmla="*/ 615950 h 615950"/>
                      <a:gd name="connsiteX8" fmla="*/ 0 w 800100"/>
                      <a:gd name="connsiteY8" fmla="*/ 102660 h 615950"/>
                      <a:gd name="connsiteX9" fmla="*/ 102660 w 800100"/>
                      <a:gd name="connsiteY9" fmla="*/ 0 h 615950"/>
                      <a:gd name="connsiteX0" fmla="*/ 102660 w 800100"/>
                      <a:gd name="connsiteY0" fmla="*/ 0 h 615950"/>
                      <a:gd name="connsiteX1" fmla="*/ 190228 w 800100"/>
                      <a:gd name="connsiteY1" fmla="*/ 0 h 615950"/>
                      <a:gd name="connsiteX2" fmla="*/ 403225 w 800100"/>
                      <a:gd name="connsiteY2" fmla="*/ 400048 h 615950"/>
                      <a:gd name="connsiteX3" fmla="*/ 616222 w 800100"/>
                      <a:gd name="connsiteY3" fmla="*/ 0 h 615950"/>
                      <a:gd name="connsiteX4" fmla="*/ 697440 w 800100"/>
                      <a:gd name="connsiteY4" fmla="*/ 0 h 615950"/>
                      <a:gd name="connsiteX5" fmla="*/ 800100 w 800100"/>
                      <a:gd name="connsiteY5" fmla="*/ 102660 h 615950"/>
                      <a:gd name="connsiteX6" fmla="*/ 800100 w 800100"/>
                      <a:gd name="connsiteY6" fmla="*/ 615950 h 615950"/>
                      <a:gd name="connsiteX7" fmla="*/ 0 w 800100"/>
                      <a:gd name="connsiteY7" fmla="*/ 615950 h 615950"/>
                      <a:gd name="connsiteX8" fmla="*/ 0 w 800100"/>
                      <a:gd name="connsiteY8" fmla="*/ 102660 h 615950"/>
                      <a:gd name="connsiteX9" fmla="*/ 102660 w 800100"/>
                      <a:gd name="connsiteY9" fmla="*/ 0 h 615950"/>
                      <a:gd name="connsiteX0" fmla="*/ 102660 w 800100"/>
                      <a:gd name="connsiteY0" fmla="*/ 0 h 615950"/>
                      <a:gd name="connsiteX1" fmla="*/ 222613 w 800100"/>
                      <a:gd name="connsiteY1" fmla="*/ 0 h 615950"/>
                      <a:gd name="connsiteX2" fmla="*/ 403225 w 800100"/>
                      <a:gd name="connsiteY2" fmla="*/ 400048 h 615950"/>
                      <a:gd name="connsiteX3" fmla="*/ 616222 w 800100"/>
                      <a:gd name="connsiteY3" fmla="*/ 0 h 615950"/>
                      <a:gd name="connsiteX4" fmla="*/ 697440 w 800100"/>
                      <a:gd name="connsiteY4" fmla="*/ 0 h 615950"/>
                      <a:gd name="connsiteX5" fmla="*/ 800100 w 800100"/>
                      <a:gd name="connsiteY5" fmla="*/ 102660 h 615950"/>
                      <a:gd name="connsiteX6" fmla="*/ 800100 w 800100"/>
                      <a:gd name="connsiteY6" fmla="*/ 615950 h 615950"/>
                      <a:gd name="connsiteX7" fmla="*/ 0 w 800100"/>
                      <a:gd name="connsiteY7" fmla="*/ 615950 h 615950"/>
                      <a:gd name="connsiteX8" fmla="*/ 0 w 800100"/>
                      <a:gd name="connsiteY8" fmla="*/ 102660 h 615950"/>
                      <a:gd name="connsiteX9" fmla="*/ 102660 w 800100"/>
                      <a:gd name="connsiteY9" fmla="*/ 0 h 615950"/>
                      <a:gd name="connsiteX0" fmla="*/ 102660 w 800100"/>
                      <a:gd name="connsiteY0" fmla="*/ 0 h 615950"/>
                      <a:gd name="connsiteX1" fmla="*/ 222613 w 800100"/>
                      <a:gd name="connsiteY1" fmla="*/ 0 h 615950"/>
                      <a:gd name="connsiteX2" fmla="*/ 403225 w 800100"/>
                      <a:gd name="connsiteY2" fmla="*/ 400048 h 615950"/>
                      <a:gd name="connsiteX3" fmla="*/ 553357 w 800100"/>
                      <a:gd name="connsiteY3" fmla="*/ 0 h 615950"/>
                      <a:gd name="connsiteX4" fmla="*/ 697440 w 800100"/>
                      <a:gd name="connsiteY4" fmla="*/ 0 h 615950"/>
                      <a:gd name="connsiteX5" fmla="*/ 800100 w 800100"/>
                      <a:gd name="connsiteY5" fmla="*/ 102660 h 615950"/>
                      <a:gd name="connsiteX6" fmla="*/ 800100 w 800100"/>
                      <a:gd name="connsiteY6" fmla="*/ 615950 h 615950"/>
                      <a:gd name="connsiteX7" fmla="*/ 0 w 800100"/>
                      <a:gd name="connsiteY7" fmla="*/ 615950 h 615950"/>
                      <a:gd name="connsiteX8" fmla="*/ 0 w 800100"/>
                      <a:gd name="connsiteY8" fmla="*/ 102660 h 615950"/>
                      <a:gd name="connsiteX9" fmla="*/ 102660 w 800100"/>
                      <a:gd name="connsiteY9" fmla="*/ 0 h 615950"/>
                      <a:gd name="connsiteX0" fmla="*/ 102660 w 800100"/>
                      <a:gd name="connsiteY0" fmla="*/ 0 h 615950"/>
                      <a:gd name="connsiteX1" fmla="*/ 237853 w 800100"/>
                      <a:gd name="connsiteY1" fmla="*/ 0 h 615950"/>
                      <a:gd name="connsiteX2" fmla="*/ 403225 w 800100"/>
                      <a:gd name="connsiteY2" fmla="*/ 400048 h 615950"/>
                      <a:gd name="connsiteX3" fmla="*/ 553357 w 800100"/>
                      <a:gd name="connsiteY3" fmla="*/ 0 h 615950"/>
                      <a:gd name="connsiteX4" fmla="*/ 697440 w 800100"/>
                      <a:gd name="connsiteY4" fmla="*/ 0 h 615950"/>
                      <a:gd name="connsiteX5" fmla="*/ 800100 w 800100"/>
                      <a:gd name="connsiteY5" fmla="*/ 102660 h 615950"/>
                      <a:gd name="connsiteX6" fmla="*/ 800100 w 800100"/>
                      <a:gd name="connsiteY6" fmla="*/ 615950 h 615950"/>
                      <a:gd name="connsiteX7" fmla="*/ 0 w 800100"/>
                      <a:gd name="connsiteY7" fmla="*/ 615950 h 615950"/>
                      <a:gd name="connsiteX8" fmla="*/ 0 w 800100"/>
                      <a:gd name="connsiteY8" fmla="*/ 102660 h 615950"/>
                      <a:gd name="connsiteX9" fmla="*/ 102660 w 800100"/>
                      <a:gd name="connsiteY9" fmla="*/ 0 h 615950"/>
                      <a:gd name="connsiteX0" fmla="*/ 102660 w 800100"/>
                      <a:gd name="connsiteY0" fmla="*/ 0 h 615950"/>
                      <a:gd name="connsiteX1" fmla="*/ 237853 w 800100"/>
                      <a:gd name="connsiteY1" fmla="*/ 0 h 615950"/>
                      <a:gd name="connsiteX2" fmla="*/ 399415 w 800100"/>
                      <a:gd name="connsiteY2" fmla="*/ 272413 h 615950"/>
                      <a:gd name="connsiteX3" fmla="*/ 553357 w 800100"/>
                      <a:gd name="connsiteY3" fmla="*/ 0 h 615950"/>
                      <a:gd name="connsiteX4" fmla="*/ 697440 w 800100"/>
                      <a:gd name="connsiteY4" fmla="*/ 0 h 615950"/>
                      <a:gd name="connsiteX5" fmla="*/ 800100 w 800100"/>
                      <a:gd name="connsiteY5" fmla="*/ 102660 h 615950"/>
                      <a:gd name="connsiteX6" fmla="*/ 800100 w 800100"/>
                      <a:gd name="connsiteY6" fmla="*/ 615950 h 615950"/>
                      <a:gd name="connsiteX7" fmla="*/ 0 w 800100"/>
                      <a:gd name="connsiteY7" fmla="*/ 615950 h 615950"/>
                      <a:gd name="connsiteX8" fmla="*/ 0 w 800100"/>
                      <a:gd name="connsiteY8" fmla="*/ 102660 h 615950"/>
                      <a:gd name="connsiteX9" fmla="*/ 102660 w 800100"/>
                      <a:gd name="connsiteY9" fmla="*/ 0 h 6159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800100" h="615950">
                        <a:moveTo>
                          <a:pt x="102660" y="0"/>
                        </a:moveTo>
                        <a:lnTo>
                          <a:pt x="237853" y="0"/>
                        </a:lnTo>
                        <a:lnTo>
                          <a:pt x="399415" y="272413"/>
                        </a:lnTo>
                        <a:lnTo>
                          <a:pt x="553357" y="0"/>
                        </a:lnTo>
                        <a:lnTo>
                          <a:pt x="697440" y="0"/>
                        </a:lnTo>
                        <a:cubicBezTo>
                          <a:pt x="754138" y="0"/>
                          <a:pt x="800100" y="45962"/>
                          <a:pt x="800100" y="102660"/>
                        </a:cubicBezTo>
                        <a:lnTo>
                          <a:pt x="800100" y="615950"/>
                        </a:lnTo>
                        <a:lnTo>
                          <a:pt x="0" y="615950"/>
                        </a:lnTo>
                        <a:lnTo>
                          <a:pt x="0" y="102660"/>
                        </a:lnTo>
                        <a:cubicBezTo>
                          <a:pt x="0" y="45962"/>
                          <a:pt x="45962" y="0"/>
                          <a:pt x="102660" y="0"/>
                        </a:cubicBezTo>
                        <a:close/>
                      </a:path>
                    </a:pathLst>
                  </a:custGeom>
                  <a:solidFill>
                    <a:schemeClr val="accent1">
                      <a:lumMod val="75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577" name="フリーフォーム 1576"/>
                  <p:cNvSpPr/>
                  <p:nvPr/>
                </p:nvSpPr>
                <p:spPr>
                  <a:xfrm flipH="1">
                    <a:off x="5001436" y="5372909"/>
                    <a:ext cx="379036" cy="294108"/>
                  </a:xfrm>
                  <a:custGeom>
                    <a:avLst/>
                    <a:gdLst>
                      <a:gd name="connsiteX0" fmla="*/ 461165 w 607215"/>
                      <a:gd name="connsiteY0" fmla="*/ 0 h 393700"/>
                      <a:gd name="connsiteX1" fmla="*/ 303608 w 607215"/>
                      <a:gd name="connsiteY1" fmla="*/ 342757 h 393700"/>
                      <a:gd name="connsiteX2" fmla="*/ 146050 w 607215"/>
                      <a:gd name="connsiteY2" fmla="*/ 0 h 393700"/>
                      <a:gd name="connsiteX3" fmla="*/ 44450 w 607215"/>
                      <a:gd name="connsiteY3" fmla="*/ 3175 h 393700"/>
                      <a:gd name="connsiteX4" fmla="*/ 0 w 607215"/>
                      <a:gd name="connsiteY4" fmla="*/ 136525 h 393700"/>
                      <a:gd name="connsiteX5" fmla="*/ 139700 w 607215"/>
                      <a:gd name="connsiteY5" fmla="*/ 174625 h 393700"/>
                      <a:gd name="connsiteX6" fmla="*/ 60325 w 607215"/>
                      <a:gd name="connsiteY6" fmla="*/ 234950 h 393700"/>
                      <a:gd name="connsiteX7" fmla="*/ 290252 w 607215"/>
                      <a:gd name="connsiteY7" fmla="*/ 371811 h 393700"/>
                      <a:gd name="connsiteX8" fmla="*/ 280190 w 607215"/>
                      <a:gd name="connsiteY8" fmla="*/ 393700 h 393700"/>
                      <a:gd name="connsiteX9" fmla="*/ 303608 w 607215"/>
                      <a:gd name="connsiteY9" fmla="*/ 379761 h 393700"/>
                      <a:gd name="connsiteX10" fmla="*/ 327025 w 607215"/>
                      <a:gd name="connsiteY10" fmla="*/ 393700 h 393700"/>
                      <a:gd name="connsiteX11" fmla="*/ 316963 w 607215"/>
                      <a:gd name="connsiteY11" fmla="*/ 371811 h 393700"/>
                      <a:gd name="connsiteX12" fmla="*/ 546890 w 607215"/>
                      <a:gd name="connsiteY12" fmla="*/ 234950 h 393700"/>
                      <a:gd name="connsiteX13" fmla="*/ 467515 w 607215"/>
                      <a:gd name="connsiteY13" fmla="*/ 174625 h 393700"/>
                      <a:gd name="connsiteX14" fmla="*/ 607215 w 607215"/>
                      <a:gd name="connsiteY14" fmla="*/ 136525 h 393700"/>
                      <a:gd name="connsiteX15" fmla="*/ 562765 w 607215"/>
                      <a:gd name="connsiteY15" fmla="*/ 3175 h 393700"/>
                      <a:gd name="connsiteX0" fmla="*/ 461165 w 607215"/>
                      <a:gd name="connsiteY0" fmla="*/ 0 h 393700"/>
                      <a:gd name="connsiteX1" fmla="*/ 303608 w 607215"/>
                      <a:gd name="connsiteY1" fmla="*/ 342757 h 393700"/>
                      <a:gd name="connsiteX2" fmla="*/ 146050 w 607215"/>
                      <a:gd name="connsiteY2" fmla="*/ 0 h 393700"/>
                      <a:gd name="connsiteX3" fmla="*/ 44450 w 607215"/>
                      <a:gd name="connsiteY3" fmla="*/ 3175 h 393700"/>
                      <a:gd name="connsiteX4" fmla="*/ 0 w 607215"/>
                      <a:gd name="connsiteY4" fmla="*/ 136525 h 393700"/>
                      <a:gd name="connsiteX5" fmla="*/ 139700 w 607215"/>
                      <a:gd name="connsiteY5" fmla="*/ 174625 h 393700"/>
                      <a:gd name="connsiteX6" fmla="*/ 60325 w 607215"/>
                      <a:gd name="connsiteY6" fmla="*/ 234950 h 393700"/>
                      <a:gd name="connsiteX7" fmla="*/ 290252 w 607215"/>
                      <a:gd name="connsiteY7" fmla="*/ 371811 h 393700"/>
                      <a:gd name="connsiteX8" fmla="*/ 280190 w 607215"/>
                      <a:gd name="connsiteY8" fmla="*/ 393700 h 393700"/>
                      <a:gd name="connsiteX9" fmla="*/ 303608 w 607215"/>
                      <a:gd name="connsiteY9" fmla="*/ 379761 h 393700"/>
                      <a:gd name="connsiteX10" fmla="*/ 316963 w 607215"/>
                      <a:gd name="connsiteY10" fmla="*/ 371811 h 393700"/>
                      <a:gd name="connsiteX11" fmla="*/ 546890 w 607215"/>
                      <a:gd name="connsiteY11" fmla="*/ 234950 h 393700"/>
                      <a:gd name="connsiteX12" fmla="*/ 467515 w 607215"/>
                      <a:gd name="connsiteY12" fmla="*/ 174625 h 393700"/>
                      <a:gd name="connsiteX13" fmla="*/ 607215 w 607215"/>
                      <a:gd name="connsiteY13" fmla="*/ 136525 h 393700"/>
                      <a:gd name="connsiteX14" fmla="*/ 562765 w 607215"/>
                      <a:gd name="connsiteY14" fmla="*/ 3175 h 393700"/>
                      <a:gd name="connsiteX15" fmla="*/ 461165 w 607215"/>
                      <a:gd name="connsiteY15" fmla="*/ 0 h 393700"/>
                      <a:gd name="connsiteX0" fmla="*/ 461165 w 607215"/>
                      <a:gd name="connsiteY0" fmla="*/ 0 h 379761"/>
                      <a:gd name="connsiteX1" fmla="*/ 303608 w 607215"/>
                      <a:gd name="connsiteY1" fmla="*/ 342757 h 379761"/>
                      <a:gd name="connsiteX2" fmla="*/ 146050 w 607215"/>
                      <a:gd name="connsiteY2" fmla="*/ 0 h 379761"/>
                      <a:gd name="connsiteX3" fmla="*/ 44450 w 607215"/>
                      <a:gd name="connsiteY3" fmla="*/ 3175 h 379761"/>
                      <a:gd name="connsiteX4" fmla="*/ 0 w 607215"/>
                      <a:gd name="connsiteY4" fmla="*/ 136525 h 379761"/>
                      <a:gd name="connsiteX5" fmla="*/ 139700 w 607215"/>
                      <a:gd name="connsiteY5" fmla="*/ 174625 h 379761"/>
                      <a:gd name="connsiteX6" fmla="*/ 60325 w 607215"/>
                      <a:gd name="connsiteY6" fmla="*/ 234950 h 379761"/>
                      <a:gd name="connsiteX7" fmla="*/ 290252 w 607215"/>
                      <a:gd name="connsiteY7" fmla="*/ 371811 h 379761"/>
                      <a:gd name="connsiteX8" fmla="*/ 303608 w 607215"/>
                      <a:gd name="connsiteY8" fmla="*/ 379761 h 379761"/>
                      <a:gd name="connsiteX9" fmla="*/ 316963 w 607215"/>
                      <a:gd name="connsiteY9" fmla="*/ 371811 h 379761"/>
                      <a:gd name="connsiteX10" fmla="*/ 546890 w 607215"/>
                      <a:gd name="connsiteY10" fmla="*/ 234950 h 379761"/>
                      <a:gd name="connsiteX11" fmla="*/ 467515 w 607215"/>
                      <a:gd name="connsiteY11" fmla="*/ 174625 h 379761"/>
                      <a:gd name="connsiteX12" fmla="*/ 607215 w 607215"/>
                      <a:gd name="connsiteY12" fmla="*/ 136525 h 379761"/>
                      <a:gd name="connsiteX13" fmla="*/ 562765 w 607215"/>
                      <a:gd name="connsiteY13" fmla="*/ 3175 h 379761"/>
                      <a:gd name="connsiteX14" fmla="*/ 461165 w 607215"/>
                      <a:gd name="connsiteY14" fmla="*/ 0 h 379761"/>
                      <a:gd name="connsiteX0" fmla="*/ 461165 w 607215"/>
                      <a:gd name="connsiteY0" fmla="*/ 0 h 379761"/>
                      <a:gd name="connsiteX1" fmla="*/ 303608 w 607215"/>
                      <a:gd name="connsiteY1" fmla="*/ 342757 h 379761"/>
                      <a:gd name="connsiteX2" fmla="*/ 146050 w 607215"/>
                      <a:gd name="connsiteY2" fmla="*/ 0 h 379761"/>
                      <a:gd name="connsiteX3" fmla="*/ 44450 w 607215"/>
                      <a:gd name="connsiteY3" fmla="*/ 3175 h 379761"/>
                      <a:gd name="connsiteX4" fmla="*/ 0 w 607215"/>
                      <a:gd name="connsiteY4" fmla="*/ 136525 h 379761"/>
                      <a:gd name="connsiteX5" fmla="*/ 139700 w 607215"/>
                      <a:gd name="connsiteY5" fmla="*/ 174625 h 379761"/>
                      <a:gd name="connsiteX6" fmla="*/ 60325 w 607215"/>
                      <a:gd name="connsiteY6" fmla="*/ 234950 h 379761"/>
                      <a:gd name="connsiteX7" fmla="*/ 290252 w 607215"/>
                      <a:gd name="connsiteY7" fmla="*/ 371811 h 379761"/>
                      <a:gd name="connsiteX8" fmla="*/ 303608 w 607215"/>
                      <a:gd name="connsiteY8" fmla="*/ 379761 h 379761"/>
                      <a:gd name="connsiteX9" fmla="*/ 546890 w 607215"/>
                      <a:gd name="connsiteY9" fmla="*/ 234950 h 379761"/>
                      <a:gd name="connsiteX10" fmla="*/ 467515 w 607215"/>
                      <a:gd name="connsiteY10" fmla="*/ 174625 h 379761"/>
                      <a:gd name="connsiteX11" fmla="*/ 607215 w 607215"/>
                      <a:gd name="connsiteY11" fmla="*/ 136525 h 379761"/>
                      <a:gd name="connsiteX12" fmla="*/ 562765 w 607215"/>
                      <a:gd name="connsiteY12" fmla="*/ 3175 h 379761"/>
                      <a:gd name="connsiteX13" fmla="*/ 461165 w 607215"/>
                      <a:gd name="connsiteY13" fmla="*/ 0 h 379761"/>
                      <a:gd name="connsiteX0" fmla="*/ 461165 w 607215"/>
                      <a:gd name="connsiteY0" fmla="*/ 0 h 379761"/>
                      <a:gd name="connsiteX1" fmla="*/ 303608 w 607215"/>
                      <a:gd name="connsiteY1" fmla="*/ 342757 h 379761"/>
                      <a:gd name="connsiteX2" fmla="*/ 146050 w 607215"/>
                      <a:gd name="connsiteY2" fmla="*/ 0 h 379761"/>
                      <a:gd name="connsiteX3" fmla="*/ 44450 w 607215"/>
                      <a:gd name="connsiteY3" fmla="*/ 3175 h 379761"/>
                      <a:gd name="connsiteX4" fmla="*/ 0 w 607215"/>
                      <a:gd name="connsiteY4" fmla="*/ 136525 h 379761"/>
                      <a:gd name="connsiteX5" fmla="*/ 139700 w 607215"/>
                      <a:gd name="connsiteY5" fmla="*/ 174625 h 379761"/>
                      <a:gd name="connsiteX6" fmla="*/ 60325 w 607215"/>
                      <a:gd name="connsiteY6" fmla="*/ 234950 h 379761"/>
                      <a:gd name="connsiteX7" fmla="*/ 303608 w 607215"/>
                      <a:gd name="connsiteY7" fmla="*/ 379761 h 379761"/>
                      <a:gd name="connsiteX8" fmla="*/ 546890 w 607215"/>
                      <a:gd name="connsiteY8" fmla="*/ 234950 h 379761"/>
                      <a:gd name="connsiteX9" fmla="*/ 467515 w 607215"/>
                      <a:gd name="connsiteY9" fmla="*/ 174625 h 379761"/>
                      <a:gd name="connsiteX10" fmla="*/ 607215 w 607215"/>
                      <a:gd name="connsiteY10" fmla="*/ 136525 h 379761"/>
                      <a:gd name="connsiteX11" fmla="*/ 562765 w 607215"/>
                      <a:gd name="connsiteY11" fmla="*/ 3175 h 379761"/>
                      <a:gd name="connsiteX12" fmla="*/ 461165 w 607215"/>
                      <a:gd name="connsiteY12" fmla="*/ 0 h 37976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607215" h="379761">
                        <a:moveTo>
                          <a:pt x="461165" y="0"/>
                        </a:moveTo>
                        <a:lnTo>
                          <a:pt x="303608" y="342757"/>
                        </a:lnTo>
                        <a:lnTo>
                          <a:pt x="146050" y="0"/>
                        </a:lnTo>
                        <a:lnTo>
                          <a:pt x="44450" y="3175"/>
                        </a:lnTo>
                        <a:lnTo>
                          <a:pt x="0" y="136525"/>
                        </a:lnTo>
                        <a:lnTo>
                          <a:pt x="139700" y="174625"/>
                        </a:lnTo>
                        <a:lnTo>
                          <a:pt x="60325" y="234950"/>
                        </a:lnTo>
                        <a:lnTo>
                          <a:pt x="303608" y="379761"/>
                        </a:lnTo>
                        <a:lnTo>
                          <a:pt x="546890" y="234950"/>
                        </a:lnTo>
                        <a:lnTo>
                          <a:pt x="467515" y="174625"/>
                        </a:lnTo>
                        <a:lnTo>
                          <a:pt x="607215" y="136525"/>
                        </a:lnTo>
                        <a:lnTo>
                          <a:pt x="562765" y="3175"/>
                        </a:lnTo>
                        <a:lnTo>
                          <a:pt x="461165" y="0"/>
                        </a:lnTo>
                        <a:close/>
                      </a:path>
                    </a:pathLst>
                  </a:custGeom>
                  <a:solidFill>
                    <a:schemeClr val="accent1">
                      <a:lumMod val="5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578" name="楕円 1577"/>
                  <p:cNvSpPr/>
                  <p:nvPr/>
                </p:nvSpPr>
                <p:spPr bwMode="auto">
                  <a:xfrm>
                    <a:off x="5157282" y="5741711"/>
                    <a:ext cx="65150" cy="65150"/>
                  </a:xfrm>
                  <a:prstGeom prst="ellipse">
                    <a:avLst/>
                  </a:prstGeom>
                  <a:solidFill>
                    <a:schemeClr val="tx1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79" name="楕円 1578"/>
                  <p:cNvSpPr/>
                  <p:nvPr/>
                </p:nvSpPr>
                <p:spPr bwMode="auto">
                  <a:xfrm>
                    <a:off x="5157282" y="5890301"/>
                    <a:ext cx="65150" cy="65150"/>
                  </a:xfrm>
                  <a:prstGeom prst="ellipse">
                    <a:avLst/>
                  </a:prstGeom>
                  <a:solidFill>
                    <a:schemeClr val="tx1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551" name="楕円 1550"/>
                <p:cNvSpPr/>
                <p:nvPr/>
              </p:nvSpPr>
              <p:spPr bwMode="auto">
                <a:xfrm>
                  <a:off x="4869175" y="5415982"/>
                  <a:ext cx="226038" cy="122749"/>
                </a:xfrm>
                <a:prstGeom prst="ellipse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552" name="ドーナツ 1551"/>
                <p:cNvSpPr/>
                <p:nvPr/>
              </p:nvSpPr>
              <p:spPr bwMode="auto">
                <a:xfrm>
                  <a:off x="4741965" y="5180316"/>
                  <a:ext cx="115982" cy="115982"/>
                </a:xfrm>
                <a:prstGeom prst="donut">
                  <a:avLst>
                    <a:gd name="adj" fmla="val 16221"/>
                  </a:avLst>
                </a:prstGeom>
                <a:solidFill>
                  <a:schemeClr val="tx1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553" name="ドーナツ 1552"/>
                <p:cNvSpPr/>
                <p:nvPr/>
              </p:nvSpPr>
              <p:spPr bwMode="auto">
                <a:xfrm>
                  <a:off x="5100105" y="5180316"/>
                  <a:ext cx="115982" cy="115982"/>
                </a:xfrm>
                <a:prstGeom prst="donut">
                  <a:avLst>
                    <a:gd name="adj" fmla="val 16221"/>
                  </a:avLst>
                </a:prstGeom>
                <a:solidFill>
                  <a:schemeClr val="tx1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</p:grpSp>
          <p:sp>
            <p:nvSpPr>
              <p:cNvPr id="1544" name="片側の 2 つの角を丸めた四角形 544"/>
              <p:cNvSpPr/>
              <p:nvPr/>
            </p:nvSpPr>
            <p:spPr>
              <a:xfrm rot="7200000" flipH="1">
                <a:off x="5393468" y="5684817"/>
                <a:ext cx="239847" cy="549004"/>
              </a:xfrm>
              <a:custGeom>
                <a:avLst/>
                <a:gdLst>
                  <a:gd name="connsiteX0" fmla="*/ 114728 w 229456"/>
                  <a:gd name="connsiteY0" fmla="*/ 0 h 549004"/>
                  <a:gd name="connsiteX1" fmla="*/ 114728 w 229456"/>
                  <a:gd name="connsiteY1" fmla="*/ 0 h 549004"/>
                  <a:gd name="connsiteX2" fmla="*/ 229456 w 229456"/>
                  <a:gd name="connsiteY2" fmla="*/ 114728 h 549004"/>
                  <a:gd name="connsiteX3" fmla="*/ 229456 w 229456"/>
                  <a:gd name="connsiteY3" fmla="*/ 549004 h 549004"/>
                  <a:gd name="connsiteX4" fmla="*/ 229456 w 229456"/>
                  <a:gd name="connsiteY4" fmla="*/ 549004 h 549004"/>
                  <a:gd name="connsiteX5" fmla="*/ 0 w 229456"/>
                  <a:gd name="connsiteY5" fmla="*/ 549004 h 549004"/>
                  <a:gd name="connsiteX6" fmla="*/ 0 w 229456"/>
                  <a:gd name="connsiteY6" fmla="*/ 549004 h 549004"/>
                  <a:gd name="connsiteX7" fmla="*/ 0 w 229456"/>
                  <a:gd name="connsiteY7" fmla="*/ 114728 h 549004"/>
                  <a:gd name="connsiteX8" fmla="*/ 114728 w 229456"/>
                  <a:gd name="connsiteY8" fmla="*/ 0 h 549004"/>
                  <a:gd name="connsiteX0" fmla="*/ 115781 w 230509"/>
                  <a:gd name="connsiteY0" fmla="*/ 0 h 549004"/>
                  <a:gd name="connsiteX1" fmla="*/ 115781 w 230509"/>
                  <a:gd name="connsiteY1" fmla="*/ 0 h 549004"/>
                  <a:gd name="connsiteX2" fmla="*/ 230509 w 230509"/>
                  <a:gd name="connsiteY2" fmla="*/ 114728 h 549004"/>
                  <a:gd name="connsiteX3" fmla="*/ 230509 w 230509"/>
                  <a:gd name="connsiteY3" fmla="*/ 549004 h 549004"/>
                  <a:gd name="connsiteX4" fmla="*/ 230509 w 230509"/>
                  <a:gd name="connsiteY4" fmla="*/ 549004 h 549004"/>
                  <a:gd name="connsiteX5" fmla="*/ 1053 w 230509"/>
                  <a:gd name="connsiteY5" fmla="*/ 549004 h 549004"/>
                  <a:gd name="connsiteX6" fmla="*/ 1053 w 230509"/>
                  <a:gd name="connsiteY6" fmla="*/ 549004 h 549004"/>
                  <a:gd name="connsiteX7" fmla="*/ 0 w 230509"/>
                  <a:gd name="connsiteY7" fmla="*/ 344872 h 549004"/>
                  <a:gd name="connsiteX8" fmla="*/ 1053 w 230509"/>
                  <a:gd name="connsiteY8" fmla="*/ 114728 h 549004"/>
                  <a:gd name="connsiteX9" fmla="*/ 115781 w 230509"/>
                  <a:gd name="connsiteY9" fmla="*/ 0 h 549004"/>
                  <a:gd name="connsiteX0" fmla="*/ 1053 w 230509"/>
                  <a:gd name="connsiteY0" fmla="*/ 549004 h 640444"/>
                  <a:gd name="connsiteX1" fmla="*/ 0 w 230509"/>
                  <a:gd name="connsiteY1" fmla="*/ 344872 h 640444"/>
                  <a:gd name="connsiteX2" fmla="*/ 1053 w 230509"/>
                  <a:gd name="connsiteY2" fmla="*/ 114728 h 640444"/>
                  <a:gd name="connsiteX3" fmla="*/ 115781 w 230509"/>
                  <a:gd name="connsiteY3" fmla="*/ 0 h 640444"/>
                  <a:gd name="connsiteX4" fmla="*/ 115781 w 230509"/>
                  <a:gd name="connsiteY4" fmla="*/ 0 h 640444"/>
                  <a:gd name="connsiteX5" fmla="*/ 230509 w 230509"/>
                  <a:gd name="connsiteY5" fmla="*/ 114728 h 640444"/>
                  <a:gd name="connsiteX6" fmla="*/ 230509 w 230509"/>
                  <a:gd name="connsiteY6" fmla="*/ 549004 h 640444"/>
                  <a:gd name="connsiteX7" fmla="*/ 230509 w 230509"/>
                  <a:gd name="connsiteY7" fmla="*/ 549004 h 640444"/>
                  <a:gd name="connsiteX8" fmla="*/ 1053 w 230509"/>
                  <a:gd name="connsiteY8" fmla="*/ 549004 h 640444"/>
                  <a:gd name="connsiteX9" fmla="*/ 92493 w 230509"/>
                  <a:gd name="connsiteY9" fmla="*/ 640444 h 640444"/>
                  <a:gd name="connsiteX0" fmla="*/ 1053 w 230509"/>
                  <a:gd name="connsiteY0" fmla="*/ 549004 h 549004"/>
                  <a:gd name="connsiteX1" fmla="*/ 0 w 230509"/>
                  <a:gd name="connsiteY1" fmla="*/ 344872 h 549004"/>
                  <a:gd name="connsiteX2" fmla="*/ 1053 w 230509"/>
                  <a:gd name="connsiteY2" fmla="*/ 114728 h 549004"/>
                  <a:gd name="connsiteX3" fmla="*/ 115781 w 230509"/>
                  <a:gd name="connsiteY3" fmla="*/ 0 h 549004"/>
                  <a:gd name="connsiteX4" fmla="*/ 115781 w 230509"/>
                  <a:gd name="connsiteY4" fmla="*/ 0 h 549004"/>
                  <a:gd name="connsiteX5" fmla="*/ 230509 w 230509"/>
                  <a:gd name="connsiteY5" fmla="*/ 114728 h 549004"/>
                  <a:gd name="connsiteX6" fmla="*/ 230509 w 230509"/>
                  <a:gd name="connsiteY6" fmla="*/ 549004 h 549004"/>
                  <a:gd name="connsiteX7" fmla="*/ 230509 w 230509"/>
                  <a:gd name="connsiteY7" fmla="*/ 549004 h 549004"/>
                  <a:gd name="connsiteX8" fmla="*/ 1053 w 230509"/>
                  <a:gd name="connsiteY8" fmla="*/ 549004 h 549004"/>
                  <a:gd name="connsiteX0" fmla="*/ 1053 w 230509"/>
                  <a:gd name="connsiteY0" fmla="*/ 549004 h 549004"/>
                  <a:gd name="connsiteX1" fmla="*/ 0 w 230509"/>
                  <a:gd name="connsiteY1" fmla="*/ 344872 h 549004"/>
                  <a:gd name="connsiteX2" fmla="*/ 1053 w 230509"/>
                  <a:gd name="connsiteY2" fmla="*/ 114728 h 549004"/>
                  <a:gd name="connsiteX3" fmla="*/ 115781 w 230509"/>
                  <a:gd name="connsiteY3" fmla="*/ 0 h 549004"/>
                  <a:gd name="connsiteX4" fmla="*/ 115781 w 230509"/>
                  <a:gd name="connsiteY4" fmla="*/ 0 h 549004"/>
                  <a:gd name="connsiteX5" fmla="*/ 230509 w 230509"/>
                  <a:gd name="connsiteY5" fmla="*/ 114728 h 549004"/>
                  <a:gd name="connsiteX6" fmla="*/ 230509 w 230509"/>
                  <a:gd name="connsiteY6" fmla="*/ 549004 h 549004"/>
                  <a:gd name="connsiteX7" fmla="*/ 230509 w 230509"/>
                  <a:gd name="connsiteY7" fmla="*/ 549004 h 549004"/>
                  <a:gd name="connsiteX0" fmla="*/ 0 w 230509"/>
                  <a:gd name="connsiteY0" fmla="*/ 344872 h 549004"/>
                  <a:gd name="connsiteX1" fmla="*/ 1053 w 230509"/>
                  <a:gd name="connsiteY1" fmla="*/ 114728 h 549004"/>
                  <a:gd name="connsiteX2" fmla="*/ 115781 w 230509"/>
                  <a:gd name="connsiteY2" fmla="*/ 0 h 549004"/>
                  <a:gd name="connsiteX3" fmla="*/ 115781 w 230509"/>
                  <a:gd name="connsiteY3" fmla="*/ 0 h 549004"/>
                  <a:gd name="connsiteX4" fmla="*/ 230509 w 230509"/>
                  <a:gd name="connsiteY4" fmla="*/ 114728 h 549004"/>
                  <a:gd name="connsiteX5" fmla="*/ 230509 w 230509"/>
                  <a:gd name="connsiteY5" fmla="*/ 549004 h 549004"/>
                  <a:gd name="connsiteX6" fmla="*/ 230509 w 230509"/>
                  <a:gd name="connsiteY6" fmla="*/ 549004 h 549004"/>
                  <a:gd name="connsiteX0" fmla="*/ 0 w 239847"/>
                  <a:gd name="connsiteY0" fmla="*/ 372476 h 549004"/>
                  <a:gd name="connsiteX1" fmla="*/ 10391 w 239847"/>
                  <a:gd name="connsiteY1" fmla="*/ 114728 h 549004"/>
                  <a:gd name="connsiteX2" fmla="*/ 125119 w 239847"/>
                  <a:gd name="connsiteY2" fmla="*/ 0 h 549004"/>
                  <a:gd name="connsiteX3" fmla="*/ 125119 w 239847"/>
                  <a:gd name="connsiteY3" fmla="*/ 0 h 549004"/>
                  <a:gd name="connsiteX4" fmla="*/ 239847 w 239847"/>
                  <a:gd name="connsiteY4" fmla="*/ 114728 h 549004"/>
                  <a:gd name="connsiteX5" fmla="*/ 239847 w 239847"/>
                  <a:gd name="connsiteY5" fmla="*/ 549004 h 549004"/>
                  <a:gd name="connsiteX6" fmla="*/ 239847 w 239847"/>
                  <a:gd name="connsiteY6" fmla="*/ 549004 h 5490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39847" h="549004">
                    <a:moveTo>
                      <a:pt x="0" y="372476"/>
                    </a:moveTo>
                    <a:lnTo>
                      <a:pt x="10391" y="114728"/>
                    </a:lnTo>
                    <a:cubicBezTo>
                      <a:pt x="10391" y="51365"/>
                      <a:pt x="61756" y="0"/>
                      <a:pt x="125119" y="0"/>
                    </a:cubicBezTo>
                    <a:lnTo>
                      <a:pt x="125119" y="0"/>
                    </a:lnTo>
                    <a:cubicBezTo>
                      <a:pt x="188482" y="0"/>
                      <a:pt x="239847" y="51365"/>
                      <a:pt x="239847" y="114728"/>
                    </a:cubicBezTo>
                    <a:lnTo>
                      <a:pt x="239847" y="549004"/>
                    </a:lnTo>
                    <a:lnTo>
                      <a:pt x="239847" y="549004"/>
                    </a:lnTo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545" name="台形 1544"/>
              <p:cNvSpPr/>
              <p:nvPr/>
            </p:nvSpPr>
            <p:spPr>
              <a:xfrm rot="9420290" flipH="1">
                <a:off x="5337905" y="5498962"/>
                <a:ext cx="211442" cy="106629"/>
              </a:xfrm>
              <a:prstGeom prst="trapezoid">
                <a:avLst>
                  <a:gd name="adj" fmla="val 13602"/>
                </a:avLst>
              </a:prstGeom>
              <a:pattFill prst="openDmnd">
                <a:fgClr>
                  <a:schemeClr val="tx1"/>
                </a:fgClr>
                <a:bgClr>
                  <a:schemeClr val="tx1">
                    <a:lumMod val="75000"/>
                    <a:lumOff val="25000"/>
                  </a:scheme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546" name="片側の 2 つの角を丸めた四角形 1545"/>
              <p:cNvSpPr/>
              <p:nvPr/>
            </p:nvSpPr>
            <p:spPr>
              <a:xfrm rot="9376473" flipH="1">
                <a:off x="5458667" y="5530410"/>
                <a:ext cx="229456" cy="633977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accent1">
                  <a:lumMod val="75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547" name="片側の 2 つの角を丸めた四角形 544"/>
              <p:cNvSpPr/>
              <p:nvPr/>
            </p:nvSpPr>
            <p:spPr>
              <a:xfrm rot="14400000">
                <a:off x="4319996" y="5684818"/>
                <a:ext cx="239847" cy="549004"/>
              </a:xfrm>
              <a:custGeom>
                <a:avLst/>
                <a:gdLst>
                  <a:gd name="connsiteX0" fmla="*/ 114728 w 229456"/>
                  <a:gd name="connsiteY0" fmla="*/ 0 h 549004"/>
                  <a:gd name="connsiteX1" fmla="*/ 114728 w 229456"/>
                  <a:gd name="connsiteY1" fmla="*/ 0 h 549004"/>
                  <a:gd name="connsiteX2" fmla="*/ 229456 w 229456"/>
                  <a:gd name="connsiteY2" fmla="*/ 114728 h 549004"/>
                  <a:gd name="connsiteX3" fmla="*/ 229456 w 229456"/>
                  <a:gd name="connsiteY3" fmla="*/ 549004 h 549004"/>
                  <a:gd name="connsiteX4" fmla="*/ 229456 w 229456"/>
                  <a:gd name="connsiteY4" fmla="*/ 549004 h 549004"/>
                  <a:gd name="connsiteX5" fmla="*/ 0 w 229456"/>
                  <a:gd name="connsiteY5" fmla="*/ 549004 h 549004"/>
                  <a:gd name="connsiteX6" fmla="*/ 0 w 229456"/>
                  <a:gd name="connsiteY6" fmla="*/ 549004 h 549004"/>
                  <a:gd name="connsiteX7" fmla="*/ 0 w 229456"/>
                  <a:gd name="connsiteY7" fmla="*/ 114728 h 549004"/>
                  <a:gd name="connsiteX8" fmla="*/ 114728 w 229456"/>
                  <a:gd name="connsiteY8" fmla="*/ 0 h 549004"/>
                  <a:gd name="connsiteX0" fmla="*/ 115781 w 230509"/>
                  <a:gd name="connsiteY0" fmla="*/ 0 h 549004"/>
                  <a:gd name="connsiteX1" fmla="*/ 115781 w 230509"/>
                  <a:gd name="connsiteY1" fmla="*/ 0 h 549004"/>
                  <a:gd name="connsiteX2" fmla="*/ 230509 w 230509"/>
                  <a:gd name="connsiteY2" fmla="*/ 114728 h 549004"/>
                  <a:gd name="connsiteX3" fmla="*/ 230509 w 230509"/>
                  <a:gd name="connsiteY3" fmla="*/ 549004 h 549004"/>
                  <a:gd name="connsiteX4" fmla="*/ 230509 w 230509"/>
                  <a:gd name="connsiteY4" fmla="*/ 549004 h 549004"/>
                  <a:gd name="connsiteX5" fmla="*/ 1053 w 230509"/>
                  <a:gd name="connsiteY5" fmla="*/ 549004 h 549004"/>
                  <a:gd name="connsiteX6" fmla="*/ 1053 w 230509"/>
                  <a:gd name="connsiteY6" fmla="*/ 549004 h 549004"/>
                  <a:gd name="connsiteX7" fmla="*/ 0 w 230509"/>
                  <a:gd name="connsiteY7" fmla="*/ 344872 h 549004"/>
                  <a:gd name="connsiteX8" fmla="*/ 1053 w 230509"/>
                  <a:gd name="connsiteY8" fmla="*/ 114728 h 549004"/>
                  <a:gd name="connsiteX9" fmla="*/ 115781 w 230509"/>
                  <a:gd name="connsiteY9" fmla="*/ 0 h 549004"/>
                  <a:gd name="connsiteX0" fmla="*/ 1053 w 230509"/>
                  <a:gd name="connsiteY0" fmla="*/ 549004 h 640444"/>
                  <a:gd name="connsiteX1" fmla="*/ 0 w 230509"/>
                  <a:gd name="connsiteY1" fmla="*/ 344872 h 640444"/>
                  <a:gd name="connsiteX2" fmla="*/ 1053 w 230509"/>
                  <a:gd name="connsiteY2" fmla="*/ 114728 h 640444"/>
                  <a:gd name="connsiteX3" fmla="*/ 115781 w 230509"/>
                  <a:gd name="connsiteY3" fmla="*/ 0 h 640444"/>
                  <a:gd name="connsiteX4" fmla="*/ 115781 w 230509"/>
                  <a:gd name="connsiteY4" fmla="*/ 0 h 640444"/>
                  <a:gd name="connsiteX5" fmla="*/ 230509 w 230509"/>
                  <a:gd name="connsiteY5" fmla="*/ 114728 h 640444"/>
                  <a:gd name="connsiteX6" fmla="*/ 230509 w 230509"/>
                  <a:gd name="connsiteY6" fmla="*/ 549004 h 640444"/>
                  <a:gd name="connsiteX7" fmla="*/ 230509 w 230509"/>
                  <a:gd name="connsiteY7" fmla="*/ 549004 h 640444"/>
                  <a:gd name="connsiteX8" fmla="*/ 1053 w 230509"/>
                  <a:gd name="connsiteY8" fmla="*/ 549004 h 640444"/>
                  <a:gd name="connsiteX9" fmla="*/ 92493 w 230509"/>
                  <a:gd name="connsiteY9" fmla="*/ 640444 h 640444"/>
                  <a:gd name="connsiteX0" fmla="*/ 1053 w 230509"/>
                  <a:gd name="connsiteY0" fmla="*/ 549004 h 549004"/>
                  <a:gd name="connsiteX1" fmla="*/ 0 w 230509"/>
                  <a:gd name="connsiteY1" fmla="*/ 344872 h 549004"/>
                  <a:gd name="connsiteX2" fmla="*/ 1053 w 230509"/>
                  <a:gd name="connsiteY2" fmla="*/ 114728 h 549004"/>
                  <a:gd name="connsiteX3" fmla="*/ 115781 w 230509"/>
                  <a:gd name="connsiteY3" fmla="*/ 0 h 549004"/>
                  <a:gd name="connsiteX4" fmla="*/ 115781 w 230509"/>
                  <a:gd name="connsiteY4" fmla="*/ 0 h 549004"/>
                  <a:gd name="connsiteX5" fmla="*/ 230509 w 230509"/>
                  <a:gd name="connsiteY5" fmla="*/ 114728 h 549004"/>
                  <a:gd name="connsiteX6" fmla="*/ 230509 w 230509"/>
                  <a:gd name="connsiteY6" fmla="*/ 549004 h 549004"/>
                  <a:gd name="connsiteX7" fmla="*/ 230509 w 230509"/>
                  <a:gd name="connsiteY7" fmla="*/ 549004 h 549004"/>
                  <a:gd name="connsiteX8" fmla="*/ 1053 w 230509"/>
                  <a:gd name="connsiteY8" fmla="*/ 549004 h 549004"/>
                  <a:gd name="connsiteX0" fmla="*/ 1053 w 230509"/>
                  <a:gd name="connsiteY0" fmla="*/ 549004 h 549004"/>
                  <a:gd name="connsiteX1" fmla="*/ 0 w 230509"/>
                  <a:gd name="connsiteY1" fmla="*/ 344872 h 549004"/>
                  <a:gd name="connsiteX2" fmla="*/ 1053 w 230509"/>
                  <a:gd name="connsiteY2" fmla="*/ 114728 h 549004"/>
                  <a:gd name="connsiteX3" fmla="*/ 115781 w 230509"/>
                  <a:gd name="connsiteY3" fmla="*/ 0 h 549004"/>
                  <a:gd name="connsiteX4" fmla="*/ 115781 w 230509"/>
                  <a:gd name="connsiteY4" fmla="*/ 0 h 549004"/>
                  <a:gd name="connsiteX5" fmla="*/ 230509 w 230509"/>
                  <a:gd name="connsiteY5" fmla="*/ 114728 h 549004"/>
                  <a:gd name="connsiteX6" fmla="*/ 230509 w 230509"/>
                  <a:gd name="connsiteY6" fmla="*/ 549004 h 549004"/>
                  <a:gd name="connsiteX7" fmla="*/ 230509 w 230509"/>
                  <a:gd name="connsiteY7" fmla="*/ 549004 h 549004"/>
                  <a:gd name="connsiteX0" fmla="*/ 0 w 230509"/>
                  <a:gd name="connsiteY0" fmla="*/ 344872 h 549004"/>
                  <a:gd name="connsiteX1" fmla="*/ 1053 w 230509"/>
                  <a:gd name="connsiteY1" fmla="*/ 114728 h 549004"/>
                  <a:gd name="connsiteX2" fmla="*/ 115781 w 230509"/>
                  <a:gd name="connsiteY2" fmla="*/ 0 h 549004"/>
                  <a:gd name="connsiteX3" fmla="*/ 115781 w 230509"/>
                  <a:gd name="connsiteY3" fmla="*/ 0 h 549004"/>
                  <a:gd name="connsiteX4" fmla="*/ 230509 w 230509"/>
                  <a:gd name="connsiteY4" fmla="*/ 114728 h 549004"/>
                  <a:gd name="connsiteX5" fmla="*/ 230509 w 230509"/>
                  <a:gd name="connsiteY5" fmla="*/ 549004 h 549004"/>
                  <a:gd name="connsiteX6" fmla="*/ 230509 w 230509"/>
                  <a:gd name="connsiteY6" fmla="*/ 549004 h 549004"/>
                  <a:gd name="connsiteX0" fmla="*/ 0 w 239847"/>
                  <a:gd name="connsiteY0" fmla="*/ 372476 h 549004"/>
                  <a:gd name="connsiteX1" fmla="*/ 10391 w 239847"/>
                  <a:gd name="connsiteY1" fmla="*/ 114728 h 549004"/>
                  <a:gd name="connsiteX2" fmla="*/ 125119 w 239847"/>
                  <a:gd name="connsiteY2" fmla="*/ 0 h 549004"/>
                  <a:gd name="connsiteX3" fmla="*/ 125119 w 239847"/>
                  <a:gd name="connsiteY3" fmla="*/ 0 h 549004"/>
                  <a:gd name="connsiteX4" fmla="*/ 239847 w 239847"/>
                  <a:gd name="connsiteY4" fmla="*/ 114728 h 549004"/>
                  <a:gd name="connsiteX5" fmla="*/ 239847 w 239847"/>
                  <a:gd name="connsiteY5" fmla="*/ 549004 h 549004"/>
                  <a:gd name="connsiteX6" fmla="*/ 239847 w 239847"/>
                  <a:gd name="connsiteY6" fmla="*/ 549004 h 5490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39847" h="549004">
                    <a:moveTo>
                      <a:pt x="0" y="372476"/>
                    </a:moveTo>
                    <a:lnTo>
                      <a:pt x="10391" y="114728"/>
                    </a:lnTo>
                    <a:cubicBezTo>
                      <a:pt x="10391" y="51365"/>
                      <a:pt x="61756" y="0"/>
                      <a:pt x="125119" y="0"/>
                    </a:cubicBezTo>
                    <a:lnTo>
                      <a:pt x="125119" y="0"/>
                    </a:lnTo>
                    <a:cubicBezTo>
                      <a:pt x="188482" y="0"/>
                      <a:pt x="239847" y="51365"/>
                      <a:pt x="239847" y="114728"/>
                    </a:cubicBezTo>
                    <a:lnTo>
                      <a:pt x="239847" y="549004"/>
                    </a:lnTo>
                    <a:lnTo>
                      <a:pt x="239847" y="549004"/>
                    </a:lnTo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548" name="台形 1547"/>
              <p:cNvSpPr/>
              <p:nvPr/>
            </p:nvSpPr>
            <p:spPr>
              <a:xfrm rot="12179710">
                <a:off x="4403964" y="5498963"/>
                <a:ext cx="211442" cy="106629"/>
              </a:xfrm>
              <a:prstGeom prst="trapezoid">
                <a:avLst>
                  <a:gd name="adj" fmla="val 13602"/>
                </a:avLst>
              </a:prstGeom>
              <a:pattFill prst="openDmnd">
                <a:fgClr>
                  <a:schemeClr val="tx1"/>
                </a:fgClr>
                <a:bgClr>
                  <a:schemeClr val="tx1">
                    <a:lumMod val="75000"/>
                    <a:lumOff val="25000"/>
                  </a:scheme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549" name="片側の 2 つの角を丸めた四角形 1548"/>
              <p:cNvSpPr/>
              <p:nvPr/>
            </p:nvSpPr>
            <p:spPr>
              <a:xfrm rot="12223527">
                <a:off x="4265188" y="5530411"/>
                <a:ext cx="229456" cy="633977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accent1">
                  <a:lumMod val="75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</p:grpSp>
        <p:grpSp>
          <p:nvGrpSpPr>
            <p:cNvPr id="1500" name="グループ化 1499"/>
            <p:cNvGrpSpPr/>
            <p:nvPr/>
          </p:nvGrpSpPr>
          <p:grpSpPr>
            <a:xfrm>
              <a:off x="4090277" y="5284895"/>
              <a:ext cx="1740429" cy="1201171"/>
              <a:chOff x="4090277" y="1403775"/>
              <a:chExt cx="1740429" cy="1201171"/>
            </a:xfrm>
          </p:grpSpPr>
          <p:grpSp>
            <p:nvGrpSpPr>
              <p:cNvPr id="1501" name="グループ化 1500"/>
              <p:cNvGrpSpPr/>
              <p:nvPr/>
            </p:nvGrpSpPr>
            <p:grpSpPr>
              <a:xfrm>
                <a:off x="4119150" y="1403775"/>
                <a:ext cx="1710190" cy="1038441"/>
                <a:chOff x="3247060" y="2014678"/>
                <a:chExt cx="3366874" cy="2044392"/>
              </a:xfrm>
            </p:grpSpPr>
            <p:grpSp>
              <p:nvGrpSpPr>
                <p:cNvPr id="1510" name="グループ化 1509"/>
                <p:cNvGrpSpPr/>
                <p:nvPr/>
              </p:nvGrpSpPr>
              <p:grpSpPr>
                <a:xfrm>
                  <a:off x="3959190" y="2014678"/>
                  <a:ext cx="1728197" cy="756024"/>
                  <a:chOff x="3841676" y="1906999"/>
                  <a:chExt cx="1943325" cy="850134"/>
                </a:xfrm>
                <a:solidFill>
                  <a:schemeClr val="bg1">
                    <a:lumMod val="85000"/>
                  </a:schemeClr>
                </a:solidFill>
              </p:grpSpPr>
              <p:grpSp>
                <p:nvGrpSpPr>
                  <p:cNvPr id="1514" name="グループ化 1513"/>
                  <p:cNvGrpSpPr/>
                  <p:nvPr/>
                </p:nvGrpSpPr>
                <p:grpSpPr>
                  <a:xfrm>
                    <a:off x="3972067" y="1940388"/>
                    <a:ext cx="648248" cy="814645"/>
                    <a:chOff x="3117365" y="1223616"/>
                    <a:chExt cx="738068" cy="927521"/>
                  </a:xfrm>
                  <a:grpFill/>
                </p:grpSpPr>
                <p:sp>
                  <p:nvSpPr>
                    <p:cNvPr id="1538" name="フリーフォーム 1537"/>
                    <p:cNvSpPr/>
                    <p:nvPr/>
                  </p:nvSpPr>
                  <p:spPr bwMode="auto">
                    <a:xfrm>
                      <a:off x="3194021" y="1223616"/>
                      <a:ext cx="528516" cy="837614"/>
                    </a:xfrm>
                    <a:custGeom>
                      <a:avLst/>
                      <a:gdLst>
                        <a:gd name="connsiteX0" fmla="*/ 371255 w 528516"/>
                        <a:gd name="connsiteY0" fmla="*/ 1974 h 837614"/>
                        <a:gd name="connsiteX1" fmla="*/ 528516 w 528516"/>
                        <a:gd name="connsiteY1" fmla="*/ 27000 h 837614"/>
                        <a:gd name="connsiteX2" fmla="*/ 518860 w 528516"/>
                        <a:gd name="connsiteY2" fmla="*/ 69047 h 837614"/>
                        <a:gd name="connsiteX3" fmla="*/ 61428 w 528516"/>
                        <a:gd name="connsiteY3" fmla="*/ 398285 h 837614"/>
                        <a:gd name="connsiteX4" fmla="*/ 78967 w 528516"/>
                        <a:gd name="connsiteY4" fmla="*/ 792682 h 837614"/>
                        <a:gd name="connsiteX5" fmla="*/ 99554 w 528516"/>
                        <a:gd name="connsiteY5" fmla="*/ 837614 h 837614"/>
                        <a:gd name="connsiteX6" fmla="*/ 52899 w 528516"/>
                        <a:gd name="connsiteY6" fmla="*/ 837614 h 837614"/>
                        <a:gd name="connsiteX7" fmla="*/ 42409 w 528516"/>
                        <a:gd name="connsiteY7" fmla="*/ 816061 h 837614"/>
                        <a:gd name="connsiteX8" fmla="*/ 22428 w 528516"/>
                        <a:gd name="connsiteY8" fmla="*/ 379408 h 837614"/>
                        <a:gd name="connsiteX9" fmla="*/ 371255 w 528516"/>
                        <a:gd name="connsiteY9" fmla="*/ 1974 h 83761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528516" h="837614">
                          <a:moveTo>
                            <a:pt x="371255" y="1974"/>
                          </a:moveTo>
                          <a:cubicBezTo>
                            <a:pt x="422880" y="-4079"/>
                            <a:pt x="476174" y="3655"/>
                            <a:pt x="528516" y="27000"/>
                          </a:cubicBezTo>
                          <a:lnTo>
                            <a:pt x="518860" y="69047"/>
                          </a:lnTo>
                          <a:cubicBezTo>
                            <a:pt x="329434" y="-21128"/>
                            <a:pt x="125002" y="126012"/>
                            <a:pt x="61428" y="398285"/>
                          </a:cubicBezTo>
                          <a:cubicBezTo>
                            <a:pt x="30753" y="529657"/>
                            <a:pt x="37981" y="671198"/>
                            <a:pt x="78967" y="792682"/>
                          </a:cubicBezTo>
                          <a:lnTo>
                            <a:pt x="99554" y="837614"/>
                          </a:lnTo>
                          <a:lnTo>
                            <a:pt x="52899" y="837614"/>
                          </a:lnTo>
                          <a:lnTo>
                            <a:pt x="42409" y="816061"/>
                          </a:lnTo>
                          <a:cubicBezTo>
                            <a:pt x="-5443" y="682020"/>
                            <a:pt x="-13791" y="524736"/>
                            <a:pt x="22428" y="379408"/>
                          </a:cubicBezTo>
                          <a:cubicBezTo>
                            <a:pt x="76520" y="162364"/>
                            <a:pt x="216379" y="20131"/>
                            <a:pt x="371255" y="1974"/>
                          </a:cubicBezTo>
                          <a:close/>
                        </a:path>
                      </a:pathLst>
                    </a:custGeom>
                    <a:pattFill prst="wdDnDiag">
                      <a:fgClr>
                        <a:schemeClr val="accent3">
                          <a:lumMod val="95000"/>
                        </a:schemeClr>
                      </a:fgClr>
                      <a:bgClr>
                        <a:schemeClr val="bg2">
                          <a:lumMod val="60000"/>
                          <a:lumOff val="40000"/>
                        </a:schemeClr>
                      </a:bgClr>
                    </a:patt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539" name="片側の 2 つの角を丸めた四角形 1538"/>
                    <p:cNvSpPr/>
                    <p:nvPr/>
                  </p:nvSpPr>
                  <p:spPr bwMode="auto">
                    <a:xfrm>
                      <a:off x="3117365" y="2021671"/>
                      <a:ext cx="291299" cy="129466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chemeClr val="bg1">
                        <a:lumMod val="65000"/>
                      </a:schemeClr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540" name="角丸四角形 1539"/>
                    <p:cNvSpPr/>
                    <p:nvPr/>
                  </p:nvSpPr>
                  <p:spPr bwMode="auto">
                    <a:xfrm rot="850014">
                      <a:off x="3681389" y="1231187"/>
                      <a:ext cx="174044" cy="110768"/>
                    </a:xfrm>
                    <a:prstGeom prst="roundRect">
                      <a:avLst>
                        <a:gd name="adj" fmla="val 50000"/>
                      </a:avLst>
                    </a:prstGeom>
                    <a:pattFill prst="lgConfetti">
                      <a:fgClr>
                        <a:schemeClr val="tx1">
                          <a:lumMod val="75000"/>
                          <a:lumOff val="25000"/>
                        </a:schemeClr>
                      </a:fgClr>
                      <a:bgClr>
                        <a:schemeClr val="bg2">
                          <a:lumMod val="75000"/>
                        </a:schemeClr>
                      </a:bgClr>
                    </a:patt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1515" name="グループ化 1514"/>
                  <p:cNvGrpSpPr/>
                  <p:nvPr/>
                </p:nvGrpSpPr>
                <p:grpSpPr>
                  <a:xfrm>
                    <a:off x="5025290" y="2495284"/>
                    <a:ext cx="225025" cy="253239"/>
                    <a:chOff x="2207695" y="2573905"/>
                    <a:chExt cx="439898" cy="495054"/>
                  </a:xfrm>
                  <a:grpFill/>
                </p:grpSpPr>
                <p:sp>
                  <p:nvSpPr>
                    <p:cNvPr id="1536" name="台形 1535"/>
                    <p:cNvSpPr/>
                    <p:nvPr/>
                  </p:nvSpPr>
                  <p:spPr bwMode="auto">
                    <a:xfrm rot="10800000">
                      <a:off x="2207695" y="2573905"/>
                      <a:ext cx="439898" cy="495054"/>
                    </a:xfrm>
                    <a:prstGeom prst="trapezoid">
                      <a:avLst>
                        <a:gd name="adj" fmla="val 18071"/>
                      </a:avLst>
                    </a:prstGeom>
                    <a:solidFill>
                      <a:schemeClr val="accent5">
                        <a:lumMod val="90000"/>
                      </a:schemeClr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537" name="台形 1536"/>
                    <p:cNvSpPr/>
                    <p:nvPr/>
                  </p:nvSpPr>
                  <p:spPr bwMode="auto">
                    <a:xfrm rot="10800000">
                      <a:off x="2252700" y="2712718"/>
                      <a:ext cx="347625" cy="329565"/>
                    </a:xfrm>
                    <a:prstGeom prst="trapezoid">
                      <a:avLst>
                        <a:gd name="adj" fmla="val 16915"/>
                      </a:avLst>
                    </a:prstGeom>
                    <a:solidFill>
                      <a:srgbClr val="00B0F0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1516" name="グループ化 1515"/>
                  <p:cNvGrpSpPr/>
                  <p:nvPr/>
                </p:nvGrpSpPr>
                <p:grpSpPr>
                  <a:xfrm>
                    <a:off x="3841676" y="2172370"/>
                    <a:ext cx="690046" cy="584763"/>
                    <a:chOff x="4197784" y="1940823"/>
                    <a:chExt cx="959495" cy="813101"/>
                  </a:xfrm>
                  <a:grpFill/>
                </p:grpSpPr>
                <p:sp>
                  <p:nvSpPr>
                    <p:cNvPr id="1533" name="フリーフォーム 1532"/>
                    <p:cNvSpPr/>
                    <p:nvPr/>
                  </p:nvSpPr>
                  <p:spPr bwMode="auto">
                    <a:xfrm>
                      <a:off x="4332798" y="1940823"/>
                      <a:ext cx="644461" cy="716430"/>
                    </a:xfrm>
                    <a:custGeom>
                      <a:avLst/>
                      <a:gdLst>
                        <a:gd name="connsiteX0" fmla="*/ 390971 w 644460"/>
                        <a:gd name="connsiteY0" fmla="*/ 374 h 716430"/>
                        <a:gd name="connsiteX1" fmla="*/ 644460 w 644460"/>
                        <a:gd name="connsiteY1" fmla="*/ 109301 h 716430"/>
                        <a:gd name="connsiteX2" fmla="*/ 597918 w 644460"/>
                        <a:gd name="connsiteY2" fmla="*/ 197815 h 716430"/>
                        <a:gd name="connsiteX3" fmla="*/ 120940 w 644460"/>
                        <a:gd name="connsiteY3" fmla="*/ 378491 h 716430"/>
                        <a:gd name="connsiteX4" fmla="*/ 98561 w 644460"/>
                        <a:gd name="connsiteY4" fmla="*/ 630202 h 716430"/>
                        <a:gd name="connsiteX5" fmla="*/ 114687 w 644460"/>
                        <a:gd name="connsiteY5" fmla="*/ 716430 h 716430"/>
                        <a:gd name="connsiteX6" fmla="*/ 19275 w 644460"/>
                        <a:gd name="connsiteY6" fmla="*/ 716430 h 716430"/>
                        <a:gd name="connsiteX7" fmla="*/ 4276 w 644460"/>
                        <a:gd name="connsiteY7" fmla="*/ 646349 h 716430"/>
                        <a:gd name="connsiteX8" fmla="*/ 38487 w 644460"/>
                        <a:gd name="connsiteY8" fmla="*/ 324478 h 716430"/>
                        <a:gd name="connsiteX9" fmla="*/ 390971 w 644460"/>
                        <a:gd name="connsiteY9" fmla="*/ 374 h 71643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644460" h="716430">
                          <a:moveTo>
                            <a:pt x="390971" y="374"/>
                          </a:moveTo>
                          <a:cubicBezTo>
                            <a:pt x="478125" y="-4048"/>
                            <a:pt x="567366" y="30576"/>
                            <a:pt x="644460" y="109301"/>
                          </a:cubicBezTo>
                          <a:lnTo>
                            <a:pt x="597918" y="197815"/>
                          </a:lnTo>
                          <a:cubicBezTo>
                            <a:pt x="438450" y="5354"/>
                            <a:pt x="201856" y="94974"/>
                            <a:pt x="120940" y="378491"/>
                          </a:cubicBezTo>
                          <a:cubicBezTo>
                            <a:pt x="97901" y="459216"/>
                            <a:pt x="90739" y="546312"/>
                            <a:pt x="98561" y="630202"/>
                          </a:cubicBezTo>
                          <a:lnTo>
                            <a:pt x="114687" y="716430"/>
                          </a:lnTo>
                          <a:lnTo>
                            <a:pt x="19275" y="716430"/>
                          </a:lnTo>
                          <a:lnTo>
                            <a:pt x="4276" y="646349"/>
                          </a:lnTo>
                          <a:cubicBezTo>
                            <a:pt x="-7005" y="538930"/>
                            <a:pt x="3910" y="426985"/>
                            <a:pt x="38487" y="324478"/>
                          </a:cubicBezTo>
                          <a:cubicBezTo>
                            <a:pt x="106253" y="123580"/>
                            <a:pt x="245713" y="7745"/>
                            <a:pt x="390971" y="374"/>
                          </a:cubicBezTo>
                          <a:close/>
                        </a:path>
                      </a:pathLst>
                    </a:custGeom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>
                          <a:lumMod val="65000"/>
                        </a:schemeClr>
                      </a:bgClr>
                    </a:patt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534" name="片側の 2 つの角を丸めた四角形 1533"/>
                    <p:cNvSpPr/>
                    <p:nvPr/>
                  </p:nvSpPr>
                  <p:spPr bwMode="auto">
                    <a:xfrm>
                      <a:off x="4197784" y="2573904"/>
                      <a:ext cx="405044" cy="180020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chemeClr val="tx1">
                        <a:lumMod val="95000"/>
                        <a:lumOff val="5000"/>
                      </a:schemeClr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535" name="角丸四角形 1534"/>
                    <p:cNvSpPr/>
                    <p:nvPr/>
                  </p:nvSpPr>
                  <p:spPr bwMode="auto">
                    <a:xfrm rot="1800000">
                      <a:off x="4797239" y="1986236"/>
                      <a:ext cx="360040" cy="225024"/>
                    </a:xfrm>
                    <a:prstGeom prst="roundRect">
                      <a:avLst>
                        <a:gd name="adj" fmla="val 50000"/>
                      </a:avLst>
                    </a:prstGeom>
                    <a:pattFill prst="openDmnd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>
                          <a:lumMod val="50000"/>
                        </a:schemeClr>
                      </a:bgClr>
                    </a:patt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1517" name="グループ化 1516"/>
                  <p:cNvGrpSpPr/>
                  <p:nvPr/>
                </p:nvGrpSpPr>
                <p:grpSpPr>
                  <a:xfrm>
                    <a:off x="5043010" y="1906999"/>
                    <a:ext cx="741991" cy="846924"/>
                    <a:chOff x="5623902" y="1911299"/>
                    <a:chExt cx="738224" cy="842624"/>
                  </a:xfrm>
                  <a:grpFill/>
                </p:grpSpPr>
                <p:sp>
                  <p:nvSpPr>
                    <p:cNvPr id="1529" name="フリーフォーム 1528"/>
                    <p:cNvSpPr/>
                    <p:nvPr/>
                  </p:nvSpPr>
                  <p:spPr bwMode="auto">
                    <a:xfrm flipH="1">
                      <a:off x="5763090" y="1940823"/>
                      <a:ext cx="410563" cy="716282"/>
                    </a:xfrm>
                    <a:custGeom>
                      <a:avLst/>
                      <a:gdLst>
                        <a:gd name="connsiteX0" fmla="*/ 410563 w 410563"/>
                        <a:gd name="connsiteY0" fmla="*/ 52 h 716282"/>
                        <a:gd name="connsiteX1" fmla="*/ 409922 w 410563"/>
                        <a:gd name="connsiteY1" fmla="*/ 65596 h 716282"/>
                        <a:gd name="connsiteX2" fmla="*/ 86231 w 410563"/>
                        <a:gd name="connsiteY2" fmla="*/ 392969 h 716282"/>
                        <a:gd name="connsiteX3" fmla="*/ 74810 w 410563"/>
                        <a:gd name="connsiteY3" fmla="*/ 680232 h 716282"/>
                        <a:gd name="connsiteX4" fmla="*/ 83276 w 410563"/>
                        <a:gd name="connsiteY4" fmla="*/ 716282 h 716282"/>
                        <a:gd name="connsiteX5" fmla="*/ 15973 w 410563"/>
                        <a:gd name="connsiteY5" fmla="*/ 716282 h 716282"/>
                        <a:gd name="connsiteX6" fmla="*/ 12097 w 410563"/>
                        <a:gd name="connsiteY6" fmla="*/ 701389 h 716282"/>
                        <a:gd name="connsiteX7" fmla="*/ 27173 w 410563"/>
                        <a:gd name="connsiteY7" fmla="*/ 361201 h 716282"/>
                        <a:gd name="connsiteX8" fmla="*/ 410563 w 410563"/>
                        <a:gd name="connsiteY8" fmla="*/ 52 h 71628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410563" h="716282">
                          <a:moveTo>
                            <a:pt x="410563" y="52"/>
                          </a:moveTo>
                          <a:cubicBezTo>
                            <a:pt x="410349" y="21900"/>
                            <a:pt x="410136" y="43748"/>
                            <a:pt x="409922" y="65596"/>
                          </a:cubicBezTo>
                          <a:cubicBezTo>
                            <a:pt x="265649" y="62550"/>
                            <a:pt x="135827" y="193849"/>
                            <a:pt x="86231" y="392969"/>
                          </a:cubicBezTo>
                          <a:cubicBezTo>
                            <a:pt x="63143" y="485664"/>
                            <a:pt x="59449" y="585598"/>
                            <a:pt x="74810" y="680232"/>
                          </a:cubicBezTo>
                          <a:lnTo>
                            <a:pt x="83276" y="716282"/>
                          </a:lnTo>
                          <a:lnTo>
                            <a:pt x="15973" y="716282"/>
                          </a:lnTo>
                          <a:lnTo>
                            <a:pt x="12097" y="701389"/>
                          </a:lnTo>
                          <a:cubicBezTo>
                            <a:pt x="-7990" y="589438"/>
                            <a:pt x="-3126" y="470590"/>
                            <a:pt x="27173" y="361201"/>
                          </a:cubicBezTo>
                          <a:cubicBezTo>
                            <a:pt x="88187" y="140917"/>
                            <a:pt x="241142" y="-3165"/>
                            <a:pt x="410563" y="52"/>
                          </a:cubicBezTo>
                          <a:close/>
                        </a:path>
                      </a:pathLst>
                    </a:custGeom>
                    <a:pattFill prst="wdUpDiag">
                      <a:fgClr>
                        <a:schemeClr val="bg2">
                          <a:lumMod val="50000"/>
                        </a:schemeClr>
                      </a:fgClr>
                      <a:bgClr>
                        <a:schemeClr val="bg2">
                          <a:lumMod val="60000"/>
                          <a:lumOff val="40000"/>
                        </a:schemeClr>
                      </a:bgClr>
                    </a:patt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530" name="片側の 2 つの角を丸めた四角形 1529"/>
                    <p:cNvSpPr/>
                    <p:nvPr/>
                  </p:nvSpPr>
                  <p:spPr bwMode="auto">
                    <a:xfrm>
                      <a:off x="5949471" y="2651761"/>
                      <a:ext cx="363370" cy="82406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chemeClr val="bg2">
                        <a:lumMod val="50000"/>
                      </a:schemeClr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531" name="片側の 2 つの角を丸めた四角形 1530"/>
                    <p:cNvSpPr/>
                    <p:nvPr/>
                  </p:nvSpPr>
                  <p:spPr bwMode="auto">
                    <a:xfrm>
                      <a:off x="5900186" y="2708204"/>
                      <a:ext cx="461940" cy="45719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chemeClr val="bg2">
                        <a:lumMod val="50000"/>
                      </a:schemeClr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532" name="角丸四角形 1531"/>
                    <p:cNvSpPr/>
                    <p:nvPr/>
                  </p:nvSpPr>
                  <p:spPr bwMode="auto">
                    <a:xfrm>
                      <a:off x="5623902" y="1911299"/>
                      <a:ext cx="192086" cy="131294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0070C0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1518" name="グループ化 1517"/>
                  <p:cNvGrpSpPr/>
                  <p:nvPr/>
                </p:nvGrpSpPr>
                <p:grpSpPr>
                  <a:xfrm>
                    <a:off x="4637229" y="2172370"/>
                    <a:ext cx="334186" cy="576153"/>
                    <a:chOff x="2728691" y="1434962"/>
                    <a:chExt cx="464297" cy="800471"/>
                  </a:xfrm>
                  <a:grpFill/>
                </p:grpSpPr>
                <p:sp>
                  <p:nvSpPr>
                    <p:cNvPr id="1524" name="楕円 1523"/>
                    <p:cNvSpPr/>
                    <p:nvPr/>
                  </p:nvSpPr>
                  <p:spPr bwMode="auto">
                    <a:xfrm>
                      <a:off x="2848327" y="1434962"/>
                      <a:ext cx="225024" cy="236028"/>
                    </a:xfrm>
                    <a:prstGeom prst="ellipse">
                      <a:avLst/>
                    </a:prstGeom>
                    <a:pattFill prst="openDmnd">
                      <a:fgClr>
                        <a:schemeClr val="tx1">
                          <a:lumMod val="85000"/>
                          <a:lumOff val="15000"/>
                        </a:schemeClr>
                      </a:fgClr>
                      <a:bgClr>
                        <a:schemeClr val="bg2">
                          <a:lumMod val="60000"/>
                          <a:lumOff val="40000"/>
                        </a:schemeClr>
                      </a:bgClr>
                    </a:patt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525" name="角丸四角形 1524"/>
                    <p:cNvSpPr/>
                    <p:nvPr/>
                  </p:nvSpPr>
                  <p:spPr bwMode="auto">
                    <a:xfrm>
                      <a:off x="2934638" y="1497774"/>
                      <a:ext cx="52402" cy="654143"/>
                    </a:xfrm>
                    <a:prstGeom prst="roundRect">
                      <a:avLst>
                        <a:gd name="adj" fmla="val 50000"/>
                      </a:avLst>
                    </a:prstGeom>
                    <a:pattFill prst="dkHorz">
                      <a:fgClr>
                        <a:schemeClr val="bg1">
                          <a:lumMod val="85000"/>
                        </a:schemeClr>
                      </a:fgClr>
                      <a:bgClr>
                        <a:schemeClr val="accent3">
                          <a:lumMod val="65000"/>
                        </a:schemeClr>
                      </a:bgClr>
                    </a:patt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grpSp>
                  <p:nvGrpSpPr>
                    <p:cNvPr id="1526" name="グループ化 1525"/>
                    <p:cNvGrpSpPr/>
                    <p:nvPr/>
                  </p:nvGrpSpPr>
                  <p:grpSpPr>
                    <a:xfrm>
                      <a:off x="2728691" y="2132750"/>
                      <a:ext cx="464297" cy="102683"/>
                      <a:chOff x="5900186" y="2651761"/>
                      <a:chExt cx="461940" cy="102162"/>
                    </a:xfrm>
                    <a:grpFill/>
                  </p:grpSpPr>
                  <p:sp>
                    <p:nvSpPr>
                      <p:cNvPr id="1527" name="片側の 2 つの角を丸めた四角形 1526"/>
                      <p:cNvSpPr/>
                      <p:nvPr/>
                    </p:nvSpPr>
                    <p:spPr bwMode="auto">
                      <a:xfrm>
                        <a:off x="5949471" y="2651761"/>
                        <a:ext cx="363370" cy="82406"/>
                      </a:xfrm>
                      <a:prstGeom prst="round2SameRect">
                        <a:avLst>
                          <a:gd name="adj1" fmla="val 50000"/>
                          <a:gd name="adj2" fmla="val 0"/>
                        </a:avLst>
                      </a:prstGeom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n w="127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1528" name="片側の 2 つの角を丸めた四角形 1527"/>
                      <p:cNvSpPr/>
                      <p:nvPr/>
                    </p:nvSpPr>
                    <p:spPr bwMode="auto">
                      <a:xfrm>
                        <a:off x="5900186" y="2708204"/>
                        <a:ext cx="461940" cy="45719"/>
                      </a:xfrm>
                      <a:prstGeom prst="round2SameRect">
                        <a:avLst>
                          <a:gd name="adj1" fmla="val 50000"/>
                          <a:gd name="adj2" fmla="val 0"/>
                        </a:avLst>
                      </a:prstGeom>
                      <a:solidFill>
                        <a:schemeClr val="tx1"/>
                      </a:solidFill>
                      <a:ln w="127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</p:grpSp>
              <p:grpSp>
                <p:nvGrpSpPr>
                  <p:cNvPr id="1519" name="グループ化 1518"/>
                  <p:cNvGrpSpPr/>
                  <p:nvPr/>
                </p:nvGrpSpPr>
                <p:grpSpPr>
                  <a:xfrm flipH="1">
                    <a:off x="5164516" y="2231623"/>
                    <a:ext cx="467268" cy="522301"/>
                    <a:chOff x="3827875" y="1940823"/>
                    <a:chExt cx="959495" cy="813101"/>
                  </a:xfrm>
                  <a:grpFill/>
                </p:grpSpPr>
                <p:sp>
                  <p:nvSpPr>
                    <p:cNvPr id="1521" name="フリーフォーム 1520"/>
                    <p:cNvSpPr/>
                    <p:nvPr/>
                  </p:nvSpPr>
                  <p:spPr bwMode="auto">
                    <a:xfrm>
                      <a:off x="3962890" y="1940823"/>
                      <a:ext cx="644460" cy="716430"/>
                    </a:xfrm>
                    <a:custGeom>
                      <a:avLst/>
                      <a:gdLst>
                        <a:gd name="connsiteX0" fmla="*/ 390971 w 644460"/>
                        <a:gd name="connsiteY0" fmla="*/ 374 h 716430"/>
                        <a:gd name="connsiteX1" fmla="*/ 644460 w 644460"/>
                        <a:gd name="connsiteY1" fmla="*/ 109301 h 716430"/>
                        <a:gd name="connsiteX2" fmla="*/ 597918 w 644460"/>
                        <a:gd name="connsiteY2" fmla="*/ 197815 h 716430"/>
                        <a:gd name="connsiteX3" fmla="*/ 120940 w 644460"/>
                        <a:gd name="connsiteY3" fmla="*/ 378491 h 716430"/>
                        <a:gd name="connsiteX4" fmla="*/ 98561 w 644460"/>
                        <a:gd name="connsiteY4" fmla="*/ 630202 h 716430"/>
                        <a:gd name="connsiteX5" fmla="*/ 114687 w 644460"/>
                        <a:gd name="connsiteY5" fmla="*/ 716430 h 716430"/>
                        <a:gd name="connsiteX6" fmla="*/ 19275 w 644460"/>
                        <a:gd name="connsiteY6" fmla="*/ 716430 h 716430"/>
                        <a:gd name="connsiteX7" fmla="*/ 4276 w 644460"/>
                        <a:gd name="connsiteY7" fmla="*/ 646349 h 716430"/>
                        <a:gd name="connsiteX8" fmla="*/ 38487 w 644460"/>
                        <a:gd name="connsiteY8" fmla="*/ 324478 h 716430"/>
                        <a:gd name="connsiteX9" fmla="*/ 390971 w 644460"/>
                        <a:gd name="connsiteY9" fmla="*/ 374 h 71643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644460" h="716430">
                          <a:moveTo>
                            <a:pt x="390971" y="374"/>
                          </a:moveTo>
                          <a:cubicBezTo>
                            <a:pt x="478125" y="-4048"/>
                            <a:pt x="567366" y="30576"/>
                            <a:pt x="644460" y="109301"/>
                          </a:cubicBezTo>
                          <a:lnTo>
                            <a:pt x="597918" y="197815"/>
                          </a:lnTo>
                          <a:cubicBezTo>
                            <a:pt x="438450" y="5354"/>
                            <a:pt x="201856" y="94974"/>
                            <a:pt x="120940" y="378491"/>
                          </a:cubicBezTo>
                          <a:cubicBezTo>
                            <a:pt x="97901" y="459216"/>
                            <a:pt x="90739" y="546312"/>
                            <a:pt x="98561" y="630202"/>
                          </a:cubicBezTo>
                          <a:lnTo>
                            <a:pt x="114687" y="716430"/>
                          </a:lnTo>
                          <a:lnTo>
                            <a:pt x="19275" y="716430"/>
                          </a:lnTo>
                          <a:lnTo>
                            <a:pt x="4276" y="646349"/>
                          </a:lnTo>
                          <a:cubicBezTo>
                            <a:pt x="-7005" y="538930"/>
                            <a:pt x="3910" y="426985"/>
                            <a:pt x="38487" y="324478"/>
                          </a:cubicBezTo>
                          <a:cubicBezTo>
                            <a:pt x="106253" y="123580"/>
                            <a:pt x="245713" y="7745"/>
                            <a:pt x="390971" y="3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522" name="片側の 2 つの角を丸めた四角形 1521"/>
                    <p:cNvSpPr/>
                    <p:nvPr/>
                  </p:nvSpPr>
                  <p:spPr bwMode="auto">
                    <a:xfrm>
                      <a:off x="3827875" y="2573904"/>
                      <a:ext cx="405045" cy="180020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chemeClr val="bg2">
                        <a:lumMod val="75000"/>
                      </a:schemeClr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523" name="角丸四角形 1522"/>
                    <p:cNvSpPr/>
                    <p:nvPr/>
                  </p:nvSpPr>
                  <p:spPr bwMode="auto">
                    <a:xfrm rot="1800000">
                      <a:off x="4427330" y="1986236"/>
                      <a:ext cx="360040" cy="225025"/>
                    </a:xfrm>
                    <a:prstGeom prst="roundRect">
                      <a:avLst>
                        <a:gd name="adj" fmla="val 50000"/>
                      </a:avLst>
                    </a:prstGeom>
                    <a:pattFill prst="lgConfetti">
                      <a:fgClr>
                        <a:schemeClr val="tx1">
                          <a:lumMod val="95000"/>
                          <a:lumOff val="5000"/>
                        </a:schemeClr>
                      </a:fgClr>
                      <a:bgClr>
                        <a:schemeClr val="bg1">
                          <a:lumMod val="50000"/>
                        </a:schemeClr>
                      </a:bgClr>
                    </a:patt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1520" name="角丸四角形 1519"/>
                  <p:cNvSpPr/>
                  <p:nvPr/>
                </p:nvSpPr>
                <p:spPr bwMode="auto">
                  <a:xfrm>
                    <a:off x="4344256" y="2692296"/>
                    <a:ext cx="185755" cy="64122"/>
                  </a:xfrm>
                  <a:prstGeom prst="roundRect">
                    <a:avLst/>
                  </a:prstGeom>
                  <a:solidFill>
                    <a:schemeClr val="bg1">
                      <a:lumMod val="65000"/>
                    </a:schemeClr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511" name="正方形/長方形 72"/>
                <p:cNvSpPr/>
                <p:nvPr/>
              </p:nvSpPr>
              <p:spPr bwMode="auto">
                <a:xfrm>
                  <a:off x="3368755" y="2843935"/>
                  <a:ext cx="3123486" cy="1215135"/>
                </a:xfrm>
                <a:custGeom>
                  <a:avLst/>
                  <a:gdLst>
                    <a:gd name="connsiteX0" fmla="*/ 0 w 3123486"/>
                    <a:gd name="connsiteY0" fmla="*/ 0 h 1215135"/>
                    <a:gd name="connsiteX1" fmla="*/ 3123486 w 3123486"/>
                    <a:gd name="connsiteY1" fmla="*/ 0 h 1215135"/>
                    <a:gd name="connsiteX2" fmla="*/ 3123486 w 3123486"/>
                    <a:gd name="connsiteY2" fmla="*/ 1215135 h 1215135"/>
                    <a:gd name="connsiteX3" fmla="*/ 0 w 3123486"/>
                    <a:gd name="connsiteY3" fmla="*/ 1215135 h 1215135"/>
                    <a:gd name="connsiteX4" fmla="*/ 0 w 3123486"/>
                    <a:gd name="connsiteY4" fmla="*/ 0 h 1215135"/>
                    <a:gd name="connsiteX0" fmla="*/ 0 w 3123486"/>
                    <a:gd name="connsiteY0" fmla="*/ 0 h 1215135"/>
                    <a:gd name="connsiteX1" fmla="*/ 3123486 w 3123486"/>
                    <a:gd name="connsiteY1" fmla="*/ 0 h 1215135"/>
                    <a:gd name="connsiteX2" fmla="*/ 3123486 w 3123486"/>
                    <a:gd name="connsiteY2" fmla="*/ 1215135 h 1215135"/>
                    <a:gd name="connsiteX3" fmla="*/ 1629965 w 3123486"/>
                    <a:gd name="connsiteY3" fmla="*/ 1209905 h 1215135"/>
                    <a:gd name="connsiteX4" fmla="*/ 0 w 3123486"/>
                    <a:gd name="connsiteY4" fmla="*/ 1215135 h 1215135"/>
                    <a:gd name="connsiteX5" fmla="*/ 0 w 3123486"/>
                    <a:gd name="connsiteY5" fmla="*/ 0 h 1215135"/>
                    <a:gd name="connsiteX0" fmla="*/ 1629965 w 3123486"/>
                    <a:gd name="connsiteY0" fmla="*/ 1209905 h 1301345"/>
                    <a:gd name="connsiteX1" fmla="*/ 0 w 3123486"/>
                    <a:gd name="connsiteY1" fmla="*/ 1215135 h 1301345"/>
                    <a:gd name="connsiteX2" fmla="*/ 0 w 3123486"/>
                    <a:gd name="connsiteY2" fmla="*/ 0 h 1301345"/>
                    <a:gd name="connsiteX3" fmla="*/ 3123486 w 3123486"/>
                    <a:gd name="connsiteY3" fmla="*/ 0 h 1301345"/>
                    <a:gd name="connsiteX4" fmla="*/ 3123486 w 3123486"/>
                    <a:gd name="connsiteY4" fmla="*/ 1215135 h 1301345"/>
                    <a:gd name="connsiteX5" fmla="*/ 1721405 w 3123486"/>
                    <a:gd name="connsiteY5" fmla="*/ 1301345 h 1301345"/>
                    <a:gd name="connsiteX0" fmla="*/ 1629965 w 3123486"/>
                    <a:gd name="connsiteY0" fmla="*/ 1209905 h 1215135"/>
                    <a:gd name="connsiteX1" fmla="*/ 0 w 3123486"/>
                    <a:gd name="connsiteY1" fmla="*/ 1215135 h 1215135"/>
                    <a:gd name="connsiteX2" fmla="*/ 0 w 3123486"/>
                    <a:gd name="connsiteY2" fmla="*/ 0 h 1215135"/>
                    <a:gd name="connsiteX3" fmla="*/ 3123486 w 3123486"/>
                    <a:gd name="connsiteY3" fmla="*/ 0 h 1215135"/>
                    <a:gd name="connsiteX4" fmla="*/ 3123486 w 3123486"/>
                    <a:gd name="connsiteY4" fmla="*/ 1215135 h 1215135"/>
                    <a:gd name="connsiteX0" fmla="*/ 0 w 3123486"/>
                    <a:gd name="connsiteY0" fmla="*/ 1215135 h 1215135"/>
                    <a:gd name="connsiteX1" fmla="*/ 0 w 3123486"/>
                    <a:gd name="connsiteY1" fmla="*/ 0 h 1215135"/>
                    <a:gd name="connsiteX2" fmla="*/ 3123486 w 3123486"/>
                    <a:gd name="connsiteY2" fmla="*/ 0 h 1215135"/>
                    <a:gd name="connsiteX3" fmla="*/ 3123486 w 3123486"/>
                    <a:gd name="connsiteY3" fmla="*/ 1215135 h 12151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123486" h="1215135">
                      <a:moveTo>
                        <a:pt x="0" y="1215135"/>
                      </a:moveTo>
                      <a:lnTo>
                        <a:pt x="0" y="0"/>
                      </a:lnTo>
                      <a:lnTo>
                        <a:pt x="3123486" y="0"/>
                      </a:lnTo>
                      <a:lnTo>
                        <a:pt x="3123486" y="1215135"/>
                      </a:lnTo>
                    </a:path>
                  </a:pathLst>
                </a:custGeom>
                <a:pattFill prst="dkVert">
                  <a:fgClr>
                    <a:schemeClr val="bg1">
                      <a:lumMod val="85000"/>
                    </a:schemeClr>
                  </a:fgClr>
                  <a:bgClr>
                    <a:schemeClr val="bg1">
                      <a:lumMod val="75000"/>
                    </a:schemeClr>
                  </a:bgClr>
                </a:patt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12" name="正方形/長方形 1511"/>
                <p:cNvSpPr/>
                <p:nvPr/>
              </p:nvSpPr>
              <p:spPr bwMode="auto">
                <a:xfrm>
                  <a:off x="3368755" y="2821545"/>
                  <a:ext cx="3123486" cy="164065"/>
                </a:xfrm>
                <a:prstGeom prst="rect">
                  <a:avLst/>
                </a:prstGeom>
                <a:solidFill>
                  <a:schemeClr val="tx1">
                    <a:alpha val="50000"/>
                  </a:schemeClr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13" name="正方形/長方形 1512"/>
                <p:cNvSpPr/>
                <p:nvPr/>
              </p:nvSpPr>
              <p:spPr bwMode="auto">
                <a:xfrm>
                  <a:off x="3247060" y="2753924"/>
                  <a:ext cx="3366874" cy="135015"/>
                </a:xfrm>
                <a:prstGeom prst="rect">
                  <a:avLst/>
                </a:prstGeom>
                <a:solidFill>
                  <a:schemeClr val="tx1">
                    <a:lumMod val="95000"/>
                    <a:lumOff val="5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502" name="グループ化 1501"/>
              <p:cNvGrpSpPr/>
              <p:nvPr/>
            </p:nvGrpSpPr>
            <p:grpSpPr>
              <a:xfrm>
                <a:off x="4090277" y="1804501"/>
                <a:ext cx="1740429" cy="800445"/>
                <a:chOff x="6362969" y="3364528"/>
                <a:chExt cx="1740429" cy="800445"/>
              </a:xfrm>
            </p:grpSpPr>
            <p:sp>
              <p:nvSpPr>
                <p:cNvPr id="1503" name="フリーフォーム 1502"/>
                <p:cNvSpPr/>
                <p:nvPr/>
              </p:nvSpPr>
              <p:spPr bwMode="auto">
                <a:xfrm>
                  <a:off x="7035478" y="336452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rgbClr val="6699FF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04" name="フリーフォーム 1503"/>
                <p:cNvSpPr/>
                <p:nvPr/>
              </p:nvSpPr>
              <p:spPr bwMode="auto">
                <a:xfrm>
                  <a:off x="7500298" y="336452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rgbClr val="6699FF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05" name="フリーフォーム 1504"/>
                <p:cNvSpPr/>
                <p:nvPr/>
              </p:nvSpPr>
              <p:spPr bwMode="auto">
                <a:xfrm>
                  <a:off x="7267888" y="343310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chemeClr val="accent1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06" name="フリーフォーム 1505"/>
                <p:cNvSpPr/>
                <p:nvPr/>
              </p:nvSpPr>
              <p:spPr bwMode="auto">
                <a:xfrm>
                  <a:off x="7713658" y="343310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chemeClr val="accent1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07" name="フリーフォーム 1506"/>
                <p:cNvSpPr/>
                <p:nvPr/>
              </p:nvSpPr>
              <p:spPr bwMode="auto">
                <a:xfrm>
                  <a:off x="6587759" y="336452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rgbClr val="6699FF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08" name="フリーフォーム 1507"/>
                <p:cNvSpPr/>
                <p:nvPr/>
              </p:nvSpPr>
              <p:spPr bwMode="auto">
                <a:xfrm>
                  <a:off x="6362969" y="345596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chemeClr val="accent1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09" name="フリーフォーム 1508"/>
                <p:cNvSpPr/>
                <p:nvPr/>
              </p:nvSpPr>
              <p:spPr bwMode="auto">
                <a:xfrm>
                  <a:off x="6810688" y="345596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chemeClr val="accent1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1631" name="グループ化 1630"/>
          <p:cNvGrpSpPr/>
          <p:nvPr/>
        </p:nvGrpSpPr>
        <p:grpSpPr>
          <a:xfrm>
            <a:off x="5950226" y="4757028"/>
            <a:ext cx="1740429" cy="1729038"/>
            <a:chOff x="5950226" y="4757028"/>
            <a:chExt cx="1740429" cy="1729038"/>
          </a:xfrm>
        </p:grpSpPr>
        <p:grpSp>
          <p:nvGrpSpPr>
            <p:cNvPr id="1632" name="グループ化 1631"/>
            <p:cNvGrpSpPr/>
            <p:nvPr/>
          </p:nvGrpSpPr>
          <p:grpSpPr>
            <a:xfrm>
              <a:off x="6067970" y="4757028"/>
              <a:ext cx="1516670" cy="1125814"/>
              <a:chOff x="6067970" y="875908"/>
              <a:chExt cx="1516670" cy="1125814"/>
            </a:xfrm>
          </p:grpSpPr>
          <p:sp>
            <p:nvSpPr>
              <p:cNvPr id="1746" name="正方形/長方形 1745"/>
              <p:cNvSpPr/>
              <p:nvPr/>
            </p:nvSpPr>
            <p:spPr bwMode="auto">
              <a:xfrm>
                <a:off x="6067970" y="875908"/>
                <a:ext cx="1516669" cy="1125814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747" name="グループ化 1746"/>
              <p:cNvGrpSpPr/>
              <p:nvPr/>
            </p:nvGrpSpPr>
            <p:grpSpPr>
              <a:xfrm>
                <a:off x="6067971" y="875908"/>
                <a:ext cx="1516669" cy="1125813"/>
                <a:chOff x="2247610" y="2632365"/>
                <a:chExt cx="3240343" cy="1898170"/>
              </a:xfrm>
              <a:solidFill>
                <a:schemeClr val="bg1">
                  <a:lumMod val="65000"/>
                </a:schemeClr>
              </a:solidFill>
            </p:grpSpPr>
            <p:sp>
              <p:nvSpPr>
                <p:cNvPr id="1748" name="正方形/長方形 1747"/>
                <p:cNvSpPr/>
                <p:nvPr/>
              </p:nvSpPr>
              <p:spPr bwMode="auto">
                <a:xfrm>
                  <a:off x="3174013" y="263236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49" name="正方形/長方形 1748"/>
                <p:cNvSpPr/>
                <p:nvPr/>
              </p:nvSpPr>
              <p:spPr bwMode="auto">
                <a:xfrm>
                  <a:off x="2247610" y="263236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50" name="正方形/長方形 1749"/>
                <p:cNvSpPr/>
                <p:nvPr/>
              </p:nvSpPr>
              <p:spPr bwMode="auto">
                <a:xfrm>
                  <a:off x="4099270" y="263236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51" name="正方形/長方形 1750"/>
                <p:cNvSpPr/>
                <p:nvPr/>
              </p:nvSpPr>
              <p:spPr bwMode="auto">
                <a:xfrm>
                  <a:off x="3636293" y="290414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52" name="正方形/長方形 1751"/>
                <p:cNvSpPr/>
                <p:nvPr/>
              </p:nvSpPr>
              <p:spPr bwMode="auto">
                <a:xfrm>
                  <a:off x="2709890" y="290414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53" name="正方形/長方形 1752"/>
                <p:cNvSpPr/>
                <p:nvPr/>
              </p:nvSpPr>
              <p:spPr bwMode="auto">
                <a:xfrm>
                  <a:off x="4561550" y="290414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54" name="正方形/長方形 1753"/>
                <p:cNvSpPr/>
                <p:nvPr/>
              </p:nvSpPr>
              <p:spPr bwMode="auto">
                <a:xfrm>
                  <a:off x="3174013" y="317592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55" name="正方形/長方形 1754"/>
                <p:cNvSpPr/>
                <p:nvPr/>
              </p:nvSpPr>
              <p:spPr bwMode="auto">
                <a:xfrm>
                  <a:off x="2247610" y="317592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56" name="正方形/長方形 1755"/>
                <p:cNvSpPr/>
                <p:nvPr/>
              </p:nvSpPr>
              <p:spPr bwMode="auto">
                <a:xfrm>
                  <a:off x="4099270" y="317592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57" name="正方形/長方形 1756"/>
                <p:cNvSpPr/>
                <p:nvPr/>
              </p:nvSpPr>
              <p:spPr bwMode="auto">
                <a:xfrm>
                  <a:off x="3636293" y="344770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58" name="正方形/長方形 1757"/>
                <p:cNvSpPr/>
                <p:nvPr/>
              </p:nvSpPr>
              <p:spPr bwMode="auto">
                <a:xfrm>
                  <a:off x="2709890" y="344770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59" name="正方形/長方形 1758"/>
                <p:cNvSpPr/>
                <p:nvPr/>
              </p:nvSpPr>
              <p:spPr bwMode="auto">
                <a:xfrm>
                  <a:off x="4561550" y="344770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60" name="正方形/長方形 1759"/>
                <p:cNvSpPr/>
                <p:nvPr/>
              </p:nvSpPr>
              <p:spPr bwMode="auto">
                <a:xfrm>
                  <a:off x="3174013" y="372456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61" name="正方形/長方形 1760"/>
                <p:cNvSpPr/>
                <p:nvPr/>
              </p:nvSpPr>
              <p:spPr bwMode="auto">
                <a:xfrm>
                  <a:off x="2247610" y="372456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62" name="正方形/長方形 1761"/>
                <p:cNvSpPr/>
                <p:nvPr/>
              </p:nvSpPr>
              <p:spPr bwMode="auto">
                <a:xfrm>
                  <a:off x="4099270" y="372456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63" name="正方形/長方形 1762"/>
                <p:cNvSpPr/>
                <p:nvPr/>
              </p:nvSpPr>
              <p:spPr bwMode="auto">
                <a:xfrm>
                  <a:off x="3636293" y="399634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64" name="正方形/長方形 1763"/>
                <p:cNvSpPr/>
                <p:nvPr/>
              </p:nvSpPr>
              <p:spPr bwMode="auto">
                <a:xfrm>
                  <a:off x="2709890" y="399634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65" name="正方形/長方形 1764"/>
                <p:cNvSpPr/>
                <p:nvPr/>
              </p:nvSpPr>
              <p:spPr bwMode="auto">
                <a:xfrm>
                  <a:off x="4561550" y="399634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66" name="正方形/長方形 1765"/>
                <p:cNvSpPr/>
                <p:nvPr/>
              </p:nvSpPr>
              <p:spPr bwMode="auto">
                <a:xfrm>
                  <a:off x="3174013" y="426050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67" name="正方形/長方形 1766"/>
                <p:cNvSpPr/>
                <p:nvPr/>
              </p:nvSpPr>
              <p:spPr bwMode="auto">
                <a:xfrm>
                  <a:off x="2247610" y="426050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68" name="正方形/長方形 1767"/>
                <p:cNvSpPr/>
                <p:nvPr/>
              </p:nvSpPr>
              <p:spPr bwMode="auto">
                <a:xfrm>
                  <a:off x="4099270" y="426050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69" name="正方形/長方形 1768"/>
                <p:cNvSpPr/>
                <p:nvPr/>
              </p:nvSpPr>
              <p:spPr bwMode="auto">
                <a:xfrm>
                  <a:off x="5023830" y="263236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70" name="正方形/長方形 1769"/>
                <p:cNvSpPr/>
                <p:nvPr/>
              </p:nvSpPr>
              <p:spPr bwMode="auto">
                <a:xfrm>
                  <a:off x="5023830" y="317592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71" name="正方形/長方形 1770"/>
                <p:cNvSpPr/>
                <p:nvPr/>
              </p:nvSpPr>
              <p:spPr bwMode="auto">
                <a:xfrm>
                  <a:off x="5023830" y="372456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72" name="正方形/長方形 1771"/>
                <p:cNvSpPr/>
                <p:nvPr/>
              </p:nvSpPr>
              <p:spPr bwMode="auto">
                <a:xfrm>
                  <a:off x="5023830" y="426050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633" name="グループ化 1632"/>
            <p:cNvGrpSpPr/>
            <p:nvPr/>
          </p:nvGrpSpPr>
          <p:grpSpPr>
            <a:xfrm>
              <a:off x="6392318" y="4886883"/>
              <a:ext cx="867971" cy="839242"/>
              <a:chOff x="6069525" y="4794732"/>
              <a:chExt cx="1562359" cy="1510645"/>
            </a:xfrm>
          </p:grpSpPr>
          <p:grpSp>
            <p:nvGrpSpPr>
              <p:cNvPr id="1688" name="グループ化 1687"/>
              <p:cNvGrpSpPr/>
              <p:nvPr/>
            </p:nvGrpSpPr>
            <p:grpSpPr>
              <a:xfrm rot="21148554" flipH="1">
                <a:off x="6271533" y="5038444"/>
                <a:ext cx="245973" cy="515416"/>
                <a:chOff x="1404856" y="452354"/>
                <a:chExt cx="2804204" cy="5875979"/>
              </a:xfrm>
            </p:grpSpPr>
            <p:sp>
              <p:nvSpPr>
                <p:cNvPr id="1736" name="角丸四角形 1735"/>
                <p:cNvSpPr/>
                <p:nvPr/>
              </p:nvSpPr>
              <p:spPr bwMode="auto">
                <a:xfrm rot="15117051">
                  <a:off x="512304" y="3207791"/>
                  <a:ext cx="2768438" cy="89786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737" name="フリーフォーム 1736"/>
                <p:cNvSpPr/>
                <p:nvPr/>
              </p:nvSpPr>
              <p:spPr bwMode="auto">
                <a:xfrm rot="14603525">
                  <a:off x="749224" y="1767361"/>
                  <a:ext cx="2980455" cy="1669192"/>
                </a:xfrm>
                <a:custGeom>
                  <a:avLst/>
                  <a:gdLst>
                    <a:gd name="connsiteX0" fmla="*/ 798882 w 825245"/>
                    <a:gd name="connsiteY0" fmla="*/ 353213 h 506869"/>
                    <a:gd name="connsiteX1" fmla="*/ 825245 w 825245"/>
                    <a:gd name="connsiteY1" fmla="*/ 416859 h 506869"/>
                    <a:gd name="connsiteX2" fmla="*/ 735235 w 825245"/>
                    <a:gd name="connsiteY2" fmla="*/ 506869 h 506869"/>
                    <a:gd name="connsiteX3" fmla="*/ 421248 w 825245"/>
                    <a:gd name="connsiteY3" fmla="*/ 506869 h 506869"/>
                    <a:gd name="connsiteX4" fmla="*/ 386212 w 825245"/>
                    <a:gd name="connsiteY4" fmla="*/ 499795 h 506869"/>
                    <a:gd name="connsiteX5" fmla="*/ 385477 w 825245"/>
                    <a:gd name="connsiteY5" fmla="*/ 499300 h 506869"/>
                    <a:gd name="connsiteX6" fmla="*/ 381172 w 825245"/>
                    <a:gd name="connsiteY6" fmla="*/ 498462 h 506869"/>
                    <a:gd name="connsiteX7" fmla="*/ 351396 w 825245"/>
                    <a:gd name="connsiteY7" fmla="*/ 478689 h 506869"/>
                    <a:gd name="connsiteX8" fmla="*/ 26363 w 825245"/>
                    <a:gd name="connsiteY8" fmla="*/ 153657 h 506869"/>
                    <a:gd name="connsiteX9" fmla="*/ 26363 w 825245"/>
                    <a:gd name="connsiteY9" fmla="*/ 26363 h 506869"/>
                    <a:gd name="connsiteX10" fmla="*/ 153656 w 825245"/>
                    <a:gd name="connsiteY10" fmla="*/ 26363 h 506869"/>
                    <a:gd name="connsiteX11" fmla="*/ 454142 w 825245"/>
                    <a:gd name="connsiteY11" fmla="*/ 326849 h 506869"/>
                    <a:gd name="connsiteX12" fmla="*/ 735235 w 825245"/>
                    <a:gd name="connsiteY12" fmla="*/ 326849 h 506869"/>
                    <a:gd name="connsiteX13" fmla="*/ 798882 w 825245"/>
                    <a:gd name="connsiteY13" fmla="*/ 353213 h 5068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825245" h="506869">
                      <a:moveTo>
                        <a:pt x="798882" y="353213"/>
                      </a:moveTo>
                      <a:cubicBezTo>
                        <a:pt x="815170" y="369501"/>
                        <a:pt x="825245" y="392004"/>
                        <a:pt x="825245" y="416859"/>
                      </a:cubicBezTo>
                      <a:cubicBezTo>
                        <a:pt x="825245" y="466570"/>
                        <a:pt x="784946" y="506869"/>
                        <a:pt x="735235" y="506869"/>
                      </a:cubicBezTo>
                      <a:lnTo>
                        <a:pt x="421248" y="506869"/>
                      </a:lnTo>
                      <a:cubicBezTo>
                        <a:pt x="408820" y="506869"/>
                        <a:pt x="396981" y="504350"/>
                        <a:pt x="386212" y="499795"/>
                      </a:cubicBezTo>
                      <a:lnTo>
                        <a:pt x="385477" y="499300"/>
                      </a:lnTo>
                      <a:lnTo>
                        <a:pt x="381172" y="498462"/>
                      </a:lnTo>
                      <a:cubicBezTo>
                        <a:pt x="370336" y="494068"/>
                        <a:pt x="360183" y="487477"/>
                        <a:pt x="351396" y="478689"/>
                      </a:cubicBezTo>
                      <a:lnTo>
                        <a:pt x="26363" y="153657"/>
                      </a:lnTo>
                      <a:cubicBezTo>
                        <a:pt x="-8788" y="118506"/>
                        <a:pt x="-8788" y="61514"/>
                        <a:pt x="26363" y="26363"/>
                      </a:cubicBezTo>
                      <a:cubicBezTo>
                        <a:pt x="61514" y="-8788"/>
                        <a:pt x="118505" y="-8788"/>
                        <a:pt x="153656" y="26363"/>
                      </a:cubicBezTo>
                      <a:lnTo>
                        <a:pt x="454142" y="326849"/>
                      </a:lnTo>
                      <a:lnTo>
                        <a:pt x="735235" y="326849"/>
                      </a:lnTo>
                      <a:cubicBezTo>
                        <a:pt x="760090" y="326849"/>
                        <a:pt x="782593" y="336924"/>
                        <a:pt x="798882" y="353213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738" name="グループ化 1737"/>
                <p:cNvGrpSpPr/>
                <p:nvPr/>
              </p:nvGrpSpPr>
              <p:grpSpPr>
                <a:xfrm>
                  <a:off x="1510958" y="452354"/>
                  <a:ext cx="2698102" cy="5875979"/>
                  <a:chOff x="1510958" y="452354"/>
                  <a:chExt cx="2698102" cy="5875979"/>
                </a:xfrm>
              </p:grpSpPr>
              <p:sp>
                <p:nvSpPr>
                  <p:cNvPr id="1739" name="フリーフォーム 1738"/>
                  <p:cNvSpPr/>
                  <p:nvPr/>
                </p:nvSpPr>
                <p:spPr bwMode="auto">
                  <a:xfrm rot="15117051">
                    <a:off x="451228" y="3399779"/>
                    <a:ext cx="2741582" cy="622121"/>
                  </a:xfrm>
                  <a:custGeom>
                    <a:avLst/>
                    <a:gdLst>
                      <a:gd name="connsiteX0" fmla="*/ 2725306 w 2760587"/>
                      <a:gd name="connsiteY0" fmla="*/ 623681 h 642744"/>
                      <a:gd name="connsiteX1" fmla="*/ 2714959 w 2760587"/>
                      <a:gd name="connsiteY1" fmla="*/ 642744 h 642744"/>
                      <a:gd name="connsiteX2" fmla="*/ 2722811 w 2760587"/>
                      <a:gd name="connsiteY2" fmla="*/ 564856 h 642744"/>
                      <a:gd name="connsiteX3" fmla="*/ 2722812 w 2760587"/>
                      <a:gd name="connsiteY3" fmla="*/ 564857 h 642744"/>
                      <a:gd name="connsiteX4" fmla="*/ 2273877 w 2760587"/>
                      <a:gd name="connsiteY4" fmla="*/ 115921 h 642744"/>
                      <a:gd name="connsiteX5" fmla="*/ 403308 w 2760587"/>
                      <a:gd name="connsiteY5" fmla="*/ 115921 h 642744"/>
                      <a:gd name="connsiteX6" fmla="*/ 31044 w 2760587"/>
                      <a:gd name="connsiteY6" fmla="*/ 313853 h 642744"/>
                      <a:gd name="connsiteX7" fmla="*/ 0 w 2760587"/>
                      <a:gd name="connsiteY7" fmla="*/ 371047 h 642744"/>
                      <a:gd name="connsiteX8" fmla="*/ 1269 w 2760587"/>
                      <a:gd name="connsiteY8" fmla="*/ 358459 h 642744"/>
                      <a:gd name="connsiteX9" fmla="*/ 441083 w 2760587"/>
                      <a:gd name="connsiteY9" fmla="*/ 0 h 642744"/>
                      <a:gd name="connsiteX10" fmla="*/ 2311652 w 2760587"/>
                      <a:gd name="connsiteY10" fmla="*/ 0 h 642744"/>
                      <a:gd name="connsiteX11" fmla="*/ 2760587 w 2760587"/>
                      <a:gd name="connsiteY11" fmla="*/ 448935 h 642744"/>
                      <a:gd name="connsiteX12" fmla="*/ 2760586 w 2760587"/>
                      <a:gd name="connsiteY12" fmla="*/ 448935 h 642744"/>
                      <a:gd name="connsiteX13" fmla="*/ 2725306 w 2760587"/>
                      <a:gd name="connsiteY13" fmla="*/ 623681 h 64274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2760587" h="642744">
                        <a:moveTo>
                          <a:pt x="2725306" y="623681"/>
                        </a:moveTo>
                        <a:lnTo>
                          <a:pt x="2714959" y="642744"/>
                        </a:lnTo>
                        <a:lnTo>
                          <a:pt x="2722811" y="564856"/>
                        </a:lnTo>
                        <a:lnTo>
                          <a:pt x="2722812" y="564857"/>
                        </a:lnTo>
                        <a:cubicBezTo>
                          <a:pt x="2722812" y="316916"/>
                          <a:pt x="2521817" y="115922"/>
                          <a:pt x="2273877" y="115921"/>
                        </a:cubicBezTo>
                        <a:lnTo>
                          <a:pt x="403308" y="115921"/>
                        </a:lnTo>
                        <a:cubicBezTo>
                          <a:pt x="248345" y="115921"/>
                          <a:pt x="111721" y="194435"/>
                          <a:pt x="31044" y="313853"/>
                        </a:cubicBezTo>
                        <a:lnTo>
                          <a:pt x="0" y="371047"/>
                        </a:lnTo>
                        <a:lnTo>
                          <a:pt x="1269" y="358459"/>
                        </a:lnTo>
                        <a:cubicBezTo>
                          <a:pt x="43130" y="153887"/>
                          <a:pt x="224136" y="0"/>
                          <a:pt x="441083" y="0"/>
                        </a:cubicBezTo>
                        <a:lnTo>
                          <a:pt x="2311652" y="0"/>
                        </a:lnTo>
                        <a:cubicBezTo>
                          <a:pt x="2559592" y="0"/>
                          <a:pt x="2760587" y="200995"/>
                          <a:pt x="2760587" y="448935"/>
                        </a:cubicBezTo>
                        <a:lnTo>
                          <a:pt x="2760586" y="448935"/>
                        </a:lnTo>
                        <a:cubicBezTo>
                          <a:pt x="2760586" y="510920"/>
                          <a:pt x="2748024" y="569971"/>
                          <a:pt x="2725306" y="623681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60000"/>
                      <a:lumOff val="4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1740" name="フリーフォーム 1739"/>
                  <p:cNvSpPr/>
                  <p:nvPr/>
                </p:nvSpPr>
                <p:spPr bwMode="auto">
                  <a:xfrm rot="17105215">
                    <a:off x="605999" y="2122128"/>
                    <a:ext cx="2928510" cy="891961"/>
                  </a:xfrm>
                  <a:custGeom>
                    <a:avLst/>
                    <a:gdLst>
                      <a:gd name="connsiteX0" fmla="*/ 2814373 w 2814373"/>
                      <a:gd name="connsiteY0" fmla="*/ 57218 h 940092"/>
                      <a:gd name="connsiteX1" fmla="*/ 2788645 w 2814373"/>
                      <a:gd name="connsiteY1" fmla="*/ 54817 h 940092"/>
                      <a:gd name="connsiteX2" fmla="*/ 2547991 w 2814373"/>
                      <a:gd name="connsiteY2" fmla="*/ 151894 h 940092"/>
                      <a:gd name="connsiteX3" fmla="*/ 1796453 w 2814373"/>
                      <a:gd name="connsiteY3" fmla="*/ 883805 h 940092"/>
                      <a:gd name="connsiteX4" fmla="*/ 189680 w 2814373"/>
                      <a:gd name="connsiteY4" fmla="*/ 883805 h 940092"/>
                      <a:gd name="connsiteX5" fmla="*/ 57207 w 2814373"/>
                      <a:gd name="connsiteY5" fmla="*/ 909852 h 940092"/>
                      <a:gd name="connsiteX6" fmla="*/ 0 w 2814373"/>
                      <a:gd name="connsiteY6" fmla="*/ 940092 h 940092"/>
                      <a:gd name="connsiteX7" fmla="*/ 15972 w 2814373"/>
                      <a:gd name="connsiteY7" fmla="*/ 910665 h 940092"/>
                      <a:gd name="connsiteX8" fmla="*/ 272647 w 2814373"/>
                      <a:gd name="connsiteY8" fmla="*/ 774193 h 940092"/>
                      <a:gd name="connsiteX9" fmla="*/ 1734026 w 2814373"/>
                      <a:gd name="connsiteY9" fmla="*/ 774192 h 940092"/>
                      <a:gd name="connsiteX10" fmla="*/ 2417559 w 2814373"/>
                      <a:gd name="connsiteY10" fmla="*/ 90660 h 940092"/>
                      <a:gd name="connsiteX11" fmla="*/ 2636437 w 2814373"/>
                      <a:gd name="connsiteY11" fmla="*/ 0 h 940092"/>
                      <a:gd name="connsiteX12" fmla="*/ 2806757 w 2814373"/>
                      <a:gd name="connsiteY12" fmla="*/ 50997 h 94009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2814373" h="940092">
                        <a:moveTo>
                          <a:pt x="2814373" y="57218"/>
                        </a:moveTo>
                        <a:lnTo>
                          <a:pt x="2788645" y="54817"/>
                        </a:lnTo>
                        <a:cubicBezTo>
                          <a:pt x="2701544" y="54817"/>
                          <a:pt x="2614447" y="87177"/>
                          <a:pt x="2547991" y="151894"/>
                        </a:cubicBezTo>
                        <a:lnTo>
                          <a:pt x="1796453" y="883805"/>
                        </a:lnTo>
                        <a:lnTo>
                          <a:pt x="189680" y="883805"/>
                        </a:lnTo>
                        <a:cubicBezTo>
                          <a:pt x="142690" y="883806"/>
                          <a:pt x="97924" y="893080"/>
                          <a:pt x="57207" y="909852"/>
                        </a:cubicBezTo>
                        <a:lnTo>
                          <a:pt x="0" y="940092"/>
                        </a:lnTo>
                        <a:lnTo>
                          <a:pt x="15972" y="910665"/>
                        </a:lnTo>
                        <a:cubicBezTo>
                          <a:pt x="71599" y="828328"/>
                          <a:pt x="165801" y="774193"/>
                          <a:pt x="272647" y="774193"/>
                        </a:cubicBezTo>
                        <a:lnTo>
                          <a:pt x="1734026" y="774192"/>
                        </a:lnTo>
                        <a:lnTo>
                          <a:pt x="2417559" y="90660"/>
                        </a:lnTo>
                        <a:cubicBezTo>
                          <a:pt x="2478002" y="30221"/>
                          <a:pt x="2557218" y="0"/>
                          <a:pt x="2636437" y="0"/>
                        </a:cubicBezTo>
                        <a:cubicBezTo>
                          <a:pt x="2695852" y="0"/>
                          <a:pt x="2755264" y="17000"/>
                          <a:pt x="2806757" y="50997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60000"/>
                      <a:lumOff val="4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1741" name="フリーフォーム 1740"/>
                  <p:cNvSpPr/>
                  <p:nvPr/>
                </p:nvSpPr>
                <p:spPr bwMode="auto">
                  <a:xfrm rot="14603525">
                    <a:off x="1089776" y="1188755"/>
                    <a:ext cx="2980455" cy="1669192"/>
                  </a:xfrm>
                  <a:custGeom>
                    <a:avLst/>
                    <a:gdLst>
                      <a:gd name="connsiteX0" fmla="*/ 798882 w 825245"/>
                      <a:gd name="connsiteY0" fmla="*/ 353213 h 506869"/>
                      <a:gd name="connsiteX1" fmla="*/ 825245 w 825245"/>
                      <a:gd name="connsiteY1" fmla="*/ 416859 h 506869"/>
                      <a:gd name="connsiteX2" fmla="*/ 735235 w 825245"/>
                      <a:gd name="connsiteY2" fmla="*/ 506869 h 506869"/>
                      <a:gd name="connsiteX3" fmla="*/ 421248 w 825245"/>
                      <a:gd name="connsiteY3" fmla="*/ 506869 h 506869"/>
                      <a:gd name="connsiteX4" fmla="*/ 386212 w 825245"/>
                      <a:gd name="connsiteY4" fmla="*/ 499795 h 506869"/>
                      <a:gd name="connsiteX5" fmla="*/ 385477 w 825245"/>
                      <a:gd name="connsiteY5" fmla="*/ 499300 h 506869"/>
                      <a:gd name="connsiteX6" fmla="*/ 381172 w 825245"/>
                      <a:gd name="connsiteY6" fmla="*/ 498462 h 506869"/>
                      <a:gd name="connsiteX7" fmla="*/ 351396 w 825245"/>
                      <a:gd name="connsiteY7" fmla="*/ 478689 h 506869"/>
                      <a:gd name="connsiteX8" fmla="*/ 26363 w 825245"/>
                      <a:gd name="connsiteY8" fmla="*/ 153657 h 506869"/>
                      <a:gd name="connsiteX9" fmla="*/ 26363 w 825245"/>
                      <a:gd name="connsiteY9" fmla="*/ 26363 h 506869"/>
                      <a:gd name="connsiteX10" fmla="*/ 153656 w 825245"/>
                      <a:gd name="connsiteY10" fmla="*/ 26363 h 506869"/>
                      <a:gd name="connsiteX11" fmla="*/ 454142 w 825245"/>
                      <a:gd name="connsiteY11" fmla="*/ 326849 h 506869"/>
                      <a:gd name="connsiteX12" fmla="*/ 735235 w 825245"/>
                      <a:gd name="connsiteY12" fmla="*/ 326849 h 506869"/>
                      <a:gd name="connsiteX13" fmla="*/ 798882 w 825245"/>
                      <a:gd name="connsiteY13" fmla="*/ 353213 h 5068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825245" h="506869">
                        <a:moveTo>
                          <a:pt x="798882" y="353213"/>
                        </a:moveTo>
                        <a:cubicBezTo>
                          <a:pt x="815170" y="369501"/>
                          <a:pt x="825245" y="392004"/>
                          <a:pt x="825245" y="416859"/>
                        </a:cubicBezTo>
                        <a:cubicBezTo>
                          <a:pt x="825245" y="466570"/>
                          <a:pt x="784946" y="506869"/>
                          <a:pt x="735235" y="506869"/>
                        </a:cubicBezTo>
                        <a:lnTo>
                          <a:pt x="421248" y="506869"/>
                        </a:lnTo>
                        <a:cubicBezTo>
                          <a:pt x="408820" y="506869"/>
                          <a:pt x="396981" y="504350"/>
                          <a:pt x="386212" y="499795"/>
                        </a:cubicBezTo>
                        <a:lnTo>
                          <a:pt x="385477" y="499300"/>
                        </a:lnTo>
                        <a:lnTo>
                          <a:pt x="381172" y="498462"/>
                        </a:lnTo>
                        <a:cubicBezTo>
                          <a:pt x="370336" y="494068"/>
                          <a:pt x="360183" y="487477"/>
                          <a:pt x="351396" y="478689"/>
                        </a:cubicBezTo>
                        <a:lnTo>
                          <a:pt x="26363" y="153657"/>
                        </a:lnTo>
                        <a:cubicBezTo>
                          <a:pt x="-8788" y="118506"/>
                          <a:pt x="-8788" y="61514"/>
                          <a:pt x="26363" y="26363"/>
                        </a:cubicBezTo>
                        <a:cubicBezTo>
                          <a:pt x="61514" y="-8788"/>
                          <a:pt x="118505" y="-8788"/>
                          <a:pt x="153656" y="26363"/>
                        </a:cubicBezTo>
                        <a:lnTo>
                          <a:pt x="454142" y="326849"/>
                        </a:lnTo>
                        <a:lnTo>
                          <a:pt x="735235" y="326849"/>
                        </a:lnTo>
                        <a:cubicBezTo>
                          <a:pt x="760090" y="326849"/>
                          <a:pt x="782593" y="336924"/>
                          <a:pt x="798882" y="353213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742" name="フリーフォーム 1741"/>
                  <p:cNvSpPr/>
                  <p:nvPr/>
                </p:nvSpPr>
                <p:spPr bwMode="auto">
                  <a:xfrm rot="17105215">
                    <a:off x="946551" y="1543522"/>
                    <a:ext cx="2928510" cy="891961"/>
                  </a:xfrm>
                  <a:custGeom>
                    <a:avLst/>
                    <a:gdLst>
                      <a:gd name="connsiteX0" fmla="*/ 2814373 w 2814373"/>
                      <a:gd name="connsiteY0" fmla="*/ 57218 h 940092"/>
                      <a:gd name="connsiteX1" fmla="*/ 2788645 w 2814373"/>
                      <a:gd name="connsiteY1" fmla="*/ 54817 h 940092"/>
                      <a:gd name="connsiteX2" fmla="*/ 2547991 w 2814373"/>
                      <a:gd name="connsiteY2" fmla="*/ 151894 h 940092"/>
                      <a:gd name="connsiteX3" fmla="*/ 1796453 w 2814373"/>
                      <a:gd name="connsiteY3" fmla="*/ 883805 h 940092"/>
                      <a:gd name="connsiteX4" fmla="*/ 189680 w 2814373"/>
                      <a:gd name="connsiteY4" fmla="*/ 883805 h 940092"/>
                      <a:gd name="connsiteX5" fmla="*/ 57207 w 2814373"/>
                      <a:gd name="connsiteY5" fmla="*/ 909852 h 940092"/>
                      <a:gd name="connsiteX6" fmla="*/ 0 w 2814373"/>
                      <a:gd name="connsiteY6" fmla="*/ 940092 h 940092"/>
                      <a:gd name="connsiteX7" fmla="*/ 15972 w 2814373"/>
                      <a:gd name="connsiteY7" fmla="*/ 910665 h 940092"/>
                      <a:gd name="connsiteX8" fmla="*/ 272647 w 2814373"/>
                      <a:gd name="connsiteY8" fmla="*/ 774193 h 940092"/>
                      <a:gd name="connsiteX9" fmla="*/ 1734026 w 2814373"/>
                      <a:gd name="connsiteY9" fmla="*/ 774192 h 940092"/>
                      <a:gd name="connsiteX10" fmla="*/ 2417559 w 2814373"/>
                      <a:gd name="connsiteY10" fmla="*/ 90660 h 940092"/>
                      <a:gd name="connsiteX11" fmla="*/ 2636437 w 2814373"/>
                      <a:gd name="connsiteY11" fmla="*/ 0 h 940092"/>
                      <a:gd name="connsiteX12" fmla="*/ 2806757 w 2814373"/>
                      <a:gd name="connsiteY12" fmla="*/ 50997 h 94009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2814373" h="940092">
                        <a:moveTo>
                          <a:pt x="2814373" y="57218"/>
                        </a:moveTo>
                        <a:lnTo>
                          <a:pt x="2788645" y="54817"/>
                        </a:lnTo>
                        <a:cubicBezTo>
                          <a:pt x="2701544" y="54817"/>
                          <a:pt x="2614447" y="87177"/>
                          <a:pt x="2547991" y="151894"/>
                        </a:cubicBezTo>
                        <a:lnTo>
                          <a:pt x="1796453" y="883805"/>
                        </a:lnTo>
                        <a:lnTo>
                          <a:pt x="189680" y="883805"/>
                        </a:lnTo>
                        <a:cubicBezTo>
                          <a:pt x="142690" y="883806"/>
                          <a:pt x="97924" y="893080"/>
                          <a:pt x="57207" y="909852"/>
                        </a:cubicBezTo>
                        <a:lnTo>
                          <a:pt x="0" y="940092"/>
                        </a:lnTo>
                        <a:lnTo>
                          <a:pt x="15972" y="910665"/>
                        </a:lnTo>
                        <a:cubicBezTo>
                          <a:pt x="71599" y="828328"/>
                          <a:pt x="165801" y="774193"/>
                          <a:pt x="272647" y="774193"/>
                        </a:cubicBezTo>
                        <a:lnTo>
                          <a:pt x="1734026" y="774192"/>
                        </a:lnTo>
                        <a:lnTo>
                          <a:pt x="2417559" y="90660"/>
                        </a:lnTo>
                        <a:cubicBezTo>
                          <a:pt x="2478002" y="30221"/>
                          <a:pt x="2557218" y="0"/>
                          <a:pt x="2636437" y="0"/>
                        </a:cubicBezTo>
                        <a:cubicBezTo>
                          <a:pt x="2695852" y="0"/>
                          <a:pt x="2755264" y="17000"/>
                          <a:pt x="2806757" y="50997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60000"/>
                      <a:lumOff val="4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1743" name="フリーフォーム 1742"/>
                  <p:cNvSpPr/>
                  <p:nvPr/>
                </p:nvSpPr>
                <p:spPr bwMode="auto">
                  <a:xfrm rot="17303525">
                    <a:off x="1521426" y="1247153"/>
                    <a:ext cx="2982868" cy="1393270"/>
                  </a:xfrm>
                  <a:custGeom>
                    <a:avLst/>
                    <a:gdLst>
                      <a:gd name="connsiteX0" fmla="*/ 777371 w 867381"/>
                      <a:gd name="connsiteY0" fmla="*/ 0 h 405146"/>
                      <a:gd name="connsiteX1" fmla="*/ 841018 w 867381"/>
                      <a:gd name="connsiteY1" fmla="*/ 26363 h 405146"/>
                      <a:gd name="connsiteX2" fmla="*/ 841018 w 867381"/>
                      <a:gd name="connsiteY2" fmla="*/ 153656 h 405146"/>
                      <a:gd name="connsiteX3" fmla="*/ 618995 w 867381"/>
                      <a:gd name="connsiteY3" fmla="*/ 375679 h 405146"/>
                      <a:gd name="connsiteX4" fmla="*/ 589219 w 867381"/>
                      <a:gd name="connsiteY4" fmla="*/ 395451 h 405146"/>
                      <a:gd name="connsiteX5" fmla="*/ 588349 w 867381"/>
                      <a:gd name="connsiteY5" fmla="*/ 395621 h 405146"/>
                      <a:gd name="connsiteX6" fmla="*/ 584712 w 867381"/>
                      <a:gd name="connsiteY6" fmla="*/ 398073 h 405146"/>
                      <a:gd name="connsiteX7" fmla="*/ 549676 w 867381"/>
                      <a:gd name="connsiteY7" fmla="*/ 405146 h 405146"/>
                      <a:gd name="connsiteX8" fmla="*/ 90010 w 867381"/>
                      <a:gd name="connsiteY8" fmla="*/ 405146 h 405146"/>
                      <a:gd name="connsiteX9" fmla="*/ 0 w 867381"/>
                      <a:gd name="connsiteY9" fmla="*/ 315136 h 405146"/>
                      <a:gd name="connsiteX10" fmla="*/ 90010 w 867381"/>
                      <a:gd name="connsiteY10" fmla="*/ 225126 h 405146"/>
                      <a:gd name="connsiteX11" fmla="*/ 514961 w 867381"/>
                      <a:gd name="connsiteY11" fmla="*/ 225126 h 405146"/>
                      <a:gd name="connsiteX12" fmla="*/ 713724 w 867381"/>
                      <a:gd name="connsiteY12" fmla="*/ 26363 h 405146"/>
                      <a:gd name="connsiteX13" fmla="*/ 777371 w 867381"/>
                      <a:gd name="connsiteY13" fmla="*/ 0 h 4051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867381" h="405146">
                        <a:moveTo>
                          <a:pt x="777371" y="0"/>
                        </a:moveTo>
                        <a:cubicBezTo>
                          <a:pt x="800407" y="0"/>
                          <a:pt x="823442" y="8788"/>
                          <a:pt x="841018" y="26363"/>
                        </a:cubicBezTo>
                        <a:cubicBezTo>
                          <a:pt x="876169" y="61514"/>
                          <a:pt x="876169" y="118505"/>
                          <a:pt x="841018" y="153656"/>
                        </a:cubicBezTo>
                        <a:lnTo>
                          <a:pt x="618995" y="375679"/>
                        </a:lnTo>
                        <a:cubicBezTo>
                          <a:pt x="610207" y="384467"/>
                          <a:pt x="600055" y="391057"/>
                          <a:pt x="589219" y="395451"/>
                        </a:cubicBezTo>
                        <a:lnTo>
                          <a:pt x="588349" y="395621"/>
                        </a:lnTo>
                        <a:lnTo>
                          <a:pt x="584712" y="398073"/>
                        </a:lnTo>
                        <a:cubicBezTo>
                          <a:pt x="573943" y="402627"/>
                          <a:pt x="562104" y="405146"/>
                          <a:pt x="549676" y="405146"/>
                        </a:cubicBezTo>
                        <a:lnTo>
                          <a:pt x="90010" y="405146"/>
                        </a:lnTo>
                        <a:cubicBezTo>
                          <a:pt x="40299" y="405146"/>
                          <a:pt x="0" y="364847"/>
                          <a:pt x="0" y="315136"/>
                        </a:cubicBezTo>
                        <a:cubicBezTo>
                          <a:pt x="0" y="265425"/>
                          <a:pt x="40299" y="225126"/>
                          <a:pt x="90010" y="225126"/>
                        </a:cubicBezTo>
                        <a:lnTo>
                          <a:pt x="514961" y="225126"/>
                        </a:lnTo>
                        <a:lnTo>
                          <a:pt x="713724" y="26363"/>
                        </a:lnTo>
                        <a:cubicBezTo>
                          <a:pt x="731300" y="8788"/>
                          <a:pt x="754335" y="0"/>
                          <a:pt x="777371" y="0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744" name="フリーフォーム 1743"/>
                  <p:cNvSpPr/>
                  <p:nvPr/>
                </p:nvSpPr>
                <p:spPr bwMode="auto">
                  <a:xfrm rot="17303525">
                    <a:off x="1439494" y="1447997"/>
                    <a:ext cx="2814373" cy="940092"/>
                  </a:xfrm>
                  <a:custGeom>
                    <a:avLst/>
                    <a:gdLst>
                      <a:gd name="connsiteX0" fmla="*/ 2814373 w 2814373"/>
                      <a:gd name="connsiteY0" fmla="*/ 57218 h 940092"/>
                      <a:gd name="connsiteX1" fmla="*/ 2788645 w 2814373"/>
                      <a:gd name="connsiteY1" fmla="*/ 54817 h 940092"/>
                      <a:gd name="connsiteX2" fmla="*/ 2547991 w 2814373"/>
                      <a:gd name="connsiteY2" fmla="*/ 151894 h 940092"/>
                      <a:gd name="connsiteX3" fmla="*/ 1796453 w 2814373"/>
                      <a:gd name="connsiteY3" fmla="*/ 883805 h 940092"/>
                      <a:gd name="connsiteX4" fmla="*/ 189680 w 2814373"/>
                      <a:gd name="connsiteY4" fmla="*/ 883805 h 940092"/>
                      <a:gd name="connsiteX5" fmla="*/ 57207 w 2814373"/>
                      <a:gd name="connsiteY5" fmla="*/ 909852 h 940092"/>
                      <a:gd name="connsiteX6" fmla="*/ 0 w 2814373"/>
                      <a:gd name="connsiteY6" fmla="*/ 940092 h 940092"/>
                      <a:gd name="connsiteX7" fmla="*/ 15972 w 2814373"/>
                      <a:gd name="connsiteY7" fmla="*/ 910665 h 940092"/>
                      <a:gd name="connsiteX8" fmla="*/ 272647 w 2814373"/>
                      <a:gd name="connsiteY8" fmla="*/ 774193 h 940092"/>
                      <a:gd name="connsiteX9" fmla="*/ 1734026 w 2814373"/>
                      <a:gd name="connsiteY9" fmla="*/ 774192 h 940092"/>
                      <a:gd name="connsiteX10" fmla="*/ 2417559 w 2814373"/>
                      <a:gd name="connsiteY10" fmla="*/ 90660 h 940092"/>
                      <a:gd name="connsiteX11" fmla="*/ 2636437 w 2814373"/>
                      <a:gd name="connsiteY11" fmla="*/ 0 h 940092"/>
                      <a:gd name="connsiteX12" fmla="*/ 2806757 w 2814373"/>
                      <a:gd name="connsiteY12" fmla="*/ 50997 h 94009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2814373" h="940092">
                        <a:moveTo>
                          <a:pt x="2814373" y="57218"/>
                        </a:moveTo>
                        <a:lnTo>
                          <a:pt x="2788645" y="54817"/>
                        </a:lnTo>
                        <a:cubicBezTo>
                          <a:pt x="2701544" y="54817"/>
                          <a:pt x="2614447" y="87177"/>
                          <a:pt x="2547991" y="151894"/>
                        </a:cubicBezTo>
                        <a:lnTo>
                          <a:pt x="1796453" y="883805"/>
                        </a:lnTo>
                        <a:lnTo>
                          <a:pt x="189680" y="883805"/>
                        </a:lnTo>
                        <a:cubicBezTo>
                          <a:pt x="142690" y="883806"/>
                          <a:pt x="97924" y="893080"/>
                          <a:pt x="57207" y="909852"/>
                        </a:cubicBezTo>
                        <a:lnTo>
                          <a:pt x="0" y="940092"/>
                        </a:lnTo>
                        <a:lnTo>
                          <a:pt x="15972" y="910665"/>
                        </a:lnTo>
                        <a:cubicBezTo>
                          <a:pt x="71599" y="828328"/>
                          <a:pt x="165801" y="774193"/>
                          <a:pt x="272647" y="774193"/>
                        </a:cubicBezTo>
                        <a:lnTo>
                          <a:pt x="1734026" y="774192"/>
                        </a:lnTo>
                        <a:lnTo>
                          <a:pt x="2417559" y="90660"/>
                        </a:lnTo>
                        <a:cubicBezTo>
                          <a:pt x="2478002" y="30221"/>
                          <a:pt x="2557218" y="0"/>
                          <a:pt x="2636437" y="0"/>
                        </a:cubicBezTo>
                        <a:cubicBezTo>
                          <a:pt x="2695852" y="0"/>
                          <a:pt x="2755264" y="17000"/>
                          <a:pt x="2806757" y="50997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60000"/>
                      <a:lumOff val="4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1745" name="フリーフォーム 1744"/>
                  <p:cNvSpPr/>
                  <p:nvPr/>
                </p:nvSpPr>
                <p:spPr bwMode="auto">
                  <a:xfrm rot="17303525">
                    <a:off x="190887" y="2310159"/>
                    <a:ext cx="5801414" cy="2234933"/>
                  </a:xfrm>
                  <a:custGeom>
                    <a:avLst/>
                    <a:gdLst>
                      <a:gd name="connsiteX0" fmla="*/ 354612 w 1653327"/>
                      <a:gd name="connsiteY0" fmla="*/ 0 h 691784"/>
                      <a:gd name="connsiteX1" fmla="*/ 864794 w 1653327"/>
                      <a:gd name="connsiteY1" fmla="*/ 0 h 691784"/>
                      <a:gd name="connsiteX2" fmla="*/ 1096839 w 1653327"/>
                      <a:gd name="connsiteY2" fmla="*/ 232045 h 691784"/>
                      <a:gd name="connsiteX3" fmla="*/ 1086336 w 1653327"/>
                      <a:gd name="connsiteY3" fmla="*/ 284070 h 691784"/>
                      <a:gd name="connsiteX4" fmla="*/ 1348884 w 1653327"/>
                      <a:gd name="connsiteY4" fmla="*/ 284070 h 691784"/>
                      <a:gd name="connsiteX5" fmla="*/ 1517753 w 1653327"/>
                      <a:gd name="connsiteY5" fmla="*/ 115201 h 691784"/>
                      <a:gd name="connsiteX6" fmla="*/ 1630067 w 1653327"/>
                      <a:gd name="connsiteY6" fmla="*/ 115201 h 691784"/>
                      <a:gd name="connsiteX7" fmla="*/ 1630066 w 1653327"/>
                      <a:gd name="connsiteY7" fmla="*/ 115201 h 691784"/>
                      <a:gd name="connsiteX8" fmla="*/ 1630066 w 1653327"/>
                      <a:gd name="connsiteY8" fmla="*/ 227515 h 691784"/>
                      <a:gd name="connsiteX9" fmla="*/ 1415468 w 1653327"/>
                      <a:gd name="connsiteY9" fmla="*/ 442112 h 691784"/>
                      <a:gd name="connsiteX10" fmla="*/ 1359311 w 1653327"/>
                      <a:gd name="connsiteY10" fmla="*/ 465373 h 691784"/>
                      <a:gd name="connsiteX11" fmla="*/ 1352721 w 1653327"/>
                      <a:gd name="connsiteY11" fmla="*/ 464090 h 691784"/>
                      <a:gd name="connsiteX12" fmla="*/ 893972 w 1653327"/>
                      <a:gd name="connsiteY12" fmla="*/ 464090 h 691784"/>
                      <a:gd name="connsiteX13" fmla="*/ 884255 w 1653327"/>
                      <a:gd name="connsiteY13" fmla="*/ 462128 h 691784"/>
                      <a:gd name="connsiteX14" fmla="*/ 864794 w 1653327"/>
                      <a:gd name="connsiteY14" fmla="*/ 464090 h 691784"/>
                      <a:gd name="connsiteX15" fmla="*/ 632351 w 1653327"/>
                      <a:gd name="connsiteY15" fmla="*/ 464090 h 691784"/>
                      <a:gd name="connsiteX16" fmla="*/ 575427 w 1653327"/>
                      <a:gd name="connsiteY16" fmla="*/ 691784 h 691784"/>
                      <a:gd name="connsiteX17" fmla="*/ 0 w 1653327"/>
                      <a:gd name="connsiteY17" fmla="*/ 691784 h 691784"/>
                      <a:gd name="connsiteX18" fmla="*/ 125759 w 1653327"/>
                      <a:gd name="connsiteY18" fmla="*/ 188750 h 691784"/>
                      <a:gd name="connsiteX19" fmla="*/ 131308 w 1653327"/>
                      <a:gd name="connsiteY19" fmla="*/ 188750 h 691784"/>
                      <a:gd name="connsiteX20" fmla="*/ 140802 w 1653327"/>
                      <a:gd name="connsiteY20" fmla="*/ 141723 h 691784"/>
                      <a:gd name="connsiteX21" fmla="*/ 354612 w 1653327"/>
                      <a:gd name="connsiteY21" fmla="*/ 0 h 691784"/>
                      <a:gd name="connsiteX0" fmla="*/ 354612 w 1653327"/>
                      <a:gd name="connsiteY0" fmla="*/ 0 h 691784"/>
                      <a:gd name="connsiteX1" fmla="*/ 864794 w 1653327"/>
                      <a:gd name="connsiteY1" fmla="*/ 0 h 691784"/>
                      <a:gd name="connsiteX2" fmla="*/ 1096839 w 1653327"/>
                      <a:gd name="connsiteY2" fmla="*/ 232045 h 691784"/>
                      <a:gd name="connsiteX3" fmla="*/ 1086336 w 1653327"/>
                      <a:gd name="connsiteY3" fmla="*/ 284070 h 691784"/>
                      <a:gd name="connsiteX4" fmla="*/ 1348884 w 1653327"/>
                      <a:gd name="connsiteY4" fmla="*/ 284070 h 691784"/>
                      <a:gd name="connsiteX5" fmla="*/ 1517753 w 1653327"/>
                      <a:gd name="connsiteY5" fmla="*/ 115201 h 691784"/>
                      <a:gd name="connsiteX6" fmla="*/ 1630067 w 1653327"/>
                      <a:gd name="connsiteY6" fmla="*/ 115201 h 691784"/>
                      <a:gd name="connsiteX7" fmla="*/ 1630066 w 1653327"/>
                      <a:gd name="connsiteY7" fmla="*/ 115201 h 691784"/>
                      <a:gd name="connsiteX8" fmla="*/ 1630066 w 1653327"/>
                      <a:gd name="connsiteY8" fmla="*/ 227515 h 691784"/>
                      <a:gd name="connsiteX9" fmla="*/ 1415468 w 1653327"/>
                      <a:gd name="connsiteY9" fmla="*/ 442112 h 691784"/>
                      <a:gd name="connsiteX10" fmla="*/ 1359311 w 1653327"/>
                      <a:gd name="connsiteY10" fmla="*/ 465373 h 691784"/>
                      <a:gd name="connsiteX11" fmla="*/ 1352721 w 1653327"/>
                      <a:gd name="connsiteY11" fmla="*/ 464090 h 691784"/>
                      <a:gd name="connsiteX12" fmla="*/ 893972 w 1653327"/>
                      <a:gd name="connsiteY12" fmla="*/ 464090 h 691784"/>
                      <a:gd name="connsiteX13" fmla="*/ 884255 w 1653327"/>
                      <a:gd name="connsiteY13" fmla="*/ 462128 h 691784"/>
                      <a:gd name="connsiteX14" fmla="*/ 864794 w 1653327"/>
                      <a:gd name="connsiteY14" fmla="*/ 464090 h 691784"/>
                      <a:gd name="connsiteX15" fmla="*/ 632351 w 1653327"/>
                      <a:gd name="connsiteY15" fmla="*/ 464090 h 691784"/>
                      <a:gd name="connsiteX16" fmla="*/ 575427 w 1653327"/>
                      <a:gd name="connsiteY16" fmla="*/ 691784 h 691784"/>
                      <a:gd name="connsiteX17" fmla="*/ 0 w 1653327"/>
                      <a:gd name="connsiteY17" fmla="*/ 691784 h 691784"/>
                      <a:gd name="connsiteX18" fmla="*/ 125759 w 1653327"/>
                      <a:gd name="connsiteY18" fmla="*/ 188750 h 691784"/>
                      <a:gd name="connsiteX19" fmla="*/ 140802 w 1653327"/>
                      <a:gd name="connsiteY19" fmla="*/ 141723 h 691784"/>
                      <a:gd name="connsiteX20" fmla="*/ 354612 w 1653327"/>
                      <a:gd name="connsiteY20" fmla="*/ 0 h 691784"/>
                      <a:gd name="connsiteX0" fmla="*/ 354612 w 1653327"/>
                      <a:gd name="connsiteY0" fmla="*/ 0 h 691784"/>
                      <a:gd name="connsiteX1" fmla="*/ 864794 w 1653327"/>
                      <a:gd name="connsiteY1" fmla="*/ 0 h 691784"/>
                      <a:gd name="connsiteX2" fmla="*/ 1096839 w 1653327"/>
                      <a:gd name="connsiteY2" fmla="*/ 232045 h 691784"/>
                      <a:gd name="connsiteX3" fmla="*/ 1348884 w 1653327"/>
                      <a:gd name="connsiteY3" fmla="*/ 284070 h 691784"/>
                      <a:gd name="connsiteX4" fmla="*/ 1517753 w 1653327"/>
                      <a:gd name="connsiteY4" fmla="*/ 115201 h 691784"/>
                      <a:gd name="connsiteX5" fmla="*/ 1630067 w 1653327"/>
                      <a:gd name="connsiteY5" fmla="*/ 115201 h 691784"/>
                      <a:gd name="connsiteX6" fmla="*/ 1630066 w 1653327"/>
                      <a:gd name="connsiteY6" fmla="*/ 115201 h 691784"/>
                      <a:gd name="connsiteX7" fmla="*/ 1630066 w 1653327"/>
                      <a:gd name="connsiteY7" fmla="*/ 227515 h 691784"/>
                      <a:gd name="connsiteX8" fmla="*/ 1415468 w 1653327"/>
                      <a:gd name="connsiteY8" fmla="*/ 442112 h 691784"/>
                      <a:gd name="connsiteX9" fmla="*/ 1359311 w 1653327"/>
                      <a:gd name="connsiteY9" fmla="*/ 465373 h 691784"/>
                      <a:gd name="connsiteX10" fmla="*/ 1352721 w 1653327"/>
                      <a:gd name="connsiteY10" fmla="*/ 464090 h 691784"/>
                      <a:gd name="connsiteX11" fmla="*/ 893972 w 1653327"/>
                      <a:gd name="connsiteY11" fmla="*/ 464090 h 691784"/>
                      <a:gd name="connsiteX12" fmla="*/ 884255 w 1653327"/>
                      <a:gd name="connsiteY12" fmla="*/ 462128 h 691784"/>
                      <a:gd name="connsiteX13" fmla="*/ 864794 w 1653327"/>
                      <a:gd name="connsiteY13" fmla="*/ 464090 h 691784"/>
                      <a:gd name="connsiteX14" fmla="*/ 632351 w 1653327"/>
                      <a:gd name="connsiteY14" fmla="*/ 464090 h 691784"/>
                      <a:gd name="connsiteX15" fmla="*/ 575427 w 1653327"/>
                      <a:gd name="connsiteY15" fmla="*/ 691784 h 691784"/>
                      <a:gd name="connsiteX16" fmla="*/ 0 w 1653327"/>
                      <a:gd name="connsiteY16" fmla="*/ 691784 h 691784"/>
                      <a:gd name="connsiteX17" fmla="*/ 125759 w 1653327"/>
                      <a:gd name="connsiteY17" fmla="*/ 188750 h 691784"/>
                      <a:gd name="connsiteX18" fmla="*/ 140802 w 1653327"/>
                      <a:gd name="connsiteY18" fmla="*/ 141723 h 691784"/>
                      <a:gd name="connsiteX19" fmla="*/ 354612 w 1653327"/>
                      <a:gd name="connsiteY19" fmla="*/ 0 h 691784"/>
                      <a:gd name="connsiteX0" fmla="*/ 354612 w 1653327"/>
                      <a:gd name="connsiteY0" fmla="*/ 0 h 691784"/>
                      <a:gd name="connsiteX1" fmla="*/ 864794 w 1653327"/>
                      <a:gd name="connsiteY1" fmla="*/ 0 h 691784"/>
                      <a:gd name="connsiteX2" fmla="*/ 1096839 w 1653327"/>
                      <a:gd name="connsiteY2" fmla="*/ 232045 h 691784"/>
                      <a:gd name="connsiteX3" fmla="*/ 1348884 w 1653327"/>
                      <a:gd name="connsiteY3" fmla="*/ 284070 h 691784"/>
                      <a:gd name="connsiteX4" fmla="*/ 1517753 w 1653327"/>
                      <a:gd name="connsiteY4" fmla="*/ 115201 h 691784"/>
                      <a:gd name="connsiteX5" fmla="*/ 1630067 w 1653327"/>
                      <a:gd name="connsiteY5" fmla="*/ 115201 h 691784"/>
                      <a:gd name="connsiteX6" fmla="*/ 1630066 w 1653327"/>
                      <a:gd name="connsiteY6" fmla="*/ 115201 h 691784"/>
                      <a:gd name="connsiteX7" fmla="*/ 1630066 w 1653327"/>
                      <a:gd name="connsiteY7" fmla="*/ 227515 h 691784"/>
                      <a:gd name="connsiteX8" fmla="*/ 1415468 w 1653327"/>
                      <a:gd name="connsiteY8" fmla="*/ 442112 h 691784"/>
                      <a:gd name="connsiteX9" fmla="*/ 1359311 w 1653327"/>
                      <a:gd name="connsiteY9" fmla="*/ 465373 h 691784"/>
                      <a:gd name="connsiteX10" fmla="*/ 1352721 w 1653327"/>
                      <a:gd name="connsiteY10" fmla="*/ 464090 h 691784"/>
                      <a:gd name="connsiteX11" fmla="*/ 893972 w 1653327"/>
                      <a:gd name="connsiteY11" fmla="*/ 464090 h 691784"/>
                      <a:gd name="connsiteX12" fmla="*/ 864794 w 1653327"/>
                      <a:gd name="connsiteY12" fmla="*/ 464090 h 691784"/>
                      <a:gd name="connsiteX13" fmla="*/ 632351 w 1653327"/>
                      <a:gd name="connsiteY13" fmla="*/ 464090 h 691784"/>
                      <a:gd name="connsiteX14" fmla="*/ 575427 w 1653327"/>
                      <a:gd name="connsiteY14" fmla="*/ 691784 h 691784"/>
                      <a:gd name="connsiteX15" fmla="*/ 0 w 1653327"/>
                      <a:gd name="connsiteY15" fmla="*/ 691784 h 691784"/>
                      <a:gd name="connsiteX16" fmla="*/ 125759 w 1653327"/>
                      <a:gd name="connsiteY16" fmla="*/ 188750 h 691784"/>
                      <a:gd name="connsiteX17" fmla="*/ 140802 w 1653327"/>
                      <a:gd name="connsiteY17" fmla="*/ 141723 h 691784"/>
                      <a:gd name="connsiteX18" fmla="*/ 354612 w 1653327"/>
                      <a:gd name="connsiteY18" fmla="*/ 0 h 691784"/>
                      <a:gd name="connsiteX0" fmla="*/ 354612 w 1653327"/>
                      <a:gd name="connsiteY0" fmla="*/ 0 h 691784"/>
                      <a:gd name="connsiteX1" fmla="*/ 864794 w 1653327"/>
                      <a:gd name="connsiteY1" fmla="*/ 0 h 691784"/>
                      <a:gd name="connsiteX2" fmla="*/ 1096839 w 1653327"/>
                      <a:gd name="connsiteY2" fmla="*/ 232045 h 691784"/>
                      <a:gd name="connsiteX3" fmla="*/ 1348884 w 1653327"/>
                      <a:gd name="connsiteY3" fmla="*/ 284070 h 691784"/>
                      <a:gd name="connsiteX4" fmla="*/ 1517753 w 1653327"/>
                      <a:gd name="connsiteY4" fmla="*/ 115201 h 691784"/>
                      <a:gd name="connsiteX5" fmla="*/ 1630067 w 1653327"/>
                      <a:gd name="connsiteY5" fmla="*/ 115201 h 691784"/>
                      <a:gd name="connsiteX6" fmla="*/ 1630066 w 1653327"/>
                      <a:gd name="connsiteY6" fmla="*/ 115201 h 691784"/>
                      <a:gd name="connsiteX7" fmla="*/ 1630066 w 1653327"/>
                      <a:gd name="connsiteY7" fmla="*/ 227515 h 691784"/>
                      <a:gd name="connsiteX8" fmla="*/ 1415468 w 1653327"/>
                      <a:gd name="connsiteY8" fmla="*/ 442112 h 691784"/>
                      <a:gd name="connsiteX9" fmla="*/ 1359311 w 1653327"/>
                      <a:gd name="connsiteY9" fmla="*/ 465373 h 691784"/>
                      <a:gd name="connsiteX10" fmla="*/ 1352721 w 1653327"/>
                      <a:gd name="connsiteY10" fmla="*/ 464090 h 691784"/>
                      <a:gd name="connsiteX11" fmla="*/ 864794 w 1653327"/>
                      <a:gd name="connsiteY11" fmla="*/ 464090 h 691784"/>
                      <a:gd name="connsiteX12" fmla="*/ 632351 w 1653327"/>
                      <a:gd name="connsiteY12" fmla="*/ 464090 h 691784"/>
                      <a:gd name="connsiteX13" fmla="*/ 575427 w 1653327"/>
                      <a:gd name="connsiteY13" fmla="*/ 691784 h 691784"/>
                      <a:gd name="connsiteX14" fmla="*/ 0 w 1653327"/>
                      <a:gd name="connsiteY14" fmla="*/ 691784 h 691784"/>
                      <a:gd name="connsiteX15" fmla="*/ 125759 w 1653327"/>
                      <a:gd name="connsiteY15" fmla="*/ 188750 h 691784"/>
                      <a:gd name="connsiteX16" fmla="*/ 140802 w 1653327"/>
                      <a:gd name="connsiteY16" fmla="*/ 141723 h 691784"/>
                      <a:gd name="connsiteX17" fmla="*/ 354612 w 1653327"/>
                      <a:gd name="connsiteY17" fmla="*/ 0 h 691784"/>
                      <a:gd name="connsiteX0" fmla="*/ 354612 w 1653327"/>
                      <a:gd name="connsiteY0" fmla="*/ 0 h 691784"/>
                      <a:gd name="connsiteX1" fmla="*/ 864794 w 1653327"/>
                      <a:gd name="connsiteY1" fmla="*/ 0 h 691784"/>
                      <a:gd name="connsiteX2" fmla="*/ 1096839 w 1653327"/>
                      <a:gd name="connsiteY2" fmla="*/ 232045 h 691784"/>
                      <a:gd name="connsiteX3" fmla="*/ 1348884 w 1653327"/>
                      <a:gd name="connsiteY3" fmla="*/ 284070 h 691784"/>
                      <a:gd name="connsiteX4" fmla="*/ 1517753 w 1653327"/>
                      <a:gd name="connsiteY4" fmla="*/ 115201 h 691784"/>
                      <a:gd name="connsiteX5" fmla="*/ 1630067 w 1653327"/>
                      <a:gd name="connsiteY5" fmla="*/ 115201 h 691784"/>
                      <a:gd name="connsiteX6" fmla="*/ 1630066 w 1653327"/>
                      <a:gd name="connsiteY6" fmla="*/ 115201 h 691784"/>
                      <a:gd name="connsiteX7" fmla="*/ 1630066 w 1653327"/>
                      <a:gd name="connsiteY7" fmla="*/ 227515 h 691784"/>
                      <a:gd name="connsiteX8" fmla="*/ 1415468 w 1653327"/>
                      <a:gd name="connsiteY8" fmla="*/ 442112 h 691784"/>
                      <a:gd name="connsiteX9" fmla="*/ 1359311 w 1653327"/>
                      <a:gd name="connsiteY9" fmla="*/ 465373 h 691784"/>
                      <a:gd name="connsiteX10" fmla="*/ 1352721 w 1653327"/>
                      <a:gd name="connsiteY10" fmla="*/ 464090 h 691784"/>
                      <a:gd name="connsiteX11" fmla="*/ 864794 w 1653327"/>
                      <a:gd name="connsiteY11" fmla="*/ 471710 h 691784"/>
                      <a:gd name="connsiteX12" fmla="*/ 632351 w 1653327"/>
                      <a:gd name="connsiteY12" fmla="*/ 464090 h 691784"/>
                      <a:gd name="connsiteX13" fmla="*/ 575427 w 1653327"/>
                      <a:gd name="connsiteY13" fmla="*/ 691784 h 691784"/>
                      <a:gd name="connsiteX14" fmla="*/ 0 w 1653327"/>
                      <a:gd name="connsiteY14" fmla="*/ 691784 h 691784"/>
                      <a:gd name="connsiteX15" fmla="*/ 125759 w 1653327"/>
                      <a:gd name="connsiteY15" fmla="*/ 188750 h 691784"/>
                      <a:gd name="connsiteX16" fmla="*/ 140802 w 1653327"/>
                      <a:gd name="connsiteY16" fmla="*/ 141723 h 691784"/>
                      <a:gd name="connsiteX17" fmla="*/ 354612 w 1653327"/>
                      <a:gd name="connsiteY17" fmla="*/ 0 h 691784"/>
                      <a:gd name="connsiteX0" fmla="*/ 354612 w 1653327"/>
                      <a:gd name="connsiteY0" fmla="*/ 0 h 691784"/>
                      <a:gd name="connsiteX1" fmla="*/ 864794 w 1653327"/>
                      <a:gd name="connsiteY1" fmla="*/ 0 h 691784"/>
                      <a:gd name="connsiteX2" fmla="*/ 1096839 w 1653327"/>
                      <a:gd name="connsiteY2" fmla="*/ 232045 h 691784"/>
                      <a:gd name="connsiteX3" fmla="*/ 1348884 w 1653327"/>
                      <a:gd name="connsiteY3" fmla="*/ 284070 h 691784"/>
                      <a:gd name="connsiteX4" fmla="*/ 1517753 w 1653327"/>
                      <a:gd name="connsiteY4" fmla="*/ 115201 h 691784"/>
                      <a:gd name="connsiteX5" fmla="*/ 1630067 w 1653327"/>
                      <a:gd name="connsiteY5" fmla="*/ 115201 h 691784"/>
                      <a:gd name="connsiteX6" fmla="*/ 1630066 w 1653327"/>
                      <a:gd name="connsiteY6" fmla="*/ 115201 h 691784"/>
                      <a:gd name="connsiteX7" fmla="*/ 1630066 w 1653327"/>
                      <a:gd name="connsiteY7" fmla="*/ 227515 h 691784"/>
                      <a:gd name="connsiteX8" fmla="*/ 1415468 w 1653327"/>
                      <a:gd name="connsiteY8" fmla="*/ 442112 h 691784"/>
                      <a:gd name="connsiteX9" fmla="*/ 1359311 w 1653327"/>
                      <a:gd name="connsiteY9" fmla="*/ 465373 h 691784"/>
                      <a:gd name="connsiteX10" fmla="*/ 1352721 w 1653327"/>
                      <a:gd name="connsiteY10" fmla="*/ 464090 h 691784"/>
                      <a:gd name="connsiteX11" fmla="*/ 632351 w 1653327"/>
                      <a:gd name="connsiteY11" fmla="*/ 464090 h 691784"/>
                      <a:gd name="connsiteX12" fmla="*/ 575427 w 1653327"/>
                      <a:gd name="connsiteY12" fmla="*/ 691784 h 691784"/>
                      <a:gd name="connsiteX13" fmla="*/ 0 w 1653327"/>
                      <a:gd name="connsiteY13" fmla="*/ 691784 h 691784"/>
                      <a:gd name="connsiteX14" fmla="*/ 125759 w 1653327"/>
                      <a:gd name="connsiteY14" fmla="*/ 188750 h 691784"/>
                      <a:gd name="connsiteX15" fmla="*/ 140802 w 1653327"/>
                      <a:gd name="connsiteY15" fmla="*/ 141723 h 691784"/>
                      <a:gd name="connsiteX16" fmla="*/ 354612 w 1653327"/>
                      <a:gd name="connsiteY16" fmla="*/ 0 h 691784"/>
                      <a:gd name="connsiteX0" fmla="*/ 301995 w 1600710"/>
                      <a:gd name="connsiteY0" fmla="*/ 0 h 691784"/>
                      <a:gd name="connsiteX1" fmla="*/ 812177 w 1600710"/>
                      <a:gd name="connsiteY1" fmla="*/ 0 h 691784"/>
                      <a:gd name="connsiteX2" fmla="*/ 1044222 w 1600710"/>
                      <a:gd name="connsiteY2" fmla="*/ 232045 h 691784"/>
                      <a:gd name="connsiteX3" fmla="*/ 1296267 w 1600710"/>
                      <a:gd name="connsiteY3" fmla="*/ 284070 h 691784"/>
                      <a:gd name="connsiteX4" fmla="*/ 1465136 w 1600710"/>
                      <a:gd name="connsiteY4" fmla="*/ 115201 h 691784"/>
                      <a:gd name="connsiteX5" fmla="*/ 1577450 w 1600710"/>
                      <a:gd name="connsiteY5" fmla="*/ 115201 h 691784"/>
                      <a:gd name="connsiteX6" fmla="*/ 1577449 w 1600710"/>
                      <a:gd name="connsiteY6" fmla="*/ 115201 h 691784"/>
                      <a:gd name="connsiteX7" fmla="*/ 1577449 w 1600710"/>
                      <a:gd name="connsiteY7" fmla="*/ 227515 h 691784"/>
                      <a:gd name="connsiteX8" fmla="*/ 1362851 w 1600710"/>
                      <a:gd name="connsiteY8" fmla="*/ 442112 h 691784"/>
                      <a:gd name="connsiteX9" fmla="*/ 1306694 w 1600710"/>
                      <a:gd name="connsiteY9" fmla="*/ 465373 h 691784"/>
                      <a:gd name="connsiteX10" fmla="*/ 1300104 w 1600710"/>
                      <a:gd name="connsiteY10" fmla="*/ 464090 h 691784"/>
                      <a:gd name="connsiteX11" fmla="*/ 579734 w 1600710"/>
                      <a:gd name="connsiteY11" fmla="*/ 464090 h 691784"/>
                      <a:gd name="connsiteX12" fmla="*/ 522810 w 1600710"/>
                      <a:gd name="connsiteY12" fmla="*/ 691784 h 691784"/>
                      <a:gd name="connsiteX13" fmla="*/ 0 w 1600710"/>
                      <a:gd name="connsiteY13" fmla="*/ 325990 h 691784"/>
                      <a:gd name="connsiteX14" fmla="*/ 73142 w 1600710"/>
                      <a:gd name="connsiteY14" fmla="*/ 188750 h 691784"/>
                      <a:gd name="connsiteX15" fmla="*/ 88185 w 1600710"/>
                      <a:gd name="connsiteY15" fmla="*/ 141723 h 691784"/>
                      <a:gd name="connsiteX16" fmla="*/ 301995 w 1600710"/>
                      <a:gd name="connsiteY16" fmla="*/ 0 h 691784"/>
                      <a:gd name="connsiteX0" fmla="*/ 301995 w 1600710"/>
                      <a:gd name="connsiteY0" fmla="*/ 0 h 628565"/>
                      <a:gd name="connsiteX1" fmla="*/ 812177 w 1600710"/>
                      <a:gd name="connsiteY1" fmla="*/ 0 h 628565"/>
                      <a:gd name="connsiteX2" fmla="*/ 1044222 w 1600710"/>
                      <a:gd name="connsiteY2" fmla="*/ 232045 h 628565"/>
                      <a:gd name="connsiteX3" fmla="*/ 1296267 w 1600710"/>
                      <a:gd name="connsiteY3" fmla="*/ 284070 h 628565"/>
                      <a:gd name="connsiteX4" fmla="*/ 1465136 w 1600710"/>
                      <a:gd name="connsiteY4" fmla="*/ 115201 h 628565"/>
                      <a:gd name="connsiteX5" fmla="*/ 1577450 w 1600710"/>
                      <a:gd name="connsiteY5" fmla="*/ 115201 h 628565"/>
                      <a:gd name="connsiteX6" fmla="*/ 1577449 w 1600710"/>
                      <a:gd name="connsiteY6" fmla="*/ 115201 h 628565"/>
                      <a:gd name="connsiteX7" fmla="*/ 1577449 w 1600710"/>
                      <a:gd name="connsiteY7" fmla="*/ 227515 h 628565"/>
                      <a:gd name="connsiteX8" fmla="*/ 1362851 w 1600710"/>
                      <a:gd name="connsiteY8" fmla="*/ 442112 h 628565"/>
                      <a:gd name="connsiteX9" fmla="*/ 1306694 w 1600710"/>
                      <a:gd name="connsiteY9" fmla="*/ 465373 h 628565"/>
                      <a:gd name="connsiteX10" fmla="*/ 1300104 w 1600710"/>
                      <a:gd name="connsiteY10" fmla="*/ 464090 h 628565"/>
                      <a:gd name="connsiteX11" fmla="*/ 579734 w 1600710"/>
                      <a:gd name="connsiteY11" fmla="*/ 464090 h 628565"/>
                      <a:gd name="connsiteX12" fmla="*/ 491964 w 1600710"/>
                      <a:gd name="connsiteY12" fmla="*/ 628565 h 628565"/>
                      <a:gd name="connsiteX13" fmla="*/ 0 w 1600710"/>
                      <a:gd name="connsiteY13" fmla="*/ 325990 h 628565"/>
                      <a:gd name="connsiteX14" fmla="*/ 73142 w 1600710"/>
                      <a:gd name="connsiteY14" fmla="*/ 188750 h 628565"/>
                      <a:gd name="connsiteX15" fmla="*/ 88185 w 1600710"/>
                      <a:gd name="connsiteY15" fmla="*/ 141723 h 628565"/>
                      <a:gd name="connsiteX16" fmla="*/ 301995 w 1600710"/>
                      <a:gd name="connsiteY16" fmla="*/ 0 h 628565"/>
                      <a:gd name="connsiteX0" fmla="*/ 301995 w 1600710"/>
                      <a:gd name="connsiteY0" fmla="*/ 0 h 680710"/>
                      <a:gd name="connsiteX1" fmla="*/ 812177 w 1600710"/>
                      <a:gd name="connsiteY1" fmla="*/ 0 h 680710"/>
                      <a:gd name="connsiteX2" fmla="*/ 1044222 w 1600710"/>
                      <a:gd name="connsiteY2" fmla="*/ 232045 h 680710"/>
                      <a:gd name="connsiteX3" fmla="*/ 1296267 w 1600710"/>
                      <a:gd name="connsiteY3" fmla="*/ 284070 h 680710"/>
                      <a:gd name="connsiteX4" fmla="*/ 1465136 w 1600710"/>
                      <a:gd name="connsiteY4" fmla="*/ 115201 h 680710"/>
                      <a:gd name="connsiteX5" fmla="*/ 1577450 w 1600710"/>
                      <a:gd name="connsiteY5" fmla="*/ 115201 h 680710"/>
                      <a:gd name="connsiteX6" fmla="*/ 1577449 w 1600710"/>
                      <a:gd name="connsiteY6" fmla="*/ 115201 h 680710"/>
                      <a:gd name="connsiteX7" fmla="*/ 1577449 w 1600710"/>
                      <a:gd name="connsiteY7" fmla="*/ 227515 h 680710"/>
                      <a:gd name="connsiteX8" fmla="*/ 1362851 w 1600710"/>
                      <a:gd name="connsiteY8" fmla="*/ 442112 h 680710"/>
                      <a:gd name="connsiteX9" fmla="*/ 1306694 w 1600710"/>
                      <a:gd name="connsiteY9" fmla="*/ 465373 h 680710"/>
                      <a:gd name="connsiteX10" fmla="*/ 1300104 w 1600710"/>
                      <a:gd name="connsiteY10" fmla="*/ 464090 h 680710"/>
                      <a:gd name="connsiteX11" fmla="*/ 579734 w 1600710"/>
                      <a:gd name="connsiteY11" fmla="*/ 464090 h 680710"/>
                      <a:gd name="connsiteX12" fmla="*/ 463657 w 1600710"/>
                      <a:gd name="connsiteY12" fmla="*/ 680710 h 680710"/>
                      <a:gd name="connsiteX13" fmla="*/ 0 w 1600710"/>
                      <a:gd name="connsiteY13" fmla="*/ 325990 h 680710"/>
                      <a:gd name="connsiteX14" fmla="*/ 73142 w 1600710"/>
                      <a:gd name="connsiteY14" fmla="*/ 188750 h 680710"/>
                      <a:gd name="connsiteX15" fmla="*/ 88185 w 1600710"/>
                      <a:gd name="connsiteY15" fmla="*/ 141723 h 680710"/>
                      <a:gd name="connsiteX16" fmla="*/ 301995 w 1600710"/>
                      <a:gd name="connsiteY16" fmla="*/ 0 h 680710"/>
                      <a:gd name="connsiteX0" fmla="*/ 348017 w 1646732"/>
                      <a:gd name="connsiteY0" fmla="*/ 0 h 680710"/>
                      <a:gd name="connsiteX1" fmla="*/ 858199 w 1646732"/>
                      <a:gd name="connsiteY1" fmla="*/ 0 h 680710"/>
                      <a:gd name="connsiteX2" fmla="*/ 1090244 w 1646732"/>
                      <a:gd name="connsiteY2" fmla="*/ 232045 h 680710"/>
                      <a:gd name="connsiteX3" fmla="*/ 1342289 w 1646732"/>
                      <a:gd name="connsiteY3" fmla="*/ 284070 h 680710"/>
                      <a:gd name="connsiteX4" fmla="*/ 1511158 w 1646732"/>
                      <a:gd name="connsiteY4" fmla="*/ 115201 h 680710"/>
                      <a:gd name="connsiteX5" fmla="*/ 1623472 w 1646732"/>
                      <a:gd name="connsiteY5" fmla="*/ 115201 h 680710"/>
                      <a:gd name="connsiteX6" fmla="*/ 1623471 w 1646732"/>
                      <a:gd name="connsiteY6" fmla="*/ 115201 h 680710"/>
                      <a:gd name="connsiteX7" fmla="*/ 1623471 w 1646732"/>
                      <a:gd name="connsiteY7" fmla="*/ 227515 h 680710"/>
                      <a:gd name="connsiteX8" fmla="*/ 1408873 w 1646732"/>
                      <a:gd name="connsiteY8" fmla="*/ 442112 h 680710"/>
                      <a:gd name="connsiteX9" fmla="*/ 1352716 w 1646732"/>
                      <a:gd name="connsiteY9" fmla="*/ 465373 h 680710"/>
                      <a:gd name="connsiteX10" fmla="*/ 1346126 w 1646732"/>
                      <a:gd name="connsiteY10" fmla="*/ 464090 h 680710"/>
                      <a:gd name="connsiteX11" fmla="*/ 625756 w 1646732"/>
                      <a:gd name="connsiteY11" fmla="*/ 464090 h 680710"/>
                      <a:gd name="connsiteX12" fmla="*/ 509679 w 1646732"/>
                      <a:gd name="connsiteY12" fmla="*/ 680710 h 680710"/>
                      <a:gd name="connsiteX13" fmla="*/ -1 w 1646732"/>
                      <a:gd name="connsiteY13" fmla="*/ 399671 h 680710"/>
                      <a:gd name="connsiteX14" fmla="*/ 119164 w 1646732"/>
                      <a:gd name="connsiteY14" fmla="*/ 188750 h 680710"/>
                      <a:gd name="connsiteX15" fmla="*/ 134207 w 1646732"/>
                      <a:gd name="connsiteY15" fmla="*/ 141723 h 680710"/>
                      <a:gd name="connsiteX16" fmla="*/ 348017 w 1646732"/>
                      <a:gd name="connsiteY16" fmla="*/ 0 h 680710"/>
                      <a:gd name="connsiteX0" fmla="*/ 348017 w 1646732"/>
                      <a:gd name="connsiteY0" fmla="*/ 0 h 680710"/>
                      <a:gd name="connsiteX1" fmla="*/ 1090244 w 1646732"/>
                      <a:gd name="connsiteY1" fmla="*/ 232045 h 680710"/>
                      <a:gd name="connsiteX2" fmla="*/ 1342289 w 1646732"/>
                      <a:gd name="connsiteY2" fmla="*/ 284070 h 680710"/>
                      <a:gd name="connsiteX3" fmla="*/ 1511158 w 1646732"/>
                      <a:gd name="connsiteY3" fmla="*/ 115201 h 680710"/>
                      <a:gd name="connsiteX4" fmla="*/ 1623472 w 1646732"/>
                      <a:gd name="connsiteY4" fmla="*/ 115201 h 680710"/>
                      <a:gd name="connsiteX5" fmla="*/ 1623471 w 1646732"/>
                      <a:gd name="connsiteY5" fmla="*/ 115201 h 680710"/>
                      <a:gd name="connsiteX6" fmla="*/ 1623471 w 1646732"/>
                      <a:gd name="connsiteY6" fmla="*/ 227515 h 680710"/>
                      <a:gd name="connsiteX7" fmla="*/ 1408873 w 1646732"/>
                      <a:gd name="connsiteY7" fmla="*/ 442112 h 680710"/>
                      <a:gd name="connsiteX8" fmla="*/ 1352716 w 1646732"/>
                      <a:gd name="connsiteY8" fmla="*/ 465373 h 680710"/>
                      <a:gd name="connsiteX9" fmla="*/ 1346126 w 1646732"/>
                      <a:gd name="connsiteY9" fmla="*/ 464090 h 680710"/>
                      <a:gd name="connsiteX10" fmla="*/ 625756 w 1646732"/>
                      <a:gd name="connsiteY10" fmla="*/ 464090 h 680710"/>
                      <a:gd name="connsiteX11" fmla="*/ 509679 w 1646732"/>
                      <a:gd name="connsiteY11" fmla="*/ 680710 h 680710"/>
                      <a:gd name="connsiteX12" fmla="*/ -1 w 1646732"/>
                      <a:gd name="connsiteY12" fmla="*/ 399671 h 680710"/>
                      <a:gd name="connsiteX13" fmla="*/ 119164 w 1646732"/>
                      <a:gd name="connsiteY13" fmla="*/ 188750 h 680710"/>
                      <a:gd name="connsiteX14" fmla="*/ 134207 w 1646732"/>
                      <a:gd name="connsiteY14" fmla="*/ 141723 h 680710"/>
                      <a:gd name="connsiteX15" fmla="*/ 348017 w 1646732"/>
                      <a:gd name="connsiteY15" fmla="*/ 0 h 680710"/>
                      <a:gd name="connsiteX0" fmla="*/ 348017 w 1646732"/>
                      <a:gd name="connsiteY0" fmla="*/ 12804 h 693514"/>
                      <a:gd name="connsiteX1" fmla="*/ 1090244 w 1646732"/>
                      <a:gd name="connsiteY1" fmla="*/ 244849 h 693514"/>
                      <a:gd name="connsiteX2" fmla="*/ 1342289 w 1646732"/>
                      <a:gd name="connsiteY2" fmla="*/ 296874 h 693514"/>
                      <a:gd name="connsiteX3" fmla="*/ 1511158 w 1646732"/>
                      <a:gd name="connsiteY3" fmla="*/ 128005 h 693514"/>
                      <a:gd name="connsiteX4" fmla="*/ 1623472 w 1646732"/>
                      <a:gd name="connsiteY4" fmla="*/ 128005 h 693514"/>
                      <a:gd name="connsiteX5" fmla="*/ 1623471 w 1646732"/>
                      <a:gd name="connsiteY5" fmla="*/ 128005 h 693514"/>
                      <a:gd name="connsiteX6" fmla="*/ 1623471 w 1646732"/>
                      <a:gd name="connsiteY6" fmla="*/ 240319 h 693514"/>
                      <a:gd name="connsiteX7" fmla="*/ 1408873 w 1646732"/>
                      <a:gd name="connsiteY7" fmla="*/ 454916 h 693514"/>
                      <a:gd name="connsiteX8" fmla="*/ 1352716 w 1646732"/>
                      <a:gd name="connsiteY8" fmla="*/ 478177 h 693514"/>
                      <a:gd name="connsiteX9" fmla="*/ 1346126 w 1646732"/>
                      <a:gd name="connsiteY9" fmla="*/ 476894 h 693514"/>
                      <a:gd name="connsiteX10" fmla="*/ 625756 w 1646732"/>
                      <a:gd name="connsiteY10" fmla="*/ 476894 h 693514"/>
                      <a:gd name="connsiteX11" fmla="*/ 509679 w 1646732"/>
                      <a:gd name="connsiteY11" fmla="*/ 693514 h 693514"/>
                      <a:gd name="connsiteX12" fmla="*/ -1 w 1646732"/>
                      <a:gd name="connsiteY12" fmla="*/ 412475 h 693514"/>
                      <a:gd name="connsiteX13" fmla="*/ 119164 w 1646732"/>
                      <a:gd name="connsiteY13" fmla="*/ 201554 h 693514"/>
                      <a:gd name="connsiteX14" fmla="*/ 134207 w 1646732"/>
                      <a:gd name="connsiteY14" fmla="*/ 154527 h 693514"/>
                      <a:gd name="connsiteX15" fmla="*/ 348017 w 1646732"/>
                      <a:gd name="connsiteY15" fmla="*/ 12804 h 693514"/>
                      <a:gd name="connsiteX0" fmla="*/ 348017 w 1646732"/>
                      <a:gd name="connsiteY0" fmla="*/ 12804 h 693514"/>
                      <a:gd name="connsiteX1" fmla="*/ 1090244 w 1646732"/>
                      <a:gd name="connsiteY1" fmla="*/ 244849 h 693514"/>
                      <a:gd name="connsiteX2" fmla="*/ 1342289 w 1646732"/>
                      <a:gd name="connsiteY2" fmla="*/ 296874 h 693514"/>
                      <a:gd name="connsiteX3" fmla="*/ 1511158 w 1646732"/>
                      <a:gd name="connsiteY3" fmla="*/ 128005 h 693514"/>
                      <a:gd name="connsiteX4" fmla="*/ 1623472 w 1646732"/>
                      <a:gd name="connsiteY4" fmla="*/ 128005 h 693514"/>
                      <a:gd name="connsiteX5" fmla="*/ 1623471 w 1646732"/>
                      <a:gd name="connsiteY5" fmla="*/ 128005 h 693514"/>
                      <a:gd name="connsiteX6" fmla="*/ 1623471 w 1646732"/>
                      <a:gd name="connsiteY6" fmla="*/ 240319 h 693514"/>
                      <a:gd name="connsiteX7" fmla="*/ 1408873 w 1646732"/>
                      <a:gd name="connsiteY7" fmla="*/ 454916 h 693514"/>
                      <a:gd name="connsiteX8" fmla="*/ 1352716 w 1646732"/>
                      <a:gd name="connsiteY8" fmla="*/ 478177 h 693514"/>
                      <a:gd name="connsiteX9" fmla="*/ 1346126 w 1646732"/>
                      <a:gd name="connsiteY9" fmla="*/ 476894 h 693514"/>
                      <a:gd name="connsiteX10" fmla="*/ 625756 w 1646732"/>
                      <a:gd name="connsiteY10" fmla="*/ 476894 h 693514"/>
                      <a:gd name="connsiteX11" fmla="*/ 509679 w 1646732"/>
                      <a:gd name="connsiteY11" fmla="*/ 693514 h 693514"/>
                      <a:gd name="connsiteX12" fmla="*/ -1 w 1646732"/>
                      <a:gd name="connsiteY12" fmla="*/ 412475 h 693514"/>
                      <a:gd name="connsiteX13" fmla="*/ 134207 w 1646732"/>
                      <a:gd name="connsiteY13" fmla="*/ 154527 h 693514"/>
                      <a:gd name="connsiteX14" fmla="*/ 348017 w 1646732"/>
                      <a:gd name="connsiteY14" fmla="*/ 12804 h 693514"/>
                      <a:gd name="connsiteX0" fmla="*/ 348017 w 1646732"/>
                      <a:gd name="connsiteY0" fmla="*/ 12804 h 693514"/>
                      <a:gd name="connsiteX1" fmla="*/ 1090244 w 1646732"/>
                      <a:gd name="connsiteY1" fmla="*/ 244849 h 693514"/>
                      <a:gd name="connsiteX2" fmla="*/ 1342289 w 1646732"/>
                      <a:gd name="connsiteY2" fmla="*/ 296874 h 693514"/>
                      <a:gd name="connsiteX3" fmla="*/ 1511158 w 1646732"/>
                      <a:gd name="connsiteY3" fmla="*/ 128005 h 693514"/>
                      <a:gd name="connsiteX4" fmla="*/ 1623472 w 1646732"/>
                      <a:gd name="connsiteY4" fmla="*/ 128005 h 693514"/>
                      <a:gd name="connsiteX5" fmla="*/ 1623471 w 1646732"/>
                      <a:gd name="connsiteY5" fmla="*/ 128005 h 693514"/>
                      <a:gd name="connsiteX6" fmla="*/ 1623471 w 1646732"/>
                      <a:gd name="connsiteY6" fmla="*/ 240319 h 693514"/>
                      <a:gd name="connsiteX7" fmla="*/ 1408873 w 1646732"/>
                      <a:gd name="connsiteY7" fmla="*/ 454916 h 693514"/>
                      <a:gd name="connsiteX8" fmla="*/ 1352716 w 1646732"/>
                      <a:gd name="connsiteY8" fmla="*/ 478177 h 693514"/>
                      <a:gd name="connsiteX9" fmla="*/ 1346126 w 1646732"/>
                      <a:gd name="connsiteY9" fmla="*/ 476894 h 693514"/>
                      <a:gd name="connsiteX10" fmla="*/ 625756 w 1646732"/>
                      <a:gd name="connsiteY10" fmla="*/ 476894 h 693514"/>
                      <a:gd name="connsiteX11" fmla="*/ 509679 w 1646732"/>
                      <a:gd name="connsiteY11" fmla="*/ 693514 h 693514"/>
                      <a:gd name="connsiteX12" fmla="*/ -1 w 1646732"/>
                      <a:gd name="connsiteY12" fmla="*/ 412475 h 693514"/>
                      <a:gd name="connsiteX13" fmla="*/ 348017 w 1646732"/>
                      <a:gd name="connsiteY13" fmla="*/ 12804 h 693514"/>
                      <a:gd name="connsiteX0" fmla="*/ 348017 w 1646732"/>
                      <a:gd name="connsiteY0" fmla="*/ 12804 h 693514"/>
                      <a:gd name="connsiteX1" fmla="*/ 1090244 w 1646732"/>
                      <a:gd name="connsiteY1" fmla="*/ 244849 h 693514"/>
                      <a:gd name="connsiteX2" fmla="*/ 1342289 w 1646732"/>
                      <a:gd name="connsiteY2" fmla="*/ 296874 h 693514"/>
                      <a:gd name="connsiteX3" fmla="*/ 1511158 w 1646732"/>
                      <a:gd name="connsiteY3" fmla="*/ 128005 h 693514"/>
                      <a:gd name="connsiteX4" fmla="*/ 1623472 w 1646732"/>
                      <a:gd name="connsiteY4" fmla="*/ 128005 h 693514"/>
                      <a:gd name="connsiteX5" fmla="*/ 1623471 w 1646732"/>
                      <a:gd name="connsiteY5" fmla="*/ 128005 h 693514"/>
                      <a:gd name="connsiteX6" fmla="*/ 1623471 w 1646732"/>
                      <a:gd name="connsiteY6" fmla="*/ 240319 h 693514"/>
                      <a:gd name="connsiteX7" fmla="*/ 1408873 w 1646732"/>
                      <a:gd name="connsiteY7" fmla="*/ 454916 h 693514"/>
                      <a:gd name="connsiteX8" fmla="*/ 1352716 w 1646732"/>
                      <a:gd name="connsiteY8" fmla="*/ 478177 h 693514"/>
                      <a:gd name="connsiteX9" fmla="*/ 1346126 w 1646732"/>
                      <a:gd name="connsiteY9" fmla="*/ 476894 h 693514"/>
                      <a:gd name="connsiteX10" fmla="*/ 625756 w 1646732"/>
                      <a:gd name="connsiteY10" fmla="*/ 476894 h 693514"/>
                      <a:gd name="connsiteX11" fmla="*/ 509679 w 1646732"/>
                      <a:gd name="connsiteY11" fmla="*/ 693514 h 693514"/>
                      <a:gd name="connsiteX12" fmla="*/ -1 w 1646732"/>
                      <a:gd name="connsiteY12" fmla="*/ 412475 h 693514"/>
                      <a:gd name="connsiteX13" fmla="*/ 348017 w 1646732"/>
                      <a:gd name="connsiteY13" fmla="*/ 12804 h 693514"/>
                      <a:gd name="connsiteX0" fmla="*/ 348017 w 1646732"/>
                      <a:gd name="connsiteY0" fmla="*/ 12804 h 634704"/>
                      <a:gd name="connsiteX1" fmla="*/ 1090244 w 1646732"/>
                      <a:gd name="connsiteY1" fmla="*/ 244849 h 634704"/>
                      <a:gd name="connsiteX2" fmla="*/ 1342289 w 1646732"/>
                      <a:gd name="connsiteY2" fmla="*/ 296874 h 634704"/>
                      <a:gd name="connsiteX3" fmla="*/ 1511158 w 1646732"/>
                      <a:gd name="connsiteY3" fmla="*/ 128005 h 634704"/>
                      <a:gd name="connsiteX4" fmla="*/ 1623472 w 1646732"/>
                      <a:gd name="connsiteY4" fmla="*/ 128005 h 634704"/>
                      <a:gd name="connsiteX5" fmla="*/ 1623471 w 1646732"/>
                      <a:gd name="connsiteY5" fmla="*/ 128005 h 634704"/>
                      <a:gd name="connsiteX6" fmla="*/ 1623471 w 1646732"/>
                      <a:gd name="connsiteY6" fmla="*/ 240319 h 634704"/>
                      <a:gd name="connsiteX7" fmla="*/ 1408873 w 1646732"/>
                      <a:gd name="connsiteY7" fmla="*/ 454916 h 634704"/>
                      <a:gd name="connsiteX8" fmla="*/ 1352716 w 1646732"/>
                      <a:gd name="connsiteY8" fmla="*/ 478177 h 634704"/>
                      <a:gd name="connsiteX9" fmla="*/ 1346126 w 1646732"/>
                      <a:gd name="connsiteY9" fmla="*/ 476894 h 634704"/>
                      <a:gd name="connsiteX10" fmla="*/ 625756 w 1646732"/>
                      <a:gd name="connsiteY10" fmla="*/ 476894 h 634704"/>
                      <a:gd name="connsiteX11" fmla="*/ 281871 w 1646732"/>
                      <a:gd name="connsiteY11" fmla="*/ 634705 h 634704"/>
                      <a:gd name="connsiteX12" fmla="*/ -1 w 1646732"/>
                      <a:gd name="connsiteY12" fmla="*/ 412475 h 634704"/>
                      <a:gd name="connsiteX13" fmla="*/ 348017 w 1646732"/>
                      <a:gd name="connsiteY13" fmla="*/ 12804 h 634704"/>
                      <a:gd name="connsiteX0" fmla="*/ 388271 w 1686986"/>
                      <a:gd name="connsiteY0" fmla="*/ 12804 h 634704"/>
                      <a:gd name="connsiteX1" fmla="*/ 1130498 w 1686986"/>
                      <a:gd name="connsiteY1" fmla="*/ 244849 h 634704"/>
                      <a:gd name="connsiteX2" fmla="*/ 1382543 w 1686986"/>
                      <a:gd name="connsiteY2" fmla="*/ 296874 h 634704"/>
                      <a:gd name="connsiteX3" fmla="*/ 1551412 w 1686986"/>
                      <a:gd name="connsiteY3" fmla="*/ 128005 h 634704"/>
                      <a:gd name="connsiteX4" fmla="*/ 1663726 w 1686986"/>
                      <a:gd name="connsiteY4" fmla="*/ 128005 h 634704"/>
                      <a:gd name="connsiteX5" fmla="*/ 1663725 w 1686986"/>
                      <a:gd name="connsiteY5" fmla="*/ 128005 h 634704"/>
                      <a:gd name="connsiteX6" fmla="*/ 1663725 w 1686986"/>
                      <a:gd name="connsiteY6" fmla="*/ 240319 h 634704"/>
                      <a:gd name="connsiteX7" fmla="*/ 1449127 w 1686986"/>
                      <a:gd name="connsiteY7" fmla="*/ 454916 h 634704"/>
                      <a:gd name="connsiteX8" fmla="*/ 1392970 w 1686986"/>
                      <a:gd name="connsiteY8" fmla="*/ 478177 h 634704"/>
                      <a:gd name="connsiteX9" fmla="*/ 1386380 w 1686986"/>
                      <a:gd name="connsiteY9" fmla="*/ 476894 h 634704"/>
                      <a:gd name="connsiteX10" fmla="*/ 666010 w 1686986"/>
                      <a:gd name="connsiteY10" fmla="*/ 476894 h 634704"/>
                      <a:gd name="connsiteX11" fmla="*/ 322125 w 1686986"/>
                      <a:gd name="connsiteY11" fmla="*/ 634705 h 634704"/>
                      <a:gd name="connsiteX12" fmla="*/ 0 w 1686986"/>
                      <a:gd name="connsiteY12" fmla="*/ 331068 h 634704"/>
                      <a:gd name="connsiteX13" fmla="*/ 388271 w 1686986"/>
                      <a:gd name="connsiteY13" fmla="*/ 12804 h 634704"/>
                      <a:gd name="connsiteX0" fmla="*/ 388271 w 1686986"/>
                      <a:gd name="connsiteY0" fmla="*/ 2330 h 624230"/>
                      <a:gd name="connsiteX1" fmla="*/ 1130498 w 1686986"/>
                      <a:gd name="connsiteY1" fmla="*/ 234375 h 624230"/>
                      <a:gd name="connsiteX2" fmla="*/ 1382543 w 1686986"/>
                      <a:gd name="connsiteY2" fmla="*/ 286400 h 624230"/>
                      <a:gd name="connsiteX3" fmla="*/ 1551412 w 1686986"/>
                      <a:gd name="connsiteY3" fmla="*/ 117531 h 624230"/>
                      <a:gd name="connsiteX4" fmla="*/ 1663726 w 1686986"/>
                      <a:gd name="connsiteY4" fmla="*/ 117531 h 624230"/>
                      <a:gd name="connsiteX5" fmla="*/ 1663725 w 1686986"/>
                      <a:gd name="connsiteY5" fmla="*/ 117531 h 624230"/>
                      <a:gd name="connsiteX6" fmla="*/ 1663725 w 1686986"/>
                      <a:gd name="connsiteY6" fmla="*/ 229845 h 624230"/>
                      <a:gd name="connsiteX7" fmla="*/ 1449127 w 1686986"/>
                      <a:gd name="connsiteY7" fmla="*/ 444442 h 624230"/>
                      <a:gd name="connsiteX8" fmla="*/ 1392970 w 1686986"/>
                      <a:gd name="connsiteY8" fmla="*/ 467703 h 624230"/>
                      <a:gd name="connsiteX9" fmla="*/ 1386380 w 1686986"/>
                      <a:gd name="connsiteY9" fmla="*/ 466420 h 624230"/>
                      <a:gd name="connsiteX10" fmla="*/ 666010 w 1686986"/>
                      <a:gd name="connsiteY10" fmla="*/ 466420 h 624230"/>
                      <a:gd name="connsiteX11" fmla="*/ 322125 w 1686986"/>
                      <a:gd name="connsiteY11" fmla="*/ 624231 h 624230"/>
                      <a:gd name="connsiteX12" fmla="*/ 0 w 1686986"/>
                      <a:gd name="connsiteY12" fmla="*/ 320594 h 624230"/>
                      <a:gd name="connsiteX13" fmla="*/ 388271 w 1686986"/>
                      <a:gd name="connsiteY13" fmla="*/ 2330 h 624230"/>
                      <a:gd name="connsiteX0" fmla="*/ 388271 w 1686986"/>
                      <a:gd name="connsiteY0" fmla="*/ 27992 h 649893"/>
                      <a:gd name="connsiteX1" fmla="*/ 1130498 w 1686986"/>
                      <a:gd name="connsiteY1" fmla="*/ 260037 h 649893"/>
                      <a:gd name="connsiteX2" fmla="*/ 1382543 w 1686986"/>
                      <a:gd name="connsiteY2" fmla="*/ 312062 h 649893"/>
                      <a:gd name="connsiteX3" fmla="*/ 1551412 w 1686986"/>
                      <a:gd name="connsiteY3" fmla="*/ 143193 h 649893"/>
                      <a:gd name="connsiteX4" fmla="*/ 1663726 w 1686986"/>
                      <a:gd name="connsiteY4" fmla="*/ 143193 h 649893"/>
                      <a:gd name="connsiteX5" fmla="*/ 1663725 w 1686986"/>
                      <a:gd name="connsiteY5" fmla="*/ 143193 h 649893"/>
                      <a:gd name="connsiteX6" fmla="*/ 1663725 w 1686986"/>
                      <a:gd name="connsiteY6" fmla="*/ 255507 h 649893"/>
                      <a:gd name="connsiteX7" fmla="*/ 1449127 w 1686986"/>
                      <a:gd name="connsiteY7" fmla="*/ 470104 h 649893"/>
                      <a:gd name="connsiteX8" fmla="*/ 1392970 w 1686986"/>
                      <a:gd name="connsiteY8" fmla="*/ 493365 h 649893"/>
                      <a:gd name="connsiteX9" fmla="*/ 1386380 w 1686986"/>
                      <a:gd name="connsiteY9" fmla="*/ 492082 h 649893"/>
                      <a:gd name="connsiteX10" fmla="*/ 666010 w 1686986"/>
                      <a:gd name="connsiteY10" fmla="*/ 492082 h 649893"/>
                      <a:gd name="connsiteX11" fmla="*/ 322125 w 1686986"/>
                      <a:gd name="connsiteY11" fmla="*/ 649893 h 649893"/>
                      <a:gd name="connsiteX12" fmla="*/ 0 w 1686986"/>
                      <a:gd name="connsiteY12" fmla="*/ 346256 h 649893"/>
                      <a:gd name="connsiteX13" fmla="*/ 388271 w 1686986"/>
                      <a:gd name="connsiteY13" fmla="*/ 27992 h 649893"/>
                      <a:gd name="connsiteX0" fmla="*/ 388271 w 1686986"/>
                      <a:gd name="connsiteY0" fmla="*/ 27992 h 649893"/>
                      <a:gd name="connsiteX1" fmla="*/ 1130498 w 1686986"/>
                      <a:gd name="connsiteY1" fmla="*/ 260037 h 649893"/>
                      <a:gd name="connsiteX2" fmla="*/ 1382543 w 1686986"/>
                      <a:gd name="connsiteY2" fmla="*/ 312062 h 649893"/>
                      <a:gd name="connsiteX3" fmla="*/ 1551412 w 1686986"/>
                      <a:gd name="connsiteY3" fmla="*/ 143193 h 649893"/>
                      <a:gd name="connsiteX4" fmla="*/ 1663726 w 1686986"/>
                      <a:gd name="connsiteY4" fmla="*/ 143193 h 649893"/>
                      <a:gd name="connsiteX5" fmla="*/ 1663725 w 1686986"/>
                      <a:gd name="connsiteY5" fmla="*/ 143193 h 649893"/>
                      <a:gd name="connsiteX6" fmla="*/ 1663725 w 1686986"/>
                      <a:gd name="connsiteY6" fmla="*/ 255507 h 649893"/>
                      <a:gd name="connsiteX7" fmla="*/ 1449127 w 1686986"/>
                      <a:gd name="connsiteY7" fmla="*/ 470104 h 649893"/>
                      <a:gd name="connsiteX8" fmla="*/ 1392970 w 1686986"/>
                      <a:gd name="connsiteY8" fmla="*/ 493365 h 649893"/>
                      <a:gd name="connsiteX9" fmla="*/ 1386380 w 1686986"/>
                      <a:gd name="connsiteY9" fmla="*/ 492082 h 649893"/>
                      <a:gd name="connsiteX10" fmla="*/ 666010 w 1686986"/>
                      <a:gd name="connsiteY10" fmla="*/ 492082 h 649893"/>
                      <a:gd name="connsiteX11" fmla="*/ 322125 w 1686986"/>
                      <a:gd name="connsiteY11" fmla="*/ 649893 h 649893"/>
                      <a:gd name="connsiteX12" fmla="*/ 0 w 1686986"/>
                      <a:gd name="connsiteY12" fmla="*/ 346256 h 649893"/>
                      <a:gd name="connsiteX13" fmla="*/ 388271 w 1686986"/>
                      <a:gd name="connsiteY13" fmla="*/ 27992 h 6498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1686986" h="649893">
                        <a:moveTo>
                          <a:pt x="388271" y="27992"/>
                        </a:moveTo>
                        <a:cubicBezTo>
                          <a:pt x="818598" y="-86607"/>
                          <a:pt x="883089" y="182689"/>
                          <a:pt x="1130498" y="260037"/>
                        </a:cubicBezTo>
                        <a:lnTo>
                          <a:pt x="1382543" y="312062"/>
                        </a:lnTo>
                        <a:lnTo>
                          <a:pt x="1551412" y="143193"/>
                        </a:lnTo>
                        <a:cubicBezTo>
                          <a:pt x="1582426" y="112178"/>
                          <a:pt x="1632711" y="112178"/>
                          <a:pt x="1663726" y="143193"/>
                        </a:cubicBezTo>
                        <a:lnTo>
                          <a:pt x="1663725" y="143193"/>
                        </a:lnTo>
                        <a:cubicBezTo>
                          <a:pt x="1694740" y="174208"/>
                          <a:pt x="1694740" y="224493"/>
                          <a:pt x="1663725" y="255507"/>
                        </a:cubicBezTo>
                        <a:lnTo>
                          <a:pt x="1449127" y="470104"/>
                        </a:lnTo>
                        <a:cubicBezTo>
                          <a:pt x="1433620" y="485611"/>
                          <a:pt x="1413295" y="493365"/>
                          <a:pt x="1392970" y="493365"/>
                        </a:cubicBezTo>
                        <a:lnTo>
                          <a:pt x="1386380" y="492082"/>
                        </a:lnTo>
                        <a:lnTo>
                          <a:pt x="666010" y="492082"/>
                        </a:lnTo>
                        <a:lnTo>
                          <a:pt x="322125" y="649893"/>
                        </a:lnTo>
                        <a:lnTo>
                          <a:pt x="0" y="346256"/>
                        </a:lnTo>
                        <a:cubicBezTo>
                          <a:pt x="116006" y="213032"/>
                          <a:pt x="178979" y="79157"/>
                          <a:pt x="388271" y="27992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1689" name="グループ化 1688"/>
              <p:cNvGrpSpPr/>
              <p:nvPr/>
            </p:nvGrpSpPr>
            <p:grpSpPr>
              <a:xfrm rot="451446">
                <a:off x="7183902" y="5038444"/>
                <a:ext cx="245973" cy="515416"/>
                <a:chOff x="1404856" y="452354"/>
                <a:chExt cx="2804204" cy="5875979"/>
              </a:xfrm>
            </p:grpSpPr>
            <p:sp>
              <p:nvSpPr>
                <p:cNvPr id="1726" name="角丸四角形 1725"/>
                <p:cNvSpPr/>
                <p:nvPr/>
              </p:nvSpPr>
              <p:spPr bwMode="auto">
                <a:xfrm rot="15117051">
                  <a:off x="512304" y="3207791"/>
                  <a:ext cx="2768438" cy="89786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727" name="フリーフォーム 1726"/>
                <p:cNvSpPr/>
                <p:nvPr/>
              </p:nvSpPr>
              <p:spPr bwMode="auto">
                <a:xfrm rot="14603525">
                  <a:off x="749224" y="1767361"/>
                  <a:ext cx="2980455" cy="1669192"/>
                </a:xfrm>
                <a:custGeom>
                  <a:avLst/>
                  <a:gdLst>
                    <a:gd name="connsiteX0" fmla="*/ 798882 w 825245"/>
                    <a:gd name="connsiteY0" fmla="*/ 353213 h 506869"/>
                    <a:gd name="connsiteX1" fmla="*/ 825245 w 825245"/>
                    <a:gd name="connsiteY1" fmla="*/ 416859 h 506869"/>
                    <a:gd name="connsiteX2" fmla="*/ 735235 w 825245"/>
                    <a:gd name="connsiteY2" fmla="*/ 506869 h 506869"/>
                    <a:gd name="connsiteX3" fmla="*/ 421248 w 825245"/>
                    <a:gd name="connsiteY3" fmla="*/ 506869 h 506869"/>
                    <a:gd name="connsiteX4" fmla="*/ 386212 w 825245"/>
                    <a:gd name="connsiteY4" fmla="*/ 499795 h 506869"/>
                    <a:gd name="connsiteX5" fmla="*/ 385477 w 825245"/>
                    <a:gd name="connsiteY5" fmla="*/ 499300 h 506869"/>
                    <a:gd name="connsiteX6" fmla="*/ 381172 w 825245"/>
                    <a:gd name="connsiteY6" fmla="*/ 498462 h 506869"/>
                    <a:gd name="connsiteX7" fmla="*/ 351396 w 825245"/>
                    <a:gd name="connsiteY7" fmla="*/ 478689 h 506869"/>
                    <a:gd name="connsiteX8" fmla="*/ 26363 w 825245"/>
                    <a:gd name="connsiteY8" fmla="*/ 153657 h 506869"/>
                    <a:gd name="connsiteX9" fmla="*/ 26363 w 825245"/>
                    <a:gd name="connsiteY9" fmla="*/ 26363 h 506869"/>
                    <a:gd name="connsiteX10" fmla="*/ 153656 w 825245"/>
                    <a:gd name="connsiteY10" fmla="*/ 26363 h 506869"/>
                    <a:gd name="connsiteX11" fmla="*/ 454142 w 825245"/>
                    <a:gd name="connsiteY11" fmla="*/ 326849 h 506869"/>
                    <a:gd name="connsiteX12" fmla="*/ 735235 w 825245"/>
                    <a:gd name="connsiteY12" fmla="*/ 326849 h 506869"/>
                    <a:gd name="connsiteX13" fmla="*/ 798882 w 825245"/>
                    <a:gd name="connsiteY13" fmla="*/ 353213 h 5068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825245" h="506869">
                      <a:moveTo>
                        <a:pt x="798882" y="353213"/>
                      </a:moveTo>
                      <a:cubicBezTo>
                        <a:pt x="815170" y="369501"/>
                        <a:pt x="825245" y="392004"/>
                        <a:pt x="825245" y="416859"/>
                      </a:cubicBezTo>
                      <a:cubicBezTo>
                        <a:pt x="825245" y="466570"/>
                        <a:pt x="784946" y="506869"/>
                        <a:pt x="735235" y="506869"/>
                      </a:cubicBezTo>
                      <a:lnTo>
                        <a:pt x="421248" y="506869"/>
                      </a:lnTo>
                      <a:cubicBezTo>
                        <a:pt x="408820" y="506869"/>
                        <a:pt x="396981" y="504350"/>
                        <a:pt x="386212" y="499795"/>
                      </a:cubicBezTo>
                      <a:lnTo>
                        <a:pt x="385477" y="499300"/>
                      </a:lnTo>
                      <a:lnTo>
                        <a:pt x="381172" y="498462"/>
                      </a:lnTo>
                      <a:cubicBezTo>
                        <a:pt x="370336" y="494068"/>
                        <a:pt x="360183" y="487477"/>
                        <a:pt x="351396" y="478689"/>
                      </a:cubicBezTo>
                      <a:lnTo>
                        <a:pt x="26363" y="153657"/>
                      </a:lnTo>
                      <a:cubicBezTo>
                        <a:pt x="-8788" y="118506"/>
                        <a:pt x="-8788" y="61514"/>
                        <a:pt x="26363" y="26363"/>
                      </a:cubicBezTo>
                      <a:cubicBezTo>
                        <a:pt x="61514" y="-8788"/>
                        <a:pt x="118505" y="-8788"/>
                        <a:pt x="153656" y="26363"/>
                      </a:cubicBezTo>
                      <a:lnTo>
                        <a:pt x="454142" y="326849"/>
                      </a:lnTo>
                      <a:lnTo>
                        <a:pt x="735235" y="326849"/>
                      </a:lnTo>
                      <a:cubicBezTo>
                        <a:pt x="760090" y="326849"/>
                        <a:pt x="782593" y="336924"/>
                        <a:pt x="798882" y="353213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728" name="グループ化 1727"/>
                <p:cNvGrpSpPr/>
                <p:nvPr/>
              </p:nvGrpSpPr>
              <p:grpSpPr>
                <a:xfrm>
                  <a:off x="1510958" y="452354"/>
                  <a:ext cx="2698102" cy="5875979"/>
                  <a:chOff x="1510958" y="452354"/>
                  <a:chExt cx="2698102" cy="5875979"/>
                </a:xfrm>
              </p:grpSpPr>
              <p:sp>
                <p:nvSpPr>
                  <p:cNvPr id="1729" name="フリーフォーム 1728"/>
                  <p:cNvSpPr/>
                  <p:nvPr/>
                </p:nvSpPr>
                <p:spPr bwMode="auto">
                  <a:xfrm rot="15117051">
                    <a:off x="451228" y="3399779"/>
                    <a:ext cx="2741582" cy="622121"/>
                  </a:xfrm>
                  <a:custGeom>
                    <a:avLst/>
                    <a:gdLst>
                      <a:gd name="connsiteX0" fmla="*/ 2725306 w 2760587"/>
                      <a:gd name="connsiteY0" fmla="*/ 623681 h 642744"/>
                      <a:gd name="connsiteX1" fmla="*/ 2714959 w 2760587"/>
                      <a:gd name="connsiteY1" fmla="*/ 642744 h 642744"/>
                      <a:gd name="connsiteX2" fmla="*/ 2722811 w 2760587"/>
                      <a:gd name="connsiteY2" fmla="*/ 564856 h 642744"/>
                      <a:gd name="connsiteX3" fmla="*/ 2722812 w 2760587"/>
                      <a:gd name="connsiteY3" fmla="*/ 564857 h 642744"/>
                      <a:gd name="connsiteX4" fmla="*/ 2273877 w 2760587"/>
                      <a:gd name="connsiteY4" fmla="*/ 115921 h 642744"/>
                      <a:gd name="connsiteX5" fmla="*/ 403308 w 2760587"/>
                      <a:gd name="connsiteY5" fmla="*/ 115921 h 642744"/>
                      <a:gd name="connsiteX6" fmla="*/ 31044 w 2760587"/>
                      <a:gd name="connsiteY6" fmla="*/ 313853 h 642744"/>
                      <a:gd name="connsiteX7" fmla="*/ 0 w 2760587"/>
                      <a:gd name="connsiteY7" fmla="*/ 371047 h 642744"/>
                      <a:gd name="connsiteX8" fmla="*/ 1269 w 2760587"/>
                      <a:gd name="connsiteY8" fmla="*/ 358459 h 642744"/>
                      <a:gd name="connsiteX9" fmla="*/ 441083 w 2760587"/>
                      <a:gd name="connsiteY9" fmla="*/ 0 h 642744"/>
                      <a:gd name="connsiteX10" fmla="*/ 2311652 w 2760587"/>
                      <a:gd name="connsiteY10" fmla="*/ 0 h 642744"/>
                      <a:gd name="connsiteX11" fmla="*/ 2760587 w 2760587"/>
                      <a:gd name="connsiteY11" fmla="*/ 448935 h 642744"/>
                      <a:gd name="connsiteX12" fmla="*/ 2760586 w 2760587"/>
                      <a:gd name="connsiteY12" fmla="*/ 448935 h 642744"/>
                      <a:gd name="connsiteX13" fmla="*/ 2725306 w 2760587"/>
                      <a:gd name="connsiteY13" fmla="*/ 623681 h 64274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2760587" h="642744">
                        <a:moveTo>
                          <a:pt x="2725306" y="623681"/>
                        </a:moveTo>
                        <a:lnTo>
                          <a:pt x="2714959" y="642744"/>
                        </a:lnTo>
                        <a:lnTo>
                          <a:pt x="2722811" y="564856"/>
                        </a:lnTo>
                        <a:lnTo>
                          <a:pt x="2722812" y="564857"/>
                        </a:lnTo>
                        <a:cubicBezTo>
                          <a:pt x="2722812" y="316916"/>
                          <a:pt x="2521817" y="115922"/>
                          <a:pt x="2273877" y="115921"/>
                        </a:cubicBezTo>
                        <a:lnTo>
                          <a:pt x="403308" y="115921"/>
                        </a:lnTo>
                        <a:cubicBezTo>
                          <a:pt x="248345" y="115921"/>
                          <a:pt x="111721" y="194435"/>
                          <a:pt x="31044" y="313853"/>
                        </a:cubicBezTo>
                        <a:lnTo>
                          <a:pt x="0" y="371047"/>
                        </a:lnTo>
                        <a:lnTo>
                          <a:pt x="1269" y="358459"/>
                        </a:lnTo>
                        <a:cubicBezTo>
                          <a:pt x="43130" y="153887"/>
                          <a:pt x="224136" y="0"/>
                          <a:pt x="441083" y="0"/>
                        </a:cubicBezTo>
                        <a:lnTo>
                          <a:pt x="2311652" y="0"/>
                        </a:lnTo>
                        <a:cubicBezTo>
                          <a:pt x="2559592" y="0"/>
                          <a:pt x="2760587" y="200995"/>
                          <a:pt x="2760587" y="448935"/>
                        </a:cubicBezTo>
                        <a:lnTo>
                          <a:pt x="2760586" y="448935"/>
                        </a:lnTo>
                        <a:cubicBezTo>
                          <a:pt x="2760586" y="510920"/>
                          <a:pt x="2748024" y="569971"/>
                          <a:pt x="2725306" y="623681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60000"/>
                      <a:lumOff val="4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1730" name="フリーフォーム 1729"/>
                  <p:cNvSpPr/>
                  <p:nvPr/>
                </p:nvSpPr>
                <p:spPr bwMode="auto">
                  <a:xfrm rot="17105215">
                    <a:off x="605999" y="2122128"/>
                    <a:ext cx="2928510" cy="891961"/>
                  </a:xfrm>
                  <a:custGeom>
                    <a:avLst/>
                    <a:gdLst>
                      <a:gd name="connsiteX0" fmla="*/ 2814373 w 2814373"/>
                      <a:gd name="connsiteY0" fmla="*/ 57218 h 940092"/>
                      <a:gd name="connsiteX1" fmla="*/ 2788645 w 2814373"/>
                      <a:gd name="connsiteY1" fmla="*/ 54817 h 940092"/>
                      <a:gd name="connsiteX2" fmla="*/ 2547991 w 2814373"/>
                      <a:gd name="connsiteY2" fmla="*/ 151894 h 940092"/>
                      <a:gd name="connsiteX3" fmla="*/ 1796453 w 2814373"/>
                      <a:gd name="connsiteY3" fmla="*/ 883805 h 940092"/>
                      <a:gd name="connsiteX4" fmla="*/ 189680 w 2814373"/>
                      <a:gd name="connsiteY4" fmla="*/ 883805 h 940092"/>
                      <a:gd name="connsiteX5" fmla="*/ 57207 w 2814373"/>
                      <a:gd name="connsiteY5" fmla="*/ 909852 h 940092"/>
                      <a:gd name="connsiteX6" fmla="*/ 0 w 2814373"/>
                      <a:gd name="connsiteY6" fmla="*/ 940092 h 940092"/>
                      <a:gd name="connsiteX7" fmla="*/ 15972 w 2814373"/>
                      <a:gd name="connsiteY7" fmla="*/ 910665 h 940092"/>
                      <a:gd name="connsiteX8" fmla="*/ 272647 w 2814373"/>
                      <a:gd name="connsiteY8" fmla="*/ 774193 h 940092"/>
                      <a:gd name="connsiteX9" fmla="*/ 1734026 w 2814373"/>
                      <a:gd name="connsiteY9" fmla="*/ 774192 h 940092"/>
                      <a:gd name="connsiteX10" fmla="*/ 2417559 w 2814373"/>
                      <a:gd name="connsiteY10" fmla="*/ 90660 h 940092"/>
                      <a:gd name="connsiteX11" fmla="*/ 2636437 w 2814373"/>
                      <a:gd name="connsiteY11" fmla="*/ 0 h 940092"/>
                      <a:gd name="connsiteX12" fmla="*/ 2806757 w 2814373"/>
                      <a:gd name="connsiteY12" fmla="*/ 50997 h 94009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2814373" h="940092">
                        <a:moveTo>
                          <a:pt x="2814373" y="57218"/>
                        </a:moveTo>
                        <a:lnTo>
                          <a:pt x="2788645" y="54817"/>
                        </a:lnTo>
                        <a:cubicBezTo>
                          <a:pt x="2701544" y="54817"/>
                          <a:pt x="2614447" y="87177"/>
                          <a:pt x="2547991" y="151894"/>
                        </a:cubicBezTo>
                        <a:lnTo>
                          <a:pt x="1796453" y="883805"/>
                        </a:lnTo>
                        <a:lnTo>
                          <a:pt x="189680" y="883805"/>
                        </a:lnTo>
                        <a:cubicBezTo>
                          <a:pt x="142690" y="883806"/>
                          <a:pt x="97924" y="893080"/>
                          <a:pt x="57207" y="909852"/>
                        </a:cubicBezTo>
                        <a:lnTo>
                          <a:pt x="0" y="940092"/>
                        </a:lnTo>
                        <a:lnTo>
                          <a:pt x="15972" y="910665"/>
                        </a:lnTo>
                        <a:cubicBezTo>
                          <a:pt x="71599" y="828328"/>
                          <a:pt x="165801" y="774193"/>
                          <a:pt x="272647" y="774193"/>
                        </a:cubicBezTo>
                        <a:lnTo>
                          <a:pt x="1734026" y="774192"/>
                        </a:lnTo>
                        <a:lnTo>
                          <a:pt x="2417559" y="90660"/>
                        </a:lnTo>
                        <a:cubicBezTo>
                          <a:pt x="2478002" y="30221"/>
                          <a:pt x="2557218" y="0"/>
                          <a:pt x="2636437" y="0"/>
                        </a:cubicBezTo>
                        <a:cubicBezTo>
                          <a:pt x="2695852" y="0"/>
                          <a:pt x="2755264" y="17000"/>
                          <a:pt x="2806757" y="50997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60000"/>
                      <a:lumOff val="4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1731" name="フリーフォーム 1730"/>
                  <p:cNvSpPr/>
                  <p:nvPr/>
                </p:nvSpPr>
                <p:spPr bwMode="auto">
                  <a:xfrm rot="14603525">
                    <a:off x="1089776" y="1188755"/>
                    <a:ext cx="2980455" cy="1669192"/>
                  </a:xfrm>
                  <a:custGeom>
                    <a:avLst/>
                    <a:gdLst>
                      <a:gd name="connsiteX0" fmla="*/ 798882 w 825245"/>
                      <a:gd name="connsiteY0" fmla="*/ 353213 h 506869"/>
                      <a:gd name="connsiteX1" fmla="*/ 825245 w 825245"/>
                      <a:gd name="connsiteY1" fmla="*/ 416859 h 506869"/>
                      <a:gd name="connsiteX2" fmla="*/ 735235 w 825245"/>
                      <a:gd name="connsiteY2" fmla="*/ 506869 h 506869"/>
                      <a:gd name="connsiteX3" fmla="*/ 421248 w 825245"/>
                      <a:gd name="connsiteY3" fmla="*/ 506869 h 506869"/>
                      <a:gd name="connsiteX4" fmla="*/ 386212 w 825245"/>
                      <a:gd name="connsiteY4" fmla="*/ 499795 h 506869"/>
                      <a:gd name="connsiteX5" fmla="*/ 385477 w 825245"/>
                      <a:gd name="connsiteY5" fmla="*/ 499300 h 506869"/>
                      <a:gd name="connsiteX6" fmla="*/ 381172 w 825245"/>
                      <a:gd name="connsiteY6" fmla="*/ 498462 h 506869"/>
                      <a:gd name="connsiteX7" fmla="*/ 351396 w 825245"/>
                      <a:gd name="connsiteY7" fmla="*/ 478689 h 506869"/>
                      <a:gd name="connsiteX8" fmla="*/ 26363 w 825245"/>
                      <a:gd name="connsiteY8" fmla="*/ 153657 h 506869"/>
                      <a:gd name="connsiteX9" fmla="*/ 26363 w 825245"/>
                      <a:gd name="connsiteY9" fmla="*/ 26363 h 506869"/>
                      <a:gd name="connsiteX10" fmla="*/ 153656 w 825245"/>
                      <a:gd name="connsiteY10" fmla="*/ 26363 h 506869"/>
                      <a:gd name="connsiteX11" fmla="*/ 454142 w 825245"/>
                      <a:gd name="connsiteY11" fmla="*/ 326849 h 506869"/>
                      <a:gd name="connsiteX12" fmla="*/ 735235 w 825245"/>
                      <a:gd name="connsiteY12" fmla="*/ 326849 h 506869"/>
                      <a:gd name="connsiteX13" fmla="*/ 798882 w 825245"/>
                      <a:gd name="connsiteY13" fmla="*/ 353213 h 5068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825245" h="506869">
                        <a:moveTo>
                          <a:pt x="798882" y="353213"/>
                        </a:moveTo>
                        <a:cubicBezTo>
                          <a:pt x="815170" y="369501"/>
                          <a:pt x="825245" y="392004"/>
                          <a:pt x="825245" y="416859"/>
                        </a:cubicBezTo>
                        <a:cubicBezTo>
                          <a:pt x="825245" y="466570"/>
                          <a:pt x="784946" y="506869"/>
                          <a:pt x="735235" y="506869"/>
                        </a:cubicBezTo>
                        <a:lnTo>
                          <a:pt x="421248" y="506869"/>
                        </a:lnTo>
                        <a:cubicBezTo>
                          <a:pt x="408820" y="506869"/>
                          <a:pt x="396981" y="504350"/>
                          <a:pt x="386212" y="499795"/>
                        </a:cubicBezTo>
                        <a:lnTo>
                          <a:pt x="385477" y="499300"/>
                        </a:lnTo>
                        <a:lnTo>
                          <a:pt x="381172" y="498462"/>
                        </a:lnTo>
                        <a:cubicBezTo>
                          <a:pt x="370336" y="494068"/>
                          <a:pt x="360183" y="487477"/>
                          <a:pt x="351396" y="478689"/>
                        </a:cubicBezTo>
                        <a:lnTo>
                          <a:pt x="26363" y="153657"/>
                        </a:lnTo>
                        <a:cubicBezTo>
                          <a:pt x="-8788" y="118506"/>
                          <a:pt x="-8788" y="61514"/>
                          <a:pt x="26363" y="26363"/>
                        </a:cubicBezTo>
                        <a:cubicBezTo>
                          <a:pt x="61514" y="-8788"/>
                          <a:pt x="118505" y="-8788"/>
                          <a:pt x="153656" y="26363"/>
                        </a:cubicBezTo>
                        <a:lnTo>
                          <a:pt x="454142" y="326849"/>
                        </a:lnTo>
                        <a:lnTo>
                          <a:pt x="735235" y="326849"/>
                        </a:lnTo>
                        <a:cubicBezTo>
                          <a:pt x="760090" y="326849"/>
                          <a:pt x="782593" y="336924"/>
                          <a:pt x="798882" y="353213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732" name="フリーフォーム 1731"/>
                  <p:cNvSpPr/>
                  <p:nvPr/>
                </p:nvSpPr>
                <p:spPr bwMode="auto">
                  <a:xfrm rot="17105215">
                    <a:off x="946551" y="1543522"/>
                    <a:ext cx="2928510" cy="891961"/>
                  </a:xfrm>
                  <a:custGeom>
                    <a:avLst/>
                    <a:gdLst>
                      <a:gd name="connsiteX0" fmla="*/ 2814373 w 2814373"/>
                      <a:gd name="connsiteY0" fmla="*/ 57218 h 940092"/>
                      <a:gd name="connsiteX1" fmla="*/ 2788645 w 2814373"/>
                      <a:gd name="connsiteY1" fmla="*/ 54817 h 940092"/>
                      <a:gd name="connsiteX2" fmla="*/ 2547991 w 2814373"/>
                      <a:gd name="connsiteY2" fmla="*/ 151894 h 940092"/>
                      <a:gd name="connsiteX3" fmla="*/ 1796453 w 2814373"/>
                      <a:gd name="connsiteY3" fmla="*/ 883805 h 940092"/>
                      <a:gd name="connsiteX4" fmla="*/ 189680 w 2814373"/>
                      <a:gd name="connsiteY4" fmla="*/ 883805 h 940092"/>
                      <a:gd name="connsiteX5" fmla="*/ 57207 w 2814373"/>
                      <a:gd name="connsiteY5" fmla="*/ 909852 h 940092"/>
                      <a:gd name="connsiteX6" fmla="*/ 0 w 2814373"/>
                      <a:gd name="connsiteY6" fmla="*/ 940092 h 940092"/>
                      <a:gd name="connsiteX7" fmla="*/ 15972 w 2814373"/>
                      <a:gd name="connsiteY7" fmla="*/ 910665 h 940092"/>
                      <a:gd name="connsiteX8" fmla="*/ 272647 w 2814373"/>
                      <a:gd name="connsiteY8" fmla="*/ 774193 h 940092"/>
                      <a:gd name="connsiteX9" fmla="*/ 1734026 w 2814373"/>
                      <a:gd name="connsiteY9" fmla="*/ 774192 h 940092"/>
                      <a:gd name="connsiteX10" fmla="*/ 2417559 w 2814373"/>
                      <a:gd name="connsiteY10" fmla="*/ 90660 h 940092"/>
                      <a:gd name="connsiteX11" fmla="*/ 2636437 w 2814373"/>
                      <a:gd name="connsiteY11" fmla="*/ 0 h 940092"/>
                      <a:gd name="connsiteX12" fmla="*/ 2806757 w 2814373"/>
                      <a:gd name="connsiteY12" fmla="*/ 50997 h 94009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2814373" h="940092">
                        <a:moveTo>
                          <a:pt x="2814373" y="57218"/>
                        </a:moveTo>
                        <a:lnTo>
                          <a:pt x="2788645" y="54817"/>
                        </a:lnTo>
                        <a:cubicBezTo>
                          <a:pt x="2701544" y="54817"/>
                          <a:pt x="2614447" y="87177"/>
                          <a:pt x="2547991" y="151894"/>
                        </a:cubicBezTo>
                        <a:lnTo>
                          <a:pt x="1796453" y="883805"/>
                        </a:lnTo>
                        <a:lnTo>
                          <a:pt x="189680" y="883805"/>
                        </a:lnTo>
                        <a:cubicBezTo>
                          <a:pt x="142690" y="883806"/>
                          <a:pt x="97924" y="893080"/>
                          <a:pt x="57207" y="909852"/>
                        </a:cubicBezTo>
                        <a:lnTo>
                          <a:pt x="0" y="940092"/>
                        </a:lnTo>
                        <a:lnTo>
                          <a:pt x="15972" y="910665"/>
                        </a:lnTo>
                        <a:cubicBezTo>
                          <a:pt x="71599" y="828328"/>
                          <a:pt x="165801" y="774193"/>
                          <a:pt x="272647" y="774193"/>
                        </a:cubicBezTo>
                        <a:lnTo>
                          <a:pt x="1734026" y="774192"/>
                        </a:lnTo>
                        <a:lnTo>
                          <a:pt x="2417559" y="90660"/>
                        </a:lnTo>
                        <a:cubicBezTo>
                          <a:pt x="2478002" y="30221"/>
                          <a:pt x="2557218" y="0"/>
                          <a:pt x="2636437" y="0"/>
                        </a:cubicBezTo>
                        <a:cubicBezTo>
                          <a:pt x="2695852" y="0"/>
                          <a:pt x="2755264" y="17000"/>
                          <a:pt x="2806757" y="50997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60000"/>
                      <a:lumOff val="4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1733" name="フリーフォーム 1732"/>
                  <p:cNvSpPr/>
                  <p:nvPr/>
                </p:nvSpPr>
                <p:spPr bwMode="auto">
                  <a:xfrm rot="17303525">
                    <a:off x="1521426" y="1247153"/>
                    <a:ext cx="2982868" cy="1393270"/>
                  </a:xfrm>
                  <a:custGeom>
                    <a:avLst/>
                    <a:gdLst>
                      <a:gd name="connsiteX0" fmla="*/ 777371 w 867381"/>
                      <a:gd name="connsiteY0" fmla="*/ 0 h 405146"/>
                      <a:gd name="connsiteX1" fmla="*/ 841018 w 867381"/>
                      <a:gd name="connsiteY1" fmla="*/ 26363 h 405146"/>
                      <a:gd name="connsiteX2" fmla="*/ 841018 w 867381"/>
                      <a:gd name="connsiteY2" fmla="*/ 153656 h 405146"/>
                      <a:gd name="connsiteX3" fmla="*/ 618995 w 867381"/>
                      <a:gd name="connsiteY3" fmla="*/ 375679 h 405146"/>
                      <a:gd name="connsiteX4" fmla="*/ 589219 w 867381"/>
                      <a:gd name="connsiteY4" fmla="*/ 395451 h 405146"/>
                      <a:gd name="connsiteX5" fmla="*/ 588349 w 867381"/>
                      <a:gd name="connsiteY5" fmla="*/ 395621 h 405146"/>
                      <a:gd name="connsiteX6" fmla="*/ 584712 w 867381"/>
                      <a:gd name="connsiteY6" fmla="*/ 398073 h 405146"/>
                      <a:gd name="connsiteX7" fmla="*/ 549676 w 867381"/>
                      <a:gd name="connsiteY7" fmla="*/ 405146 h 405146"/>
                      <a:gd name="connsiteX8" fmla="*/ 90010 w 867381"/>
                      <a:gd name="connsiteY8" fmla="*/ 405146 h 405146"/>
                      <a:gd name="connsiteX9" fmla="*/ 0 w 867381"/>
                      <a:gd name="connsiteY9" fmla="*/ 315136 h 405146"/>
                      <a:gd name="connsiteX10" fmla="*/ 90010 w 867381"/>
                      <a:gd name="connsiteY10" fmla="*/ 225126 h 405146"/>
                      <a:gd name="connsiteX11" fmla="*/ 514961 w 867381"/>
                      <a:gd name="connsiteY11" fmla="*/ 225126 h 405146"/>
                      <a:gd name="connsiteX12" fmla="*/ 713724 w 867381"/>
                      <a:gd name="connsiteY12" fmla="*/ 26363 h 405146"/>
                      <a:gd name="connsiteX13" fmla="*/ 777371 w 867381"/>
                      <a:gd name="connsiteY13" fmla="*/ 0 h 4051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867381" h="405146">
                        <a:moveTo>
                          <a:pt x="777371" y="0"/>
                        </a:moveTo>
                        <a:cubicBezTo>
                          <a:pt x="800407" y="0"/>
                          <a:pt x="823442" y="8788"/>
                          <a:pt x="841018" y="26363"/>
                        </a:cubicBezTo>
                        <a:cubicBezTo>
                          <a:pt x="876169" y="61514"/>
                          <a:pt x="876169" y="118505"/>
                          <a:pt x="841018" y="153656"/>
                        </a:cubicBezTo>
                        <a:lnTo>
                          <a:pt x="618995" y="375679"/>
                        </a:lnTo>
                        <a:cubicBezTo>
                          <a:pt x="610207" y="384467"/>
                          <a:pt x="600055" y="391057"/>
                          <a:pt x="589219" y="395451"/>
                        </a:cubicBezTo>
                        <a:lnTo>
                          <a:pt x="588349" y="395621"/>
                        </a:lnTo>
                        <a:lnTo>
                          <a:pt x="584712" y="398073"/>
                        </a:lnTo>
                        <a:cubicBezTo>
                          <a:pt x="573943" y="402627"/>
                          <a:pt x="562104" y="405146"/>
                          <a:pt x="549676" y="405146"/>
                        </a:cubicBezTo>
                        <a:lnTo>
                          <a:pt x="90010" y="405146"/>
                        </a:lnTo>
                        <a:cubicBezTo>
                          <a:pt x="40299" y="405146"/>
                          <a:pt x="0" y="364847"/>
                          <a:pt x="0" y="315136"/>
                        </a:cubicBezTo>
                        <a:cubicBezTo>
                          <a:pt x="0" y="265425"/>
                          <a:pt x="40299" y="225126"/>
                          <a:pt x="90010" y="225126"/>
                        </a:cubicBezTo>
                        <a:lnTo>
                          <a:pt x="514961" y="225126"/>
                        </a:lnTo>
                        <a:lnTo>
                          <a:pt x="713724" y="26363"/>
                        </a:lnTo>
                        <a:cubicBezTo>
                          <a:pt x="731300" y="8788"/>
                          <a:pt x="754335" y="0"/>
                          <a:pt x="777371" y="0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734" name="フリーフォーム 1733"/>
                  <p:cNvSpPr/>
                  <p:nvPr/>
                </p:nvSpPr>
                <p:spPr bwMode="auto">
                  <a:xfrm rot="17303525">
                    <a:off x="1439494" y="1447997"/>
                    <a:ext cx="2814373" cy="940092"/>
                  </a:xfrm>
                  <a:custGeom>
                    <a:avLst/>
                    <a:gdLst>
                      <a:gd name="connsiteX0" fmla="*/ 2814373 w 2814373"/>
                      <a:gd name="connsiteY0" fmla="*/ 57218 h 940092"/>
                      <a:gd name="connsiteX1" fmla="*/ 2788645 w 2814373"/>
                      <a:gd name="connsiteY1" fmla="*/ 54817 h 940092"/>
                      <a:gd name="connsiteX2" fmla="*/ 2547991 w 2814373"/>
                      <a:gd name="connsiteY2" fmla="*/ 151894 h 940092"/>
                      <a:gd name="connsiteX3" fmla="*/ 1796453 w 2814373"/>
                      <a:gd name="connsiteY3" fmla="*/ 883805 h 940092"/>
                      <a:gd name="connsiteX4" fmla="*/ 189680 w 2814373"/>
                      <a:gd name="connsiteY4" fmla="*/ 883805 h 940092"/>
                      <a:gd name="connsiteX5" fmla="*/ 57207 w 2814373"/>
                      <a:gd name="connsiteY5" fmla="*/ 909852 h 940092"/>
                      <a:gd name="connsiteX6" fmla="*/ 0 w 2814373"/>
                      <a:gd name="connsiteY6" fmla="*/ 940092 h 940092"/>
                      <a:gd name="connsiteX7" fmla="*/ 15972 w 2814373"/>
                      <a:gd name="connsiteY7" fmla="*/ 910665 h 940092"/>
                      <a:gd name="connsiteX8" fmla="*/ 272647 w 2814373"/>
                      <a:gd name="connsiteY8" fmla="*/ 774193 h 940092"/>
                      <a:gd name="connsiteX9" fmla="*/ 1734026 w 2814373"/>
                      <a:gd name="connsiteY9" fmla="*/ 774192 h 940092"/>
                      <a:gd name="connsiteX10" fmla="*/ 2417559 w 2814373"/>
                      <a:gd name="connsiteY10" fmla="*/ 90660 h 940092"/>
                      <a:gd name="connsiteX11" fmla="*/ 2636437 w 2814373"/>
                      <a:gd name="connsiteY11" fmla="*/ 0 h 940092"/>
                      <a:gd name="connsiteX12" fmla="*/ 2806757 w 2814373"/>
                      <a:gd name="connsiteY12" fmla="*/ 50997 h 94009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2814373" h="940092">
                        <a:moveTo>
                          <a:pt x="2814373" y="57218"/>
                        </a:moveTo>
                        <a:lnTo>
                          <a:pt x="2788645" y="54817"/>
                        </a:lnTo>
                        <a:cubicBezTo>
                          <a:pt x="2701544" y="54817"/>
                          <a:pt x="2614447" y="87177"/>
                          <a:pt x="2547991" y="151894"/>
                        </a:cubicBezTo>
                        <a:lnTo>
                          <a:pt x="1796453" y="883805"/>
                        </a:lnTo>
                        <a:lnTo>
                          <a:pt x="189680" y="883805"/>
                        </a:lnTo>
                        <a:cubicBezTo>
                          <a:pt x="142690" y="883806"/>
                          <a:pt x="97924" y="893080"/>
                          <a:pt x="57207" y="909852"/>
                        </a:cubicBezTo>
                        <a:lnTo>
                          <a:pt x="0" y="940092"/>
                        </a:lnTo>
                        <a:lnTo>
                          <a:pt x="15972" y="910665"/>
                        </a:lnTo>
                        <a:cubicBezTo>
                          <a:pt x="71599" y="828328"/>
                          <a:pt x="165801" y="774193"/>
                          <a:pt x="272647" y="774193"/>
                        </a:cubicBezTo>
                        <a:lnTo>
                          <a:pt x="1734026" y="774192"/>
                        </a:lnTo>
                        <a:lnTo>
                          <a:pt x="2417559" y="90660"/>
                        </a:lnTo>
                        <a:cubicBezTo>
                          <a:pt x="2478002" y="30221"/>
                          <a:pt x="2557218" y="0"/>
                          <a:pt x="2636437" y="0"/>
                        </a:cubicBezTo>
                        <a:cubicBezTo>
                          <a:pt x="2695852" y="0"/>
                          <a:pt x="2755264" y="17000"/>
                          <a:pt x="2806757" y="50997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60000"/>
                      <a:lumOff val="4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1735" name="フリーフォーム 1734"/>
                  <p:cNvSpPr/>
                  <p:nvPr/>
                </p:nvSpPr>
                <p:spPr bwMode="auto">
                  <a:xfrm rot="17303525">
                    <a:off x="190887" y="2310159"/>
                    <a:ext cx="5801414" cy="2234933"/>
                  </a:xfrm>
                  <a:custGeom>
                    <a:avLst/>
                    <a:gdLst>
                      <a:gd name="connsiteX0" fmla="*/ 354612 w 1653327"/>
                      <a:gd name="connsiteY0" fmla="*/ 0 h 691784"/>
                      <a:gd name="connsiteX1" fmla="*/ 864794 w 1653327"/>
                      <a:gd name="connsiteY1" fmla="*/ 0 h 691784"/>
                      <a:gd name="connsiteX2" fmla="*/ 1096839 w 1653327"/>
                      <a:gd name="connsiteY2" fmla="*/ 232045 h 691784"/>
                      <a:gd name="connsiteX3" fmla="*/ 1086336 w 1653327"/>
                      <a:gd name="connsiteY3" fmla="*/ 284070 h 691784"/>
                      <a:gd name="connsiteX4" fmla="*/ 1348884 w 1653327"/>
                      <a:gd name="connsiteY4" fmla="*/ 284070 h 691784"/>
                      <a:gd name="connsiteX5" fmla="*/ 1517753 w 1653327"/>
                      <a:gd name="connsiteY5" fmla="*/ 115201 h 691784"/>
                      <a:gd name="connsiteX6" fmla="*/ 1630067 w 1653327"/>
                      <a:gd name="connsiteY6" fmla="*/ 115201 h 691784"/>
                      <a:gd name="connsiteX7" fmla="*/ 1630066 w 1653327"/>
                      <a:gd name="connsiteY7" fmla="*/ 115201 h 691784"/>
                      <a:gd name="connsiteX8" fmla="*/ 1630066 w 1653327"/>
                      <a:gd name="connsiteY8" fmla="*/ 227515 h 691784"/>
                      <a:gd name="connsiteX9" fmla="*/ 1415468 w 1653327"/>
                      <a:gd name="connsiteY9" fmla="*/ 442112 h 691784"/>
                      <a:gd name="connsiteX10" fmla="*/ 1359311 w 1653327"/>
                      <a:gd name="connsiteY10" fmla="*/ 465373 h 691784"/>
                      <a:gd name="connsiteX11" fmla="*/ 1352721 w 1653327"/>
                      <a:gd name="connsiteY11" fmla="*/ 464090 h 691784"/>
                      <a:gd name="connsiteX12" fmla="*/ 893972 w 1653327"/>
                      <a:gd name="connsiteY12" fmla="*/ 464090 h 691784"/>
                      <a:gd name="connsiteX13" fmla="*/ 884255 w 1653327"/>
                      <a:gd name="connsiteY13" fmla="*/ 462128 h 691784"/>
                      <a:gd name="connsiteX14" fmla="*/ 864794 w 1653327"/>
                      <a:gd name="connsiteY14" fmla="*/ 464090 h 691784"/>
                      <a:gd name="connsiteX15" fmla="*/ 632351 w 1653327"/>
                      <a:gd name="connsiteY15" fmla="*/ 464090 h 691784"/>
                      <a:gd name="connsiteX16" fmla="*/ 575427 w 1653327"/>
                      <a:gd name="connsiteY16" fmla="*/ 691784 h 691784"/>
                      <a:gd name="connsiteX17" fmla="*/ 0 w 1653327"/>
                      <a:gd name="connsiteY17" fmla="*/ 691784 h 691784"/>
                      <a:gd name="connsiteX18" fmla="*/ 125759 w 1653327"/>
                      <a:gd name="connsiteY18" fmla="*/ 188750 h 691784"/>
                      <a:gd name="connsiteX19" fmla="*/ 131308 w 1653327"/>
                      <a:gd name="connsiteY19" fmla="*/ 188750 h 691784"/>
                      <a:gd name="connsiteX20" fmla="*/ 140802 w 1653327"/>
                      <a:gd name="connsiteY20" fmla="*/ 141723 h 691784"/>
                      <a:gd name="connsiteX21" fmla="*/ 354612 w 1653327"/>
                      <a:gd name="connsiteY21" fmla="*/ 0 h 691784"/>
                      <a:gd name="connsiteX0" fmla="*/ 354612 w 1653327"/>
                      <a:gd name="connsiteY0" fmla="*/ 0 h 691784"/>
                      <a:gd name="connsiteX1" fmla="*/ 864794 w 1653327"/>
                      <a:gd name="connsiteY1" fmla="*/ 0 h 691784"/>
                      <a:gd name="connsiteX2" fmla="*/ 1096839 w 1653327"/>
                      <a:gd name="connsiteY2" fmla="*/ 232045 h 691784"/>
                      <a:gd name="connsiteX3" fmla="*/ 1086336 w 1653327"/>
                      <a:gd name="connsiteY3" fmla="*/ 284070 h 691784"/>
                      <a:gd name="connsiteX4" fmla="*/ 1348884 w 1653327"/>
                      <a:gd name="connsiteY4" fmla="*/ 284070 h 691784"/>
                      <a:gd name="connsiteX5" fmla="*/ 1517753 w 1653327"/>
                      <a:gd name="connsiteY5" fmla="*/ 115201 h 691784"/>
                      <a:gd name="connsiteX6" fmla="*/ 1630067 w 1653327"/>
                      <a:gd name="connsiteY6" fmla="*/ 115201 h 691784"/>
                      <a:gd name="connsiteX7" fmla="*/ 1630066 w 1653327"/>
                      <a:gd name="connsiteY7" fmla="*/ 115201 h 691784"/>
                      <a:gd name="connsiteX8" fmla="*/ 1630066 w 1653327"/>
                      <a:gd name="connsiteY8" fmla="*/ 227515 h 691784"/>
                      <a:gd name="connsiteX9" fmla="*/ 1415468 w 1653327"/>
                      <a:gd name="connsiteY9" fmla="*/ 442112 h 691784"/>
                      <a:gd name="connsiteX10" fmla="*/ 1359311 w 1653327"/>
                      <a:gd name="connsiteY10" fmla="*/ 465373 h 691784"/>
                      <a:gd name="connsiteX11" fmla="*/ 1352721 w 1653327"/>
                      <a:gd name="connsiteY11" fmla="*/ 464090 h 691784"/>
                      <a:gd name="connsiteX12" fmla="*/ 893972 w 1653327"/>
                      <a:gd name="connsiteY12" fmla="*/ 464090 h 691784"/>
                      <a:gd name="connsiteX13" fmla="*/ 884255 w 1653327"/>
                      <a:gd name="connsiteY13" fmla="*/ 462128 h 691784"/>
                      <a:gd name="connsiteX14" fmla="*/ 864794 w 1653327"/>
                      <a:gd name="connsiteY14" fmla="*/ 464090 h 691784"/>
                      <a:gd name="connsiteX15" fmla="*/ 632351 w 1653327"/>
                      <a:gd name="connsiteY15" fmla="*/ 464090 h 691784"/>
                      <a:gd name="connsiteX16" fmla="*/ 575427 w 1653327"/>
                      <a:gd name="connsiteY16" fmla="*/ 691784 h 691784"/>
                      <a:gd name="connsiteX17" fmla="*/ 0 w 1653327"/>
                      <a:gd name="connsiteY17" fmla="*/ 691784 h 691784"/>
                      <a:gd name="connsiteX18" fmla="*/ 125759 w 1653327"/>
                      <a:gd name="connsiteY18" fmla="*/ 188750 h 691784"/>
                      <a:gd name="connsiteX19" fmla="*/ 140802 w 1653327"/>
                      <a:gd name="connsiteY19" fmla="*/ 141723 h 691784"/>
                      <a:gd name="connsiteX20" fmla="*/ 354612 w 1653327"/>
                      <a:gd name="connsiteY20" fmla="*/ 0 h 691784"/>
                      <a:gd name="connsiteX0" fmla="*/ 354612 w 1653327"/>
                      <a:gd name="connsiteY0" fmla="*/ 0 h 691784"/>
                      <a:gd name="connsiteX1" fmla="*/ 864794 w 1653327"/>
                      <a:gd name="connsiteY1" fmla="*/ 0 h 691784"/>
                      <a:gd name="connsiteX2" fmla="*/ 1096839 w 1653327"/>
                      <a:gd name="connsiteY2" fmla="*/ 232045 h 691784"/>
                      <a:gd name="connsiteX3" fmla="*/ 1348884 w 1653327"/>
                      <a:gd name="connsiteY3" fmla="*/ 284070 h 691784"/>
                      <a:gd name="connsiteX4" fmla="*/ 1517753 w 1653327"/>
                      <a:gd name="connsiteY4" fmla="*/ 115201 h 691784"/>
                      <a:gd name="connsiteX5" fmla="*/ 1630067 w 1653327"/>
                      <a:gd name="connsiteY5" fmla="*/ 115201 h 691784"/>
                      <a:gd name="connsiteX6" fmla="*/ 1630066 w 1653327"/>
                      <a:gd name="connsiteY6" fmla="*/ 115201 h 691784"/>
                      <a:gd name="connsiteX7" fmla="*/ 1630066 w 1653327"/>
                      <a:gd name="connsiteY7" fmla="*/ 227515 h 691784"/>
                      <a:gd name="connsiteX8" fmla="*/ 1415468 w 1653327"/>
                      <a:gd name="connsiteY8" fmla="*/ 442112 h 691784"/>
                      <a:gd name="connsiteX9" fmla="*/ 1359311 w 1653327"/>
                      <a:gd name="connsiteY9" fmla="*/ 465373 h 691784"/>
                      <a:gd name="connsiteX10" fmla="*/ 1352721 w 1653327"/>
                      <a:gd name="connsiteY10" fmla="*/ 464090 h 691784"/>
                      <a:gd name="connsiteX11" fmla="*/ 893972 w 1653327"/>
                      <a:gd name="connsiteY11" fmla="*/ 464090 h 691784"/>
                      <a:gd name="connsiteX12" fmla="*/ 884255 w 1653327"/>
                      <a:gd name="connsiteY12" fmla="*/ 462128 h 691784"/>
                      <a:gd name="connsiteX13" fmla="*/ 864794 w 1653327"/>
                      <a:gd name="connsiteY13" fmla="*/ 464090 h 691784"/>
                      <a:gd name="connsiteX14" fmla="*/ 632351 w 1653327"/>
                      <a:gd name="connsiteY14" fmla="*/ 464090 h 691784"/>
                      <a:gd name="connsiteX15" fmla="*/ 575427 w 1653327"/>
                      <a:gd name="connsiteY15" fmla="*/ 691784 h 691784"/>
                      <a:gd name="connsiteX16" fmla="*/ 0 w 1653327"/>
                      <a:gd name="connsiteY16" fmla="*/ 691784 h 691784"/>
                      <a:gd name="connsiteX17" fmla="*/ 125759 w 1653327"/>
                      <a:gd name="connsiteY17" fmla="*/ 188750 h 691784"/>
                      <a:gd name="connsiteX18" fmla="*/ 140802 w 1653327"/>
                      <a:gd name="connsiteY18" fmla="*/ 141723 h 691784"/>
                      <a:gd name="connsiteX19" fmla="*/ 354612 w 1653327"/>
                      <a:gd name="connsiteY19" fmla="*/ 0 h 691784"/>
                      <a:gd name="connsiteX0" fmla="*/ 354612 w 1653327"/>
                      <a:gd name="connsiteY0" fmla="*/ 0 h 691784"/>
                      <a:gd name="connsiteX1" fmla="*/ 864794 w 1653327"/>
                      <a:gd name="connsiteY1" fmla="*/ 0 h 691784"/>
                      <a:gd name="connsiteX2" fmla="*/ 1096839 w 1653327"/>
                      <a:gd name="connsiteY2" fmla="*/ 232045 h 691784"/>
                      <a:gd name="connsiteX3" fmla="*/ 1348884 w 1653327"/>
                      <a:gd name="connsiteY3" fmla="*/ 284070 h 691784"/>
                      <a:gd name="connsiteX4" fmla="*/ 1517753 w 1653327"/>
                      <a:gd name="connsiteY4" fmla="*/ 115201 h 691784"/>
                      <a:gd name="connsiteX5" fmla="*/ 1630067 w 1653327"/>
                      <a:gd name="connsiteY5" fmla="*/ 115201 h 691784"/>
                      <a:gd name="connsiteX6" fmla="*/ 1630066 w 1653327"/>
                      <a:gd name="connsiteY6" fmla="*/ 115201 h 691784"/>
                      <a:gd name="connsiteX7" fmla="*/ 1630066 w 1653327"/>
                      <a:gd name="connsiteY7" fmla="*/ 227515 h 691784"/>
                      <a:gd name="connsiteX8" fmla="*/ 1415468 w 1653327"/>
                      <a:gd name="connsiteY8" fmla="*/ 442112 h 691784"/>
                      <a:gd name="connsiteX9" fmla="*/ 1359311 w 1653327"/>
                      <a:gd name="connsiteY9" fmla="*/ 465373 h 691784"/>
                      <a:gd name="connsiteX10" fmla="*/ 1352721 w 1653327"/>
                      <a:gd name="connsiteY10" fmla="*/ 464090 h 691784"/>
                      <a:gd name="connsiteX11" fmla="*/ 893972 w 1653327"/>
                      <a:gd name="connsiteY11" fmla="*/ 464090 h 691784"/>
                      <a:gd name="connsiteX12" fmla="*/ 864794 w 1653327"/>
                      <a:gd name="connsiteY12" fmla="*/ 464090 h 691784"/>
                      <a:gd name="connsiteX13" fmla="*/ 632351 w 1653327"/>
                      <a:gd name="connsiteY13" fmla="*/ 464090 h 691784"/>
                      <a:gd name="connsiteX14" fmla="*/ 575427 w 1653327"/>
                      <a:gd name="connsiteY14" fmla="*/ 691784 h 691784"/>
                      <a:gd name="connsiteX15" fmla="*/ 0 w 1653327"/>
                      <a:gd name="connsiteY15" fmla="*/ 691784 h 691784"/>
                      <a:gd name="connsiteX16" fmla="*/ 125759 w 1653327"/>
                      <a:gd name="connsiteY16" fmla="*/ 188750 h 691784"/>
                      <a:gd name="connsiteX17" fmla="*/ 140802 w 1653327"/>
                      <a:gd name="connsiteY17" fmla="*/ 141723 h 691784"/>
                      <a:gd name="connsiteX18" fmla="*/ 354612 w 1653327"/>
                      <a:gd name="connsiteY18" fmla="*/ 0 h 691784"/>
                      <a:gd name="connsiteX0" fmla="*/ 354612 w 1653327"/>
                      <a:gd name="connsiteY0" fmla="*/ 0 h 691784"/>
                      <a:gd name="connsiteX1" fmla="*/ 864794 w 1653327"/>
                      <a:gd name="connsiteY1" fmla="*/ 0 h 691784"/>
                      <a:gd name="connsiteX2" fmla="*/ 1096839 w 1653327"/>
                      <a:gd name="connsiteY2" fmla="*/ 232045 h 691784"/>
                      <a:gd name="connsiteX3" fmla="*/ 1348884 w 1653327"/>
                      <a:gd name="connsiteY3" fmla="*/ 284070 h 691784"/>
                      <a:gd name="connsiteX4" fmla="*/ 1517753 w 1653327"/>
                      <a:gd name="connsiteY4" fmla="*/ 115201 h 691784"/>
                      <a:gd name="connsiteX5" fmla="*/ 1630067 w 1653327"/>
                      <a:gd name="connsiteY5" fmla="*/ 115201 h 691784"/>
                      <a:gd name="connsiteX6" fmla="*/ 1630066 w 1653327"/>
                      <a:gd name="connsiteY6" fmla="*/ 115201 h 691784"/>
                      <a:gd name="connsiteX7" fmla="*/ 1630066 w 1653327"/>
                      <a:gd name="connsiteY7" fmla="*/ 227515 h 691784"/>
                      <a:gd name="connsiteX8" fmla="*/ 1415468 w 1653327"/>
                      <a:gd name="connsiteY8" fmla="*/ 442112 h 691784"/>
                      <a:gd name="connsiteX9" fmla="*/ 1359311 w 1653327"/>
                      <a:gd name="connsiteY9" fmla="*/ 465373 h 691784"/>
                      <a:gd name="connsiteX10" fmla="*/ 1352721 w 1653327"/>
                      <a:gd name="connsiteY10" fmla="*/ 464090 h 691784"/>
                      <a:gd name="connsiteX11" fmla="*/ 864794 w 1653327"/>
                      <a:gd name="connsiteY11" fmla="*/ 464090 h 691784"/>
                      <a:gd name="connsiteX12" fmla="*/ 632351 w 1653327"/>
                      <a:gd name="connsiteY12" fmla="*/ 464090 h 691784"/>
                      <a:gd name="connsiteX13" fmla="*/ 575427 w 1653327"/>
                      <a:gd name="connsiteY13" fmla="*/ 691784 h 691784"/>
                      <a:gd name="connsiteX14" fmla="*/ 0 w 1653327"/>
                      <a:gd name="connsiteY14" fmla="*/ 691784 h 691784"/>
                      <a:gd name="connsiteX15" fmla="*/ 125759 w 1653327"/>
                      <a:gd name="connsiteY15" fmla="*/ 188750 h 691784"/>
                      <a:gd name="connsiteX16" fmla="*/ 140802 w 1653327"/>
                      <a:gd name="connsiteY16" fmla="*/ 141723 h 691784"/>
                      <a:gd name="connsiteX17" fmla="*/ 354612 w 1653327"/>
                      <a:gd name="connsiteY17" fmla="*/ 0 h 691784"/>
                      <a:gd name="connsiteX0" fmla="*/ 354612 w 1653327"/>
                      <a:gd name="connsiteY0" fmla="*/ 0 h 691784"/>
                      <a:gd name="connsiteX1" fmla="*/ 864794 w 1653327"/>
                      <a:gd name="connsiteY1" fmla="*/ 0 h 691784"/>
                      <a:gd name="connsiteX2" fmla="*/ 1096839 w 1653327"/>
                      <a:gd name="connsiteY2" fmla="*/ 232045 h 691784"/>
                      <a:gd name="connsiteX3" fmla="*/ 1348884 w 1653327"/>
                      <a:gd name="connsiteY3" fmla="*/ 284070 h 691784"/>
                      <a:gd name="connsiteX4" fmla="*/ 1517753 w 1653327"/>
                      <a:gd name="connsiteY4" fmla="*/ 115201 h 691784"/>
                      <a:gd name="connsiteX5" fmla="*/ 1630067 w 1653327"/>
                      <a:gd name="connsiteY5" fmla="*/ 115201 h 691784"/>
                      <a:gd name="connsiteX6" fmla="*/ 1630066 w 1653327"/>
                      <a:gd name="connsiteY6" fmla="*/ 115201 h 691784"/>
                      <a:gd name="connsiteX7" fmla="*/ 1630066 w 1653327"/>
                      <a:gd name="connsiteY7" fmla="*/ 227515 h 691784"/>
                      <a:gd name="connsiteX8" fmla="*/ 1415468 w 1653327"/>
                      <a:gd name="connsiteY8" fmla="*/ 442112 h 691784"/>
                      <a:gd name="connsiteX9" fmla="*/ 1359311 w 1653327"/>
                      <a:gd name="connsiteY9" fmla="*/ 465373 h 691784"/>
                      <a:gd name="connsiteX10" fmla="*/ 1352721 w 1653327"/>
                      <a:gd name="connsiteY10" fmla="*/ 464090 h 691784"/>
                      <a:gd name="connsiteX11" fmla="*/ 864794 w 1653327"/>
                      <a:gd name="connsiteY11" fmla="*/ 471710 h 691784"/>
                      <a:gd name="connsiteX12" fmla="*/ 632351 w 1653327"/>
                      <a:gd name="connsiteY12" fmla="*/ 464090 h 691784"/>
                      <a:gd name="connsiteX13" fmla="*/ 575427 w 1653327"/>
                      <a:gd name="connsiteY13" fmla="*/ 691784 h 691784"/>
                      <a:gd name="connsiteX14" fmla="*/ 0 w 1653327"/>
                      <a:gd name="connsiteY14" fmla="*/ 691784 h 691784"/>
                      <a:gd name="connsiteX15" fmla="*/ 125759 w 1653327"/>
                      <a:gd name="connsiteY15" fmla="*/ 188750 h 691784"/>
                      <a:gd name="connsiteX16" fmla="*/ 140802 w 1653327"/>
                      <a:gd name="connsiteY16" fmla="*/ 141723 h 691784"/>
                      <a:gd name="connsiteX17" fmla="*/ 354612 w 1653327"/>
                      <a:gd name="connsiteY17" fmla="*/ 0 h 691784"/>
                      <a:gd name="connsiteX0" fmla="*/ 354612 w 1653327"/>
                      <a:gd name="connsiteY0" fmla="*/ 0 h 691784"/>
                      <a:gd name="connsiteX1" fmla="*/ 864794 w 1653327"/>
                      <a:gd name="connsiteY1" fmla="*/ 0 h 691784"/>
                      <a:gd name="connsiteX2" fmla="*/ 1096839 w 1653327"/>
                      <a:gd name="connsiteY2" fmla="*/ 232045 h 691784"/>
                      <a:gd name="connsiteX3" fmla="*/ 1348884 w 1653327"/>
                      <a:gd name="connsiteY3" fmla="*/ 284070 h 691784"/>
                      <a:gd name="connsiteX4" fmla="*/ 1517753 w 1653327"/>
                      <a:gd name="connsiteY4" fmla="*/ 115201 h 691784"/>
                      <a:gd name="connsiteX5" fmla="*/ 1630067 w 1653327"/>
                      <a:gd name="connsiteY5" fmla="*/ 115201 h 691784"/>
                      <a:gd name="connsiteX6" fmla="*/ 1630066 w 1653327"/>
                      <a:gd name="connsiteY6" fmla="*/ 115201 h 691784"/>
                      <a:gd name="connsiteX7" fmla="*/ 1630066 w 1653327"/>
                      <a:gd name="connsiteY7" fmla="*/ 227515 h 691784"/>
                      <a:gd name="connsiteX8" fmla="*/ 1415468 w 1653327"/>
                      <a:gd name="connsiteY8" fmla="*/ 442112 h 691784"/>
                      <a:gd name="connsiteX9" fmla="*/ 1359311 w 1653327"/>
                      <a:gd name="connsiteY9" fmla="*/ 465373 h 691784"/>
                      <a:gd name="connsiteX10" fmla="*/ 1352721 w 1653327"/>
                      <a:gd name="connsiteY10" fmla="*/ 464090 h 691784"/>
                      <a:gd name="connsiteX11" fmla="*/ 632351 w 1653327"/>
                      <a:gd name="connsiteY11" fmla="*/ 464090 h 691784"/>
                      <a:gd name="connsiteX12" fmla="*/ 575427 w 1653327"/>
                      <a:gd name="connsiteY12" fmla="*/ 691784 h 691784"/>
                      <a:gd name="connsiteX13" fmla="*/ 0 w 1653327"/>
                      <a:gd name="connsiteY13" fmla="*/ 691784 h 691784"/>
                      <a:gd name="connsiteX14" fmla="*/ 125759 w 1653327"/>
                      <a:gd name="connsiteY14" fmla="*/ 188750 h 691784"/>
                      <a:gd name="connsiteX15" fmla="*/ 140802 w 1653327"/>
                      <a:gd name="connsiteY15" fmla="*/ 141723 h 691784"/>
                      <a:gd name="connsiteX16" fmla="*/ 354612 w 1653327"/>
                      <a:gd name="connsiteY16" fmla="*/ 0 h 691784"/>
                      <a:gd name="connsiteX0" fmla="*/ 301995 w 1600710"/>
                      <a:gd name="connsiteY0" fmla="*/ 0 h 691784"/>
                      <a:gd name="connsiteX1" fmla="*/ 812177 w 1600710"/>
                      <a:gd name="connsiteY1" fmla="*/ 0 h 691784"/>
                      <a:gd name="connsiteX2" fmla="*/ 1044222 w 1600710"/>
                      <a:gd name="connsiteY2" fmla="*/ 232045 h 691784"/>
                      <a:gd name="connsiteX3" fmla="*/ 1296267 w 1600710"/>
                      <a:gd name="connsiteY3" fmla="*/ 284070 h 691784"/>
                      <a:gd name="connsiteX4" fmla="*/ 1465136 w 1600710"/>
                      <a:gd name="connsiteY4" fmla="*/ 115201 h 691784"/>
                      <a:gd name="connsiteX5" fmla="*/ 1577450 w 1600710"/>
                      <a:gd name="connsiteY5" fmla="*/ 115201 h 691784"/>
                      <a:gd name="connsiteX6" fmla="*/ 1577449 w 1600710"/>
                      <a:gd name="connsiteY6" fmla="*/ 115201 h 691784"/>
                      <a:gd name="connsiteX7" fmla="*/ 1577449 w 1600710"/>
                      <a:gd name="connsiteY7" fmla="*/ 227515 h 691784"/>
                      <a:gd name="connsiteX8" fmla="*/ 1362851 w 1600710"/>
                      <a:gd name="connsiteY8" fmla="*/ 442112 h 691784"/>
                      <a:gd name="connsiteX9" fmla="*/ 1306694 w 1600710"/>
                      <a:gd name="connsiteY9" fmla="*/ 465373 h 691784"/>
                      <a:gd name="connsiteX10" fmla="*/ 1300104 w 1600710"/>
                      <a:gd name="connsiteY10" fmla="*/ 464090 h 691784"/>
                      <a:gd name="connsiteX11" fmla="*/ 579734 w 1600710"/>
                      <a:gd name="connsiteY11" fmla="*/ 464090 h 691784"/>
                      <a:gd name="connsiteX12" fmla="*/ 522810 w 1600710"/>
                      <a:gd name="connsiteY12" fmla="*/ 691784 h 691784"/>
                      <a:gd name="connsiteX13" fmla="*/ 0 w 1600710"/>
                      <a:gd name="connsiteY13" fmla="*/ 325990 h 691784"/>
                      <a:gd name="connsiteX14" fmla="*/ 73142 w 1600710"/>
                      <a:gd name="connsiteY14" fmla="*/ 188750 h 691784"/>
                      <a:gd name="connsiteX15" fmla="*/ 88185 w 1600710"/>
                      <a:gd name="connsiteY15" fmla="*/ 141723 h 691784"/>
                      <a:gd name="connsiteX16" fmla="*/ 301995 w 1600710"/>
                      <a:gd name="connsiteY16" fmla="*/ 0 h 691784"/>
                      <a:gd name="connsiteX0" fmla="*/ 301995 w 1600710"/>
                      <a:gd name="connsiteY0" fmla="*/ 0 h 628565"/>
                      <a:gd name="connsiteX1" fmla="*/ 812177 w 1600710"/>
                      <a:gd name="connsiteY1" fmla="*/ 0 h 628565"/>
                      <a:gd name="connsiteX2" fmla="*/ 1044222 w 1600710"/>
                      <a:gd name="connsiteY2" fmla="*/ 232045 h 628565"/>
                      <a:gd name="connsiteX3" fmla="*/ 1296267 w 1600710"/>
                      <a:gd name="connsiteY3" fmla="*/ 284070 h 628565"/>
                      <a:gd name="connsiteX4" fmla="*/ 1465136 w 1600710"/>
                      <a:gd name="connsiteY4" fmla="*/ 115201 h 628565"/>
                      <a:gd name="connsiteX5" fmla="*/ 1577450 w 1600710"/>
                      <a:gd name="connsiteY5" fmla="*/ 115201 h 628565"/>
                      <a:gd name="connsiteX6" fmla="*/ 1577449 w 1600710"/>
                      <a:gd name="connsiteY6" fmla="*/ 115201 h 628565"/>
                      <a:gd name="connsiteX7" fmla="*/ 1577449 w 1600710"/>
                      <a:gd name="connsiteY7" fmla="*/ 227515 h 628565"/>
                      <a:gd name="connsiteX8" fmla="*/ 1362851 w 1600710"/>
                      <a:gd name="connsiteY8" fmla="*/ 442112 h 628565"/>
                      <a:gd name="connsiteX9" fmla="*/ 1306694 w 1600710"/>
                      <a:gd name="connsiteY9" fmla="*/ 465373 h 628565"/>
                      <a:gd name="connsiteX10" fmla="*/ 1300104 w 1600710"/>
                      <a:gd name="connsiteY10" fmla="*/ 464090 h 628565"/>
                      <a:gd name="connsiteX11" fmla="*/ 579734 w 1600710"/>
                      <a:gd name="connsiteY11" fmla="*/ 464090 h 628565"/>
                      <a:gd name="connsiteX12" fmla="*/ 491964 w 1600710"/>
                      <a:gd name="connsiteY12" fmla="*/ 628565 h 628565"/>
                      <a:gd name="connsiteX13" fmla="*/ 0 w 1600710"/>
                      <a:gd name="connsiteY13" fmla="*/ 325990 h 628565"/>
                      <a:gd name="connsiteX14" fmla="*/ 73142 w 1600710"/>
                      <a:gd name="connsiteY14" fmla="*/ 188750 h 628565"/>
                      <a:gd name="connsiteX15" fmla="*/ 88185 w 1600710"/>
                      <a:gd name="connsiteY15" fmla="*/ 141723 h 628565"/>
                      <a:gd name="connsiteX16" fmla="*/ 301995 w 1600710"/>
                      <a:gd name="connsiteY16" fmla="*/ 0 h 628565"/>
                      <a:gd name="connsiteX0" fmla="*/ 301995 w 1600710"/>
                      <a:gd name="connsiteY0" fmla="*/ 0 h 680710"/>
                      <a:gd name="connsiteX1" fmla="*/ 812177 w 1600710"/>
                      <a:gd name="connsiteY1" fmla="*/ 0 h 680710"/>
                      <a:gd name="connsiteX2" fmla="*/ 1044222 w 1600710"/>
                      <a:gd name="connsiteY2" fmla="*/ 232045 h 680710"/>
                      <a:gd name="connsiteX3" fmla="*/ 1296267 w 1600710"/>
                      <a:gd name="connsiteY3" fmla="*/ 284070 h 680710"/>
                      <a:gd name="connsiteX4" fmla="*/ 1465136 w 1600710"/>
                      <a:gd name="connsiteY4" fmla="*/ 115201 h 680710"/>
                      <a:gd name="connsiteX5" fmla="*/ 1577450 w 1600710"/>
                      <a:gd name="connsiteY5" fmla="*/ 115201 h 680710"/>
                      <a:gd name="connsiteX6" fmla="*/ 1577449 w 1600710"/>
                      <a:gd name="connsiteY6" fmla="*/ 115201 h 680710"/>
                      <a:gd name="connsiteX7" fmla="*/ 1577449 w 1600710"/>
                      <a:gd name="connsiteY7" fmla="*/ 227515 h 680710"/>
                      <a:gd name="connsiteX8" fmla="*/ 1362851 w 1600710"/>
                      <a:gd name="connsiteY8" fmla="*/ 442112 h 680710"/>
                      <a:gd name="connsiteX9" fmla="*/ 1306694 w 1600710"/>
                      <a:gd name="connsiteY9" fmla="*/ 465373 h 680710"/>
                      <a:gd name="connsiteX10" fmla="*/ 1300104 w 1600710"/>
                      <a:gd name="connsiteY10" fmla="*/ 464090 h 680710"/>
                      <a:gd name="connsiteX11" fmla="*/ 579734 w 1600710"/>
                      <a:gd name="connsiteY11" fmla="*/ 464090 h 680710"/>
                      <a:gd name="connsiteX12" fmla="*/ 463657 w 1600710"/>
                      <a:gd name="connsiteY12" fmla="*/ 680710 h 680710"/>
                      <a:gd name="connsiteX13" fmla="*/ 0 w 1600710"/>
                      <a:gd name="connsiteY13" fmla="*/ 325990 h 680710"/>
                      <a:gd name="connsiteX14" fmla="*/ 73142 w 1600710"/>
                      <a:gd name="connsiteY14" fmla="*/ 188750 h 680710"/>
                      <a:gd name="connsiteX15" fmla="*/ 88185 w 1600710"/>
                      <a:gd name="connsiteY15" fmla="*/ 141723 h 680710"/>
                      <a:gd name="connsiteX16" fmla="*/ 301995 w 1600710"/>
                      <a:gd name="connsiteY16" fmla="*/ 0 h 680710"/>
                      <a:gd name="connsiteX0" fmla="*/ 348017 w 1646732"/>
                      <a:gd name="connsiteY0" fmla="*/ 0 h 680710"/>
                      <a:gd name="connsiteX1" fmla="*/ 858199 w 1646732"/>
                      <a:gd name="connsiteY1" fmla="*/ 0 h 680710"/>
                      <a:gd name="connsiteX2" fmla="*/ 1090244 w 1646732"/>
                      <a:gd name="connsiteY2" fmla="*/ 232045 h 680710"/>
                      <a:gd name="connsiteX3" fmla="*/ 1342289 w 1646732"/>
                      <a:gd name="connsiteY3" fmla="*/ 284070 h 680710"/>
                      <a:gd name="connsiteX4" fmla="*/ 1511158 w 1646732"/>
                      <a:gd name="connsiteY4" fmla="*/ 115201 h 680710"/>
                      <a:gd name="connsiteX5" fmla="*/ 1623472 w 1646732"/>
                      <a:gd name="connsiteY5" fmla="*/ 115201 h 680710"/>
                      <a:gd name="connsiteX6" fmla="*/ 1623471 w 1646732"/>
                      <a:gd name="connsiteY6" fmla="*/ 115201 h 680710"/>
                      <a:gd name="connsiteX7" fmla="*/ 1623471 w 1646732"/>
                      <a:gd name="connsiteY7" fmla="*/ 227515 h 680710"/>
                      <a:gd name="connsiteX8" fmla="*/ 1408873 w 1646732"/>
                      <a:gd name="connsiteY8" fmla="*/ 442112 h 680710"/>
                      <a:gd name="connsiteX9" fmla="*/ 1352716 w 1646732"/>
                      <a:gd name="connsiteY9" fmla="*/ 465373 h 680710"/>
                      <a:gd name="connsiteX10" fmla="*/ 1346126 w 1646732"/>
                      <a:gd name="connsiteY10" fmla="*/ 464090 h 680710"/>
                      <a:gd name="connsiteX11" fmla="*/ 625756 w 1646732"/>
                      <a:gd name="connsiteY11" fmla="*/ 464090 h 680710"/>
                      <a:gd name="connsiteX12" fmla="*/ 509679 w 1646732"/>
                      <a:gd name="connsiteY12" fmla="*/ 680710 h 680710"/>
                      <a:gd name="connsiteX13" fmla="*/ -1 w 1646732"/>
                      <a:gd name="connsiteY13" fmla="*/ 399671 h 680710"/>
                      <a:gd name="connsiteX14" fmla="*/ 119164 w 1646732"/>
                      <a:gd name="connsiteY14" fmla="*/ 188750 h 680710"/>
                      <a:gd name="connsiteX15" fmla="*/ 134207 w 1646732"/>
                      <a:gd name="connsiteY15" fmla="*/ 141723 h 680710"/>
                      <a:gd name="connsiteX16" fmla="*/ 348017 w 1646732"/>
                      <a:gd name="connsiteY16" fmla="*/ 0 h 680710"/>
                      <a:gd name="connsiteX0" fmla="*/ 348017 w 1646732"/>
                      <a:gd name="connsiteY0" fmla="*/ 0 h 680710"/>
                      <a:gd name="connsiteX1" fmla="*/ 1090244 w 1646732"/>
                      <a:gd name="connsiteY1" fmla="*/ 232045 h 680710"/>
                      <a:gd name="connsiteX2" fmla="*/ 1342289 w 1646732"/>
                      <a:gd name="connsiteY2" fmla="*/ 284070 h 680710"/>
                      <a:gd name="connsiteX3" fmla="*/ 1511158 w 1646732"/>
                      <a:gd name="connsiteY3" fmla="*/ 115201 h 680710"/>
                      <a:gd name="connsiteX4" fmla="*/ 1623472 w 1646732"/>
                      <a:gd name="connsiteY4" fmla="*/ 115201 h 680710"/>
                      <a:gd name="connsiteX5" fmla="*/ 1623471 w 1646732"/>
                      <a:gd name="connsiteY5" fmla="*/ 115201 h 680710"/>
                      <a:gd name="connsiteX6" fmla="*/ 1623471 w 1646732"/>
                      <a:gd name="connsiteY6" fmla="*/ 227515 h 680710"/>
                      <a:gd name="connsiteX7" fmla="*/ 1408873 w 1646732"/>
                      <a:gd name="connsiteY7" fmla="*/ 442112 h 680710"/>
                      <a:gd name="connsiteX8" fmla="*/ 1352716 w 1646732"/>
                      <a:gd name="connsiteY8" fmla="*/ 465373 h 680710"/>
                      <a:gd name="connsiteX9" fmla="*/ 1346126 w 1646732"/>
                      <a:gd name="connsiteY9" fmla="*/ 464090 h 680710"/>
                      <a:gd name="connsiteX10" fmla="*/ 625756 w 1646732"/>
                      <a:gd name="connsiteY10" fmla="*/ 464090 h 680710"/>
                      <a:gd name="connsiteX11" fmla="*/ 509679 w 1646732"/>
                      <a:gd name="connsiteY11" fmla="*/ 680710 h 680710"/>
                      <a:gd name="connsiteX12" fmla="*/ -1 w 1646732"/>
                      <a:gd name="connsiteY12" fmla="*/ 399671 h 680710"/>
                      <a:gd name="connsiteX13" fmla="*/ 119164 w 1646732"/>
                      <a:gd name="connsiteY13" fmla="*/ 188750 h 680710"/>
                      <a:gd name="connsiteX14" fmla="*/ 134207 w 1646732"/>
                      <a:gd name="connsiteY14" fmla="*/ 141723 h 680710"/>
                      <a:gd name="connsiteX15" fmla="*/ 348017 w 1646732"/>
                      <a:gd name="connsiteY15" fmla="*/ 0 h 680710"/>
                      <a:gd name="connsiteX0" fmla="*/ 348017 w 1646732"/>
                      <a:gd name="connsiteY0" fmla="*/ 12804 h 693514"/>
                      <a:gd name="connsiteX1" fmla="*/ 1090244 w 1646732"/>
                      <a:gd name="connsiteY1" fmla="*/ 244849 h 693514"/>
                      <a:gd name="connsiteX2" fmla="*/ 1342289 w 1646732"/>
                      <a:gd name="connsiteY2" fmla="*/ 296874 h 693514"/>
                      <a:gd name="connsiteX3" fmla="*/ 1511158 w 1646732"/>
                      <a:gd name="connsiteY3" fmla="*/ 128005 h 693514"/>
                      <a:gd name="connsiteX4" fmla="*/ 1623472 w 1646732"/>
                      <a:gd name="connsiteY4" fmla="*/ 128005 h 693514"/>
                      <a:gd name="connsiteX5" fmla="*/ 1623471 w 1646732"/>
                      <a:gd name="connsiteY5" fmla="*/ 128005 h 693514"/>
                      <a:gd name="connsiteX6" fmla="*/ 1623471 w 1646732"/>
                      <a:gd name="connsiteY6" fmla="*/ 240319 h 693514"/>
                      <a:gd name="connsiteX7" fmla="*/ 1408873 w 1646732"/>
                      <a:gd name="connsiteY7" fmla="*/ 454916 h 693514"/>
                      <a:gd name="connsiteX8" fmla="*/ 1352716 w 1646732"/>
                      <a:gd name="connsiteY8" fmla="*/ 478177 h 693514"/>
                      <a:gd name="connsiteX9" fmla="*/ 1346126 w 1646732"/>
                      <a:gd name="connsiteY9" fmla="*/ 476894 h 693514"/>
                      <a:gd name="connsiteX10" fmla="*/ 625756 w 1646732"/>
                      <a:gd name="connsiteY10" fmla="*/ 476894 h 693514"/>
                      <a:gd name="connsiteX11" fmla="*/ 509679 w 1646732"/>
                      <a:gd name="connsiteY11" fmla="*/ 693514 h 693514"/>
                      <a:gd name="connsiteX12" fmla="*/ -1 w 1646732"/>
                      <a:gd name="connsiteY12" fmla="*/ 412475 h 693514"/>
                      <a:gd name="connsiteX13" fmla="*/ 119164 w 1646732"/>
                      <a:gd name="connsiteY13" fmla="*/ 201554 h 693514"/>
                      <a:gd name="connsiteX14" fmla="*/ 134207 w 1646732"/>
                      <a:gd name="connsiteY14" fmla="*/ 154527 h 693514"/>
                      <a:gd name="connsiteX15" fmla="*/ 348017 w 1646732"/>
                      <a:gd name="connsiteY15" fmla="*/ 12804 h 693514"/>
                      <a:gd name="connsiteX0" fmla="*/ 348017 w 1646732"/>
                      <a:gd name="connsiteY0" fmla="*/ 12804 h 693514"/>
                      <a:gd name="connsiteX1" fmla="*/ 1090244 w 1646732"/>
                      <a:gd name="connsiteY1" fmla="*/ 244849 h 693514"/>
                      <a:gd name="connsiteX2" fmla="*/ 1342289 w 1646732"/>
                      <a:gd name="connsiteY2" fmla="*/ 296874 h 693514"/>
                      <a:gd name="connsiteX3" fmla="*/ 1511158 w 1646732"/>
                      <a:gd name="connsiteY3" fmla="*/ 128005 h 693514"/>
                      <a:gd name="connsiteX4" fmla="*/ 1623472 w 1646732"/>
                      <a:gd name="connsiteY4" fmla="*/ 128005 h 693514"/>
                      <a:gd name="connsiteX5" fmla="*/ 1623471 w 1646732"/>
                      <a:gd name="connsiteY5" fmla="*/ 128005 h 693514"/>
                      <a:gd name="connsiteX6" fmla="*/ 1623471 w 1646732"/>
                      <a:gd name="connsiteY6" fmla="*/ 240319 h 693514"/>
                      <a:gd name="connsiteX7" fmla="*/ 1408873 w 1646732"/>
                      <a:gd name="connsiteY7" fmla="*/ 454916 h 693514"/>
                      <a:gd name="connsiteX8" fmla="*/ 1352716 w 1646732"/>
                      <a:gd name="connsiteY8" fmla="*/ 478177 h 693514"/>
                      <a:gd name="connsiteX9" fmla="*/ 1346126 w 1646732"/>
                      <a:gd name="connsiteY9" fmla="*/ 476894 h 693514"/>
                      <a:gd name="connsiteX10" fmla="*/ 625756 w 1646732"/>
                      <a:gd name="connsiteY10" fmla="*/ 476894 h 693514"/>
                      <a:gd name="connsiteX11" fmla="*/ 509679 w 1646732"/>
                      <a:gd name="connsiteY11" fmla="*/ 693514 h 693514"/>
                      <a:gd name="connsiteX12" fmla="*/ -1 w 1646732"/>
                      <a:gd name="connsiteY12" fmla="*/ 412475 h 693514"/>
                      <a:gd name="connsiteX13" fmla="*/ 134207 w 1646732"/>
                      <a:gd name="connsiteY13" fmla="*/ 154527 h 693514"/>
                      <a:gd name="connsiteX14" fmla="*/ 348017 w 1646732"/>
                      <a:gd name="connsiteY14" fmla="*/ 12804 h 693514"/>
                      <a:gd name="connsiteX0" fmla="*/ 348017 w 1646732"/>
                      <a:gd name="connsiteY0" fmla="*/ 12804 h 693514"/>
                      <a:gd name="connsiteX1" fmla="*/ 1090244 w 1646732"/>
                      <a:gd name="connsiteY1" fmla="*/ 244849 h 693514"/>
                      <a:gd name="connsiteX2" fmla="*/ 1342289 w 1646732"/>
                      <a:gd name="connsiteY2" fmla="*/ 296874 h 693514"/>
                      <a:gd name="connsiteX3" fmla="*/ 1511158 w 1646732"/>
                      <a:gd name="connsiteY3" fmla="*/ 128005 h 693514"/>
                      <a:gd name="connsiteX4" fmla="*/ 1623472 w 1646732"/>
                      <a:gd name="connsiteY4" fmla="*/ 128005 h 693514"/>
                      <a:gd name="connsiteX5" fmla="*/ 1623471 w 1646732"/>
                      <a:gd name="connsiteY5" fmla="*/ 128005 h 693514"/>
                      <a:gd name="connsiteX6" fmla="*/ 1623471 w 1646732"/>
                      <a:gd name="connsiteY6" fmla="*/ 240319 h 693514"/>
                      <a:gd name="connsiteX7" fmla="*/ 1408873 w 1646732"/>
                      <a:gd name="connsiteY7" fmla="*/ 454916 h 693514"/>
                      <a:gd name="connsiteX8" fmla="*/ 1352716 w 1646732"/>
                      <a:gd name="connsiteY8" fmla="*/ 478177 h 693514"/>
                      <a:gd name="connsiteX9" fmla="*/ 1346126 w 1646732"/>
                      <a:gd name="connsiteY9" fmla="*/ 476894 h 693514"/>
                      <a:gd name="connsiteX10" fmla="*/ 625756 w 1646732"/>
                      <a:gd name="connsiteY10" fmla="*/ 476894 h 693514"/>
                      <a:gd name="connsiteX11" fmla="*/ 509679 w 1646732"/>
                      <a:gd name="connsiteY11" fmla="*/ 693514 h 693514"/>
                      <a:gd name="connsiteX12" fmla="*/ -1 w 1646732"/>
                      <a:gd name="connsiteY12" fmla="*/ 412475 h 693514"/>
                      <a:gd name="connsiteX13" fmla="*/ 348017 w 1646732"/>
                      <a:gd name="connsiteY13" fmla="*/ 12804 h 693514"/>
                      <a:gd name="connsiteX0" fmla="*/ 348017 w 1646732"/>
                      <a:gd name="connsiteY0" fmla="*/ 12804 h 693514"/>
                      <a:gd name="connsiteX1" fmla="*/ 1090244 w 1646732"/>
                      <a:gd name="connsiteY1" fmla="*/ 244849 h 693514"/>
                      <a:gd name="connsiteX2" fmla="*/ 1342289 w 1646732"/>
                      <a:gd name="connsiteY2" fmla="*/ 296874 h 693514"/>
                      <a:gd name="connsiteX3" fmla="*/ 1511158 w 1646732"/>
                      <a:gd name="connsiteY3" fmla="*/ 128005 h 693514"/>
                      <a:gd name="connsiteX4" fmla="*/ 1623472 w 1646732"/>
                      <a:gd name="connsiteY4" fmla="*/ 128005 h 693514"/>
                      <a:gd name="connsiteX5" fmla="*/ 1623471 w 1646732"/>
                      <a:gd name="connsiteY5" fmla="*/ 128005 h 693514"/>
                      <a:gd name="connsiteX6" fmla="*/ 1623471 w 1646732"/>
                      <a:gd name="connsiteY6" fmla="*/ 240319 h 693514"/>
                      <a:gd name="connsiteX7" fmla="*/ 1408873 w 1646732"/>
                      <a:gd name="connsiteY7" fmla="*/ 454916 h 693514"/>
                      <a:gd name="connsiteX8" fmla="*/ 1352716 w 1646732"/>
                      <a:gd name="connsiteY8" fmla="*/ 478177 h 693514"/>
                      <a:gd name="connsiteX9" fmla="*/ 1346126 w 1646732"/>
                      <a:gd name="connsiteY9" fmla="*/ 476894 h 693514"/>
                      <a:gd name="connsiteX10" fmla="*/ 625756 w 1646732"/>
                      <a:gd name="connsiteY10" fmla="*/ 476894 h 693514"/>
                      <a:gd name="connsiteX11" fmla="*/ 509679 w 1646732"/>
                      <a:gd name="connsiteY11" fmla="*/ 693514 h 693514"/>
                      <a:gd name="connsiteX12" fmla="*/ -1 w 1646732"/>
                      <a:gd name="connsiteY12" fmla="*/ 412475 h 693514"/>
                      <a:gd name="connsiteX13" fmla="*/ 348017 w 1646732"/>
                      <a:gd name="connsiteY13" fmla="*/ 12804 h 693514"/>
                      <a:gd name="connsiteX0" fmla="*/ 348017 w 1646732"/>
                      <a:gd name="connsiteY0" fmla="*/ 12804 h 634704"/>
                      <a:gd name="connsiteX1" fmla="*/ 1090244 w 1646732"/>
                      <a:gd name="connsiteY1" fmla="*/ 244849 h 634704"/>
                      <a:gd name="connsiteX2" fmla="*/ 1342289 w 1646732"/>
                      <a:gd name="connsiteY2" fmla="*/ 296874 h 634704"/>
                      <a:gd name="connsiteX3" fmla="*/ 1511158 w 1646732"/>
                      <a:gd name="connsiteY3" fmla="*/ 128005 h 634704"/>
                      <a:gd name="connsiteX4" fmla="*/ 1623472 w 1646732"/>
                      <a:gd name="connsiteY4" fmla="*/ 128005 h 634704"/>
                      <a:gd name="connsiteX5" fmla="*/ 1623471 w 1646732"/>
                      <a:gd name="connsiteY5" fmla="*/ 128005 h 634704"/>
                      <a:gd name="connsiteX6" fmla="*/ 1623471 w 1646732"/>
                      <a:gd name="connsiteY6" fmla="*/ 240319 h 634704"/>
                      <a:gd name="connsiteX7" fmla="*/ 1408873 w 1646732"/>
                      <a:gd name="connsiteY7" fmla="*/ 454916 h 634704"/>
                      <a:gd name="connsiteX8" fmla="*/ 1352716 w 1646732"/>
                      <a:gd name="connsiteY8" fmla="*/ 478177 h 634704"/>
                      <a:gd name="connsiteX9" fmla="*/ 1346126 w 1646732"/>
                      <a:gd name="connsiteY9" fmla="*/ 476894 h 634704"/>
                      <a:gd name="connsiteX10" fmla="*/ 625756 w 1646732"/>
                      <a:gd name="connsiteY10" fmla="*/ 476894 h 634704"/>
                      <a:gd name="connsiteX11" fmla="*/ 281871 w 1646732"/>
                      <a:gd name="connsiteY11" fmla="*/ 634705 h 634704"/>
                      <a:gd name="connsiteX12" fmla="*/ -1 w 1646732"/>
                      <a:gd name="connsiteY12" fmla="*/ 412475 h 634704"/>
                      <a:gd name="connsiteX13" fmla="*/ 348017 w 1646732"/>
                      <a:gd name="connsiteY13" fmla="*/ 12804 h 634704"/>
                      <a:gd name="connsiteX0" fmla="*/ 388271 w 1686986"/>
                      <a:gd name="connsiteY0" fmla="*/ 12804 h 634704"/>
                      <a:gd name="connsiteX1" fmla="*/ 1130498 w 1686986"/>
                      <a:gd name="connsiteY1" fmla="*/ 244849 h 634704"/>
                      <a:gd name="connsiteX2" fmla="*/ 1382543 w 1686986"/>
                      <a:gd name="connsiteY2" fmla="*/ 296874 h 634704"/>
                      <a:gd name="connsiteX3" fmla="*/ 1551412 w 1686986"/>
                      <a:gd name="connsiteY3" fmla="*/ 128005 h 634704"/>
                      <a:gd name="connsiteX4" fmla="*/ 1663726 w 1686986"/>
                      <a:gd name="connsiteY4" fmla="*/ 128005 h 634704"/>
                      <a:gd name="connsiteX5" fmla="*/ 1663725 w 1686986"/>
                      <a:gd name="connsiteY5" fmla="*/ 128005 h 634704"/>
                      <a:gd name="connsiteX6" fmla="*/ 1663725 w 1686986"/>
                      <a:gd name="connsiteY6" fmla="*/ 240319 h 634704"/>
                      <a:gd name="connsiteX7" fmla="*/ 1449127 w 1686986"/>
                      <a:gd name="connsiteY7" fmla="*/ 454916 h 634704"/>
                      <a:gd name="connsiteX8" fmla="*/ 1392970 w 1686986"/>
                      <a:gd name="connsiteY8" fmla="*/ 478177 h 634704"/>
                      <a:gd name="connsiteX9" fmla="*/ 1386380 w 1686986"/>
                      <a:gd name="connsiteY9" fmla="*/ 476894 h 634704"/>
                      <a:gd name="connsiteX10" fmla="*/ 666010 w 1686986"/>
                      <a:gd name="connsiteY10" fmla="*/ 476894 h 634704"/>
                      <a:gd name="connsiteX11" fmla="*/ 322125 w 1686986"/>
                      <a:gd name="connsiteY11" fmla="*/ 634705 h 634704"/>
                      <a:gd name="connsiteX12" fmla="*/ 0 w 1686986"/>
                      <a:gd name="connsiteY12" fmla="*/ 331068 h 634704"/>
                      <a:gd name="connsiteX13" fmla="*/ 388271 w 1686986"/>
                      <a:gd name="connsiteY13" fmla="*/ 12804 h 634704"/>
                      <a:gd name="connsiteX0" fmla="*/ 388271 w 1686986"/>
                      <a:gd name="connsiteY0" fmla="*/ 2330 h 624230"/>
                      <a:gd name="connsiteX1" fmla="*/ 1130498 w 1686986"/>
                      <a:gd name="connsiteY1" fmla="*/ 234375 h 624230"/>
                      <a:gd name="connsiteX2" fmla="*/ 1382543 w 1686986"/>
                      <a:gd name="connsiteY2" fmla="*/ 286400 h 624230"/>
                      <a:gd name="connsiteX3" fmla="*/ 1551412 w 1686986"/>
                      <a:gd name="connsiteY3" fmla="*/ 117531 h 624230"/>
                      <a:gd name="connsiteX4" fmla="*/ 1663726 w 1686986"/>
                      <a:gd name="connsiteY4" fmla="*/ 117531 h 624230"/>
                      <a:gd name="connsiteX5" fmla="*/ 1663725 w 1686986"/>
                      <a:gd name="connsiteY5" fmla="*/ 117531 h 624230"/>
                      <a:gd name="connsiteX6" fmla="*/ 1663725 w 1686986"/>
                      <a:gd name="connsiteY6" fmla="*/ 229845 h 624230"/>
                      <a:gd name="connsiteX7" fmla="*/ 1449127 w 1686986"/>
                      <a:gd name="connsiteY7" fmla="*/ 444442 h 624230"/>
                      <a:gd name="connsiteX8" fmla="*/ 1392970 w 1686986"/>
                      <a:gd name="connsiteY8" fmla="*/ 467703 h 624230"/>
                      <a:gd name="connsiteX9" fmla="*/ 1386380 w 1686986"/>
                      <a:gd name="connsiteY9" fmla="*/ 466420 h 624230"/>
                      <a:gd name="connsiteX10" fmla="*/ 666010 w 1686986"/>
                      <a:gd name="connsiteY10" fmla="*/ 466420 h 624230"/>
                      <a:gd name="connsiteX11" fmla="*/ 322125 w 1686986"/>
                      <a:gd name="connsiteY11" fmla="*/ 624231 h 624230"/>
                      <a:gd name="connsiteX12" fmla="*/ 0 w 1686986"/>
                      <a:gd name="connsiteY12" fmla="*/ 320594 h 624230"/>
                      <a:gd name="connsiteX13" fmla="*/ 388271 w 1686986"/>
                      <a:gd name="connsiteY13" fmla="*/ 2330 h 624230"/>
                      <a:gd name="connsiteX0" fmla="*/ 388271 w 1686986"/>
                      <a:gd name="connsiteY0" fmla="*/ 27992 h 649893"/>
                      <a:gd name="connsiteX1" fmla="*/ 1130498 w 1686986"/>
                      <a:gd name="connsiteY1" fmla="*/ 260037 h 649893"/>
                      <a:gd name="connsiteX2" fmla="*/ 1382543 w 1686986"/>
                      <a:gd name="connsiteY2" fmla="*/ 312062 h 649893"/>
                      <a:gd name="connsiteX3" fmla="*/ 1551412 w 1686986"/>
                      <a:gd name="connsiteY3" fmla="*/ 143193 h 649893"/>
                      <a:gd name="connsiteX4" fmla="*/ 1663726 w 1686986"/>
                      <a:gd name="connsiteY4" fmla="*/ 143193 h 649893"/>
                      <a:gd name="connsiteX5" fmla="*/ 1663725 w 1686986"/>
                      <a:gd name="connsiteY5" fmla="*/ 143193 h 649893"/>
                      <a:gd name="connsiteX6" fmla="*/ 1663725 w 1686986"/>
                      <a:gd name="connsiteY6" fmla="*/ 255507 h 649893"/>
                      <a:gd name="connsiteX7" fmla="*/ 1449127 w 1686986"/>
                      <a:gd name="connsiteY7" fmla="*/ 470104 h 649893"/>
                      <a:gd name="connsiteX8" fmla="*/ 1392970 w 1686986"/>
                      <a:gd name="connsiteY8" fmla="*/ 493365 h 649893"/>
                      <a:gd name="connsiteX9" fmla="*/ 1386380 w 1686986"/>
                      <a:gd name="connsiteY9" fmla="*/ 492082 h 649893"/>
                      <a:gd name="connsiteX10" fmla="*/ 666010 w 1686986"/>
                      <a:gd name="connsiteY10" fmla="*/ 492082 h 649893"/>
                      <a:gd name="connsiteX11" fmla="*/ 322125 w 1686986"/>
                      <a:gd name="connsiteY11" fmla="*/ 649893 h 649893"/>
                      <a:gd name="connsiteX12" fmla="*/ 0 w 1686986"/>
                      <a:gd name="connsiteY12" fmla="*/ 346256 h 649893"/>
                      <a:gd name="connsiteX13" fmla="*/ 388271 w 1686986"/>
                      <a:gd name="connsiteY13" fmla="*/ 27992 h 649893"/>
                      <a:gd name="connsiteX0" fmla="*/ 388271 w 1686986"/>
                      <a:gd name="connsiteY0" fmla="*/ 27992 h 649893"/>
                      <a:gd name="connsiteX1" fmla="*/ 1130498 w 1686986"/>
                      <a:gd name="connsiteY1" fmla="*/ 260037 h 649893"/>
                      <a:gd name="connsiteX2" fmla="*/ 1382543 w 1686986"/>
                      <a:gd name="connsiteY2" fmla="*/ 312062 h 649893"/>
                      <a:gd name="connsiteX3" fmla="*/ 1551412 w 1686986"/>
                      <a:gd name="connsiteY3" fmla="*/ 143193 h 649893"/>
                      <a:gd name="connsiteX4" fmla="*/ 1663726 w 1686986"/>
                      <a:gd name="connsiteY4" fmla="*/ 143193 h 649893"/>
                      <a:gd name="connsiteX5" fmla="*/ 1663725 w 1686986"/>
                      <a:gd name="connsiteY5" fmla="*/ 143193 h 649893"/>
                      <a:gd name="connsiteX6" fmla="*/ 1663725 w 1686986"/>
                      <a:gd name="connsiteY6" fmla="*/ 255507 h 649893"/>
                      <a:gd name="connsiteX7" fmla="*/ 1449127 w 1686986"/>
                      <a:gd name="connsiteY7" fmla="*/ 470104 h 649893"/>
                      <a:gd name="connsiteX8" fmla="*/ 1392970 w 1686986"/>
                      <a:gd name="connsiteY8" fmla="*/ 493365 h 649893"/>
                      <a:gd name="connsiteX9" fmla="*/ 1386380 w 1686986"/>
                      <a:gd name="connsiteY9" fmla="*/ 492082 h 649893"/>
                      <a:gd name="connsiteX10" fmla="*/ 666010 w 1686986"/>
                      <a:gd name="connsiteY10" fmla="*/ 492082 h 649893"/>
                      <a:gd name="connsiteX11" fmla="*/ 322125 w 1686986"/>
                      <a:gd name="connsiteY11" fmla="*/ 649893 h 649893"/>
                      <a:gd name="connsiteX12" fmla="*/ 0 w 1686986"/>
                      <a:gd name="connsiteY12" fmla="*/ 346256 h 649893"/>
                      <a:gd name="connsiteX13" fmla="*/ 388271 w 1686986"/>
                      <a:gd name="connsiteY13" fmla="*/ 27992 h 6498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1686986" h="649893">
                        <a:moveTo>
                          <a:pt x="388271" y="27992"/>
                        </a:moveTo>
                        <a:cubicBezTo>
                          <a:pt x="818598" y="-86607"/>
                          <a:pt x="883089" y="182689"/>
                          <a:pt x="1130498" y="260037"/>
                        </a:cubicBezTo>
                        <a:lnTo>
                          <a:pt x="1382543" y="312062"/>
                        </a:lnTo>
                        <a:lnTo>
                          <a:pt x="1551412" y="143193"/>
                        </a:lnTo>
                        <a:cubicBezTo>
                          <a:pt x="1582426" y="112178"/>
                          <a:pt x="1632711" y="112178"/>
                          <a:pt x="1663726" y="143193"/>
                        </a:cubicBezTo>
                        <a:lnTo>
                          <a:pt x="1663725" y="143193"/>
                        </a:lnTo>
                        <a:cubicBezTo>
                          <a:pt x="1694740" y="174208"/>
                          <a:pt x="1694740" y="224493"/>
                          <a:pt x="1663725" y="255507"/>
                        </a:cubicBezTo>
                        <a:lnTo>
                          <a:pt x="1449127" y="470104"/>
                        </a:lnTo>
                        <a:cubicBezTo>
                          <a:pt x="1433620" y="485611"/>
                          <a:pt x="1413295" y="493365"/>
                          <a:pt x="1392970" y="493365"/>
                        </a:cubicBezTo>
                        <a:lnTo>
                          <a:pt x="1386380" y="492082"/>
                        </a:lnTo>
                        <a:lnTo>
                          <a:pt x="666010" y="492082"/>
                        </a:lnTo>
                        <a:lnTo>
                          <a:pt x="322125" y="649893"/>
                        </a:lnTo>
                        <a:lnTo>
                          <a:pt x="0" y="346256"/>
                        </a:lnTo>
                        <a:cubicBezTo>
                          <a:pt x="116006" y="213032"/>
                          <a:pt x="178979" y="79157"/>
                          <a:pt x="388271" y="27992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1690" name="グループ化 1689"/>
              <p:cNvGrpSpPr/>
              <p:nvPr/>
            </p:nvGrpSpPr>
            <p:grpSpPr>
              <a:xfrm>
                <a:off x="6455840" y="4794732"/>
                <a:ext cx="804129" cy="1510645"/>
                <a:chOff x="6013947" y="4490980"/>
                <a:chExt cx="804129" cy="1510645"/>
              </a:xfrm>
            </p:grpSpPr>
            <p:sp>
              <p:nvSpPr>
                <p:cNvPr id="1698" name="フリーフォーム 1697"/>
                <p:cNvSpPr/>
                <p:nvPr/>
              </p:nvSpPr>
              <p:spPr bwMode="auto">
                <a:xfrm>
                  <a:off x="6038552" y="4490980"/>
                  <a:ext cx="750164" cy="642720"/>
                </a:xfrm>
                <a:custGeom>
                  <a:avLst/>
                  <a:gdLst>
                    <a:gd name="connsiteX0" fmla="*/ 282221 w 733987"/>
                    <a:gd name="connsiteY0" fmla="*/ 0 h 508830"/>
                    <a:gd name="connsiteX1" fmla="*/ 339099 w 733987"/>
                    <a:gd name="connsiteY1" fmla="*/ 5169 h 508830"/>
                    <a:gd name="connsiteX2" fmla="*/ 366994 w 733987"/>
                    <a:gd name="connsiteY2" fmla="*/ 12975 h 508830"/>
                    <a:gd name="connsiteX3" fmla="*/ 394889 w 733987"/>
                    <a:gd name="connsiteY3" fmla="*/ 5169 h 508830"/>
                    <a:gd name="connsiteX4" fmla="*/ 451766 w 733987"/>
                    <a:gd name="connsiteY4" fmla="*/ 0 h 508830"/>
                    <a:gd name="connsiteX5" fmla="*/ 733987 w 733987"/>
                    <a:gd name="connsiteY5" fmla="*/ 254415 h 508830"/>
                    <a:gd name="connsiteX6" fmla="*/ 451766 w 733987"/>
                    <a:gd name="connsiteY6" fmla="*/ 508830 h 508830"/>
                    <a:gd name="connsiteX7" fmla="*/ 394889 w 733987"/>
                    <a:gd name="connsiteY7" fmla="*/ 503661 h 508830"/>
                    <a:gd name="connsiteX8" fmla="*/ 366994 w 733987"/>
                    <a:gd name="connsiteY8" fmla="*/ 495855 h 508830"/>
                    <a:gd name="connsiteX9" fmla="*/ 339099 w 733987"/>
                    <a:gd name="connsiteY9" fmla="*/ 503661 h 508830"/>
                    <a:gd name="connsiteX10" fmla="*/ 282221 w 733987"/>
                    <a:gd name="connsiteY10" fmla="*/ 508830 h 508830"/>
                    <a:gd name="connsiteX11" fmla="*/ 0 w 733987"/>
                    <a:gd name="connsiteY11" fmla="*/ 254415 h 508830"/>
                    <a:gd name="connsiteX12" fmla="*/ 282221 w 733987"/>
                    <a:gd name="connsiteY12" fmla="*/ 0 h 5088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733987" h="508830">
                      <a:moveTo>
                        <a:pt x="282221" y="0"/>
                      </a:moveTo>
                      <a:cubicBezTo>
                        <a:pt x="301705" y="0"/>
                        <a:pt x="320727" y="1780"/>
                        <a:pt x="339099" y="5169"/>
                      </a:cubicBezTo>
                      <a:lnTo>
                        <a:pt x="366994" y="12975"/>
                      </a:lnTo>
                      <a:lnTo>
                        <a:pt x="394889" y="5169"/>
                      </a:lnTo>
                      <a:cubicBezTo>
                        <a:pt x="413261" y="1780"/>
                        <a:pt x="432283" y="0"/>
                        <a:pt x="451766" y="0"/>
                      </a:cubicBezTo>
                      <a:cubicBezTo>
                        <a:pt x="607632" y="0"/>
                        <a:pt x="733987" y="113905"/>
                        <a:pt x="733987" y="254415"/>
                      </a:cubicBezTo>
                      <a:cubicBezTo>
                        <a:pt x="733987" y="394925"/>
                        <a:pt x="607632" y="508830"/>
                        <a:pt x="451766" y="508830"/>
                      </a:cubicBezTo>
                      <a:cubicBezTo>
                        <a:pt x="432283" y="508830"/>
                        <a:pt x="413261" y="507050"/>
                        <a:pt x="394889" y="503661"/>
                      </a:cubicBezTo>
                      <a:lnTo>
                        <a:pt x="366994" y="495855"/>
                      </a:lnTo>
                      <a:lnTo>
                        <a:pt x="339099" y="503661"/>
                      </a:lnTo>
                      <a:cubicBezTo>
                        <a:pt x="320727" y="507050"/>
                        <a:pt x="301705" y="508830"/>
                        <a:pt x="282221" y="508830"/>
                      </a:cubicBezTo>
                      <a:cubicBezTo>
                        <a:pt x="126355" y="508830"/>
                        <a:pt x="0" y="394925"/>
                        <a:pt x="0" y="254415"/>
                      </a:cubicBezTo>
                      <a:cubicBezTo>
                        <a:pt x="0" y="113905"/>
                        <a:pt x="126355" y="0"/>
                        <a:pt x="282221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99" name="台形 1698"/>
                <p:cNvSpPr/>
                <p:nvPr/>
              </p:nvSpPr>
              <p:spPr>
                <a:xfrm>
                  <a:off x="6283824" y="5234586"/>
                  <a:ext cx="250825" cy="223640"/>
                </a:xfrm>
                <a:prstGeom prst="trapezoid">
                  <a:avLst/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grpSp>
              <p:nvGrpSpPr>
                <p:cNvPr id="1700" name="グループ化 1699"/>
                <p:cNvGrpSpPr/>
                <p:nvPr/>
              </p:nvGrpSpPr>
              <p:grpSpPr>
                <a:xfrm>
                  <a:off x="6227268" y="5357552"/>
                  <a:ext cx="360161" cy="644070"/>
                  <a:chOff x="3717150" y="5357552"/>
                  <a:chExt cx="360161" cy="644070"/>
                </a:xfrm>
              </p:grpSpPr>
              <p:sp>
                <p:nvSpPr>
                  <p:cNvPr id="1721" name="台形 1720"/>
                  <p:cNvSpPr/>
                  <p:nvPr/>
                </p:nvSpPr>
                <p:spPr>
                  <a:xfrm rot="10800000">
                    <a:off x="3718929" y="5385671"/>
                    <a:ext cx="356402" cy="615951"/>
                  </a:xfrm>
                  <a:prstGeom prst="trapezoid">
                    <a:avLst>
                      <a:gd name="adj" fmla="val 37172"/>
                    </a:avLst>
                  </a:prstGeom>
                  <a:solidFill>
                    <a:schemeClr val="accent2">
                      <a:lumMod val="20000"/>
                      <a:lumOff val="8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722" name="台形 1721"/>
                  <p:cNvSpPr/>
                  <p:nvPr/>
                </p:nvSpPr>
                <p:spPr>
                  <a:xfrm rot="10800000" flipV="1">
                    <a:off x="3824203" y="5458226"/>
                    <a:ext cx="148236" cy="543396"/>
                  </a:xfrm>
                  <a:prstGeom prst="trapezoid">
                    <a:avLst>
                      <a:gd name="adj" fmla="val 32110"/>
                    </a:avLst>
                  </a:prstGeom>
                  <a:pattFill prst="wdUpDiag">
                    <a:fgClr>
                      <a:srgbClr val="002060"/>
                    </a:fgClr>
                    <a:bgClr>
                      <a:srgbClr val="C00000"/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723" name="台形 1722"/>
                  <p:cNvSpPr/>
                  <p:nvPr/>
                </p:nvSpPr>
                <p:spPr>
                  <a:xfrm rot="10800000">
                    <a:off x="3824203" y="5357552"/>
                    <a:ext cx="148236" cy="121510"/>
                  </a:xfrm>
                  <a:prstGeom prst="trapezoid">
                    <a:avLst>
                      <a:gd name="adj" fmla="val 40678"/>
                    </a:avLst>
                  </a:prstGeom>
                  <a:pattFill prst="wdUpDiag">
                    <a:fgClr>
                      <a:srgbClr val="002060"/>
                    </a:fgClr>
                    <a:bgClr>
                      <a:srgbClr val="C00000"/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724" name="平行四辺形 1723"/>
                  <p:cNvSpPr/>
                  <p:nvPr/>
                </p:nvSpPr>
                <p:spPr>
                  <a:xfrm>
                    <a:off x="3717150" y="5357555"/>
                    <a:ext cx="180181" cy="100671"/>
                  </a:xfrm>
                  <a:prstGeom prst="parallelogram">
                    <a:avLst>
                      <a:gd name="adj" fmla="val 45656"/>
                    </a:avLst>
                  </a:prstGeom>
                  <a:solidFill>
                    <a:schemeClr val="accent2">
                      <a:lumMod val="20000"/>
                      <a:lumOff val="8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725" name="平行四辺形 1724"/>
                  <p:cNvSpPr/>
                  <p:nvPr/>
                </p:nvSpPr>
                <p:spPr>
                  <a:xfrm flipH="1">
                    <a:off x="3897130" y="5357555"/>
                    <a:ext cx="180181" cy="100671"/>
                  </a:xfrm>
                  <a:prstGeom prst="parallelogram">
                    <a:avLst>
                      <a:gd name="adj" fmla="val 45656"/>
                    </a:avLst>
                  </a:prstGeom>
                  <a:solidFill>
                    <a:schemeClr val="accent2">
                      <a:lumMod val="20000"/>
                      <a:lumOff val="8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1701" name="フリーフォーム 1700"/>
                <p:cNvSpPr/>
                <p:nvPr/>
              </p:nvSpPr>
              <p:spPr>
                <a:xfrm>
                  <a:off x="6013947" y="5385674"/>
                  <a:ext cx="786607" cy="615951"/>
                </a:xfrm>
                <a:custGeom>
                  <a:avLst/>
                  <a:gdLst>
                    <a:gd name="connsiteX0" fmla="*/ 153458 w 786607"/>
                    <a:gd name="connsiteY0" fmla="*/ 0 h 615951"/>
                    <a:gd name="connsiteX1" fmla="*/ 183743 w 786607"/>
                    <a:gd name="connsiteY1" fmla="*/ 0 h 615951"/>
                    <a:gd name="connsiteX2" fmla="*/ 393304 w 786607"/>
                    <a:gd name="connsiteY2" fmla="*/ 577849 h 615951"/>
                    <a:gd name="connsiteX3" fmla="*/ 602865 w 786607"/>
                    <a:gd name="connsiteY3" fmla="*/ 0 h 615951"/>
                    <a:gd name="connsiteX4" fmla="*/ 633149 w 786607"/>
                    <a:gd name="connsiteY4" fmla="*/ 0 h 615951"/>
                    <a:gd name="connsiteX5" fmla="*/ 786607 w 786607"/>
                    <a:gd name="connsiteY5" fmla="*/ 153458 h 615951"/>
                    <a:gd name="connsiteX6" fmla="*/ 786607 w 786607"/>
                    <a:gd name="connsiteY6" fmla="*/ 615951 h 615951"/>
                    <a:gd name="connsiteX7" fmla="*/ 0 w 786607"/>
                    <a:gd name="connsiteY7" fmla="*/ 615951 h 615951"/>
                    <a:gd name="connsiteX8" fmla="*/ 0 w 786607"/>
                    <a:gd name="connsiteY8" fmla="*/ 153458 h 615951"/>
                    <a:gd name="connsiteX9" fmla="*/ 153458 w 786607"/>
                    <a:gd name="connsiteY9" fmla="*/ 0 h 6159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786607" h="615951">
                      <a:moveTo>
                        <a:pt x="153458" y="0"/>
                      </a:moveTo>
                      <a:lnTo>
                        <a:pt x="183743" y="0"/>
                      </a:lnTo>
                      <a:lnTo>
                        <a:pt x="393304" y="577849"/>
                      </a:lnTo>
                      <a:lnTo>
                        <a:pt x="602865" y="0"/>
                      </a:lnTo>
                      <a:lnTo>
                        <a:pt x="633149" y="0"/>
                      </a:lnTo>
                      <a:cubicBezTo>
                        <a:pt x="717902" y="0"/>
                        <a:pt x="786607" y="68705"/>
                        <a:pt x="786607" y="153458"/>
                      </a:cubicBezTo>
                      <a:lnTo>
                        <a:pt x="786607" y="615951"/>
                      </a:lnTo>
                      <a:lnTo>
                        <a:pt x="0" y="615951"/>
                      </a:lnTo>
                      <a:lnTo>
                        <a:pt x="0" y="153458"/>
                      </a:lnTo>
                      <a:cubicBezTo>
                        <a:pt x="0" y="68705"/>
                        <a:pt x="68705" y="0"/>
                        <a:pt x="153458" y="0"/>
                      </a:cubicBezTo>
                      <a:close/>
                    </a:path>
                  </a:pathLst>
                </a:custGeom>
                <a:pattFill prst="pct90">
                  <a:fgClr>
                    <a:schemeClr val="accent5">
                      <a:lumMod val="25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702" name="平行四辺形 14"/>
                <p:cNvSpPr/>
                <p:nvPr/>
              </p:nvSpPr>
              <p:spPr>
                <a:xfrm flipH="1">
                  <a:off x="6164163" y="5385675"/>
                  <a:ext cx="273050" cy="615950"/>
                </a:xfrm>
                <a:custGeom>
                  <a:avLst/>
                  <a:gdLst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128623 w 333375"/>
                    <a:gd name="connsiteY3" fmla="*/ 615950 h 615950"/>
                    <a:gd name="connsiteX4" fmla="*/ 0 w 333375"/>
                    <a:gd name="connsiteY4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82575 w 333375"/>
                    <a:gd name="connsiteY3" fmla="*/ 142875 h 615950"/>
                    <a:gd name="connsiteX4" fmla="*/ 128623 w 333375"/>
                    <a:gd name="connsiteY4" fmla="*/ 615950 h 615950"/>
                    <a:gd name="connsiteX5" fmla="*/ 0 w 333375"/>
                    <a:gd name="connsiteY5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128623 w 333375"/>
                    <a:gd name="connsiteY4" fmla="*/ 615950 h 615950"/>
                    <a:gd name="connsiteX5" fmla="*/ 0 w 333375"/>
                    <a:gd name="connsiteY5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193675 w 333375"/>
                    <a:gd name="connsiteY4" fmla="*/ 250825 h 615950"/>
                    <a:gd name="connsiteX5" fmla="*/ 128623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285750 w 333375"/>
                    <a:gd name="connsiteY4" fmla="*/ 250825 h 615950"/>
                    <a:gd name="connsiteX5" fmla="*/ 128623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285750 w 333375"/>
                    <a:gd name="connsiteY4" fmla="*/ 250825 h 615950"/>
                    <a:gd name="connsiteX5" fmla="*/ 90523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285750 w 333375"/>
                    <a:gd name="connsiteY4" fmla="*/ 250825 h 615950"/>
                    <a:gd name="connsiteX5" fmla="*/ 61948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200025 h 615950"/>
                    <a:gd name="connsiteX4" fmla="*/ 285750 w 333375"/>
                    <a:gd name="connsiteY4" fmla="*/ 250825 h 615950"/>
                    <a:gd name="connsiteX5" fmla="*/ 61948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66700 w 333375"/>
                    <a:gd name="connsiteY3" fmla="*/ 101600 h 615950"/>
                    <a:gd name="connsiteX4" fmla="*/ 212725 w 333375"/>
                    <a:gd name="connsiteY4" fmla="*/ 200025 h 615950"/>
                    <a:gd name="connsiteX5" fmla="*/ 285750 w 333375"/>
                    <a:gd name="connsiteY5" fmla="*/ 250825 h 615950"/>
                    <a:gd name="connsiteX6" fmla="*/ 61948 w 333375"/>
                    <a:gd name="connsiteY6" fmla="*/ 615950 h 615950"/>
                    <a:gd name="connsiteX7" fmla="*/ 0 w 333375"/>
                    <a:gd name="connsiteY7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314325 w 333375"/>
                    <a:gd name="connsiteY3" fmla="*/ 174625 h 615950"/>
                    <a:gd name="connsiteX4" fmla="*/ 212725 w 333375"/>
                    <a:gd name="connsiteY4" fmla="*/ 200025 h 615950"/>
                    <a:gd name="connsiteX5" fmla="*/ 285750 w 333375"/>
                    <a:gd name="connsiteY5" fmla="*/ 250825 h 615950"/>
                    <a:gd name="connsiteX6" fmla="*/ 61948 w 333375"/>
                    <a:gd name="connsiteY6" fmla="*/ 615950 h 615950"/>
                    <a:gd name="connsiteX7" fmla="*/ 0 w 333375"/>
                    <a:gd name="connsiteY7" fmla="*/ 615950 h 615950"/>
                    <a:gd name="connsiteX0" fmla="*/ 0 w 314325"/>
                    <a:gd name="connsiteY0" fmla="*/ 615950 h 615950"/>
                    <a:gd name="connsiteX1" fmla="*/ 204752 w 314325"/>
                    <a:gd name="connsiteY1" fmla="*/ 0 h 615950"/>
                    <a:gd name="connsiteX2" fmla="*/ 314325 w 314325"/>
                    <a:gd name="connsiteY2" fmla="*/ 0 h 615950"/>
                    <a:gd name="connsiteX3" fmla="*/ 314325 w 314325"/>
                    <a:gd name="connsiteY3" fmla="*/ 174625 h 615950"/>
                    <a:gd name="connsiteX4" fmla="*/ 212725 w 314325"/>
                    <a:gd name="connsiteY4" fmla="*/ 200025 h 615950"/>
                    <a:gd name="connsiteX5" fmla="*/ 285750 w 314325"/>
                    <a:gd name="connsiteY5" fmla="*/ 250825 h 615950"/>
                    <a:gd name="connsiteX6" fmla="*/ 61948 w 314325"/>
                    <a:gd name="connsiteY6" fmla="*/ 615950 h 615950"/>
                    <a:gd name="connsiteX7" fmla="*/ 0 w 314325"/>
                    <a:gd name="connsiteY7" fmla="*/ 615950 h 615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14325" h="615950">
                      <a:moveTo>
                        <a:pt x="0" y="615950"/>
                      </a:moveTo>
                      <a:lnTo>
                        <a:pt x="204752" y="0"/>
                      </a:lnTo>
                      <a:lnTo>
                        <a:pt x="314325" y="0"/>
                      </a:lnTo>
                      <a:lnTo>
                        <a:pt x="314325" y="174625"/>
                      </a:lnTo>
                      <a:lnTo>
                        <a:pt x="212725" y="200025"/>
                      </a:lnTo>
                      <a:lnTo>
                        <a:pt x="285750" y="250825"/>
                      </a:lnTo>
                      <a:lnTo>
                        <a:pt x="61948" y="615950"/>
                      </a:lnTo>
                      <a:lnTo>
                        <a:pt x="0" y="615950"/>
                      </a:lnTo>
                      <a:close/>
                    </a:path>
                  </a:pathLst>
                </a:custGeom>
                <a:pattFill prst="pct90">
                  <a:fgClr>
                    <a:schemeClr val="accent5">
                      <a:lumMod val="25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703" name="平行四辺形 14"/>
                <p:cNvSpPr/>
                <p:nvPr/>
              </p:nvSpPr>
              <p:spPr>
                <a:xfrm>
                  <a:off x="6377287" y="5385675"/>
                  <a:ext cx="273050" cy="615950"/>
                </a:xfrm>
                <a:custGeom>
                  <a:avLst/>
                  <a:gdLst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128623 w 333375"/>
                    <a:gd name="connsiteY3" fmla="*/ 615950 h 615950"/>
                    <a:gd name="connsiteX4" fmla="*/ 0 w 333375"/>
                    <a:gd name="connsiteY4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82575 w 333375"/>
                    <a:gd name="connsiteY3" fmla="*/ 142875 h 615950"/>
                    <a:gd name="connsiteX4" fmla="*/ 128623 w 333375"/>
                    <a:gd name="connsiteY4" fmla="*/ 615950 h 615950"/>
                    <a:gd name="connsiteX5" fmla="*/ 0 w 333375"/>
                    <a:gd name="connsiteY5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128623 w 333375"/>
                    <a:gd name="connsiteY4" fmla="*/ 615950 h 615950"/>
                    <a:gd name="connsiteX5" fmla="*/ 0 w 333375"/>
                    <a:gd name="connsiteY5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193675 w 333375"/>
                    <a:gd name="connsiteY4" fmla="*/ 250825 h 615950"/>
                    <a:gd name="connsiteX5" fmla="*/ 128623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285750 w 333375"/>
                    <a:gd name="connsiteY4" fmla="*/ 250825 h 615950"/>
                    <a:gd name="connsiteX5" fmla="*/ 128623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285750 w 333375"/>
                    <a:gd name="connsiteY4" fmla="*/ 250825 h 615950"/>
                    <a:gd name="connsiteX5" fmla="*/ 90523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285750 w 333375"/>
                    <a:gd name="connsiteY4" fmla="*/ 250825 h 615950"/>
                    <a:gd name="connsiteX5" fmla="*/ 61948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200025 h 615950"/>
                    <a:gd name="connsiteX4" fmla="*/ 285750 w 333375"/>
                    <a:gd name="connsiteY4" fmla="*/ 250825 h 615950"/>
                    <a:gd name="connsiteX5" fmla="*/ 61948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66700 w 333375"/>
                    <a:gd name="connsiteY3" fmla="*/ 101600 h 615950"/>
                    <a:gd name="connsiteX4" fmla="*/ 212725 w 333375"/>
                    <a:gd name="connsiteY4" fmla="*/ 200025 h 615950"/>
                    <a:gd name="connsiteX5" fmla="*/ 285750 w 333375"/>
                    <a:gd name="connsiteY5" fmla="*/ 250825 h 615950"/>
                    <a:gd name="connsiteX6" fmla="*/ 61948 w 333375"/>
                    <a:gd name="connsiteY6" fmla="*/ 615950 h 615950"/>
                    <a:gd name="connsiteX7" fmla="*/ 0 w 333375"/>
                    <a:gd name="connsiteY7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314325 w 333375"/>
                    <a:gd name="connsiteY3" fmla="*/ 174625 h 615950"/>
                    <a:gd name="connsiteX4" fmla="*/ 212725 w 333375"/>
                    <a:gd name="connsiteY4" fmla="*/ 200025 h 615950"/>
                    <a:gd name="connsiteX5" fmla="*/ 285750 w 333375"/>
                    <a:gd name="connsiteY5" fmla="*/ 250825 h 615950"/>
                    <a:gd name="connsiteX6" fmla="*/ 61948 w 333375"/>
                    <a:gd name="connsiteY6" fmla="*/ 615950 h 615950"/>
                    <a:gd name="connsiteX7" fmla="*/ 0 w 333375"/>
                    <a:gd name="connsiteY7" fmla="*/ 615950 h 615950"/>
                    <a:gd name="connsiteX0" fmla="*/ 0 w 314325"/>
                    <a:gd name="connsiteY0" fmla="*/ 615950 h 615950"/>
                    <a:gd name="connsiteX1" fmla="*/ 204752 w 314325"/>
                    <a:gd name="connsiteY1" fmla="*/ 0 h 615950"/>
                    <a:gd name="connsiteX2" fmla="*/ 314325 w 314325"/>
                    <a:gd name="connsiteY2" fmla="*/ 0 h 615950"/>
                    <a:gd name="connsiteX3" fmla="*/ 314325 w 314325"/>
                    <a:gd name="connsiteY3" fmla="*/ 174625 h 615950"/>
                    <a:gd name="connsiteX4" fmla="*/ 212725 w 314325"/>
                    <a:gd name="connsiteY4" fmla="*/ 200025 h 615950"/>
                    <a:gd name="connsiteX5" fmla="*/ 285750 w 314325"/>
                    <a:gd name="connsiteY5" fmla="*/ 250825 h 615950"/>
                    <a:gd name="connsiteX6" fmla="*/ 61948 w 314325"/>
                    <a:gd name="connsiteY6" fmla="*/ 615950 h 615950"/>
                    <a:gd name="connsiteX7" fmla="*/ 0 w 314325"/>
                    <a:gd name="connsiteY7" fmla="*/ 615950 h 615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14325" h="615950">
                      <a:moveTo>
                        <a:pt x="0" y="615950"/>
                      </a:moveTo>
                      <a:lnTo>
                        <a:pt x="204752" y="0"/>
                      </a:lnTo>
                      <a:lnTo>
                        <a:pt x="314325" y="0"/>
                      </a:lnTo>
                      <a:lnTo>
                        <a:pt x="314325" y="174625"/>
                      </a:lnTo>
                      <a:lnTo>
                        <a:pt x="212725" y="200025"/>
                      </a:lnTo>
                      <a:lnTo>
                        <a:pt x="285750" y="250825"/>
                      </a:lnTo>
                      <a:lnTo>
                        <a:pt x="61948" y="615950"/>
                      </a:lnTo>
                      <a:lnTo>
                        <a:pt x="0" y="615950"/>
                      </a:lnTo>
                      <a:close/>
                    </a:path>
                  </a:pathLst>
                </a:custGeom>
                <a:pattFill prst="pct90">
                  <a:fgClr>
                    <a:schemeClr val="accent5">
                      <a:lumMod val="25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grpSp>
              <p:nvGrpSpPr>
                <p:cNvPr id="1704" name="グループ化 1703"/>
                <p:cNvGrpSpPr/>
                <p:nvPr/>
              </p:nvGrpSpPr>
              <p:grpSpPr>
                <a:xfrm>
                  <a:off x="6014390" y="4883665"/>
                  <a:ext cx="167685" cy="232292"/>
                  <a:chOff x="1564361" y="1500881"/>
                  <a:chExt cx="156844" cy="201655"/>
                </a:xfrm>
              </p:grpSpPr>
              <p:sp>
                <p:nvSpPr>
                  <p:cNvPr id="1719" name="円/楕円 701"/>
                  <p:cNvSpPr/>
                  <p:nvPr/>
                </p:nvSpPr>
                <p:spPr>
                  <a:xfrm rot="20700000">
                    <a:off x="1564361" y="1500881"/>
                    <a:ext cx="156844" cy="201655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720" name="円/楕円 702"/>
                  <p:cNvSpPr/>
                  <p:nvPr/>
                </p:nvSpPr>
                <p:spPr>
                  <a:xfrm rot="20700000">
                    <a:off x="1592530" y="1537098"/>
                    <a:ext cx="100507" cy="129221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705" name="グループ化 1704"/>
                <p:cNvGrpSpPr/>
                <p:nvPr/>
              </p:nvGrpSpPr>
              <p:grpSpPr>
                <a:xfrm flipH="1">
                  <a:off x="6650391" y="4883665"/>
                  <a:ext cx="167685" cy="232292"/>
                  <a:chOff x="1564361" y="1500881"/>
                  <a:chExt cx="156844" cy="201655"/>
                </a:xfrm>
              </p:grpSpPr>
              <p:sp>
                <p:nvSpPr>
                  <p:cNvPr id="1717" name="円/楕円 701"/>
                  <p:cNvSpPr/>
                  <p:nvPr/>
                </p:nvSpPr>
                <p:spPr>
                  <a:xfrm rot="20700000">
                    <a:off x="1564361" y="1500881"/>
                    <a:ext cx="156844" cy="201655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718" name="円/楕円 702"/>
                  <p:cNvSpPr/>
                  <p:nvPr/>
                </p:nvSpPr>
                <p:spPr>
                  <a:xfrm rot="20700000">
                    <a:off x="1592530" y="1537098"/>
                    <a:ext cx="100507" cy="129221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1706" name="円/楕円 840"/>
                <p:cNvSpPr/>
                <p:nvPr/>
              </p:nvSpPr>
              <p:spPr>
                <a:xfrm>
                  <a:off x="6097620" y="4554125"/>
                  <a:ext cx="628412" cy="756397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707" name="フリーフォーム 1706"/>
                <p:cNvSpPr/>
                <p:nvPr/>
              </p:nvSpPr>
              <p:spPr>
                <a:xfrm>
                  <a:off x="6356094" y="4972228"/>
                  <a:ext cx="101024" cy="144292"/>
                </a:xfrm>
                <a:custGeom>
                  <a:avLst/>
                  <a:gdLst>
                    <a:gd name="connsiteX0" fmla="*/ 43013 w 140052"/>
                    <a:gd name="connsiteY0" fmla="*/ 0 h 142045"/>
                    <a:gd name="connsiteX1" fmla="*/ 97039 w 140052"/>
                    <a:gd name="connsiteY1" fmla="*/ 0 h 142045"/>
                    <a:gd name="connsiteX2" fmla="*/ 119542 w 140052"/>
                    <a:gd name="connsiteY2" fmla="*/ 22503 h 142045"/>
                    <a:gd name="connsiteX3" fmla="*/ 119542 w 140052"/>
                    <a:gd name="connsiteY3" fmla="*/ 121535 h 142045"/>
                    <a:gd name="connsiteX4" fmla="*/ 20510 w 140052"/>
                    <a:gd name="connsiteY4" fmla="*/ 121535 h 142045"/>
                    <a:gd name="connsiteX5" fmla="*/ 20510 w 140052"/>
                    <a:gd name="connsiteY5" fmla="*/ 22503 h 142045"/>
                    <a:gd name="connsiteX0" fmla="*/ 97039 w 188479"/>
                    <a:gd name="connsiteY0" fmla="*/ 0 h 142045"/>
                    <a:gd name="connsiteX1" fmla="*/ 119542 w 188479"/>
                    <a:gd name="connsiteY1" fmla="*/ 22503 h 142045"/>
                    <a:gd name="connsiteX2" fmla="*/ 119542 w 188479"/>
                    <a:gd name="connsiteY2" fmla="*/ 121535 h 142045"/>
                    <a:gd name="connsiteX3" fmla="*/ 20510 w 188479"/>
                    <a:gd name="connsiteY3" fmla="*/ 121535 h 142045"/>
                    <a:gd name="connsiteX4" fmla="*/ 20510 w 188479"/>
                    <a:gd name="connsiteY4" fmla="*/ 22503 h 142045"/>
                    <a:gd name="connsiteX5" fmla="*/ 43013 w 188479"/>
                    <a:gd name="connsiteY5" fmla="*/ 0 h 142045"/>
                    <a:gd name="connsiteX6" fmla="*/ 188479 w 188479"/>
                    <a:gd name="connsiteY6" fmla="*/ 91440 h 142045"/>
                    <a:gd name="connsiteX0" fmla="*/ 97039 w 140052"/>
                    <a:gd name="connsiteY0" fmla="*/ 0 h 142045"/>
                    <a:gd name="connsiteX1" fmla="*/ 119542 w 140052"/>
                    <a:gd name="connsiteY1" fmla="*/ 22503 h 142045"/>
                    <a:gd name="connsiteX2" fmla="*/ 119542 w 140052"/>
                    <a:gd name="connsiteY2" fmla="*/ 121535 h 142045"/>
                    <a:gd name="connsiteX3" fmla="*/ 20510 w 140052"/>
                    <a:gd name="connsiteY3" fmla="*/ 121535 h 142045"/>
                    <a:gd name="connsiteX4" fmla="*/ 20510 w 140052"/>
                    <a:gd name="connsiteY4" fmla="*/ 22503 h 142045"/>
                    <a:gd name="connsiteX5" fmla="*/ 43013 w 140052"/>
                    <a:gd name="connsiteY5" fmla="*/ 0 h 1420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40052" h="142045">
                      <a:moveTo>
                        <a:pt x="97039" y="0"/>
                      </a:moveTo>
                      <a:lnTo>
                        <a:pt x="119542" y="22503"/>
                      </a:lnTo>
                      <a:cubicBezTo>
                        <a:pt x="146889" y="49850"/>
                        <a:pt x="146889" y="94188"/>
                        <a:pt x="119542" y="121535"/>
                      </a:cubicBezTo>
                      <a:cubicBezTo>
                        <a:pt x="92195" y="148882"/>
                        <a:pt x="47857" y="148882"/>
                        <a:pt x="20510" y="121535"/>
                      </a:cubicBezTo>
                      <a:cubicBezTo>
                        <a:pt x="-6837" y="94188"/>
                        <a:pt x="-6837" y="49850"/>
                        <a:pt x="20510" y="22503"/>
                      </a:cubicBezTo>
                      <a:lnTo>
                        <a:pt x="43013" y="0"/>
                      </a:lnTo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708" name="フリーフォーム 1707"/>
                <p:cNvSpPr/>
                <p:nvPr/>
              </p:nvSpPr>
              <p:spPr bwMode="auto">
                <a:xfrm>
                  <a:off x="6095502" y="4526631"/>
                  <a:ext cx="630418" cy="281900"/>
                </a:xfrm>
                <a:custGeom>
                  <a:avLst/>
                  <a:gdLst>
                    <a:gd name="connsiteX0" fmla="*/ 432057 w 707935"/>
                    <a:gd name="connsiteY0" fmla="*/ 1372 h 377383"/>
                    <a:gd name="connsiteX1" fmla="*/ 611389 w 707935"/>
                    <a:gd name="connsiteY1" fmla="*/ 96548 h 377383"/>
                    <a:gd name="connsiteX2" fmla="*/ 704661 w 707935"/>
                    <a:gd name="connsiteY2" fmla="*/ 331061 h 377383"/>
                    <a:gd name="connsiteX3" fmla="*/ 693416 w 707935"/>
                    <a:gd name="connsiteY3" fmla="*/ 362861 h 377383"/>
                    <a:gd name="connsiteX4" fmla="*/ 661615 w 707935"/>
                    <a:gd name="connsiteY4" fmla="*/ 374107 h 377383"/>
                    <a:gd name="connsiteX5" fmla="*/ 427102 w 707935"/>
                    <a:gd name="connsiteY5" fmla="*/ 280834 h 377383"/>
                    <a:gd name="connsiteX6" fmla="*/ 379408 w 707935"/>
                    <a:gd name="connsiteY6" fmla="*/ 222742 h 377383"/>
                    <a:gd name="connsiteX7" fmla="*/ 353968 w 707935"/>
                    <a:gd name="connsiteY7" fmla="*/ 174176 h 377383"/>
                    <a:gd name="connsiteX8" fmla="*/ 328527 w 707935"/>
                    <a:gd name="connsiteY8" fmla="*/ 222744 h 377383"/>
                    <a:gd name="connsiteX9" fmla="*/ 280832 w 707935"/>
                    <a:gd name="connsiteY9" fmla="*/ 280836 h 377383"/>
                    <a:gd name="connsiteX10" fmla="*/ 46320 w 707935"/>
                    <a:gd name="connsiteY10" fmla="*/ 374109 h 377383"/>
                    <a:gd name="connsiteX11" fmla="*/ 14519 w 707935"/>
                    <a:gd name="connsiteY11" fmla="*/ 362863 h 377383"/>
                    <a:gd name="connsiteX12" fmla="*/ 3274 w 707935"/>
                    <a:gd name="connsiteY12" fmla="*/ 331062 h 377383"/>
                    <a:gd name="connsiteX13" fmla="*/ 96546 w 707935"/>
                    <a:gd name="connsiteY13" fmla="*/ 96550 h 377383"/>
                    <a:gd name="connsiteX14" fmla="*/ 331059 w 707935"/>
                    <a:gd name="connsiteY14" fmla="*/ 3276 h 377383"/>
                    <a:gd name="connsiteX15" fmla="*/ 353965 w 707935"/>
                    <a:gd name="connsiteY15" fmla="*/ 11376 h 377383"/>
                    <a:gd name="connsiteX16" fmla="*/ 376875 w 707935"/>
                    <a:gd name="connsiteY16" fmla="*/ 3274 h 377383"/>
                    <a:gd name="connsiteX17" fmla="*/ 432057 w 707935"/>
                    <a:gd name="connsiteY17" fmla="*/ 1372 h 3773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707935" h="377383">
                      <a:moveTo>
                        <a:pt x="432057" y="1372"/>
                      </a:moveTo>
                      <a:cubicBezTo>
                        <a:pt x="490379" y="8298"/>
                        <a:pt x="556131" y="41290"/>
                        <a:pt x="611389" y="96548"/>
                      </a:cubicBezTo>
                      <a:cubicBezTo>
                        <a:pt x="685065" y="170224"/>
                        <a:pt x="719159" y="262558"/>
                        <a:pt x="704661" y="331061"/>
                      </a:cubicBezTo>
                      <a:lnTo>
                        <a:pt x="693416" y="362861"/>
                      </a:lnTo>
                      <a:lnTo>
                        <a:pt x="661615" y="374107"/>
                      </a:lnTo>
                      <a:cubicBezTo>
                        <a:pt x="593112" y="388605"/>
                        <a:pt x="500779" y="354510"/>
                        <a:pt x="427102" y="280834"/>
                      </a:cubicBezTo>
                      <a:cubicBezTo>
                        <a:pt x="408684" y="262415"/>
                        <a:pt x="392738" y="242829"/>
                        <a:pt x="379408" y="222742"/>
                      </a:cubicBezTo>
                      <a:lnTo>
                        <a:pt x="353968" y="174176"/>
                      </a:lnTo>
                      <a:lnTo>
                        <a:pt x="328527" y="222744"/>
                      </a:lnTo>
                      <a:cubicBezTo>
                        <a:pt x="315197" y="242831"/>
                        <a:pt x="299252" y="262417"/>
                        <a:pt x="280832" y="280836"/>
                      </a:cubicBezTo>
                      <a:cubicBezTo>
                        <a:pt x="207157" y="354512"/>
                        <a:pt x="114823" y="388607"/>
                        <a:pt x="46320" y="374109"/>
                      </a:cubicBezTo>
                      <a:lnTo>
                        <a:pt x="14519" y="362863"/>
                      </a:lnTo>
                      <a:lnTo>
                        <a:pt x="3274" y="331062"/>
                      </a:lnTo>
                      <a:cubicBezTo>
                        <a:pt x="-11224" y="262560"/>
                        <a:pt x="22871" y="170226"/>
                        <a:pt x="96546" y="96550"/>
                      </a:cubicBezTo>
                      <a:cubicBezTo>
                        <a:pt x="170223" y="22873"/>
                        <a:pt x="262557" y="-11221"/>
                        <a:pt x="331059" y="3276"/>
                      </a:cubicBezTo>
                      <a:lnTo>
                        <a:pt x="353965" y="11376"/>
                      </a:lnTo>
                      <a:lnTo>
                        <a:pt x="376875" y="3274"/>
                      </a:lnTo>
                      <a:cubicBezTo>
                        <a:pt x="394001" y="-350"/>
                        <a:pt x="412616" y="-938"/>
                        <a:pt x="432057" y="1372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09" name="月 1708"/>
                <p:cNvSpPr/>
                <p:nvPr/>
              </p:nvSpPr>
              <p:spPr bwMode="auto">
                <a:xfrm rot="16200000">
                  <a:off x="6224659" y="4712211"/>
                  <a:ext cx="45719" cy="204352"/>
                </a:xfrm>
                <a:prstGeom prst="moon">
                  <a:avLst>
                    <a:gd name="adj" fmla="val 43363"/>
                  </a:avLst>
                </a:prstGeom>
                <a:solidFill>
                  <a:schemeClr val="tx1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710" name="フリーフォーム 1709"/>
                <p:cNvSpPr/>
                <p:nvPr/>
              </p:nvSpPr>
              <p:spPr bwMode="auto">
                <a:xfrm>
                  <a:off x="6145341" y="4880247"/>
                  <a:ext cx="205014" cy="126572"/>
                </a:xfrm>
                <a:custGeom>
                  <a:avLst/>
                  <a:gdLst>
                    <a:gd name="connsiteX0" fmla="*/ 247727 w 425422"/>
                    <a:gd name="connsiteY0" fmla="*/ 230 h 262648"/>
                    <a:gd name="connsiteX1" fmla="*/ 409271 w 425422"/>
                    <a:gd name="connsiteY1" fmla="*/ 53778 h 262648"/>
                    <a:gd name="connsiteX2" fmla="*/ 425422 w 425422"/>
                    <a:gd name="connsiteY2" fmla="*/ 74329 h 262648"/>
                    <a:gd name="connsiteX3" fmla="*/ 421711 w 425422"/>
                    <a:gd name="connsiteY3" fmla="*/ 100202 h 262648"/>
                    <a:gd name="connsiteX4" fmla="*/ 245062 w 425422"/>
                    <a:gd name="connsiteY4" fmla="*/ 252062 h 262648"/>
                    <a:gd name="connsiteX5" fmla="*/ 16151 w 425422"/>
                    <a:gd name="connsiteY5" fmla="*/ 208871 h 262648"/>
                    <a:gd name="connsiteX6" fmla="*/ 0 w 425422"/>
                    <a:gd name="connsiteY6" fmla="*/ 188320 h 262648"/>
                    <a:gd name="connsiteX7" fmla="*/ 3711 w 425422"/>
                    <a:gd name="connsiteY7" fmla="*/ 162447 h 262648"/>
                    <a:gd name="connsiteX8" fmla="*/ 180359 w 425422"/>
                    <a:gd name="connsiteY8" fmla="*/ 10587 h 262648"/>
                    <a:gd name="connsiteX9" fmla="*/ 247727 w 425422"/>
                    <a:gd name="connsiteY9" fmla="*/ 230 h 2626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425422" h="262648">
                      <a:moveTo>
                        <a:pt x="247727" y="230"/>
                      </a:moveTo>
                      <a:cubicBezTo>
                        <a:pt x="313498" y="-2391"/>
                        <a:pt x="372697" y="17508"/>
                        <a:pt x="409271" y="53778"/>
                      </a:cubicBezTo>
                      <a:lnTo>
                        <a:pt x="425422" y="74329"/>
                      </a:lnTo>
                      <a:lnTo>
                        <a:pt x="421711" y="100202"/>
                      </a:lnTo>
                      <a:cubicBezTo>
                        <a:pt x="403658" y="166465"/>
                        <a:pt x="336221" y="227636"/>
                        <a:pt x="245062" y="252062"/>
                      </a:cubicBezTo>
                      <a:cubicBezTo>
                        <a:pt x="153904" y="276488"/>
                        <a:pt x="64916" y="257231"/>
                        <a:pt x="16151" y="208871"/>
                      </a:cubicBezTo>
                      <a:lnTo>
                        <a:pt x="0" y="188320"/>
                      </a:lnTo>
                      <a:lnTo>
                        <a:pt x="3711" y="162447"/>
                      </a:lnTo>
                      <a:cubicBezTo>
                        <a:pt x="21763" y="96184"/>
                        <a:pt x="89201" y="35013"/>
                        <a:pt x="180359" y="10587"/>
                      </a:cubicBezTo>
                      <a:cubicBezTo>
                        <a:pt x="203149" y="4481"/>
                        <a:pt x="225803" y="1104"/>
                        <a:pt x="247727" y="23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11" name="楕円 1710"/>
                <p:cNvSpPr/>
                <p:nvPr/>
              </p:nvSpPr>
              <p:spPr bwMode="auto">
                <a:xfrm>
                  <a:off x="6244351" y="4902928"/>
                  <a:ext cx="68353" cy="65290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712" name="グループ化 1711"/>
                <p:cNvGrpSpPr/>
                <p:nvPr/>
              </p:nvGrpSpPr>
              <p:grpSpPr>
                <a:xfrm flipH="1">
                  <a:off x="6457118" y="4791528"/>
                  <a:ext cx="205016" cy="215292"/>
                  <a:chOff x="6505384" y="4791528"/>
                  <a:chExt cx="205016" cy="215292"/>
                </a:xfrm>
              </p:grpSpPr>
              <p:sp>
                <p:nvSpPr>
                  <p:cNvPr id="1714" name="月 1713"/>
                  <p:cNvSpPr/>
                  <p:nvPr/>
                </p:nvSpPr>
                <p:spPr bwMode="auto">
                  <a:xfrm rot="16200000">
                    <a:off x="6584700" y="4712212"/>
                    <a:ext cx="45719" cy="204352"/>
                  </a:xfrm>
                  <a:prstGeom prst="moon">
                    <a:avLst>
                      <a:gd name="adj" fmla="val 43363"/>
                    </a:avLst>
                  </a:prstGeom>
                  <a:solidFill>
                    <a:schemeClr val="tx1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715" name="フリーフォーム 1714"/>
                  <p:cNvSpPr/>
                  <p:nvPr/>
                </p:nvSpPr>
                <p:spPr bwMode="auto">
                  <a:xfrm>
                    <a:off x="6505386" y="4880248"/>
                    <a:ext cx="205014" cy="126572"/>
                  </a:xfrm>
                  <a:custGeom>
                    <a:avLst/>
                    <a:gdLst>
                      <a:gd name="connsiteX0" fmla="*/ 247727 w 425422"/>
                      <a:gd name="connsiteY0" fmla="*/ 230 h 262648"/>
                      <a:gd name="connsiteX1" fmla="*/ 409271 w 425422"/>
                      <a:gd name="connsiteY1" fmla="*/ 53778 h 262648"/>
                      <a:gd name="connsiteX2" fmla="*/ 425422 w 425422"/>
                      <a:gd name="connsiteY2" fmla="*/ 74329 h 262648"/>
                      <a:gd name="connsiteX3" fmla="*/ 421711 w 425422"/>
                      <a:gd name="connsiteY3" fmla="*/ 100202 h 262648"/>
                      <a:gd name="connsiteX4" fmla="*/ 245062 w 425422"/>
                      <a:gd name="connsiteY4" fmla="*/ 252062 h 262648"/>
                      <a:gd name="connsiteX5" fmla="*/ 16151 w 425422"/>
                      <a:gd name="connsiteY5" fmla="*/ 208871 h 262648"/>
                      <a:gd name="connsiteX6" fmla="*/ 0 w 425422"/>
                      <a:gd name="connsiteY6" fmla="*/ 188320 h 262648"/>
                      <a:gd name="connsiteX7" fmla="*/ 3711 w 425422"/>
                      <a:gd name="connsiteY7" fmla="*/ 162447 h 262648"/>
                      <a:gd name="connsiteX8" fmla="*/ 180359 w 425422"/>
                      <a:gd name="connsiteY8" fmla="*/ 10587 h 262648"/>
                      <a:gd name="connsiteX9" fmla="*/ 247727 w 425422"/>
                      <a:gd name="connsiteY9" fmla="*/ 230 h 26264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425422" h="262648">
                        <a:moveTo>
                          <a:pt x="247727" y="230"/>
                        </a:moveTo>
                        <a:cubicBezTo>
                          <a:pt x="313498" y="-2391"/>
                          <a:pt x="372697" y="17508"/>
                          <a:pt x="409271" y="53778"/>
                        </a:cubicBezTo>
                        <a:lnTo>
                          <a:pt x="425422" y="74329"/>
                        </a:lnTo>
                        <a:lnTo>
                          <a:pt x="421711" y="100202"/>
                        </a:lnTo>
                        <a:cubicBezTo>
                          <a:pt x="403658" y="166465"/>
                          <a:pt x="336221" y="227636"/>
                          <a:pt x="245062" y="252062"/>
                        </a:cubicBezTo>
                        <a:cubicBezTo>
                          <a:pt x="153904" y="276488"/>
                          <a:pt x="64916" y="257231"/>
                          <a:pt x="16151" y="208871"/>
                        </a:cubicBezTo>
                        <a:lnTo>
                          <a:pt x="0" y="188320"/>
                        </a:lnTo>
                        <a:lnTo>
                          <a:pt x="3711" y="162447"/>
                        </a:lnTo>
                        <a:cubicBezTo>
                          <a:pt x="21763" y="96184"/>
                          <a:pt x="89201" y="35013"/>
                          <a:pt x="180359" y="10587"/>
                        </a:cubicBezTo>
                        <a:cubicBezTo>
                          <a:pt x="203149" y="4481"/>
                          <a:pt x="225803" y="1104"/>
                          <a:pt x="247727" y="23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16" name="楕円 1715"/>
                  <p:cNvSpPr/>
                  <p:nvPr/>
                </p:nvSpPr>
                <p:spPr bwMode="auto">
                  <a:xfrm>
                    <a:off x="6604396" y="4902929"/>
                    <a:ext cx="68353" cy="65290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713" name="月 1712"/>
                <p:cNvSpPr/>
                <p:nvPr/>
              </p:nvSpPr>
              <p:spPr bwMode="auto">
                <a:xfrm rot="12889395">
                  <a:off x="6331077" y="4598824"/>
                  <a:ext cx="49933" cy="258502"/>
                </a:xfrm>
                <a:prstGeom prst="moon">
                  <a:avLst>
                    <a:gd name="adj" fmla="val 29337"/>
                  </a:avLst>
                </a:prstGeom>
                <a:solidFill>
                  <a:schemeClr val="tx1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1691" name="楕円 1690"/>
              <p:cNvSpPr/>
              <p:nvPr/>
            </p:nvSpPr>
            <p:spPr bwMode="auto">
              <a:xfrm>
                <a:off x="6747088" y="5449980"/>
                <a:ext cx="193906" cy="122749"/>
              </a:xfrm>
              <a:prstGeom prst="ellipse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692" name="片側の 2 つの角を丸めた四角形 544"/>
              <p:cNvSpPr/>
              <p:nvPr/>
            </p:nvSpPr>
            <p:spPr>
              <a:xfrm rot="7200000" flipH="1">
                <a:off x="7242127" y="5680822"/>
                <a:ext cx="230509" cy="549004"/>
              </a:xfrm>
              <a:custGeom>
                <a:avLst/>
                <a:gdLst>
                  <a:gd name="connsiteX0" fmla="*/ 114728 w 229456"/>
                  <a:gd name="connsiteY0" fmla="*/ 0 h 549004"/>
                  <a:gd name="connsiteX1" fmla="*/ 114728 w 229456"/>
                  <a:gd name="connsiteY1" fmla="*/ 0 h 549004"/>
                  <a:gd name="connsiteX2" fmla="*/ 229456 w 229456"/>
                  <a:gd name="connsiteY2" fmla="*/ 114728 h 549004"/>
                  <a:gd name="connsiteX3" fmla="*/ 229456 w 229456"/>
                  <a:gd name="connsiteY3" fmla="*/ 549004 h 549004"/>
                  <a:gd name="connsiteX4" fmla="*/ 229456 w 229456"/>
                  <a:gd name="connsiteY4" fmla="*/ 549004 h 549004"/>
                  <a:gd name="connsiteX5" fmla="*/ 0 w 229456"/>
                  <a:gd name="connsiteY5" fmla="*/ 549004 h 549004"/>
                  <a:gd name="connsiteX6" fmla="*/ 0 w 229456"/>
                  <a:gd name="connsiteY6" fmla="*/ 549004 h 549004"/>
                  <a:gd name="connsiteX7" fmla="*/ 0 w 229456"/>
                  <a:gd name="connsiteY7" fmla="*/ 114728 h 549004"/>
                  <a:gd name="connsiteX8" fmla="*/ 114728 w 229456"/>
                  <a:gd name="connsiteY8" fmla="*/ 0 h 549004"/>
                  <a:gd name="connsiteX0" fmla="*/ 115781 w 230509"/>
                  <a:gd name="connsiteY0" fmla="*/ 0 h 549004"/>
                  <a:gd name="connsiteX1" fmla="*/ 115781 w 230509"/>
                  <a:gd name="connsiteY1" fmla="*/ 0 h 549004"/>
                  <a:gd name="connsiteX2" fmla="*/ 230509 w 230509"/>
                  <a:gd name="connsiteY2" fmla="*/ 114728 h 549004"/>
                  <a:gd name="connsiteX3" fmla="*/ 230509 w 230509"/>
                  <a:gd name="connsiteY3" fmla="*/ 549004 h 549004"/>
                  <a:gd name="connsiteX4" fmla="*/ 230509 w 230509"/>
                  <a:gd name="connsiteY4" fmla="*/ 549004 h 549004"/>
                  <a:gd name="connsiteX5" fmla="*/ 1053 w 230509"/>
                  <a:gd name="connsiteY5" fmla="*/ 549004 h 549004"/>
                  <a:gd name="connsiteX6" fmla="*/ 1053 w 230509"/>
                  <a:gd name="connsiteY6" fmla="*/ 549004 h 549004"/>
                  <a:gd name="connsiteX7" fmla="*/ 0 w 230509"/>
                  <a:gd name="connsiteY7" fmla="*/ 344872 h 549004"/>
                  <a:gd name="connsiteX8" fmla="*/ 1053 w 230509"/>
                  <a:gd name="connsiteY8" fmla="*/ 114728 h 549004"/>
                  <a:gd name="connsiteX9" fmla="*/ 115781 w 230509"/>
                  <a:gd name="connsiteY9" fmla="*/ 0 h 549004"/>
                  <a:gd name="connsiteX0" fmla="*/ 1053 w 230509"/>
                  <a:gd name="connsiteY0" fmla="*/ 549004 h 640444"/>
                  <a:gd name="connsiteX1" fmla="*/ 0 w 230509"/>
                  <a:gd name="connsiteY1" fmla="*/ 344872 h 640444"/>
                  <a:gd name="connsiteX2" fmla="*/ 1053 w 230509"/>
                  <a:gd name="connsiteY2" fmla="*/ 114728 h 640444"/>
                  <a:gd name="connsiteX3" fmla="*/ 115781 w 230509"/>
                  <a:gd name="connsiteY3" fmla="*/ 0 h 640444"/>
                  <a:gd name="connsiteX4" fmla="*/ 115781 w 230509"/>
                  <a:gd name="connsiteY4" fmla="*/ 0 h 640444"/>
                  <a:gd name="connsiteX5" fmla="*/ 230509 w 230509"/>
                  <a:gd name="connsiteY5" fmla="*/ 114728 h 640444"/>
                  <a:gd name="connsiteX6" fmla="*/ 230509 w 230509"/>
                  <a:gd name="connsiteY6" fmla="*/ 549004 h 640444"/>
                  <a:gd name="connsiteX7" fmla="*/ 230509 w 230509"/>
                  <a:gd name="connsiteY7" fmla="*/ 549004 h 640444"/>
                  <a:gd name="connsiteX8" fmla="*/ 1053 w 230509"/>
                  <a:gd name="connsiteY8" fmla="*/ 549004 h 640444"/>
                  <a:gd name="connsiteX9" fmla="*/ 92493 w 230509"/>
                  <a:gd name="connsiteY9" fmla="*/ 640444 h 640444"/>
                  <a:gd name="connsiteX0" fmla="*/ 1053 w 230509"/>
                  <a:gd name="connsiteY0" fmla="*/ 549004 h 549004"/>
                  <a:gd name="connsiteX1" fmla="*/ 0 w 230509"/>
                  <a:gd name="connsiteY1" fmla="*/ 344872 h 549004"/>
                  <a:gd name="connsiteX2" fmla="*/ 1053 w 230509"/>
                  <a:gd name="connsiteY2" fmla="*/ 114728 h 549004"/>
                  <a:gd name="connsiteX3" fmla="*/ 115781 w 230509"/>
                  <a:gd name="connsiteY3" fmla="*/ 0 h 549004"/>
                  <a:gd name="connsiteX4" fmla="*/ 115781 w 230509"/>
                  <a:gd name="connsiteY4" fmla="*/ 0 h 549004"/>
                  <a:gd name="connsiteX5" fmla="*/ 230509 w 230509"/>
                  <a:gd name="connsiteY5" fmla="*/ 114728 h 549004"/>
                  <a:gd name="connsiteX6" fmla="*/ 230509 w 230509"/>
                  <a:gd name="connsiteY6" fmla="*/ 549004 h 549004"/>
                  <a:gd name="connsiteX7" fmla="*/ 230509 w 230509"/>
                  <a:gd name="connsiteY7" fmla="*/ 549004 h 549004"/>
                  <a:gd name="connsiteX8" fmla="*/ 1053 w 230509"/>
                  <a:gd name="connsiteY8" fmla="*/ 549004 h 549004"/>
                  <a:gd name="connsiteX0" fmla="*/ 1053 w 230509"/>
                  <a:gd name="connsiteY0" fmla="*/ 549004 h 549004"/>
                  <a:gd name="connsiteX1" fmla="*/ 0 w 230509"/>
                  <a:gd name="connsiteY1" fmla="*/ 344872 h 549004"/>
                  <a:gd name="connsiteX2" fmla="*/ 1053 w 230509"/>
                  <a:gd name="connsiteY2" fmla="*/ 114728 h 549004"/>
                  <a:gd name="connsiteX3" fmla="*/ 115781 w 230509"/>
                  <a:gd name="connsiteY3" fmla="*/ 0 h 549004"/>
                  <a:gd name="connsiteX4" fmla="*/ 115781 w 230509"/>
                  <a:gd name="connsiteY4" fmla="*/ 0 h 549004"/>
                  <a:gd name="connsiteX5" fmla="*/ 230509 w 230509"/>
                  <a:gd name="connsiteY5" fmla="*/ 114728 h 549004"/>
                  <a:gd name="connsiteX6" fmla="*/ 230509 w 230509"/>
                  <a:gd name="connsiteY6" fmla="*/ 549004 h 549004"/>
                  <a:gd name="connsiteX7" fmla="*/ 230509 w 230509"/>
                  <a:gd name="connsiteY7" fmla="*/ 549004 h 549004"/>
                  <a:gd name="connsiteX0" fmla="*/ 0 w 230509"/>
                  <a:gd name="connsiteY0" fmla="*/ 344872 h 549004"/>
                  <a:gd name="connsiteX1" fmla="*/ 1053 w 230509"/>
                  <a:gd name="connsiteY1" fmla="*/ 114728 h 549004"/>
                  <a:gd name="connsiteX2" fmla="*/ 115781 w 230509"/>
                  <a:gd name="connsiteY2" fmla="*/ 0 h 549004"/>
                  <a:gd name="connsiteX3" fmla="*/ 115781 w 230509"/>
                  <a:gd name="connsiteY3" fmla="*/ 0 h 549004"/>
                  <a:gd name="connsiteX4" fmla="*/ 230509 w 230509"/>
                  <a:gd name="connsiteY4" fmla="*/ 114728 h 549004"/>
                  <a:gd name="connsiteX5" fmla="*/ 230509 w 230509"/>
                  <a:gd name="connsiteY5" fmla="*/ 549004 h 549004"/>
                  <a:gd name="connsiteX6" fmla="*/ 230509 w 230509"/>
                  <a:gd name="connsiteY6" fmla="*/ 549004 h 5490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30509" h="549004">
                    <a:moveTo>
                      <a:pt x="0" y="344872"/>
                    </a:moveTo>
                    <a:lnTo>
                      <a:pt x="1053" y="114728"/>
                    </a:lnTo>
                    <a:cubicBezTo>
                      <a:pt x="1053" y="51365"/>
                      <a:pt x="52418" y="0"/>
                      <a:pt x="115781" y="0"/>
                    </a:cubicBezTo>
                    <a:lnTo>
                      <a:pt x="115781" y="0"/>
                    </a:lnTo>
                    <a:cubicBezTo>
                      <a:pt x="179144" y="0"/>
                      <a:pt x="230509" y="51365"/>
                      <a:pt x="230509" y="114728"/>
                    </a:cubicBezTo>
                    <a:lnTo>
                      <a:pt x="230509" y="549004"/>
                    </a:lnTo>
                    <a:lnTo>
                      <a:pt x="230509" y="549004"/>
                    </a:lnTo>
                  </a:path>
                </a:pathLst>
              </a:custGeom>
              <a:pattFill prst="pct90">
                <a:fgClr>
                  <a:schemeClr val="accent5">
                    <a:lumMod val="25000"/>
                  </a:schemeClr>
                </a:fgClr>
                <a:bgClr>
                  <a:schemeClr val="bg1">
                    <a:lumMod val="50000"/>
                  </a:scheme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693" name="台形 1692"/>
              <p:cNvSpPr/>
              <p:nvPr/>
            </p:nvSpPr>
            <p:spPr>
              <a:xfrm rot="9420290" flipH="1">
                <a:off x="7179560" y="5499010"/>
                <a:ext cx="211442" cy="106629"/>
              </a:xfrm>
              <a:prstGeom prst="trapezoid">
                <a:avLst>
                  <a:gd name="adj" fmla="val 13602"/>
                </a:avLst>
              </a:prstGeom>
              <a:solidFill>
                <a:schemeClr val="accent2">
                  <a:lumMod val="20000"/>
                  <a:lumOff val="8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694" name="片側の 2 つの角を丸めた四角形 1693"/>
              <p:cNvSpPr/>
              <p:nvPr/>
            </p:nvSpPr>
            <p:spPr>
              <a:xfrm rot="9376473" flipH="1">
                <a:off x="7300322" y="5530458"/>
                <a:ext cx="229456" cy="633977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pattFill prst="pct90">
                <a:fgClr>
                  <a:schemeClr val="accent5">
                    <a:lumMod val="25000"/>
                  </a:schemeClr>
                </a:fgClr>
                <a:bgClr>
                  <a:schemeClr val="bg1">
                    <a:lumMod val="50000"/>
                  </a:scheme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695" name="片側の 2 つの角を丸めた四角形 544"/>
              <p:cNvSpPr/>
              <p:nvPr/>
            </p:nvSpPr>
            <p:spPr>
              <a:xfrm rot="14400000">
                <a:off x="6228772" y="5680822"/>
                <a:ext cx="230509" cy="549004"/>
              </a:xfrm>
              <a:custGeom>
                <a:avLst/>
                <a:gdLst>
                  <a:gd name="connsiteX0" fmla="*/ 114728 w 229456"/>
                  <a:gd name="connsiteY0" fmla="*/ 0 h 549004"/>
                  <a:gd name="connsiteX1" fmla="*/ 114728 w 229456"/>
                  <a:gd name="connsiteY1" fmla="*/ 0 h 549004"/>
                  <a:gd name="connsiteX2" fmla="*/ 229456 w 229456"/>
                  <a:gd name="connsiteY2" fmla="*/ 114728 h 549004"/>
                  <a:gd name="connsiteX3" fmla="*/ 229456 w 229456"/>
                  <a:gd name="connsiteY3" fmla="*/ 549004 h 549004"/>
                  <a:gd name="connsiteX4" fmla="*/ 229456 w 229456"/>
                  <a:gd name="connsiteY4" fmla="*/ 549004 h 549004"/>
                  <a:gd name="connsiteX5" fmla="*/ 0 w 229456"/>
                  <a:gd name="connsiteY5" fmla="*/ 549004 h 549004"/>
                  <a:gd name="connsiteX6" fmla="*/ 0 w 229456"/>
                  <a:gd name="connsiteY6" fmla="*/ 549004 h 549004"/>
                  <a:gd name="connsiteX7" fmla="*/ 0 w 229456"/>
                  <a:gd name="connsiteY7" fmla="*/ 114728 h 549004"/>
                  <a:gd name="connsiteX8" fmla="*/ 114728 w 229456"/>
                  <a:gd name="connsiteY8" fmla="*/ 0 h 549004"/>
                  <a:gd name="connsiteX0" fmla="*/ 115781 w 230509"/>
                  <a:gd name="connsiteY0" fmla="*/ 0 h 549004"/>
                  <a:gd name="connsiteX1" fmla="*/ 115781 w 230509"/>
                  <a:gd name="connsiteY1" fmla="*/ 0 h 549004"/>
                  <a:gd name="connsiteX2" fmla="*/ 230509 w 230509"/>
                  <a:gd name="connsiteY2" fmla="*/ 114728 h 549004"/>
                  <a:gd name="connsiteX3" fmla="*/ 230509 w 230509"/>
                  <a:gd name="connsiteY3" fmla="*/ 549004 h 549004"/>
                  <a:gd name="connsiteX4" fmla="*/ 230509 w 230509"/>
                  <a:gd name="connsiteY4" fmla="*/ 549004 h 549004"/>
                  <a:gd name="connsiteX5" fmla="*/ 1053 w 230509"/>
                  <a:gd name="connsiteY5" fmla="*/ 549004 h 549004"/>
                  <a:gd name="connsiteX6" fmla="*/ 1053 w 230509"/>
                  <a:gd name="connsiteY6" fmla="*/ 549004 h 549004"/>
                  <a:gd name="connsiteX7" fmla="*/ 0 w 230509"/>
                  <a:gd name="connsiteY7" fmla="*/ 344872 h 549004"/>
                  <a:gd name="connsiteX8" fmla="*/ 1053 w 230509"/>
                  <a:gd name="connsiteY8" fmla="*/ 114728 h 549004"/>
                  <a:gd name="connsiteX9" fmla="*/ 115781 w 230509"/>
                  <a:gd name="connsiteY9" fmla="*/ 0 h 549004"/>
                  <a:gd name="connsiteX0" fmla="*/ 1053 w 230509"/>
                  <a:gd name="connsiteY0" fmla="*/ 549004 h 640444"/>
                  <a:gd name="connsiteX1" fmla="*/ 0 w 230509"/>
                  <a:gd name="connsiteY1" fmla="*/ 344872 h 640444"/>
                  <a:gd name="connsiteX2" fmla="*/ 1053 w 230509"/>
                  <a:gd name="connsiteY2" fmla="*/ 114728 h 640444"/>
                  <a:gd name="connsiteX3" fmla="*/ 115781 w 230509"/>
                  <a:gd name="connsiteY3" fmla="*/ 0 h 640444"/>
                  <a:gd name="connsiteX4" fmla="*/ 115781 w 230509"/>
                  <a:gd name="connsiteY4" fmla="*/ 0 h 640444"/>
                  <a:gd name="connsiteX5" fmla="*/ 230509 w 230509"/>
                  <a:gd name="connsiteY5" fmla="*/ 114728 h 640444"/>
                  <a:gd name="connsiteX6" fmla="*/ 230509 w 230509"/>
                  <a:gd name="connsiteY6" fmla="*/ 549004 h 640444"/>
                  <a:gd name="connsiteX7" fmla="*/ 230509 w 230509"/>
                  <a:gd name="connsiteY7" fmla="*/ 549004 h 640444"/>
                  <a:gd name="connsiteX8" fmla="*/ 1053 w 230509"/>
                  <a:gd name="connsiteY8" fmla="*/ 549004 h 640444"/>
                  <a:gd name="connsiteX9" fmla="*/ 92493 w 230509"/>
                  <a:gd name="connsiteY9" fmla="*/ 640444 h 640444"/>
                  <a:gd name="connsiteX0" fmla="*/ 1053 w 230509"/>
                  <a:gd name="connsiteY0" fmla="*/ 549004 h 549004"/>
                  <a:gd name="connsiteX1" fmla="*/ 0 w 230509"/>
                  <a:gd name="connsiteY1" fmla="*/ 344872 h 549004"/>
                  <a:gd name="connsiteX2" fmla="*/ 1053 w 230509"/>
                  <a:gd name="connsiteY2" fmla="*/ 114728 h 549004"/>
                  <a:gd name="connsiteX3" fmla="*/ 115781 w 230509"/>
                  <a:gd name="connsiteY3" fmla="*/ 0 h 549004"/>
                  <a:gd name="connsiteX4" fmla="*/ 115781 w 230509"/>
                  <a:gd name="connsiteY4" fmla="*/ 0 h 549004"/>
                  <a:gd name="connsiteX5" fmla="*/ 230509 w 230509"/>
                  <a:gd name="connsiteY5" fmla="*/ 114728 h 549004"/>
                  <a:gd name="connsiteX6" fmla="*/ 230509 w 230509"/>
                  <a:gd name="connsiteY6" fmla="*/ 549004 h 549004"/>
                  <a:gd name="connsiteX7" fmla="*/ 230509 w 230509"/>
                  <a:gd name="connsiteY7" fmla="*/ 549004 h 549004"/>
                  <a:gd name="connsiteX8" fmla="*/ 1053 w 230509"/>
                  <a:gd name="connsiteY8" fmla="*/ 549004 h 549004"/>
                  <a:gd name="connsiteX0" fmla="*/ 1053 w 230509"/>
                  <a:gd name="connsiteY0" fmla="*/ 549004 h 549004"/>
                  <a:gd name="connsiteX1" fmla="*/ 0 w 230509"/>
                  <a:gd name="connsiteY1" fmla="*/ 344872 h 549004"/>
                  <a:gd name="connsiteX2" fmla="*/ 1053 w 230509"/>
                  <a:gd name="connsiteY2" fmla="*/ 114728 h 549004"/>
                  <a:gd name="connsiteX3" fmla="*/ 115781 w 230509"/>
                  <a:gd name="connsiteY3" fmla="*/ 0 h 549004"/>
                  <a:gd name="connsiteX4" fmla="*/ 115781 w 230509"/>
                  <a:gd name="connsiteY4" fmla="*/ 0 h 549004"/>
                  <a:gd name="connsiteX5" fmla="*/ 230509 w 230509"/>
                  <a:gd name="connsiteY5" fmla="*/ 114728 h 549004"/>
                  <a:gd name="connsiteX6" fmla="*/ 230509 w 230509"/>
                  <a:gd name="connsiteY6" fmla="*/ 549004 h 549004"/>
                  <a:gd name="connsiteX7" fmla="*/ 230509 w 230509"/>
                  <a:gd name="connsiteY7" fmla="*/ 549004 h 549004"/>
                  <a:gd name="connsiteX0" fmla="*/ 0 w 230509"/>
                  <a:gd name="connsiteY0" fmla="*/ 344872 h 549004"/>
                  <a:gd name="connsiteX1" fmla="*/ 1053 w 230509"/>
                  <a:gd name="connsiteY1" fmla="*/ 114728 h 549004"/>
                  <a:gd name="connsiteX2" fmla="*/ 115781 w 230509"/>
                  <a:gd name="connsiteY2" fmla="*/ 0 h 549004"/>
                  <a:gd name="connsiteX3" fmla="*/ 115781 w 230509"/>
                  <a:gd name="connsiteY3" fmla="*/ 0 h 549004"/>
                  <a:gd name="connsiteX4" fmla="*/ 230509 w 230509"/>
                  <a:gd name="connsiteY4" fmla="*/ 114728 h 549004"/>
                  <a:gd name="connsiteX5" fmla="*/ 230509 w 230509"/>
                  <a:gd name="connsiteY5" fmla="*/ 549004 h 549004"/>
                  <a:gd name="connsiteX6" fmla="*/ 230509 w 230509"/>
                  <a:gd name="connsiteY6" fmla="*/ 549004 h 5490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30509" h="549004">
                    <a:moveTo>
                      <a:pt x="0" y="344872"/>
                    </a:moveTo>
                    <a:lnTo>
                      <a:pt x="1053" y="114728"/>
                    </a:lnTo>
                    <a:cubicBezTo>
                      <a:pt x="1053" y="51365"/>
                      <a:pt x="52418" y="0"/>
                      <a:pt x="115781" y="0"/>
                    </a:cubicBezTo>
                    <a:lnTo>
                      <a:pt x="115781" y="0"/>
                    </a:lnTo>
                    <a:cubicBezTo>
                      <a:pt x="179144" y="0"/>
                      <a:pt x="230509" y="51365"/>
                      <a:pt x="230509" y="114728"/>
                    </a:cubicBezTo>
                    <a:lnTo>
                      <a:pt x="230509" y="549004"/>
                    </a:lnTo>
                    <a:lnTo>
                      <a:pt x="230509" y="549004"/>
                    </a:lnTo>
                  </a:path>
                </a:pathLst>
              </a:custGeom>
              <a:pattFill prst="pct90">
                <a:fgClr>
                  <a:schemeClr val="accent5">
                    <a:lumMod val="25000"/>
                  </a:schemeClr>
                </a:fgClr>
                <a:bgClr>
                  <a:schemeClr val="bg1">
                    <a:lumMod val="50000"/>
                  </a:scheme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696" name="台形 1695"/>
              <p:cNvSpPr/>
              <p:nvPr/>
            </p:nvSpPr>
            <p:spPr>
              <a:xfrm rot="12179710">
                <a:off x="6310406" y="5499010"/>
                <a:ext cx="211442" cy="106629"/>
              </a:xfrm>
              <a:prstGeom prst="trapezoid">
                <a:avLst>
                  <a:gd name="adj" fmla="val 13602"/>
                </a:avLst>
              </a:prstGeom>
              <a:solidFill>
                <a:schemeClr val="accent2">
                  <a:lumMod val="20000"/>
                  <a:lumOff val="8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697" name="片側の 2 つの角を丸めた四角形 1696"/>
              <p:cNvSpPr/>
              <p:nvPr/>
            </p:nvSpPr>
            <p:spPr>
              <a:xfrm rot="12223527">
                <a:off x="6171630" y="5530458"/>
                <a:ext cx="229456" cy="633977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pattFill prst="pct90">
                <a:fgClr>
                  <a:schemeClr val="accent5">
                    <a:lumMod val="25000"/>
                  </a:schemeClr>
                </a:fgClr>
                <a:bgClr>
                  <a:schemeClr val="bg1">
                    <a:lumMod val="50000"/>
                  </a:scheme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</p:grpSp>
        <p:grpSp>
          <p:nvGrpSpPr>
            <p:cNvPr id="1634" name="グループ化 1633"/>
            <p:cNvGrpSpPr/>
            <p:nvPr/>
          </p:nvGrpSpPr>
          <p:grpSpPr>
            <a:xfrm>
              <a:off x="5950226" y="5284895"/>
              <a:ext cx="1740429" cy="1201171"/>
              <a:chOff x="5950226" y="1403775"/>
              <a:chExt cx="1740429" cy="1201171"/>
            </a:xfrm>
          </p:grpSpPr>
          <p:grpSp>
            <p:nvGrpSpPr>
              <p:cNvPr id="1635" name="グループ化 1634"/>
              <p:cNvGrpSpPr/>
              <p:nvPr/>
            </p:nvGrpSpPr>
            <p:grpSpPr>
              <a:xfrm>
                <a:off x="5955570" y="1403775"/>
                <a:ext cx="1710190" cy="1038441"/>
                <a:chOff x="3247060" y="2014678"/>
                <a:chExt cx="3366874" cy="2044392"/>
              </a:xfrm>
            </p:grpSpPr>
            <p:grpSp>
              <p:nvGrpSpPr>
                <p:cNvPr id="1644" name="グループ化 1643"/>
                <p:cNvGrpSpPr/>
                <p:nvPr/>
              </p:nvGrpSpPr>
              <p:grpSpPr>
                <a:xfrm>
                  <a:off x="3722609" y="2014678"/>
                  <a:ext cx="2361200" cy="756024"/>
                  <a:chOff x="3575646" y="1906999"/>
                  <a:chExt cx="2655125" cy="850134"/>
                </a:xfrm>
                <a:solidFill>
                  <a:schemeClr val="bg1">
                    <a:lumMod val="85000"/>
                  </a:schemeClr>
                </a:solidFill>
              </p:grpSpPr>
              <p:grpSp>
                <p:nvGrpSpPr>
                  <p:cNvPr id="1648" name="グループ化 1647"/>
                  <p:cNvGrpSpPr/>
                  <p:nvPr/>
                </p:nvGrpSpPr>
                <p:grpSpPr>
                  <a:xfrm>
                    <a:off x="3972067" y="1940388"/>
                    <a:ext cx="648248" cy="814645"/>
                    <a:chOff x="3117365" y="1223616"/>
                    <a:chExt cx="738068" cy="927521"/>
                  </a:xfrm>
                  <a:grpFill/>
                </p:grpSpPr>
                <p:sp>
                  <p:nvSpPr>
                    <p:cNvPr id="1685" name="フリーフォーム 1684"/>
                    <p:cNvSpPr/>
                    <p:nvPr/>
                  </p:nvSpPr>
                  <p:spPr bwMode="auto">
                    <a:xfrm>
                      <a:off x="3194021" y="1223616"/>
                      <a:ext cx="528516" cy="837614"/>
                    </a:xfrm>
                    <a:custGeom>
                      <a:avLst/>
                      <a:gdLst>
                        <a:gd name="connsiteX0" fmla="*/ 371255 w 528516"/>
                        <a:gd name="connsiteY0" fmla="*/ 1974 h 837614"/>
                        <a:gd name="connsiteX1" fmla="*/ 528516 w 528516"/>
                        <a:gd name="connsiteY1" fmla="*/ 27000 h 837614"/>
                        <a:gd name="connsiteX2" fmla="*/ 518860 w 528516"/>
                        <a:gd name="connsiteY2" fmla="*/ 69047 h 837614"/>
                        <a:gd name="connsiteX3" fmla="*/ 61428 w 528516"/>
                        <a:gd name="connsiteY3" fmla="*/ 398285 h 837614"/>
                        <a:gd name="connsiteX4" fmla="*/ 78967 w 528516"/>
                        <a:gd name="connsiteY4" fmla="*/ 792682 h 837614"/>
                        <a:gd name="connsiteX5" fmla="*/ 99554 w 528516"/>
                        <a:gd name="connsiteY5" fmla="*/ 837614 h 837614"/>
                        <a:gd name="connsiteX6" fmla="*/ 52899 w 528516"/>
                        <a:gd name="connsiteY6" fmla="*/ 837614 h 837614"/>
                        <a:gd name="connsiteX7" fmla="*/ 42409 w 528516"/>
                        <a:gd name="connsiteY7" fmla="*/ 816061 h 837614"/>
                        <a:gd name="connsiteX8" fmla="*/ 22428 w 528516"/>
                        <a:gd name="connsiteY8" fmla="*/ 379408 h 837614"/>
                        <a:gd name="connsiteX9" fmla="*/ 371255 w 528516"/>
                        <a:gd name="connsiteY9" fmla="*/ 1974 h 83761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528516" h="837614">
                          <a:moveTo>
                            <a:pt x="371255" y="1974"/>
                          </a:moveTo>
                          <a:cubicBezTo>
                            <a:pt x="422880" y="-4079"/>
                            <a:pt x="476174" y="3655"/>
                            <a:pt x="528516" y="27000"/>
                          </a:cubicBezTo>
                          <a:lnTo>
                            <a:pt x="518860" y="69047"/>
                          </a:lnTo>
                          <a:cubicBezTo>
                            <a:pt x="329434" y="-21128"/>
                            <a:pt x="125002" y="126012"/>
                            <a:pt x="61428" y="398285"/>
                          </a:cubicBezTo>
                          <a:cubicBezTo>
                            <a:pt x="30753" y="529657"/>
                            <a:pt x="37981" y="671198"/>
                            <a:pt x="78967" y="792682"/>
                          </a:cubicBezTo>
                          <a:lnTo>
                            <a:pt x="99554" y="837614"/>
                          </a:lnTo>
                          <a:lnTo>
                            <a:pt x="52899" y="837614"/>
                          </a:lnTo>
                          <a:lnTo>
                            <a:pt x="42409" y="816061"/>
                          </a:lnTo>
                          <a:cubicBezTo>
                            <a:pt x="-5443" y="682020"/>
                            <a:pt x="-13791" y="524736"/>
                            <a:pt x="22428" y="379408"/>
                          </a:cubicBezTo>
                          <a:cubicBezTo>
                            <a:pt x="76520" y="162364"/>
                            <a:pt x="216379" y="20131"/>
                            <a:pt x="371255" y="1974"/>
                          </a:cubicBezTo>
                          <a:close/>
                        </a:path>
                      </a:pathLst>
                    </a:custGeom>
                    <a:pattFill prst="wdDnDiag">
                      <a:fgClr>
                        <a:schemeClr val="accent3">
                          <a:lumMod val="95000"/>
                        </a:schemeClr>
                      </a:fgClr>
                      <a:bgClr>
                        <a:schemeClr val="bg2">
                          <a:lumMod val="60000"/>
                          <a:lumOff val="40000"/>
                        </a:schemeClr>
                      </a:bgClr>
                    </a:patt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686" name="片側の 2 つの角を丸めた四角形 1685"/>
                    <p:cNvSpPr/>
                    <p:nvPr/>
                  </p:nvSpPr>
                  <p:spPr bwMode="auto">
                    <a:xfrm>
                      <a:off x="3117365" y="2021671"/>
                      <a:ext cx="291299" cy="129466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chemeClr val="bg1">
                        <a:lumMod val="65000"/>
                      </a:schemeClr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687" name="角丸四角形 1686"/>
                    <p:cNvSpPr/>
                    <p:nvPr/>
                  </p:nvSpPr>
                  <p:spPr bwMode="auto">
                    <a:xfrm rot="850014">
                      <a:off x="3681389" y="1231187"/>
                      <a:ext cx="174044" cy="110768"/>
                    </a:xfrm>
                    <a:prstGeom prst="roundRect">
                      <a:avLst>
                        <a:gd name="adj" fmla="val 50000"/>
                      </a:avLst>
                    </a:prstGeom>
                    <a:pattFill prst="lgConfetti">
                      <a:fgClr>
                        <a:schemeClr val="tx1">
                          <a:lumMod val="75000"/>
                          <a:lumOff val="25000"/>
                        </a:schemeClr>
                      </a:fgClr>
                      <a:bgClr>
                        <a:schemeClr val="bg2">
                          <a:lumMod val="75000"/>
                        </a:schemeClr>
                      </a:bgClr>
                    </a:patt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1649" name="グループ化 1648"/>
                  <p:cNvGrpSpPr/>
                  <p:nvPr/>
                </p:nvGrpSpPr>
                <p:grpSpPr>
                  <a:xfrm>
                    <a:off x="5025290" y="2495284"/>
                    <a:ext cx="225025" cy="253239"/>
                    <a:chOff x="2207695" y="2573905"/>
                    <a:chExt cx="439898" cy="495054"/>
                  </a:xfrm>
                  <a:grpFill/>
                </p:grpSpPr>
                <p:sp>
                  <p:nvSpPr>
                    <p:cNvPr id="1683" name="台形 1682"/>
                    <p:cNvSpPr/>
                    <p:nvPr/>
                  </p:nvSpPr>
                  <p:spPr bwMode="auto">
                    <a:xfrm rot="10800000">
                      <a:off x="2207695" y="2573905"/>
                      <a:ext cx="439898" cy="495054"/>
                    </a:xfrm>
                    <a:prstGeom prst="trapezoid">
                      <a:avLst>
                        <a:gd name="adj" fmla="val 18071"/>
                      </a:avLst>
                    </a:prstGeom>
                    <a:solidFill>
                      <a:schemeClr val="accent5">
                        <a:lumMod val="90000"/>
                      </a:schemeClr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684" name="台形 1683"/>
                    <p:cNvSpPr/>
                    <p:nvPr/>
                  </p:nvSpPr>
                  <p:spPr bwMode="auto">
                    <a:xfrm rot="10800000">
                      <a:off x="2252700" y="2712718"/>
                      <a:ext cx="347625" cy="329565"/>
                    </a:xfrm>
                    <a:prstGeom prst="trapezoid">
                      <a:avLst>
                        <a:gd name="adj" fmla="val 16915"/>
                      </a:avLst>
                    </a:prstGeom>
                    <a:solidFill>
                      <a:srgbClr val="00B0F0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1650" name="グループ化 1649"/>
                  <p:cNvGrpSpPr/>
                  <p:nvPr/>
                </p:nvGrpSpPr>
                <p:grpSpPr>
                  <a:xfrm>
                    <a:off x="5623902" y="2061229"/>
                    <a:ext cx="606869" cy="692693"/>
                    <a:chOff x="5623902" y="1911299"/>
                    <a:chExt cx="738224" cy="842624"/>
                  </a:xfrm>
                  <a:grpFill/>
                </p:grpSpPr>
                <p:sp>
                  <p:nvSpPr>
                    <p:cNvPr id="1679" name="フリーフォーム 1678"/>
                    <p:cNvSpPr/>
                    <p:nvPr/>
                  </p:nvSpPr>
                  <p:spPr bwMode="auto">
                    <a:xfrm flipH="1">
                      <a:off x="5763090" y="1940823"/>
                      <a:ext cx="410563" cy="716282"/>
                    </a:xfrm>
                    <a:custGeom>
                      <a:avLst/>
                      <a:gdLst>
                        <a:gd name="connsiteX0" fmla="*/ 410563 w 410563"/>
                        <a:gd name="connsiteY0" fmla="*/ 52 h 716282"/>
                        <a:gd name="connsiteX1" fmla="*/ 409922 w 410563"/>
                        <a:gd name="connsiteY1" fmla="*/ 65596 h 716282"/>
                        <a:gd name="connsiteX2" fmla="*/ 86231 w 410563"/>
                        <a:gd name="connsiteY2" fmla="*/ 392969 h 716282"/>
                        <a:gd name="connsiteX3" fmla="*/ 74810 w 410563"/>
                        <a:gd name="connsiteY3" fmla="*/ 680232 h 716282"/>
                        <a:gd name="connsiteX4" fmla="*/ 83276 w 410563"/>
                        <a:gd name="connsiteY4" fmla="*/ 716282 h 716282"/>
                        <a:gd name="connsiteX5" fmla="*/ 15973 w 410563"/>
                        <a:gd name="connsiteY5" fmla="*/ 716282 h 716282"/>
                        <a:gd name="connsiteX6" fmla="*/ 12097 w 410563"/>
                        <a:gd name="connsiteY6" fmla="*/ 701389 h 716282"/>
                        <a:gd name="connsiteX7" fmla="*/ 27173 w 410563"/>
                        <a:gd name="connsiteY7" fmla="*/ 361201 h 716282"/>
                        <a:gd name="connsiteX8" fmla="*/ 410563 w 410563"/>
                        <a:gd name="connsiteY8" fmla="*/ 52 h 71628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410563" h="716282">
                          <a:moveTo>
                            <a:pt x="410563" y="52"/>
                          </a:moveTo>
                          <a:cubicBezTo>
                            <a:pt x="410349" y="21900"/>
                            <a:pt x="410136" y="43748"/>
                            <a:pt x="409922" y="65596"/>
                          </a:cubicBezTo>
                          <a:cubicBezTo>
                            <a:pt x="265649" y="62550"/>
                            <a:pt x="135827" y="193849"/>
                            <a:pt x="86231" y="392969"/>
                          </a:cubicBezTo>
                          <a:cubicBezTo>
                            <a:pt x="63143" y="485664"/>
                            <a:pt x="59449" y="585598"/>
                            <a:pt x="74810" y="680232"/>
                          </a:cubicBezTo>
                          <a:lnTo>
                            <a:pt x="83276" y="716282"/>
                          </a:lnTo>
                          <a:lnTo>
                            <a:pt x="15973" y="716282"/>
                          </a:lnTo>
                          <a:lnTo>
                            <a:pt x="12097" y="701389"/>
                          </a:lnTo>
                          <a:cubicBezTo>
                            <a:pt x="-7990" y="589438"/>
                            <a:pt x="-3126" y="470590"/>
                            <a:pt x="27173" y="361201"/>
                          </a:cubicBezTo>
                          <a:cubicBezTo>
                            <a:pt x="88187" y="140917"/>
                            <a:pt x="241142" y="-3165"/>
                            <a:pt x="410563" y="52"/>
                          </a:cubicBezTo>
                          <a:close/>
                        </a:path>
                      </a:pathLst>
                    </a:custGeom>
                    <a:pattFill prst="wdUpDiag">
                      <a:fgClr>
                        <a:schemeClr val="accent3">
                          <a:lumMod val="95000"/>
                        </a:schemeClr>
                      </a:fgClr>
                      <a:bgClr>
                        <a:schemeClr val="accent3">
                          <a:lumMod val="65000"/>
                        </a:schemeClr>
                      </a:bgClr>
                    </a:patt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680" name="片側の 2 つの角を丸めた四角形 1679"/>
                    <p:cNvSpPr/>
                    <p:nvPr/>
                  </p:nvSpPr>
                  <p:spPr bwMode="auto">
                    <a:xfrm>
                      <a:off x="5949471" y="2651761"/>
                      <a:ext cx="363370" cy="82406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grpFill/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681" name="片側の 2 つの角を丸めた四角形 1680"/>
                    <p:cNvSpPr/>
                    <p:nvPr/>
                  </p:nvSpPr>
                  <p:spPr bwMode="auto">
                    <a:xfrm>
                      <a:off x="5900186" y="2708204"/>
                      <a:ext cx="461940" cy="45719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grpFill/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682" name="角丸四角形 1681"/>
                    <p:cNvSpPr/>
                    <p:nvPr/>
                  </p:nvSpPr>
                  <p:spPr bwMode="auto">
                    <a:xfrm>
                      <a:off x="5623902" y="1911299"/>
                      <a:ext cx="192086" cy="131294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chemeClr val="tx1">
                        <a:lumMod val="95000"/>
                        <a:lumOff val="5000"/>
                      </a:schemeClr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1651" name="グループ化 1650"/>
                  <p:cNvGrpSpPr/>
                  <p:nvPr/>
                </p:nvGrpSpPr>
                <p:grpSpPr>
                  <a:xfrm>
                    <a:off x="3661331" y="1940399"/>
                    <a:ext cx="796614" cy="813524"/>
                    <a:chOff x="2811595" y="1173737"/>
                    <a:chExt cx="864855" cy="883214"/>
                  </a:xfrm>
                  <a:grpFill/>
                </p:grpSpPr>
                <p:sp>
                  <p:nvSpPr>
                    <p:cNvPr id="1673" name="フリーフォーム 1672"/>
                    <p:cNvSpPr/>
                    <p:nvPr/>
                  </p:nvSpPr>
                  <p:spPr bwMode="auto">
                    <a:xfrm>
                      <a:off x="2979969" y="1223601"/>
                      <a:ext cx="541923" cy="765239"/>
                    </a:xfrm>
                    <a:custGeom>
                      <a:avLst/>
                      <a:gdLst>
                        <a:gd name="connsiteX0" fmla="*/ 382784 w 541923"/>
                        <a:gd name="connsiteY0" fmla="*/ 861 h 765239"/>
                        <a:gd name="connsiteX1" fmla="*/ 541923 w 541923"/>
                        <a:gd name="connsiteY1" fmla="*/ 33357 h 765239"/>
                        <a:gd name="connsiteX2" fmla="*/ 525393 w 541923"/>
                        <a:gd name="connsiteY2" fmla="*/ 97515 h 765239"/>
                        <a:gd name="connsiteX3" fmla="*/ 83205 w 541923"/>
                        <a:gd name="connsiteY3" fmla="*/ 403559 h 765239"/>
                        <a:gd name="connsiteX4" fmla="*/ 71021 w 541923"/>
                        <a:gd name="connsiteY4" fmla="*/ 657870 h 765239"/>
                        <a:gd name="connsiteX5" fmla="*/ 94900 w 541923"/>
                        <a:gd name="connsiteY5" fmla="*/ 765239 h 765239"/>
                        <a:gd name="connsiteX6" fmla="*/ 29932 w 541923"/>
                        <a:gd name="connsiteY6" fmla="*/ 765239 h 765239"/>
                        <a:gd name="connsiteX7" fmla="*/ 7501 w 541923"/>
                        <a:gd name="connsiteY7" fmla="*/ 672692 h 765239"/>
                        <a:gd name="connsiteX8" fmla="*/ 23839 w 541923"/>
                        <a:gd name="connsiteY8" fmla="*/ 373852 h 765239"/>
                        <a:gd name="connsiteX9" fmla="*/ 382784 w 541923"/>
                        <a:gd name="connsiteY9" fmla="*/ 861 h 76523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541923" h="765239">
                          <a:moveTo>
                            <a:pt x="382784" y="861"/>
                          </a:moveTo>
                          <a:cubicBezTo>
                            <a:pt x="435317" y="-3202"/>
                            <a:pt x="489289" y="7022"/>
                            <a:pt x="541923" y="33357"/>
                          </a:cubicBezTo>
                          <a:lnTo>
                            <a:pt x="525393" y="97515"/>
                          </a:lnTo>
                          <a:cubicBezTo>
                            <a:pt x="345600" y="-2424"/>
                            <a:pt x="145198" y="136276"/>
                            <a:pt x="83205" y="403559"/>
                          </a:cubicBezTo>
                          <a:cubicBezTo>
                            <a:pt x="63909" y="486755"/>
                            <a:pt x="60212" y="574337"/>
                            <a:pt x="71021" y="657870"/>
                          </a:cubicBezTo>
                          <a:lnTo>
                            <a:pt x="94900" y="765239"/>
                          </a:lnTo>
                          <a:lnTo>
                            <a:pt x="29932" y="765239"/>
                          </a:lnTo>
                          <a:lnTo>
                            <a:pt x="7501" y="672692"/>
                          </a:lnTo>
                          <a:cubicBezTo>
                            <a:pt x="-6235" y="574573"/>
                            <a:pt x="-1290" y="471376"/>
                            <a:pt x="23839" y="373852"/>
                          </a:cubicBezTo>
                          <a:cubicBezTo>
                            <a:pt x="80538" y="153807"/>
                            <a:pt x="225185" y="13048"/>
                            <a:pt x="382784" y="861"/>
                          </a:cubicBezTo>
                          <a:close/>
                        </a:path>
                      </a:pathLst>
                    </a:custGeom>
                    <a:pattFill prst="sphere">
                      <a:fgClr>
                        <a:schemeClr val="accent3">
                          <a:lumMod val="95000"/>
                        </a:schemeClr>
                      </a:fgClr>
                      <a:bgClr>
                        <a:schemeClr val="bg2">
                          <a:lumMod val="60000"/>
                          <a:lumOff val="40000"/>
                        </a:schemeClr>
                      </a:bgClr>
                    </a:patt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grpSp>
                  <p:nvGrpSpPr>
                    <p:cNvPr id="1674" name="グループ化 1673"/>
                    <p:cNvGrpSpPr/>
                    <p:nvPr/>
                  </p:nvGrpSpPr>
                  <p:grpSpPr>
                    <a:xfrm rot="6300000">
                      <a:off x="3439365" y="1187319"/>
                      <a:ext cx="250668" cy="223503"/>
                      <a:chOff x="4793789" y="1448780"/>
                      <a:chExt cx="402091" cy="358516"/>
                    </a:xfrm>
                    <a:grpFill/>
                  </p:grpSpPr>
                  <p:sp>
                    <p:nvSpPr>
                      <p:cNvPr id="1677" name="楕円 1676"/>
                      <p:cNvSpPr/>
                      <p:nvPr/>
                    </p:nvSpPr>
                    <p:spPr bwMode="auto">
                      <a:xfrm>
                        <a:off x="4819509" y="1448780"/>
                        <a:ext cx="358516" cy="358516"/>
                      </a:xfrm>
                      <a:prstGeom prst="ellipse">
                        <a:avLst/>
                      </a:prstGeom>
                      <a:pattFill prst="lgCheck">
                        <a:fgClr>
                          <a:schemeClr val="tx1">
                            <a:lumMod val="95000"/>
                            <a:lumOff val="5000"/>
                          </a:schemeClr>
                        </a:fgClr>
                        <a:bgClr>
                          <a:schemeClr val="bg2">
                            <a:lumMod val="60000"/>
                            <a:lumOff val="40000"/>
                          </a:schemeClr>
                        </a:bgClr>
                      </a:pattFill>
                      <a:ln w="127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1678" name="楕円 1677"/>
                      <p:cNvSpPr/>
                      <p:nvPr/>
                    </p:nvSpPr>
                    <p:spPr bwMode="auto">
                      <a:xfrm>
                        <a:off x="4793789" y="1608858"/>
                        <a:ext cx="402091" cy="45719"/>
                      </a:xfrm>
                      <a:prstGeom prst="ellipse">
                        <a:avLst/>
                      </a:prstGeom>
                      <a:solidFill>
                        <a:schemeClr val="bg1">
                          <a:lumMod val="50000"/>
                        </a:schemeClr>
                      </a:solidFill>
                      <a:ln w="127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  <p:sp>
                  <p:nvSpPr>
                    <p:cNvPr id="1675" name="正方形/長方形 1674"/>
                    <p:cNvSpPr/>
                    <p:nvPr/>
                  </p:nvSpPr>
                  <p:spPr bwMode="auto">
                    <a:xfrm>
                      <a:off x="2882770" y="1900308"/>
                      <a:ext cx="315035" cy="142285"/>
                    </a:xfrm>
                    <a:prstGeom prst="rect">
                      <a:avLst/>
                    </a:prstGeom>
                    <a:solidFill>
                      <a:schemeClr val="bg1">
                        <a:lumMod val="50000"/>
                      </a:schemeClr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676" name="正方形/長方形 1675"/>
                    <p:cNvSpPr/>
                    <p:nvPr/>
                  </p:nvSpPr>
                  <p:spPr bwMode="auto">
                    <a:xfrm>
                      <a:off x="2811595" y="2000251"/>
                      <a:ext cx="457386" cy="56700"/>
                    </a:xfrm>
                    <a:prstGeom prst="rect">
                      <a:avLst/>
                    </a:prstGeom>
                    <a:solidFill>
                      <a:schemeClr val="bg2">
                        <a:lumMod val="50000"/>
                      </a:schemeClr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1652" name="グループ化 1651"/>
                  <p:cNvGrpSpPr/>
                  <p:nvPr/>
                </p:nvGrpSpPr>
                <p:grpSpPr>
                  <a:xfrm>
                    <a:off x="3575646" y="2172370"/>
                    <a:ext cx="690046" cy="584763"/>
                    <a:chOff x="3827875" y="1940823"/>
                    <a:chExt cx="959495" cy="813101"/>
                  </a:xfrm>
                  <a:grpFill/>
                </p:grpSpPr>
                <p:sp>
                  <p:nvSpPr>
                    <p:cNvPr id="1670" name="フリーフォーム 1669"/>
                    <p:cNvSpPr/>
                    <p:nvPr/>
                  </p:nvSpPr>
                  <p:spPr bwMode="auto">
                    <a:xfrm>
                      <a:off x="3962890" y="1940823"/>
                      <a:ext cx="644460" cy="716430"/>
                    </a:xfrm>
                    <a:custGeom>
                      <a:avLst/>
                      <a:gdLst>
                        <a:gd name="connsiteX0" fmla="*/ 390971 w 644460"/>
                        <a:gd name="connsiteY0" fmla="*/ 374 h 716430"/>
                        <a:gd name="connsiteX1" fmla="*/ 644460 w 644460"/>
                        <a:gd name="connsiteY1" fmla="*/ 109301 h 716430"/>
                        <a:gd name="connsiteX2" fmla="*/ 597918 w 644460"/>
                        <a:gd name="connsiteY2" fmla="*/ 197815 h 716430"/>
                        <a:gd name="connsiteX3" fmla="*/ 120940 w 644460"/>
                        <a:gd name="connsiteY3" fmla="*/ 378491 h 716430"/>
                        <a:gd name="connsiteX4" fmla="*/ 98561 w 644460"/>
                        <a:gd name="connsiteY4" fmla="*/ 630202 h 716430"/>
                        <a:gd name="connsiteX5" fmla="*/ 114687 w 644460"/>
                        <a:gd name="connsiteY5" fmla="*/ 716430 h 716430"/>
                        <a:gd name="connsiteX6" fmla="*/ 19275 w 644460"/>
                        <a:gd name="connsiteY6" fmla="*/ 716430 h 716430"/>
                        <a:gd name="connsiteX7" fmla="*/ 4276 w 644460"/>
                        <a:gd name="connsiteY7" fmla="*/ 646349 h 716430"/>
                        <a:gd name="connsiteX8" fmla="*/ 38487 w 644460"/>
                        <a:gd name="connsiteY8" fmla="*/ 324478 h 716430"/>
                        <a:gd name="connsiteX9" fmla="*/ 390971 w 644460"/>
                        <a:gd name="connsiteY9" fmla="*/ 374 h 71643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644460" h="716430">
                          <a:moveTo>
                            <a:pt x="390971" y="374"/>
                          </a:moveTo>
                          <a:cubicBezTo>
                            <a:pt x="478125" y="-4048"/>
                            <a:pt x="567366" y="30576"/>
                            <a:pt x="644460" y="109301"/>
                          </a:cubicBezTo>
                          <a:lnTo>
                            <a:pt x="597918" y="197815"/>
                          </a:lnTo>
                          <a:cubicBezTo>
                            <a:pt x="438450" y="5354"/>
                            <a:pt x="201856" y="94974"/>
                            <a:pt x="120940" y="378491"/>
                          </a:cubicBezTo>
                          <a:cubicBezTo>
                            <a:pt x="97901" y="459216"/>
                            <a:pt x="90739" y="546312"/>
                            <a:pt x="98561" y="630202"/>
                          </a:cubicBezTo>
                          <a:lnTo>
                            <a:pt x="114687" y="716430"/>
                          </a:lnTo>
                          <a:lnTo>
                            <a:pt x="19275" y="716430"/>
                          </a:lnTo>
                          <a:lnTo>
                            <a:pt x="4276" y="646349"/>
                          </a:lnTo>
                          <a:cubicBezTo>
                            <a:pt x="-7005" y="538930"/>
                            <a:pt x="3910" y="426985"/>
                            <a:pt x="38487" y="324478"/>
                          </a:cubicBezTo>
                          <a:cubicBezTo>
                            <a:pt x="106253" y="123580"/>
                            <a:pt x="245713" y="7745"/>
                            <a:pt x="390971" y="374"/>
                          </a:cubicBezTo>
                          <a:close/>
                        </a:path>
                      </a:pathLst>
                    </a:custGeom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>
                          <a:lumMod val="65000"/>
                        </a:schemeClr>
                      </a:bgClr>
                    </a:patt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671" name="片側の 2 つの角を丸めた四角形 1670"/>
                    <p:cNvSpPr/>
                    <p:nvPr/>
                  </p:nvSpPr>
                  <p:spPr bwMode="auto">
                    <a:xfrm>
                      <a:off x="3827875" y="2573904"/>
                      <a:ext cx="405045" cy="180020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chemeClr val="tx1">
                        <a:lumMod val="95000"/>
                        <a:lumOff val="5000"/>
                      </a:schemeClr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672" name="角丸四角形 1671"/>
                    <p:cNvSpPr/>
                    <p:nvPr/>
                  </p:nvSpPr>
                  <p:spPr bwMode="auto">
                    <a:xfrm rot="1800000">
                      <a:off x="4427330" y="1986236"/>
                      <a:ext cx="360040" cy="225025"/>
                    </a:xfrm>
                    <a:prstGeom prst="roundRect">
                      <a:avLst>
                        <a:gd name="adj" fmla="val 50000"/>
                      </a:avLst>
                    </a:prstGeom>
                    <a:pattFill prst="openDmnd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>
                          <a:lumMod val="50000"/>
                        </a:schemeClr>
                      </a:bgClr>
                    </a:patt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1653" name="グループ化 1652"/>
                  <p:cNvGrpSpPr/>
                  <p:nvPr/>
                </p:nvGrpSpPr>
                <p:grpSpPr>
                  <a:xfrm>
                    <a:off x="5043010" y="1906999"/>
                    <a:ext cx="741991" cy="846924"/>
                    <a:chOff x="5623902" y="1911299"/>
                    <a:chExt cx="738224" cy="842624"/>
                  </a:xfrm>
                  <a:grpFill/>
                </p:grpSpPr>
                <p:sp>
                  <p:nvSpPr>
                    <p:cNvPr id="1666" name="フリーフォーム 1665"/>
                    <p:cNvSpPr/>
                    <p:nvPr/>
                  </p:nvSpPr>
                  <p:spPr bwMode="auto">
                    <a:xfrm flipH="1">
                      <a:off x="5763090" y="1940823"/>
                      <a:ext cx="410563" cy="716282"/>
                    </a:xfrm>
                    <a:custGeom>
                      <a:avLst/>
                      <a:gdLst>
                        <a:gd name="connsiteX0" fmla="*/ 410563 w 410563"/>
                        <a:gd name="connsiteY0" fmla="*/ 52 h 716282"/>
                        <a:gd name="connsiteX1" fmla="*/ 409922 w 410563"/>
                        <a:gd name="connsiteY1" fmla="*/ 65596 h 716282"/>
                        <a:gd name="connsiteX2" fmla="*/ 86231 w 410563"/>
                        <a:gd name="connsiteY2" fmla="*/ 392969 h 716282"/>
                        <a:gd name="connsiteX3" fmla="*/ 74810 w 410563"/>
                        <a:gd name="connsiteY3" fmla="*/ 680232 h 716282"/>
                        <a:gd name="connsiteX4" fmla="*/ 83276 w 410563"/>
                        <a:gd name="connsiteY4" fmla="*/ 716282 h 716282"/>
                        <a:gd name="connsiteX5" fmla="*/ 15973 w 410563"/>
                        <a:gd name="connsiteY5" fmla="*/ 716282 h 716282"/>
                        <a:gd name="connsiteX6" fmla="*/ 12097 w 410563"/>
                        <a:gd name="connsiteY6" fmla="*/ 701389 h 716282"/>
                        <a:gd name="connsiteX7" fmla="*/ 27173 w 410563"/>
                        <a:gd name="connsiteY7" fmla="*/ 361201 h 716282"/>
                        <a:gd name="connsiteX8" fmla="*/ 410563 w 410563"/>
                        <a:gd name="connsiteY8" fmla="*/ 52 h 71628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410563" h="716282">
                          <a:moveTo>
                            <a:pt x="410563" y="52"/>
                          </a:moveTo>
                          <a:cubicBezTo>
                            <a:pt x="410349" y="21900"/>
                            <a:pt x="410136" y="43748"/>
                            <a:pt x="409922" y="65596"/>
                          </a:cubicBezTo>
                          <a:cubicBezTo>
                            <a:pt x="265649" y="62550"/>
                            <a:pt x="135827" y="193849"/>
                            <a:pt x="86231" y="392969"/>
                          </a:cubicBezTo>
                          <a:cubicBezTo>
                            <a:pt x="63143" y="485664"/>
                            <a:pt x="59449" y="585598"/>
                            <a:pt x="74810" y="680232"/>
                          </a:cubicBezTo>
                          <a:lnTo>
                            <a:pt x="83276" y="716282"/>
                          </a:lnTo>
                          <a:lnTo>
                            <a:pt x="15973" y="716282"/>
                          </a:lnTo>
                          <a:lnTo>
                            <a:pt x="12097" y="701389"/>
                          </a:lnTo>
                          <a:cubicBezTo>
                            <a:pt x="-7990" y="589438"/>
                            <a:pt x="-3126" y="470590"/>
                            <a:pt x="27173" y="361201"/>
                          </a:cubicBezTo>
                          <a:cubicBezTo>
                            <a:pt x="88187" y="140917"/>
                            <a:pt x="241142" y="-3165"/>
                            <a:pt x="410563" y="52"/>
                          </a:cubicBezTo>
                          <a:close/>
                        </a:path>
                      </a:pathLst>
                    </a:custGeom>
                    <a:pattFill prst="wdUpDiag">
                      <a:fgClr>
                        <a:schemeClr val="bg2">
                          <a:lumMod val="50000"/>
                        </a:schemeClr>
                      </a:fgClr>
                      <a:bgClr>
                        <a:schemeClr val="bg2">
                          <a:lumMod val="60000"/>
                          <a:lumOff val="40000"/>
                        </a:schemeClr>
                      </a:bgClr>
                    </a:patt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667" name="片側の 2 つの角を丸めた四角形 1666"/>
                    <p:cNvSpPr/>
                    <p:nvPr/>
                  </p:nvSpPr>
                  <p:spPr bwMode="auto">
                    <a:xfrm>
                      <a:off x="5949471" y="2651761"/>
                      <a:ext cx="363370" cy="82406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chemeClr val="bg2">
                        <a:lumMod val="50000"/>
                      </a:schemeClr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668" name="片側の 2 つの角を丸めた四角形 1667"/>
                    <p:cNvSpPr/>
                    <p:nvPr/>
                  </p:nvSpPr>
                  <p:spPr bwMode="auto">
                    <a:xfrm>
                      <a:off x="5900186" y="2708204"/>
                      <a:ext cx="461940" cy="45719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chemeClr val="bg2">
                        <a:lumMod val="50000"/>
                      </a:schemeClr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669" name="角丸四角形 1668"/>
                    <p:cNvSpPr/>
                    <p:nvPr/>
                  </p:nvSpPr>
                  <p:spPr bwMode="auto">
                    <a:xfrm>
                      <a:off x="5623902" y="1911299"/>
                      <a:ext cx="192086" cy="131294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0070C0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1654" name="グループ化 1653"/>
                  <p:cNvGrpSpPr/>
                  <p:nvPr/>
                </p:nvGrpSpPr>
                <p:grpSpPr>
                  <a:xfrm>
                    <a:off x="4637229" y="2172370"/>
                    <a:ext cx="334186" cy="576153"/>
                    <a:chOff x="2728691" y="1434962"/>
                    <a:chExt cx="464297" cy="800471"/>
                  </a:xfrm>
                  <a:grpFill/>
                </p:grpSpPr>
                <p:sp>
                  <p:nvSpPr>
                    <p:cNvPr id="1661" name="楕円 1660"/>
                    <p:cNvSpPr/>
                    <p:nvPr/>
                  </p:nvSpPr>
                  <p:spPr bwMode="auto">
                    <a:xfrm>
                      <a:off x="2848327" y="1434962"/>
                      <a:ext cx="225024" cy="236028"/>
                    </a:xfrm>
                    <a:prstGeom prst="ellipse">
                      <a:avLst/>
                    </a:prstGeom>
                    <a:pattFill prst="openDmnd">
                      <a:fgClr>
                        <a:schemeClr val="tx1">
                          <a:lumMod val="85000"/>
                          <a:lumOff val="15000"/>
                        </a:schemeClr>
                      </a:fgClr>
                      <a:bgClr>
                        <a:schemeClr val="bg2">
                          <a:lumMod val="60000"/>
                          <a:lumOff val="40000"/>
                        </a:schemeClr>
                      </a:bgClr>
                    </a:patt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662" name="角丸四角形 1661"/>
                    <p:cNvSpPr/>
                    <p:nvPr/>
                  </p:nvSpPr>
                  <p:spPr bwMode="auto">
                    <a:xfrm>
                      <a:off x="2934638" y="1497774"/>
                      <a:ext cx="52402" cy="654143"/>
                    </a:xfrm>
                    <a:prstGeom prst="roundRect">
                      <a:avLst>
                        <a:gd name="adj" fmla="val 50000"/>
                      </a:avLst>
                    </a:prstGeom>
                    <a:pattFill prst="dkHorz">
                      <a:fgClr>
                        <a:schemeClr val="bg1">
                          <a:lumMod val="85000"/>
                        </a:schemeClr>
                      </a:fgClr>
                      <a:bgClr>
                        <a:schemeClr val="accent3">
                          <a:lumMod val="65000"/>
                        </a:schemeClr>
                      </a:bgClr>
                    </a:patt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grpSp>
                  <p:nvGrpSpPr>
                    <p:cNvPr id="1663" name="グループ化 1662"/>
                    <p:cNvGrpSpPr/>
                    <p:nvPr/>
                  </p:nvGrpSpPr>
                  <p:grpSpPr>
                    <a:xfrm>
                      <a:off x="2728691" y="2132750"/>
                      <a:ext cx="464297" cy="102683"/>
                      <a:chOff x="5900186" y="2651761"/>
                      <a:chExt cx="461940" cy="102162"/>
                    </a:xfrm>
                    <a:grpFill/>
                  </p:grpSpPr>
                  <p:sp>
                    <p:nvSpPr>
                      <p:cNvPr id="1664" name="片側の 2 つの角を丸めた四角形 1663"/>
                      <p:cNvSpPr/>
                      <p:nvPr/>
                    </p:nvSpPr>
                    <p:spPr bwMode="auto">
                      <a:xfrm>
                        <a:off x="5949471" y="2651761"/>
                        <a:ext cx="363370" cy="82406"/>
                      </a:xfrm>
                      <a:prstGeom prst="round2SameRect">
                        <a:avLst>
                          <a:gd name="adj1" fmla="val 50000"/>
                          <a:gd name="adj2" fmla="val 0"/>
                        </a:avLst>
                      </a:prstGeom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n w="127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1665" name="片側の 2 つの角を丸めた四角形 1664"/>
                      <p:cNvSpPr/>
                      <p:nvPr/>
                    </p:nvSpPr>
                    <p:spPr bwMode="auto">
                      <a:xfrm>
                        <a:off x="5900186" y="2708204"/>
                        <a:ext cx="461940" cy="45719"/>
                      </a:xfrm>
                      <a:prstGeom prst="round2SameRect">
                        <a:avLst>
                          <a:gd name="adj1" fmla="val 50000"/>
                          <a:gd name="adj2" fmla="val 0"/>
                        </a:avLst>
                      </a:prstGeom>
                      <a:solidFill>
                        <a:schemeClr val="tx1"/>
                      </a:solidFill>
                      <a:ln w="127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</p:grpSp>
              <p:grpSp>
                <p:nvGrpSpPr>
                  <p:cNvPr id="1655" name="グループ化 1654"/>
                  <p:cNvGrpSpPr/>
                  <p:nvPr/>
                </p:nvGrpSpPr>
                <p:grpSpPr>
                  <a:xfrm flipH="1">
                    <a:off x="5164516" y="2231623"/>
                    <a:ext cx="467268" cy="522301"/>
                    <a:chOff x="3827875" y="1940823"/>
                    <a:chExt cx="959495" cy="813101"/>
                  </a:xfrm>
                  <a:grpFill/>
                </p:grpSpPr>
                <p:sp>
                  <p:nvSpPr>
                    <p:cNvPr id="1658" name="フリーフォーム 1657"/>
                    <p:cNvSpPr/>
                    <p:nvPr/>
                  </p:nvSpPr>
                  <p:spPr bwMode="auto">
                    <a:xfrm>
                      <a:off x="3962890" y="1940823"/>
                      <a:ext cx="644460" cy="716430"/>
                    </a:xfrm>
                    <a:custGeom>
                      <a:avLst/>
                      <a:gdLst>
                        <a:gd name="connsiteX0" fmla="*/ 390971 w 644460"/>
                        <a:gd name="connsiteY0" fmla="*/ 374 h 716430"/>
                        <a:gd name="connsiteX1" fmla="*/ 644460 w 644460"/>
                        <a:gd name="connsiteY1" fmla="*/ 109301 h 716430"/>
                        <a:gd name="connsiteX2" fmla="*/ 597918 w 644460"/>
                        <a:gd name="connsiteY2" fmla="*/ 197815 h 716430"/>
                        <a:gd name="connsiteX3" fmla="*/ 120940 w 644460"/>
                        <a:gd name="connsiteY3" fmla="*/ 378491 h 716430"/>
                        <a:gd name="connsiteX4" fmla="*/ 98561 w 644460"/>
                        <a:gd name="connsiteY4" fmla="*/ 630202 h 716430"/>
                        <a:gd name="connsiteX5" fmla="*/ 114687 w 644460"/>
                        <a:gd name="connsiteY5" fmla="*/ 716430 h 716430"/>
                        <a:gd name="connsiteX6" fmla="*/ 19275 w 644460"/>
                        <a:gd name="connsiteY6" fmla="*/ 716430 h 716430"/>
                        <a:gd name="connsiteX7" fmla="*/ 4276 w 644460"/>
                        <a:gd name="connsiteY7" fmla="*/ 646349 h 716430"/>
                        <a:gd name="connsiteX8" fmla="*/ 38487 w 644460"/>
                        <a:gd name="connsiteY8" fmla="*/ 324478 h 716430"/>
                        <a:gd name="connsiteX9" fmla="*/ 390971 w 644460"/>
                        <a:gd name="connsiteY9" fmla="*/ 374 h 71643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644460" h="716430">
                          <a:moveTo>
                            <a:pt x="390971" y="374"/>
                          </a:moveTo>
                          <a:cubicBezTo>
                            <a:pt x="478125" y="-4048"/>
                            <a:pt x="567366" y="30576"/>
                            <a:pt x="644460" y="109301"/>
                          </a:cubicBezTo>
                          <a:lnTo>
                            <a:pt x="597918" y="197815"/>
                          </a:lnTo>
                          <a:cubicBezTo>
                            <a:pt x="438450" y="5354"/>
                            <a:pt x="201856" y="94974"/>
                            <a:pt x="120940" y="378491"/>
                          </a:cubicBezTo>
                          <a:cubicBezTo>
                            <a:pt x="97901" y="459216"/>
                            <a:pt x="90739" y="546312"/>
                            <a:pt x="98561" y="630202"/>
                          </a:cubicBezTo>
                          <a:lnTo>
                            <a:pt x="114687" y="716430"/>
                          </a:lnTo>
                          <a:lnTo>
                            <a:pt x="19275" y="716430"/>
                          </a:lnTo>
                          <a:lnTo>
                            <a:pt x="4276" y="646349"/>
                          </a:lnTo>
                          <a:cubicBezTo>
                            <a:pt x="-7005" y="538930"/>
                            <a:pt x="3910" y="426985"/>
                            <a:pt x="38487" y="324478"/>
                          </a:cubicBezTo>
                          <a:cubicBezTo>
                            <a:pt x="106253" y="123580"/>
                            <a:pt x="245713" y="7745"/>
                            <a:pt x="390971" y="3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659" name="片側の 2 つの角を丸めた四角形 1658"/>
                    <p:cNvSpPr/>
                    <p:nvPr/>
                  </p:nvSpPr>
                  <p:spPr bwMode="auto">
                    <a:xfrm>
                      <a:off x="3827875" y="2573904"/>
                      <a:ext cx="405045" cy="180020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chemeClr val="bg2">
                        <a:lumMod val="75000"/>
                      </a:schemeClr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660" name="角丸四角形 1659"/>
                    <p:cNvSpPr/>
                    <p:nvPr/>
                  </p:nvSpPr>
                  <p:spPr bwMode="auto">
                    <a:xfrm rot="1800000">
                      <a:off x="4427330" y="1986236"/>
                      <a:ext cx="360040" cy="225025"/>
                    </a:xfrm>
                    <a:prstGeom prst="roundRect">
                      <a:avLst>
                        <a:gd name="adj" fmla="val 50000"/>
                      </a:avLst>
                    </a:prstGeom>
                    <a:pattFill prst="lgConfetti">
                      <a:fgClr>
                        <a:schemeClr val="tx1">
                          <a:lumMod val="95000"/>
                          <a:lumOff val="5000"/>
                        </a:schemeClr>
                      </a:fgClr>
                      <a:bgClr>
                        <a:schemeClr val="bg1">
                          <a:lumMod val="50000"/>
                        </a:schemeClr>
                      </a:bgClr>
                    </a:patt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1656" name="角丸四角形 1655"/>
                  <p:cNvSpPr/>
                  <p:nvPr/>
                </p:nvSpPr>
                <p:spPr bwMode="auto">
                  <a:xfrm>
                    <a:off x="4100416" y="2692296"/>
                    <a:ext cx="185755" cy="64122"/>
                  </a:xfrm>
                  <a:prstGeom prst="roundRect">
                    <a:avLst/>
                  </a:prstGeom>
                  <a:solidFill>
                    <a:srgbClr val="00B0F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57" name="角丸四角形 1656"/>
                  <p:cNvSpPr/>
                  <p:nvPr/>
                </p:nvSpPr>
                <p:spPr bwMode="auto">
                  <a:xfrm>
                    <a:off x="4344256" y="2692296"/>
                    <a:ext cx="185755" cy="64122"/>
                  </a:xfrm>
                  <a:prstGeom prst="roundRect">
                    <a:avLst/>
                  </a:prstGeom>
                  <a:solidFill>
                    <a:schemeClr val="bg1">
                      <a:lumMod val="65000"/>
                    </a:schemeClr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645" name="正方形/長方形 72"/>
                <p:cNvSpPr/>
                <p:nvPr/>
              </p:nvSpPr>
              <p:spPr bwMode="auto">
                <a:xfrm>
                  <a:off x="3368755" y="2843935"/>
                  <a:ext cx="3123486" cy="1215135"/>
                </a:xfrm>
                <a:custGeom>
                  <a:avLst/>
                  <a:gdLst>
                    <a:gd name="connsiteX0" fmla="*/ 0 w 3123486"/>
                    <a:gd name="connsiteY0" fmla="*/ 0 h 1215135"/>
                    <a:gd name="connsiteX1" fmla="*/ 3123486 w 3123486"/>
                    <a:gd name="connsiteY1" fmla="*/ 0 h 1215135"/>
                    <a:gd name="connsiteX2" fmla="*/ 3123486 w 3123486"/>
                    <a:gd name="connsiteY2" fmla="*/ 1215135 h 1215135"/>
                    <a:gd name="connsiteX3" fmla="*/ 0 w 3123486"/>
                    <a:gd name="connsiteY3" fmla="*/ 1215135 h 1215135"/>
                    <a:gd name="connsiteX4" fmla="*/ 0 w 3123486"/>
                    <a:gd name="connsiteY4" fmla="*/ 0 h 1215135"/>
                    <a:gd name="connsiteX0" fmla="*/ 0 w 3123486"/>
                    <a:gd name="connsiteY0" fmla="*/ 0 h 1215135"/>
                    <a:gd name="connsiteX1" fmla="*/ 3123486 w 3123486"/>
                    <a:gd name="connsiteY1" fmla="*/ 0 h 1215135"/>
                    <a:gd name="connsiteX2" fmla="*/ 3123486 w 3123486"/>
                    <a:gd name="connsiteY2" fmla="*/ 1215135 h 1215135"/>
                    <a:gd name="connsiteX3" fmla="*/ 1629965 w 3123486"/>
                    <a:gd name="connsiteY3" fmla="*/ 1209905 h 1215135"/>
                    <a:gd name="connsiteX4" fmla="*/ 0 w 3123486"/>
                    <a:gd name="connsiteY4" fmla="*/ 1215135 h 1215135"/>
                    <a:gd name="connsiteX5" fmla="*/ 0 w 3123486"/>
                    <a:gd name="connsiteY5" fmla="*/ 0 h 1215135"/>
                    <a:gd name="connsiteX0" fmla="*/ 1629965 w 3123486"/>
                    <a:gd name="connsiteY0" fmla="*/ 1209905 h 1301345"/>
                    <a:gd name="connsiteX1" fmla="*/ 0 w 3123486"/>
                    <a:gd name="connsiteY1" fmla="*/ 1215135 h 1301345"/>
                    <a:gd name="connsiteX2" fmla="*/ 0 w 3123486"/>
                    <a:gd name="connsiteY2" fmla="*/ 0 h 1301345"/>
                    <a:gd name="connsiteX3" fmla="*/ 3123486 w 3123486"/>
                    <a:gd name="connsiteY3" fmla="*/ 0 h 1301345"/>
                    <a:gd name="connsiteX4" fmla="*/ 3123486 w 3123486"/>
                    <a:gd name="connsiteY4" fmla="*/ 1215135 h 1301345"/>
                    <a:gd name="connsiteX5" fmla="*/ 1721405 w 3123486"/>
                    <a:gd name="connsiteY5" fmla="*/ 1301345 h 1301345"/>
                    <a:gd name="connsiteX0" fmla="*/ 1629965 w 3123486"/>
                    <a:gd name="connsiteY0" fmla="*/ 1209905 h 1215135"/>
                    <a:gd name="connsiteX1" fmla="*/ 0 w 3123486"/>
                    <a:gd name="connsiteY1" fmla="*/ 1215135 h 1215135"/>
                    <a:gd name="connsiteX2" fmla="*/ 0 w 3123486"/>
                    <a:gd name="connsiteY2" fmla="*/ 0 h 1215135"/>
                    <a:gd name="connsiteX3" fmla="*/ 3123486 w 3123486"/>
                    <a:gd name="connsiteY3" fmla="*/ 0 h 1215135"/>
                    <a:gd name="connsiteX4" fmla="*/ 3123486 w 3123486"/>
                    <a:gd name="connsiteY4" fmla="*/ 1215135 h 1215135"/>
                    <a:gd name="connsiteX0" fmla="*/ 0 w 3123486"/>
                    <a:gd name="connsiteY0" fmla="*/ 1215135 h 1215135"/>
                    <a:gd name="connsiteX1" fmla="*/ 0 w 3123486"/>
                    <a:gd name="connsiteY1" fmla="*/ 0 h 1215135"/>
                    <a:gd name="connsiteX2" fmla="*/ 3123486 w 3123486"/>
                    <a:gd name="connsiteY2" fmla="*/ 0 h 1215135"/>
                    <a:gd name="connsiteX3" fmla="*/ 3123486 w 3123486"/>
                    <a:gd name="connsiteY3" fmla="*/ 1215135 h 12151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123486" h="1215135">
                      <a:moveTo>
                        <a:pt x="0" y="1215135"/>
                      </a:moveTo>
                      <a:lnTo>
                        <a:pt x="0" y="0"/>
                      </a:lnTo>
                      <a:lnTo>
                        <a:pt x="3123486" y="0"/>
                      </a:lnTo>
                      <a:lnTo>
                        <a:pt x="3123486" y="1215135"/>
                      </a:lnTo>
                    </a:path>
                  </a:pathLst>
                </a:custGeom>
                <a:pattFill prst="dkVert">
                  <a:fgClr>
                    <a:srgbClr val="FFCC00"/>
                  </a:fgClr>
                  <a:bgClr>
                    <a:srgbClr val="CC9900"/>
                  </a:bgClr>
                </a:patt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46" name="正方形/長方形 1645"/>
                <p:cNvSpPr/>
                <p:nvPr/>
              </p:nvSpPr>
              <p:spPr bwMode="auto">
                <a:xfrm>
                  <a:off x="3368755" y="2821545"/>
                  <a:ext cx="3123486" cy="164065"/>
                </a:xfrm>
                <a:prstGeom prst="rect">
                  <a:avLst/>
                </a:prstGeom>
                <a:solidFill>
                  <a:schemeClr val="tx1">
                    <a:alpha val="50000"/>
                  </a:schemeClr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47" name="正方形/長方形 1646"/>
                <p:cNvSpPr/>
                <p:nvPr/>
              </p:nvSpPr>
              <p:spPr bwMode="auto">
                <a:xfrm>
                  <a:off x="3247060" y="2753924"/>
                  <a:ext cx="3366874" cy="135015"/>
                </a:xfrm>
                <a:prstGeom prst="rect">
                  <a:avLst/>
                </a:prstGeom>
                <a:pattFill prst="dkVert">
                  <a:fgClr>
                    <a:srgbClr val="FFCC00"/>
                  </a:fgClr>
                  <a:bgClr>
                    <a:srgbClr val="CC9900"/>
                  </a:bgClr>
                </a:patt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636" name="グループ化 1635"/>
              <p:cNvGrpSpPr/>
              <p:nvPr/>
            </p:nvGrpSpPr>
            <p:grpSpPr>
              <a:xfrm>
                <a:off x="5950226" y="1804501"/>
                <a:ext cx="1740429" cy="800445"/>
                <a:chOff x="6362969" y="3364528"/>
                <a:chExt cx="1740429" cy="800445"/>
              </a:xfrm>
            </p:grpSpPr>
            <p:sp>
              <p:nvSpPr>
                <p:cNvPr id="1637" name="フリーフォーム 1636"/>
                <p:cNvSpPr/>
                <p:nvPr/>
              </p:nvSpPr>
              <p:spPr bwMode="auto">
                <a:xfrm>
                  <a:off x="7035478" y="336452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rgbClr val="6699FF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38" name="フリーフォーム 1637"/>
                <p:cNvSpPr/>
                <p:nvPr/>
              </p:nvSpPr>
              <p:spPr bwMode="auto">
                <a:xfrm>
                  <a:off x="7500298" y="336452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rgbClr val="6699FF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39" name="フリーフォーム 1638"/>
                <p:cNvSpPr/>
                <p:nvPr/>
              </p:nvSpPr>
              <p:spPr bwMode="auto">
                <a:xfrm>
                  <a:off x="7267888" y="343310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chemeClr val="accent1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40" name="フリーフォーム 1639"/>
                <p:cNvSpPr/>
                <p:nvPr/>
              </p:nvSpPr>
              <p:spPr bwMode="auto">
                <a:xfrm>
                  <a:off x="7713658" y="343310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chemeClr val="accent1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41" name="フリーフォーム 1640"/>
                <p:cNvSpPr/>
                <p:nvPr/>
              </p:nvSpPr>
              <p:spPr bwMode="auto">
                <a:xfrm>
                  <a:off x="6587759" y="336452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rgbClr val="6699FF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42" name="フリーフォーム 1641"/>
                <p:cNvSpPr/>
                <p:nvPr/>
              </p:nvSpPr>
              <p:spPr bwMode="auto">
                <a:xfrm>
                  <a:off x="6362969" y="345596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chemeClr val="accent1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43" name="フリーフォーム 1642"/>
                <p:cNvSpPr/>
                <p:nvPr/>
              </p:nvSpPr>
              <p:spPr bwMode="auto">
                <a:xfrm>
                  <a:off x="6810688" y="345596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chemeClr val="accent1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1773" name="グループ化 1772"/>
          <p:cNvGrpSpPr/>
          <p:nvPr/>
        </p:nvGrpSpPr>
        <p:grpSpPr>
          <a:xfrm>
            <a:off x="7827851" y="4757028"/>
            <a:ext cx="1744944" cy="1729038"/>
            <a:chOff x="7827851" y="4757028"/>
            <a:chExt cx="1744944" cy="1729038"/>
          </a:xfrm>
        </p:grpSpPr>
        <p:grpSp>
          <p:nvGrpSpPr>
            <p:cNvPr id="1774" name="グループ化 1773"/>
            <p:cNvGrpSpPr/>
            <p:nvPr/>
          </p:nvGrpSpPr>
          <p:grpSpPr>
            <a:xfrm>
              <a:off x="7937410" y="4757028"/>
              <a:ext cx="1516670" cy="1125814"/>
              <a:chOff x="7937410" y="875908"/>
              <a:chExt cx="1516670" cy="1125814"/>
            </a:xfrm>
          </p:grpSpPr>
          <p:sp>
            <p:nvSpPr>
              <p:cNvPr id="1942" name="正方形/長方形 1941"/>
              <p:cNvSpPr/>
              <p:nvPr/>
            </p:nvSpPr>
            <p:spPr bwMode="auto">
              <a:xfrm>
                <a:off x="7937410" y="875908"/>
                <a:ext cx="1516669" cy="1125814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943" name="グループ化 1942"/>
              <p:cNvGrpSpPr/>
              <p:nvPr/>
            </p:nvGrpSpPr>
            <p:grpSpPr>
              <a:xfrm>
                <a:off x="7937411" y="875908"/>
                <a:ext cx="1516669" cy="1125813"/>
                <a:chOff x="2247610" y="2632365"/>
                <a:chExt cx="3240343" cy="1898170"/>
              </a:xfrm>
              <a:solidFill>
                <a:srgbClr val="C00000"/>
              </a:solidFill>
            </p:grpSpPr>
            <p:sp>
              <p:nvSpPr>
                <p:cNvPr id="1944" name="正方形/長方形 1943"/>
                <p:cNvSpPr/>
                <p:nvPr/>
              </p:nvSpPr>
              <p:spPr bwMode="auto">
                <a:xfrm>
                  <a:off x="3174013" y="263236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45" name="正方形/長方形 1944"/>
                <p:cNvSpPr/>
                <p:nvPr/>
              </p:nvSpPr>
              <p:spPr bwMode="auto">
                <a:xfrm>
                  <a:off x="2247610" y="263236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46" name="正方形/長方形 1945"/>
                <p:cNvSpPr/>
                <p:nvPr/>
              </p:nvSpPr>
              <p:spPr bwMode="auto">
                <a:xfrm>
                  <a:off x="4099270" y="263236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47" name="正方形/長方形 1946"/>
                <p:cNvSpPr/>
                <p:nvPr/>
              </p:nvSpPr>
              <p:spPr bwMode="auto">
                <a:xfrm>
                  <a:off x="3636293" y="290414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48" name="正方形/長方形 1947"/>
                <p:cNvSpPr/>
                <p:nvPr/>
              </p:nvSpPr>
              <p:spPr bwMode="auto">
                <a:xfrm>
                  <a:off x="2709890" y="290414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49" name="正方形/長方形 1948"/>
                <p:cNvSpPr/>
                <p:nvPr/>
              </p:nvSpPr>
              <p:spPr bwMode="auto">
                <a:xfrm>
                  <a:off x="4561550" y="290414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50" name="正方形/長方形 1949"/>
                <p:cNvSpPr/>
                <p:nvPr/>
              </p:nvSpPr>
              <p:spPr bwMode="auto">
                <a:xfrm>
                  <a:off x="3174013" y="317592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51" name="正方形/長方形 1950"/>
                <p:cNvSpPr/>
                <p:nvPr/>
              </p:nvSpPr>
              <p:spPr bwMode="auto">
                <a:xfrm>
                  <a:off x="2247610" y="317592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52" name="正方形/長方形 1951"/>
                <p:cNvSpPr/>
                <p:nvPr/>
              </p:nvSpPr>
              <p:spPr bwMode="auto">
                <a:xfrm>
                  <a:off x="4099270" y="317592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53" name="正方形/長方形 1952"/>
                <p:cNvSpPr/>
                <p:nvPr/>
              </p:nvSpPr>
              <p:spPr bwMode="auto">
                <a:xfrm>
                  <a:off x="3636293" y="344770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54" name="正方形/長方形 1953"/>
                <p:cNvSpPr/>
                <p:nvPr/>
              </p:nvSpPr>
              <p:spPr bwMode="auto">
                <a:xfrm>
                  <a:off x="2709890" y="344770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55" name="正方形/長方形 1954"/>
                <p:cNvSpPr/>
                <p:nvPr/>
              </p:nvSpPr>
              <p:spPr bwMode="auto">
                <a:xfrm>
                  <a:off x="4561550" y="344770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56" name="正方形/長方形 1955"/>
                <p:cNvSpPr/>
                <p:nvPr/>
              </p:nvSpPr>
              <p:spPr bwMode="auto">
                <a:xfrm>
                  <a:off x="3174013" y="372456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57" name="正方形/長方形 1956"/>
                <p:cNvSpPr/>
                <p:nvPr/>
              </p:nvSpPr>
              <p:spPr bwMode="auto">
                <a:xfrm>
                  <a:off x="2247610" y="372456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58" name="正方形/長方形 1957"/>
                <p:cNvSpPr/>
                <p:nvPr/>
              </p:nvSpPr>
              <p:spPr bwMode="auto">
                <a:xfrm>
                  <a:off x="4099270" y="372456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59" name="正方形/長方形 1958"/>
                <p:cNvSpPr/>
                <p:nvPr/>
              </p:nvSpPr>
              <p:spPr bwMode="auto">
                <a:xfrm>
                  <a:off x="3636293" y="399634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60" name="正方形/長方形 1959"/>
                <p:cNvSpPr/>
                <p:nvPr/>
              </p:nvSpPr>
              <p:spPr bwMode="auto">
                <a:xfrm>
                  <a:off x="2709890" y="399634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61" name="正方形/長方形 1960"/>
                <p:cNvSpPr/>
                <p:nvPr/>
              </p:nvSpPr>
              <p:spPr bwMode="auto">
                <a:xfrm>
                  <a:off x="4561550" y="399634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62" name="正方形/長方形 1961"/>
                <p:cNvSpPr/>
                <p:nvPr/>
              </p:nvSpPr>
              <p:spPr bwMode="auto">
                <a:xfrm>
                  <a:off x="3174013" y="426050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63" name="正方形/長方形 1962"/>
                <p:cNvSpPr/>
                <p:nvPr/>
              </p:nvSpPr>
              <p:spPr bwMode="auto">
                <a:xfrm>
                  <a:off x="2247610" y="426050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64" name="正方形/長方形 1963"/>
                <p:cNvSpPr/>
                <p:nvPr/>
              </p:nvSpPr>
              <p:spPr bwMode="auto">
                <a:xfrm>
                  <a:off x="4099270" y="426050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65" name="正方形/長方形 1964"/>
                <p:cNvSpPr/>
                <p:nvPr/>
              </p:nvSpPr>
              <p:spPr bwMode="auto">
                <a:xfrm>
                  <a:off x="5023830" y="263236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66" name="正方形/長方形 1965"/>
                <p:cNvSpPr/>
                <p:nvPr/>
              </p:nvSpPr>
              <p:spPr bwMode="auto">
                <a:xfrm>
                  <a:off x="5023830" y="317592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67" name="正方形/長方形 1966"/>
                <p:cNvSpPr/>
                <p:nvPr/>
              </p:nvSpPr>
              <p:spPr bwMode="auto">
                <a:xfrm>
                  <a:off x="5023830" y="372456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68" name="正方形/長方形 1967"/>
                <p:cNvSpPr/>
                <p:nvPr/>
              </p:nvSpPr>
              <p:spPr bwMode="auto">
                <a:xfrm>
                  <a:off x="5023830" y="426050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775" name="グループ化 1774"/>
            <p:cNvGrpSpPr/>
            <p:nvPr/>
          </p:nvGrpSpPr>
          <p:grpSpPr>
            <a:xfrm>
              <a:off x="8270772" y="4875025"/>
              <a:ext cx="868181" cy="862957"/>
              <a:chOff x="7934138" y="4751738"/>
              <a:chExt cx="1562734" cy="1553332"/>
            </a:xfrm>
          </p:grpSpPr>
          <p:grpSp>
            <p:nvGrpSpPr>
              <p:cNvPr id="1867" name="グループ化 1866"/>
              <p:cNvGrpSpPr/>
              <p:nvPr/>
            </p:nvGrpSpPr>
            <p:grpSpPr>
              <a:xfrm rot="21313859" flipH="1">
                <a:off x="8141824" y="5044582"/>
                <a:ext cx="244869" cy="513102"/>
                <a:chOff x="1404856" y="452354"/>
                <a:chExt cx="2804204" cy="5875979"/>
              </a:xfrm>
            </p:grpSpPr>
            <p:sp>
              <p:nvSpPr>
                <p:cNvPr id="1932" name="角丸四角形 1931"/>
                <p:cNvSpPr/>
                <p:nvPr/>
              </p:nvSpPr>
              <p:spPr bwMode="auto">
                <a:xfrm rot="15117051">
                  <a:off x="512304" y="3207791"/>
                  <a:ext cx="2768438" cy="89786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933" name="フリーフォーム 1932"/>
                <p:cNvSpPr/>
                <p:nvPr/>
              </p:nvSpPr>
              <p:spPr bwMode="auto">
                <a:xfrm rot="14603525">
                  <a:off x="749224" y="1767361"/>
                  <a:ext cx="2980455" cy="1669192"/>
                </a:xfrm>
                <a:custGeom>
                  <a:avLst/>
                  <a:gdLst>
                    <a:gd name="connsiteX0" fmla="*/ 798882 w 825245"/>
                    <a:gd name="connsiteY0" fmla="*/ 353213 h 506869"/>
                    <a:gd name="connsiteX1" fmla="*/ 825245 w 825245"/>
                    <a:gd name="connsiteY1" fmla="*/ 416859 h 506869"/>
                    <a:gd name="connsiteX2" fmla="*/ 735235 w 825245"/>
                    <a:gd name="connsiteY2" fmla="*/ 506869 h 506869"/>
                    <a:gd name="connsiteX3" fmla="*/ 421248 w 825245"/>
                    <a:gd name="connsiteY3" fmla="*/ 506869 h 506869"/>
                    <a:gd name="connsiteX4" fmla="*/ 386212 w 825245"/>
                    <a:gd name="connsiteY4" fmla="*/ 499795 h 506869"/>
                    <a:gd name="connsiteX5" fmla="*/ 385477 w 825245"/>
                    <a:gd name="connsiteY5" fmla="*/ 499300 h 506869"/>
                    <a:gd name="connsiteX6" fmla="*/ 381172 w 825245"/>
                    <a:gd name="connsiteY6" fmla="*/ 498462 h 506869"/>
                    <a:gd name="connsiteX7" fmla="*/ 351396 w 825245"/>
                    <a:gd name="connsiteY7" fmla="*/ 478689 h 506869"/>
                    <a:gd name="connsiteX8" fmla="*/ 26363 w 825245"/>
                    <a:gd name="connsiteY8" fmla="*/ 153657 h 506869"/>
                    <a:gd name="connsiteX9" fmla="*/ 26363 w 825245"/>
                    <a:gd name="connsiteY9" fmla="*/ 26363 h 506869"/>
                    <a:gd name="connsiteX10" fmla="*/ 153656 w 825245"/>
                    <a:gd name="connsiteY10" fmla="*/ 26363 h 506869"/>
                    <a:gd name="connsiteX11" fmla="*/ 454142 w 825245"/>
                    <a:gd name="connsiteY11" fmla="*/ 326849 h 506869"/>
                    <a:gd name="connsiteX12" fmla="*/ 735235 w 825245"/>
                    <a:gd name="connsiteY12" fmla="*/ 326849 h 506869"/>
                    <a:gd name="connsiteX13" fmla="*/ 798882 w 825245"/>
                    <a:gd name="connsiteY13" fmla="*/ 353213 h 5068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825245" h="506869">
                      <a:moveTo>
                        <a:pt x="798882" y="353213"/>
                      </a:moveTo>
                      <a:cubicBezTo>
                        <a:pt x="815170" y="369501"/>
                        <a:pt x="825245" y="392004"/>
                        <a:pt x="825245" y="416859"/>
                      </a:cubicBezTo>
                      <a:cubicBezTo>
                        <a:pt x="825245" y="466570"/>
                        <a:pt x="784946" y="506869"/>
                        <a:pt x="735235" y="506869"/>
                      </a:cubicBezTo>
                      <a:lnTo>
                        <a:pt x="421248" y="506869"/>
                      </a:lnTo>
                      <a:cubicBezTo>
                        <a:pt x="408820" y="506869"/>
                        <a:pt x="396981" y="504350"/>
                        <a:pt x="386212" y="499795"/>
                      </a:cubicBezTo>
                      <a:lnTo>
                        <a:pt x="385477" y="499300"/>
                      </a:lnTo>
                      <a:lnTo>
                        <a:pt x="381172" y="498462"/>
                      </a:lnTo>
                      <a:cubicBezTo>
                        <a:pt x="370336" y="494068"/>
                        <a:pt x="360183" y="487477"/>
                        <a:pt x="351396" y="478689"/>
                      </a:cubicBezTo>
                      <a:lnTo>
                        <a:pt x="26363" y="153657"/>
                      </a:lnTo>
                      <a:cubicBezTo>
                        <a:pt x="-8788" y="118506"/>
                        <a:pt x="-8788" y="61514"/>
                        <a:pt x="26363" y="26363"/>
                      </a:cubicBezTo>
                      <a:cubicBezTo>
                        <a:pt x="61514" y="-8788"/>
                        <a:pt x="118505" y="-8788"/>
                        <a:pt x="153656" y="26363"/>
                      </a:cubicBezTo>
                      <a:lnTo>
                        <a:pt x="454142" y="326849"/>
                      </a:lnTo>
                      <a:lnTo>
                        <a:pt x="735235" y="326849"/>
                      </a:lnTo>
                      <a:cubicBezTo>
                        <a:pt x="760090" y="326849"/>
                        <a:pt x="782593" y="336924"/>
                        <a:pt x="798882" y="353213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934" name="グループ化 1933"/>
                <p:cNvGrpSpPr/>
                <p:nvPr/>
              </p:nvGrpSpPr>
              <p:grpSpPr>
                <a:xfrm>
                  <a:off x="1510958" y="452354"/>
                  <a:ext cx="2698102" cy="5875979"/>
                  <a:chOff x="1510958" y="452354"/>
                  <a:chExt cx="2698102" cy="5875979"/>
                </a:xfrm>
              </p:grpSpPr>
              <p:sp>
                <p:nvSpPr>
                  <p:cNvPr id="1935" name="フリーフォーム 1934"/>
                  <p:cNvSpPr/>
                  <p:nvPr/>
                </p:nvSpPr>
                <p:spPr bwMode="auto">
                  <a:xfrm rot="15117051">
                    <a:off x="451228" y="3399779"/>
                    <a:ext cx="2741582" cy="622121"/>
                  </a:xfrm>
                  <a:custGeom>
                    <a:avLst/>
                    <a:gdLst>
                      <a:gd name="connsiteX0" fmla="*/ 2725306 w 2760587"/>
                      <a:gd name="connsiteY0" fmla="*/ 623681 h 642744"/>
                      <a:gd name="connsiteX1" fmla="*/ 2714959 w 2760587"/>
                      <a:gd name="connsiteY1" fmla="*/ 642744 h 642744"/>
                      <a:gd name="connsiteX2" fmla="*/ 2722811 w 2760587"/>
                      <a:gd name="connsiteY2" fmla="*/ 564856 h 642744"/>
                      <a:gd name="connsiteX3" fmla="*/ 2722812 w 2760587"/>
                      <a:gd name="connsiteY3" fmla="*/ 564857 h 642744"/>
                      <a:gd name="connsiteX4" fmla="*/ 2273877 w 2760587"/>
                      <a:gd name="connsiteY4" fmla="*/ 115921 h 642744"/>
                      <a:gd name="connsiteX5" fmla="*/ 403308 w 2760587"/>
                      <a:gd name="connsiteY5" fmla="*/ 115921 h 642744"/>
                      <a:gd name="connsiteX6" fmla="*/ 31044 w 2760587"/>
                      <a:gd name="connsiteY6" fmla="*/ 313853 h 642744"/>
                      <a:gd name="connsiteX7" fmla="*/ 0 w 2760587"/>
                      <a:gd name="connsiteY7" fmla="*/ 371047 h 642744"/>
                      <a:gd name="connsiteX8" fmla="*/ 1269 w 2760587"/>
                      <a:gd name="connsiteY8" fmla="*/ 358459 h 642744"/>
                      <a:gd name="connsiteX9" fmla="*/ 441083 w 2760587"/>
                      <a:gd name="connsiteY9" fmla="*/ 0 h 642744"/>
                      <a:gd name="connsiteX10" fmla="*/ 2311652 w 2760587"/>
                      <a:gd name="connsiteY10" fmla="*/ 0 h 642744"/>
                      <a:gd name="connsiteX11" fmla="*/ 2760587 w 2760587"/>
                      <a:gd name="connsiteY11" fmla="*/ 448935 h 642744"/>
                      <a:gd name="connsiteX12" fmla="*/ 2760586 w 2760587"/>
                      <a:gd name="connsiteY12" fmla="*/ 448935 h 642744"/>
                      <a:gd name="connsiteX13" fmla="*/ 2725306 w 2760587"/>
                      <a:gd name="connsiteY13" fmla="*/ 623681 h 64274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2760587" h="642744">
                        <a:moveTo>
                          <a:pt x="2725306" y="623681"/>
                        </a:moveTo>
                        <a:lnTo>
                          <a:pt x="2714959" y="642744"/>
                        </a:lnTo>
                        <a:lnTo>
                          <a:pt x="2722811" y="564856"/>
                        </a:lnTo>
                        <a:lnTo>
                          <a:pt x="2722812" y="564857"/>
                        </a:lnTo>
                        <a:cubicBezTo>
                          <a:pt x="2722812" y="316916"/>
                          <a:pt x="2521817" y="115922"/>
                          <a:pt x="2273877" y="115921"/>
                        </a:cubicBezTo>
                        <a:lnTo>
                          <a:pt x="403308" y="115921"/>
                        </a:lnTo>
                        <a:cubicBezTo>
                          <a:pt x="248345" y="115921"/>
                          <a:pt x="111721" y="194435"/>
                          <a:pt x="31044" y="313853"/>
                        </a:cubicBezTo>
                        <a:lnTo>
                          <a:pt x="0" y="371047"/>
                        </a:lnTo>
                        <a:lnTo>
                          <a:pt x="1269" y="358459"/>
                        </a:lnTo>
                        <a:cubicBezTo>
                          <a:pt x="43130" y="153887"/>
                          <a:pt x="224136" y="0"/>
                          <a:pt x="441083" y="0"/>
                        </a:cubicBezTo>
                        <a:lnTo>
                          <a:pt x="2311652" y="0"/>
                        </a:lnTo>
                        <a:cubicBezTo>
                          <a:pt x="2559592" y="0"/>
                          <a:pt x="2760587" y="200995"/>
                          <a:pt x="2760587" y="448935"/>
                        </a:cubicBezTo>
                        <a:lnTo>
                          <a:pt x="2760586" y="448935"/>
                        </a:lnTo>
                        <a:cubicBezTo>
                          <a:pt x="2760586" y="510920"/>
                          <a:pt x="2748024" y="569971"/>
                          <a:pt x="2725306" y="623681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60000"/>
                      <a:lumOff val="4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1936" name="フリーフォーム 1935"/>
                  <p:cNvSpPr/>
                  <p:nvPr/>
                </p:nvSpPr>
                <p:spPr bwMode="auto">
                  <a:xfrm rot="17105215">
                    <a:off x="605999" y="2122128"/>
                    <a:ext cx="2928510" cy="891961"/>
                  </a:xfrm>
                  <a:custGeom>
                    <a:avLst/>
                    <a:gdLst>
                      <a:gd name="connsiteX0" fmla="*/ 2814373 w 2814373"/>
                      <a:gd name="connsiteY0" fmla="*/ 57218 h 940092"/>
                      <a:gd name="connsiteX1" fmla="*/ 2788645 w 2814373"/>
                      <a:gd name="connsiteY1" fmla="*/ 54817 h 940092"/>
                      <a:gd name="connsiteX2" fmla="*/ 2547991 w 2814373"/>
                      <a:gd name="connsiteY2" fmla="*/ 151894 h 940092"/>
                      <a:gd name="connsiteX3" fmla="*/ 1796453 w 2814373"/>
                      <a:gd name="connsiteY3" fmla="*/ 883805 h 940092"/>
                      <a:gd name="connsiteX4" fmla="*/ 189680 w 2814373"/>
                      <a:gd name="connsiteY4" fmla="*/ 883805 h 940092"/>
                      <a:gd name="connsiteX5" fmla="*/ 57207 w 2814373"/>
                      <a:gd name="connsiteY5" fmla="*/ 909852 h 940092"/>
                      <a:gd name="connsiteX6" fmla="*/ 0 w 2814373"/>
                      <a:gd name="connsiteY6" fmla="*/ 940092 h 940092"/>
                      <a:gd name="connsiteX7" fmla="*/ 15972 w 2814373"/>
                      <a:gd name="connsiteY7" fmla="*/ 910665 h 940092"/>
                      <a:gd name="connsiteX8" fmla="*/ 272647 w 2814373"/>
                      <a:gd name="connsiteY8" fmla="*/ 774193 h 940092"/>
                      <a:gd name="connsiteX9" fmla="*/ 1734026 w 2814373"/>
                      <a:gd name="connsiteY9" fmla="*/ 774192 h 940092"/>
                      <a:gd name="connsiteX10" fmla="*/ 2417559 w 2814373"/>
                      <a:gd name="connsiteY10" fmla="*/ 90660 h 940092"/>
                      <a:gd name="connsiteX11" fmla="*/ 2636437 w 2814373"/>
                      <a:gd name="connsiteY11" fmla="*/ 0 h 940092"/>
                      <a:gd name="connsiteX12" fmla="*/ 2806757 w 2814373"/>
                      <a:gd name="connsiteY12" fmla="*/ 50997 h 94009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2814373" h="940092">
                        <a:moveTo>
                          <a:pt x="2814373" y="57218"/>
                        </a:moveTo>
                        <a:lnTo>
                          <a:pt x="2788645" y="54817"/>
                        </a:lnTo>
                        <a:cubicBezTo>
                          <a:pt x="2701544" y="54817"/>
                          <a:pt x="2614447" y="87177"/>
                          <a:pt x="2547991" y="151894"/>
                        </a:cubicBezTo>
                        <a:lnTo>
                          <a:pt x="1796453" y="883805"/>
                        </a:lnTo>
                        <a:lnTo>
                          <a:pt x="189680" y="883805"/>
                        </a:lnTo>
                        <a:cubicBezTo>
                          <a:pt x="142690" y="883806"/>
                          <a:pt x="97924" y="893080"/>
                          <a:pt x="57207" y="909852"/>
                        </a:cubicBezTo>
                        <a:lnTo>
                          <a:pt x="0" y="940092"/>
                        </a:lnTo>
                        <a:lnTo>
                          <a:pt x="15972" y="910665"/>
                        </a:lnTo>
                        <a:cubicBezTo>
                          <a:pt x="71599" y="828328"/>
                          <a:pt x="165801" y="774193"/>
                          <a:pt x="272647" y="774193"/>
                        </a:cubicBezTo>
                        <a:lnTo>
                          <a:pt x="1734026" y="774192"/>
                        </a:lnTo>
                        <a:lnTo>
                          <a:pt x="2417559" y="90660"/>
                        </a:lnTo>
                        <a:cubicBezTo>
                          <a:pt x="2478002" y="30221"/>
                          <a:pt x="2557218" y="0"/>
                          <a:pt x="2636437" y="0"/>
                        </a:cubicBezTo>
                        <a:cubicBezTo>
                          <a:pt x="2695852" y="0"/>
                          <a:pt x="2755264" y="17000"/>
                          <a:pt x="2806757" y="50997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60000"/>
                      <a:lumOff val="4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1937" name="フリーフォーム 1936"/>
                  <p:cNvSpPr/>
                  <p:nvPr/>
                </p:nvSpPr>
                <p:spPr bwMode="auto">
                  <a:xfrm rot="14603525">
                    <a:off x="1089776" y="1188755"/>
                    <a:ext cx="2980455" cy="1669192"/>
                  </a:xfrm>
                  <a:custGeom>
                    <a:avLst/>
                    <a:gdLst>
                      <a:gd name="connsiteX0" fmla="*/ 798882 w 825245"/>
                      <a:gd name="connsiteY0" fmla="*/ 353213 h 506869"/>
                      <a:gd name="connsiteX1" fmla="*/ 825245 w 825245"/>
                      <a:gd name="connsiteY1" fmla="*/ 416859 h 506869"/>
                      <a:gd name="connsiteX2" fmla="*/ 735235 w 825245"/>
                      <a:gd name="connsiteY2" fmla="*/ 506869 h 506869"/>
                      <a:gd name="connsiteX3" fmla="*/ 421248 w 825245"/>
                      <a:gd name="connsiteY3" fmla="*/ 506869 h 506869"/>
                      <a:gd name="connsiteX4" fmla="*/ 386212 w 825245"/>
                      <a:gd name="connsiteY4" fmla="*/ 499795 h 506869"/>
                      <a:gd name="connsiteX5" fmla="*/ 385477 w 825245"/>
                      <a:gd name="connsiteY5" fmla="*/ 499300 h 506869"/>
                      <a:gd name="connsiteX6" fmla="*/ 381172 w 825245"/>
                      <a:gd name="connsiteY6" fmla="*/ 498462 h 506869"/>
                      <a:gd name="connsiteX7" fmla="*/ 351396 w 825245"/>
                      <a:gd name="connsiteY7" fmla="*/ 478689 h 506869"/>
                      <a:gd name="connsiteX8" fmla="*/ 26363 w 825245"/>
                      <a:gd name="connsiteY8" fmla="*/ 153657 h 506869"/>
                      <a:gd name="connsiteX9" fmla="*/ 26363 w 825245"/>
                      <a:gd name="connsiteY9" fmla="*/ 26363 h 506869"/>
                      <a:gd name="connsiteX10" fmla="*/ 153656 w 825245"/>
                      <a:gd name="connsiteY10" fmla="*/ 26363 h 506869"/>
                      <a:gd name="connsiteX11" fmla="*/ 454142 w 825245"/>
                      <a:gd name="connsiteY11" fmla="*/ 326849 h 506869"/>
                      <a:gd name="connsiteX12" fmla="*/ 735235 w 825245"/>
                      <a:gd name="connsiteY12" fmla="*/ 326849 h 506869"/>
                      <a:gd name="connsiteX13" fmla="*/ 798882 w 825245"/>
                      <a:gd name="connsiteY13" fmla="*/ 353213 h 5068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825245" h="506869">
                        <a:moveTo>
                          <a:pt x="798882" y="353213"/>
                        </a:moveTo>
                        <a:cubicBezTo>
                          <a:pt x="815170" y="369501"/>
                          <a:pt x="825245" y="392004"/>
                          <a:pt x="825245" y="416859"/>
                        </a:cubicBezTo>
                        <a:cubicBezTo>
                          <a:pt x="825245" y="466570"/>
                          <a:pt x="784946" y="506869"/>
                          <a:pt x="735235" y="506869"/>
                        </a:cubicBezTo>
                        <a:lnTo>
                          <a:pt x="421248" y="506869"/>
                        </a:lnTo>
                        <a:cubicBezTo>
                          <a:pt x="408820" y="506869"/>
                          <a:pt x="396981" y="504350"/>
                          <a:pt x="386212" y="499795"/>
                        </a:cubicBezTo>
                        <a:lnTo>
                          <a:pt x="385477" y="499300"/>
                        </a:lnTo>
                        <a:lnTo>
                          <a:pt x="381172" y="498462"/>
                        </a:lnTo>
                        <a:cubicBezTo>
                          <a:pt x="370336" y="494068"/>
                          <a:pt x="360183" y="487477"/>
                          <a:pt x="351396" y="478689"/>
                        </a:cubicBezTo>
                        <a:lnTo>
                          <a:pt x="26363" y="153657"/>
                        </a:lnTo>
                        <a:cubicBezTo>
                          <a:pt x="-8788" y="118506"/>
                          <a:pt x="-8788" y="61514"/>
                          <a:pt x="26363" y="26363"/>
                        </a:cubicBezTo>
                        <a:cubicBezTo>
                          <a:pt x="61514" y="-8788"/>
                          <a:pt x="118505" y="-8788"/>
                          <a:pt x="153656" y="26363"/>
                        </a:cubicBezTo>
                        <a:lnTo>
                          <a:pt x="454142" y="326849"/>
                        </a:lnTo>
                        <a:lnTo>
                          <a:pt x="735235" y="326849"/>
                        </a:lnTo>
                        <a:cubicBezTo>
                          <a:pt x="760090" y="326849"/>
                          <a:pt x="782593" y="336924"/>
                          <a:pt x="798882" y="353213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938" name="フリーフォーム 1937"/>
                  <p:cNvSpPr/>
                  <p:nvPr/>
                </p:nvSpPr>
                <p:spPr bwMode="auto">
                  <a:xfrm rot="17105215">
                    <a:off x="946551" y="1543522"/>
                    <a:ext cx="2928510" cy="891961"/>
                  </a:xfrm>
                  <a:custGeom>
                    <a:avLst/>
                    <a:gdLst>
                      <a:gd name="connsiteX0" fmla="*/ 2814373 w 2814373"/>
                      <a:gd name="connsiteY0" fmla="*/ 57218 h 940092"/>
                      <a:gd name="connsiteX1" fmla="*/ 2788645 w 2814373"/>
                      <a:gd name="connsiteY1" fmla="*/ 54817 h 940092"/>
                      <a:gd name="connsiteX2" fmla="*/ 2547991 w 2814373"/>
                      <a:gd name="connsiteY2" fmla="*/ 151894 h 940092"/>
                      <a:gd name="connsiteX3" fmla="*/ 1796453 w 2814373"/>
                      <a:gd name="connsiteY3" fmla="*/ 883805 h 940092"/>
                      <a:gd name="connsiteX4" fmla="*/ 189680 w 2814373"/>
                      <a:gd name="connsiteY4" fmla="*/ 883805 h 940092"/>
                      <a:gd name="connsiteX5" fmla="*/ 57207 w 2814373"/>
                      <a:gd name="connsiteY5" fmla="*/ 909852 h 940092"/>
                      <a:gd name="connsiteX6" fmla="*/ 0 w 2814373"/>
                      <a:gd name="connsiteY6" fmla="*/ 940092 h 940092"/>
                      <a:gd name="connsiteX7" fmla="*/ 15972 w 2814373"/>
                      <a:gd name="connsiteY7" fmla="*/ 910665 h 940092"/>
                      <a:gd name="connsiteX8" fmla="*/ 272647 w 2814373"/>
                      <a:gd name="connsiteY8" fmla="*/ 774193 h 940092"/>
                      <a:gd name="connsiteX9" fmla="*/ 1734026 w 2814373"/>
                      <a:gd name="connsiteY9" fmla="*/ 774192 h 940092"/>
                      <a:gd name="connsiteX10" fmla="*/ 2417559 w 2814373"/>
                      <a:gd name="connsiteY10" fmla="*/ 90660 h 940092"/>
                      <a:gd name="connsiteX11" fmla="*/ 2636437 w 2814373"/>
                      <a:gd name="connsiteY11" fmla="*/ 0 h 940092"/>
                      <a:gd name="connsiteX12" fmla="*/ 2806757 w 2814373"/>
                      <a:gd name="connsiteY12" fmla="*/ 50997 h 94009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2814373" h="940092">
                        <a:moveTo>
                          <a:pt x="2814373" y="57218"/>
                        </a:moveTo>
                        <a:lnTo>
                          <a:pt x="2788645" y="54817"/>
                        </a:lnTo>
                        <a:cubicBezTo>
                          <a:pt x="2701544" y="54817"/>
                          <a:pt x="2614447" y="87177"/>
                          <a:pt x="2547991" y="151894"/>
                        </a:cubicBezTo>
                        <a:lnTo>
                          <a:pt x="1796453" y="883805"/>
                        </a:lnTo>
                        <a:lnTo>
                          <a:pt x="189680" y="883805"/>
                        </a:lnTo>
                        <a:cubicBezTo>
                          <a:pt x="142690" y="883806"/>
                          <a:pt x="97924" y="893080"/>
                          <a:pt x="57207" y="909852"/>
                        </a:cubicBezTo>
                        <a:lnTo>
                          <a:pt x="0" y="940092"/>
                        </a:lnTo>
                        <a:lnTo>
                          <a:pt x="15972" y="910665"/>
                        </a:lnTo>
                        <a:cubicBezTo>
                          <a:pt x="71599" y="828328"/>
                          <a:pt x="165801" y="774193"/>
                          <a:pt x="272647" y="774193"/>
                        </a:cubicBezTo>
                        <a:lnTo>
                          <a:pt x="1734026" y="774192"/>
                        </a:lnTo>
                        <a:lnTo>
                          <a:pt x="2417559" y="90660"/>
                        </a:lnTo>
                        <a:cubicBezTo>
                          <a:pt x="2478002" y="30221"/>
                          <a:pt x="2557218" y="0"/>
                          <a:pt x="2636437" y="0"/>
                        </a:cubicBezTo>
                        <a:cubicBezTo>
                          <a:pt x="2695852" y="0"/>
                          <a:pt x="2755264" y="17000"/>
                          <a:pt x="2806757" y="50997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60000"/>
                      <a:lumOff val="4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1939" name="フリーフォーム 1938"/>
                  <p:cNvSpPr/>
                  <p:nvPr/>
                </p:nvSpPr>
                <p:spPr bwMode="auto">
                  <a:xfrm rot="17303525">
                    <a:off x="1521426" y="1247153"/>
                    <a:ext cx="2982868" cy="1393270"/>
                  </a:xfrm>
                  <a:custGeom>
                    <a:avLst/>
                    <a:gdLst>
                      <a:gd name="connsiteX0" fmla="*/ 777371 w 867381"/>
                      <a:gd name="connsiteY0" fmla="*/ 0 h 405146"/>
                      <a:gd name="connsiteX1" fmla="*/ 841018 w 867381"/>
                      <a:gd name="connsiteY1" fmla="*/ 26363 h 405146"/>
                      <a:gd name="connsiteX2" fmla="*/ 841018 w 867381"/>
                      <a:gd name="connsiteY2" fmla="*/ 153656 h 405146"/>
                      <a:gd name="connsiteX3" fmla="*/ 618995 w 867381"/>
                      <a:gd name="connsiteY3" fmla="*/ 375679 h 405146"/>
                      <a:gd name="connsiteX4" fmla="*/ 589219 w 867381"/>
                      <a:gd name="connsiteY4" fmla="*/ 395451 h 405146"/>
                      <a:gd name="connsiteX5" fmla="*/ 588349 w 867381"/>
                      <a:gd name="connsiteY5" fmla="*/ 395621 h 405146"/>
                      <a:gd name="connsiteX6" fmla="*/ 584712 w 867381"/>
                      <a:gd name="connsiteY6" fmla="*/ 398073 h 405146"/>
                      <a:gd name="connsiteX7" fmla="*/ 549676 w 867381"/>
                      <a:gd name="connsiteY7" fmla="*/ 405146 h 405146"/>
                      <a:gd name="connsiteX8" fmla="*/ 90010 w 867381"/>
                      <a:gd name="connsiteY8" fmla="*/ 405146 h 405146"/>
                      <a:gd name="connsiteX9" fmla="*/ 0 w 867381"/>
                      <a:gd name="connsiteY9" fmla="*/ 315136 h 405146"/>
                      <a:gd name="connsiteX10" fmla="*/ 90010 w 867381"/>
                      <a:gd name="connsiteY10" fmla="*/ 225126 h 405146"/>
                      <a:gd name="connsiteX11" fmla="*/ 514961 w 867381"/>
                      <a:gd name="connsiteY11" fmla="*/ 225126 h 405146"/>
                      <a:gd name="connsiteX12" fmla="*/ 713724 w 867381"/>
                      <a:gd name="connsiteY12" fmla="*/ 26363 h 405146"/>
                      <a:gd name="connsiteX13" fmla="*/ 777371 w 867381"/>
                      <a:gd name="connsiteY13" fmla="*/ 0 h 4051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867381" h="405146">
                        <a:moveTo>
                          <a:pt x="777371" y="0"/>
                        </a:moveTo>
                        <a:cubicBezTo>
                          <a:pt x="800407" y="0"/>
                          <a:pt x="823442" y="8788"/>
                          <a:pt x="841018" y="26363"/>
                        </a:cubicBezTo>
                        <a:cubicBezTo>
                          <a:pt x="876169" y="61514"/>
                          <a:pt x="876169" y="118505"/>
                          <a:pt x="841018" y="153656"/>
                        </a:cubicBezTo>
                        <a:lnTo>
                          <a:pt x="618995" y="375679"/>
                        </a:lnTo>
                        <a:cubicBezTo>
                          <a:pt x="610207" y="384467"/>
                          <a:pt x="600055" y="391057"/>
                          <a:pt x="589219" y="395451"/>
                        </a:cubicBezTo>
                        <a:lnTo>
                          <a:pt x="588349" y="395621"/>
                        </a:lnTo>
                        <a:lnTo>
                          <a:pt x="584712" y="398073"/>
                        </a:lnTo>
                        <a:cubicBezTo>
                          <a:pt x="573943" y="402627"/>
                          <a:pt x="562104" y="405146"/>
                          <a:pt x="549676" y="405146"/>
                        </a:cubicBezTo>
                        <a:lnTo>
                          <a:pt x="90010" y="405146"/>
                        </a:lnTo>
                        <a:cubicBezTo>
                          <a:pt x="40299" y="405146"/>
                          <a:pt x="0" y="364847"/>
                          <a:pt x="0" y="315136"/>
                        </a:cubicBezTo>
                        <a:cubicBezTo>
                          <a:pt x="0" y="265425"/>
                          <a:pt x="40299" y="225126"/>
                          <a:pt x="90010" y="225126"/>
                        </a:cubicBezTo>
                        <a:lnTo>
                          <a:pt x="514961" y="225126"/>
                        </a:lnTo>
                        <a:lnTo>
                          <a:pt x="713724" y="26363"/>
                        </a:lnTo>
                        <a:cubicBezTo>
                          <a:pt x="731300" y="8788"/>
                          <a:pt x="754335" y="0"/>
                          <a:pt x="777371" y="0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940" name="フリーフォーム 1939"/>
                  <p:cNvSpPr/>
                  <p:nvPr/>
                </p:nvSpPr>
                <p:spPr bwMode="auto">
                  <a:xfrm rot="17303525">
                    <a:off x="1439494" y="1447997"/>
                    <a:ext cx="2814373" cy="940092"/>
                  </a:xfrm>
                  <a:custGeom>
                    <a:avLst/>
                    <a:gdLst>
                      <a:gd name="connsiteX0" fmla="*/ 2814373 w 2814373"/>
                      <a:gd name="connsiteY0" fmla="*/ 57218 h 940092"/>
                      <a:gd name="connsiteX1" fmla="*/ 2788645 w 2814373"/>
                      <a:gd name="connsiteY1" fmla="*/ 54817 h 940092"/>
                      <a:gd name="connsiteX2" fmla="*/ 2547991 w 2814373"/>
                      <a:gd name="connsiteY2" fmla="*/ 151894 h 940092"/>
                      <a:gd name="connsiteX3" fmla="*/ 1796453 w 2814373"/>
                      <a:gd name="connsiteY3" fmla="*/ 883805 h 940092"/>
                      <a:gd name="connsiteX4" fmla="*/ 189680 w 2814373"/>
                      <a:gd name="connsiteY4" fmla="*/ 883805 h 940092"/>
                      <a:gd name="connsiteX5" fmla="*/ 57207 w 2814373"/>
                      <a:gd name="connsiteY5" fmla="*/ 909852 h 940092"/>
                      <a:gd name="connsiteX6" fmla="*/ 0 w 2814373"/>
                      <a:gd name="connsiteY6" fmla="*/ 940092 h 940092"/>
                      <a:gd name="connsiteX7" fmla="*/ 15972 w 2814373"/>
                      <a:gd name="connsiteY7" fmla="*/ 910665 h 940092"/>
                      <a:gd name="connsiteX8" fmla="*/ 272647 w 2814373"/>
                      <a:gd name="connsiteY8" fmla="*/ 774193 h 940092"/>
                      <a:gd name="connsiteX9" fmla="*/ 1734026 w 2814373"/>
                      <a:gd name="connsiteY9" fmla="*/ 774192 h 940092"/>
                      <a:gd name="connsiteX10" fmla="*/ 2417559 w 2814373"/>
                      <a:gd name="connsiteY10" fmla="*/ 90660 h 940092"/>
                      <a:gd name="connsiteX11" fmla="*/ 2636437 w 2814373"/>
                      <a:gd name="connsiteY11" fmla="*/ 0 h 940092"/>
                      <a:gd name="connsiteX12" fmla="*/ 2806757 w 2814373"/>
                      <a:gd name="connsiteY12" fmla="*/ 50997 h 94009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2814373" h="940092">
                        <a:moveTo>
                          <a:pt x="2814373" y="57218"/>
                        </a:moveTo>
                        <a:lnTo>
                          <a:pt x="2788645" y="54817"/>
                        </a:lnTo>
                        <a:cubicBezTo>
                          <a:pt x="2701544" y="54817"/>
                          <a:pt x="2614447" y="87177"/>
                          <a:pt x="2547991" y="151894"/>
                        </a:cubicBezTo>
                        <a:lnTo>
                          <a:pt x="1796453" y="883805"/>
                        </a:lnTo>
                        <a:lnTo>
                          <a:pt x="189680" y="883805"/>
                        </a:lnTo>
                        <a:cubicBezTo>
                          <a:pt x="142690" y="883806"/>
                          <a:pt x="97924" y="893080"/>
                          <a:pt x="57207" y="909852"/>
                        </a:cubicBezTo>
                        <a:lnTo>
                          <a:pt x="0" y="940092"/>
                        </a:lnTo>
                        <a:lnTo>
                          <a:pt x="15972" y="910665"/>
                        </a:lnTo>
                        <a:cubicBezTo>
                          <a:pt x="71599" y="828328"/>
                          <a:pt x="165801" y="774193"/>
                          <a:pt x="272647" y="774193"/>
                        </a:cubicBezTo>
                        <a:lnTo>
                          <a:pt x="1734026" y="774192"/>
                        </a:lnTo>
                        <a:lnTo>
                          <a:pt x="2417559" y="90660"/>
                        </a:lnTo>
                        <a:cubicBezTo>
                          <a:pt x="2478002" y="30221"/>
                          <a:pt x="2557218" y="0"/>
                          <a:pt x="2636437" y="0"/>
                        </a:cubicBezTo>
                        <a:cubicBezTo>
                          <a:pt x="2695852" y="0"/>
                          <a:pt x="2755264" y="17000"/>
                          <a:pt x="2806757" y="50997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60000"/>
                      <a:lumOff val="4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1941" name="フリーフォーム 1940"/>
                  <p:cNvSpPr/>
                  <p:nvPr/>
                </p:nvSpPr>
                <p:spPr bwMode="auto">
                  <a:xfrm rot="17303525">
                    <a:off x="190887" y="2310159"/>
                    <a:ext cx="5801414" cy="2234933"/>
                  </a:xfrm>
                  <a:custGeom>
                    <a:avLst/>
                    <a:gdLst>
                      <a:gd name="connsiteX0" fmla="*/ 354612 w 1653327"/>
                      <a:gd name="connsiteY0" fmla="*/ 0 h 691784"/>
                      <a:gd name="connsiteX1" fmla="*/ 864794 w 1653327"/>
                      <a:gd name="connsiteY1" fmla="*/ 0 h 691784"/>
                      <a:gd name="connsiteX2" fmla="*/ 1096839 w 1653327"/>
                      <a:gd name="connsiteY2" fmla="*/ 232045 h 691784"/>
                      <a:gd name="connsiteX3" fmla="*/ 1086336 w 1653327"/>
                      <a:gd name="connsiteY3" fmla="*/ 284070 h 691784"/>
                      <a:gd name="connsiteX4" fmla="*/ 1348884 w 1653327"/>
                      <a:gd name="connsiteY4" fmla="*/ 284070 h 691784"/>
                      <a:gd name="connsiteX5" fmla="*/ 1517753 w 1653327"/>
                      <a:gd name="connsiteY5" fmla="*/ 115201 h 691784"/>
                      <a:gd name="connsiteX6" fmla="*/ 1630067 w 1653327"/>
                      <a:gd name="connsiteY6" fmla="*/ 115201 h 691784"/>
                      <a:gd name="connsiteX7" fmla="*/ 1630066 w 1653327"/>
                      <a:gd name="connsiteY7" fmla="*/ 115201 h 691784"/>
                      <a:gd name="connsiteX8" fmla="*/ 1630066 w 1653327"/>
                      <a:gd name="connsiteY8" fmla="*/ 227515 h 691784"/>
                      <a:gd name="connsiteX9" fmla="*/ 1415468 w 1653327"/>
                      <a:gd name="connsiteY9" fmla="*/ 442112 h 691784"/>
                      <a:gd name="connsiteX10" fmla="*/ 1359311 w 1653327"/>
                      <a:gd name="connsiteY10" fmla="*/ 465373 h 691784"/>
                      <a:gd name="connsiteX11" fmla="*/ 1352721 w 1653327"/>
                      <a:gd name="connsiteY11" fmla="*/ 464090 h 691784"/>
                      <a:gd name="connsiteX12" fmla="*/ 893972 w 1653327"/>
                      <a:gd name="connsiteY12" fmla="*/ 464090 h 691784"/>
                      <a:gd name="connsiteX13" fmla="*/ 884255 w 1653327"/>
                      <a:gd name="connsiteY13" fmla="*/ 462128 h 691784"/>
                      <a:gd name="connsiteX14" fmla="*/ 864794 w 1653327"/>
                      <a:gd name="connsiteY14" fmla="*/ 464090 h 691784"/>
                      <a:gd name="connsiteX15" fmla="*/ 632351 w 1653327"/>
                      <a:gd name="connsiteY15" fmla="*/ 464090 h 691784"/>
                      <a:gd name="connsiteX16" fmla="*/ 575427 w 1653327"/>
                      <a:gd name="connsiteY16" fmla="*/ 691784 h 691784"/>
                      <a:gd name="connsiteX17" fmla="*/ 0 w 1653327"/>
                      <a:gd name="connsiteY17" fmla="*/ 691784 h 691784"/>
                      <a:gd name="connsiteX18" fmla="*/ 125759 w 1653327"/>
                      <a:gd name="connsiteY18" fmla="*/ 188750 h 691784"/>
                      <a:gd name="connsiteX19" fmla="*/ 131308 w 1653327"/>
                      <a:gd name="connsiteY19" fmla="*/ 188750 h 691784"/>
                      <a:gd name="connsiteX20" fmla="*/ 140802 w 1653327"/>
                      <a:gd name="connsiteY20" fmla="*/ 141723 h 691784"/>
                      <a:gd name="connsiteX21" fmla="*/ 354612 w 1653327"/>
                      <a:gd name="connsiteY21" fmla="*/ 0 h 691784"/>
                      <a:gd name="connsiteX0" fmla="*/ 354612 w 1653327"/>
                      <a:gd name="connsiteY0" fmla="*/ 0 h 691784"/>
                      <a:gd name="connsiteX1" fmla="*/ 864794 w 1653327"/>
                      <a:gd name="connsiteY1" fmla="*/ 0 h 691784"/>
                      <a:gd name="connsiteX2" fmla="*/ 1096839 w 1653327"/>
                      <a:gd name="connsiteY2" fmla="*/ 232045 h 691784"/>
                      <a:gd name="connsiteX3" fmla="*/ 1086336 w 1653327"/>
                      <a:gd name="connsiteY3" fmla="*/ 284070 h 691784"/>
                      <a:gd name="connsiteX4" fmla="*/ 1348884 w 1653327"/>
                      <a:gd name="connsiteY4" fmla="*/ 284070 h 691784"/>
                      <a:gd name="connsiteX5" fmla="*/ 1517753 w 1653327"/>
                      <a:gd name="connsiteY5" fmla="*/ 115201 h 691784"/>
                      <a:gd name="connsiteX6" fmla="*/ 1630067 w 1653327"/>
                      <a:gd name="connsiteY6" fmla="*/ 115201 h 691784"/>
                      <a:gd name="connsiteX7" fmla="*/ 1630066 w 1653327"/>
                      <a:gd name="connsiteY7" fmla="*/ 115201 h 691784"/>
                      <a:gd name="connsiteX8" fmla="*/ 1630066 w 1653327"/>
                      <a:gd name="connsiteY8" fmla="*/ 227515 h 691784"/>
                      <a:gd name="connsiteX9" fmla="*/ 1415468 w 1653327"/>
                      <a:gd name="connsiteY9" fmla="*/ 442112 h 691784"/>
                      <a:gd name="connsiteX10" fmla="*/ 1359311 w 1653327"/>
                      <a:gd name="connsiteY10" fmla="*/ 465373 h 691784"/>
                      <a:gd name="connsiteX11" fmla="*/ 1352721 w 1653327"/>
                      <a:gd name="connsiteY11" fmla="*/ 464090 h 691784"/>
                      <a:gd name="connsiteX12" fmla="*/ 893972 w 1653327"/>
                      <a:gd name="connsiteY12" fmla="*/ 464090 h 691784"/>
                      <a:gd name="connsiteX13" fmla="*/ 884255 w 1653327"/>
                      <a:gd name="connsiteY13" fmla="*/ 462128 h 691784"/>
                      <a:gd name="connsiteX14" fmla="*/ 864794 w 1653327"/>
                      <a:gd name="connsiteY14" fmla="*/ 464090 h 691784"/>
                      <a:gd name="connsiteX15" fmla="*/ 632351 w 1653327"/>
                      <a:gd name="connsiteY15" fmla="*/ 464090 h 691784"/>
                      <a:gd name="connsiteX16" fmla="*/ 575427 w 1653327"/>
                      <a:gd name="connsiteY16" fmla="*/ 691784 h 691784"/>
                      <a:gd name="connsiteX17" fmla="*/ 0 w 1653327"/>
                      <a:gd name="connsiteY17" fmla="*/ 691784 h 691784"/>
                      <a:gd name="connsiteX18" fmla="*/ 125759 w 1653327"/>
                      <a:gd name="connsiteY18" fmla="*/ 188750 h 691784"/>
                      <a:gd name="connsiteX19" fmla="*/ 140802 w 1653327"/>
                      <a:gd name="connsiteY19" fmla="*/ 141723 h 691784"/>
                      <a:gd name="connsiteX20" fmla="*/ 354612 w 1653327"/>
                      <a:gd name="connsiteY20" fmla="*/ 0 h 691784"/>
                      <a:gd name="connsiteX0" fmla="*/ 354612 w 1653327"/>
                      <a:gd name="connsiteY0" fmla="*/ 0 h 691784"/>
                      <a:gd name="connsiteX1" fmla="*/ 864794 w 1653327"/>
                      <a:gd name="connsiteY1" fmla="*/ 0 h 691784"/>
                      <a:gd name="connsiteX2" fmla="*/ 1096839 w 1653327"/>
                      <a:gd name="connsiteY2" fmla="*/ 232045 h 691784"/>
                      <a:gd name="connsiteX3" fmla="*/ 1348884 w 1653327"/>
                      <a:gd name="connsiteY3" fmla="*/ 284070 h 691784"/>
                      <a:gd name="connsiteX4" fmla="*/ 1517753 w 1653327"/>
                      <a:gd name="connsiteY4" fmla="*/ 115201 h 691784"/>
                      <a:gd name="connsiteX5" fmla="*/ 1630067 w 1653327"/>
                      <a:gd name="connsiteY5" fmla="*/ 115201 h 691784"/>
                      <a:gd name="connsiteX6" fmla="*/ 1630066 w 1653327"/>
                      <a:gd name="connsiteY6" fmla="*/ 115201 h 691784"/>
                      <a:gd name="connsiteX7" fmla="*/ 1630066 w 1653327"/>
                      <a:gd name="connsiteY7" fmla="*/ 227515 h 691784"/>
                      <a:gd name="connsiteX8" fmla="*/ 1415468 w 1653327"/>
                      <a:gd name="connsiteY8" fmla="*/ 442112 h 691784"/>
                      <a:gd name="connsiteX9" fmla="*/ 1359311 w 1653327"/>
                      <a:gd name="connsiteY9" fmla="*/ 465373 h 691784"/>
                      <a:gd name="connsiteX10" fmla="*/ 1352721 w 1653327"/>
                      <a:gd name="connsiteY10" fmla="*/ 464090 h 691784"/>
                      <a:gd name="connsiteX11" fmla="*/ 893972 w 1653327"/>
                      <a:gd name="connsiteY11" fmla="*/ 464090 h 691784"/>
                      <a:gd name="connsiteX12" fmla="*/ 884255 w 1653327"/>
                      <a:gd name="connsiteY12" fmla="*/ 462128 h 691784"/>
                      <a:gd name="connsiteX13" fmla="*/ 864794 w 1653327"/>
                      <a:gd name="connsiteY13" fmla="*/ 464090 h 691784"/>
                      <a:gd name="connsiteX14" fmla="*/ 632351 w 1653327"/>
                      <a:gd name="connsiteY14" fmla="*/ 464090 h 691784"/>
                      <a:gd name="connsiteX15" fmla="*/ 575427 w 1653327"/>
                      <a:gd name="connsiteY15" fmla="*/ 691784 h 691784"/>
                      <a:gd name="connsiteX16" fmla="*/ 0 w 1653327"/>
                      <a:gd name="connsiteY16" fmla="*/ 691784 h 691784"/>
                      <a:gd name="connsiteX17" fmla="*/ 125759 w 1653327"/>
                      <a:gd name="connsiteY17" fmla="*/ 188750 h 691784"/>
                      <a:gd name="connsiteX18" fmla="*/ 140802 w 1653327"/>
                      <a:gd name="connsiteY18" fmla="*/ 141723 h 691784"/>
                      <a:gd name="connsiteX19" fmla="*/ 354612 w 1653327"/>
                      <a:gd name="connsiteY19" fmla="*/ 0 h 691784"/>
                      <a:gd name="connsiteX0" fmla="*/ 354612 w 1653327"/>
                      <a:gd name="connsiteY0" fmla="*/ 0 h 691784"/>
                      <a:gd name="connsiteX1" fmla="*/ 864794 w 1653327"/>
                      <a:gd name="connsiteY1" fmla="*/ 0 h 691784"/>
                      <a:gd name="connsiteX2" fmla="*/ 1096839 w 1653327"/>
                      <a:gd name="connsiteY2" fmla="*/ 232045 h 691784"/>
                      <a:gd name="connsiteX3" fmla="*/ 1348884 w 1653327"/>
                      <a:gd name="connsiteY3" fmla="*/ 284070 h 691784"/>
                      <a:gd name="connsiteX4" fmla="*/ 1517753 w 1653327"/>
                      <a:gd name="connsiteY4" fmla="*/ 115201 h 691784"/>
                      <a:gd name="connsiteX5" fmla="*/ 1630067 w 1653327"/>
                      <a:gd name="connsiteY5" fmla="*/ 115201 h 691784"/>
                      <a:gd name="connsiteX6" fmla="*/ 1630066 w 1653327"/>
                      <a:gd name="connsiteY6" fmla="*/ 115201 h 691784"/>
                      <a:gd name="connsiteX7" fmla="*/ 1630066 w 1653327"/>
                      <a:gd name="connsiteY7" fmla="*/ 227515 h 691784"/>
                      <a:gd name="connsiteX8" fmla="*/ 1415468 w 1653327"/>
                      <a:gd name="connsiteY8" fmla="*/ 442112 h 691784"/>
                      <a:gd name="connsiteX9" fmla="*/ 1359311 w 1653327"/>
                      <a:gd name="connsiteY9" fmla="*/ 465373 h 691784"/>
                      <a:gd name="connsiteX10" fmla="*/ 1352721 w 1653327"/>
                      <a:gd name="connsiteY10" fmla="*/ 464090 h 691784"/>
                      <a:gd name="connsiteX11" fmla="*/ 893972 w 1653327"/>
                      <a:gd name="connsiteY11" fmla="*/ 464090 h 691784"/>
                      <a:gd name="connsiteX12" fmla="*/ 864794 w 1653327"/>
                      <a:gd name="connsiteY12" fmla="*/ 464090 h 691784"/>
                      <a:gd name="connsiteX13" fmla="*/ 632351 w 1653327"/>
                      <a:gd name="connsiteY13" fmla="*/ 464090 h 691784"/>
                      <a:gd name="connsiteX14" fmla="*/ 575427 w 1653327"/>
                      <a:gd name="connsiteY14" fmla="*/ 691784 h 691784"/>
                      <a:gd name="connsiteX15" fmla="*/ 0 w 1653327"/>
                      <a:gd name="connsiteY15" fmla="*/ 691784 h 691784"/>
                      <a:gd name="connsiteX16" fmla="*/ 125759 w 1653327"/>
                      <a:gd name="connsiteY16" fmla="*/ 188750 h 691784"/>
                      <a:gd name="connsiteX17" fmla="*/ 140802 w 1653327"/>
                      <a:gd name="connsiteY17" fmla="*/ 141723 h 691784"/>
                      <a:gd name="connsiteX18" fmla="*/ 354612 w 1653327"/>
                      <a:gd name="connsiteY18" fmla="*/ 0 h 691784"/>
                      <a:gd name="connsiteX0" fmla="*/ 354612 w 1653327"/>
                      <a:gd name="connsiteY0" fmla="*/ 0 h 691784"/>
                      <a:gd name="connsiteX1" fmla="*/ 864794 w 1653327"/>
                      <a:gd name="connsiteY1" fmla="*/ 0 h 691784"/>
                      <a:gd name="connsiteX2" fmla="*/ 1096839 w 1653327"/>
                      <a:gd name="connsiteY2" fmla="*/ 232045 h 691784"/>
                      <a:gd name="connsiteX3" fmla="*/ 1348884 w 1653327"/>
                      <a:gd name="connsiteY3" fmla="*/ 284070 h 691784"/>
                      <a:gd name="connsiteX4" fmla="*/ 1517753 w 1653327"/>
                      <a:gd name="connsiteY4" fmla="*/ 115201 h 691784"/>
                      <a:gd name="connsiteX5" fmla="*/ 1630067 w 1653327"/>
                      <a:gd name="connsiteY5" fmla="*/ 115201 h 691784"/>
                      <a:gd name="connsiteX6" fmla="*/ 1630066 w 1653327"/>
                      <a:gd name="connsiteY6" fmla="*/ 115201 h 691784"/>
                      <a:gd name="connsiteX7" fmla="*/ 1630066 w 1653327"/>
                      <a:gd name="connsiteY7" fmla="*/ 227515 h 691784"/>
                      <a:gd name="connsiteX8" fmla="*/ 1415468 w 1653327"/>
                      <a:gd name="connsiteY8" fmla="*/ 442112 h 691784"/>
                      <a:gd name="connsiteX9" fmla="*/ 1359311 w 1653327"/>
                      <a:gd name="connsiteY9" fmla="*/ 465373 h 691784"/>
                      <a:gd name="connsiteX10" fmla="*/ 1352721 w 1653327"/>
                      <a:gd name="connsiteY10" fmla="*/ 464090 h 691784"/>
                      <a:gd name="connsiteX11" fmla="*/ 864794 w 1653327"/>
                      <a:gd name="connsiteY11" fmla="*/ 464090 h 691784"/>
                      <a:gd name="connsiteX12" fmla="*/ 632351 w 1653327"/>
                      <a:gd name="connsiteY12" fmla="*/ 464090 h 691784"/>
                      <a:gd name="connsiteX13" fmla="*/ 575427 w 1653327"/>
                      <a:gd name="connsiteY13" fmla="*/ 691784 h 691784"/>
                      <a:gd name="connsiteX14" fmla="*/ 0 w 1653327"/>
                      <a:gd name="connsiteY14" fmla="*/ 691784 h 691784"/>
                      <a:gd name="connsiteX15" fmla="*/ 125759 w 1653327"/>
                      <a:gd name="connsiteY15" fmla="*/ 188750 h 691784"/>
                      <a:gd name="connsiteX16" fmla="*/ 140802 w 1653327"/>
                      <a:gd name="connsiteY16" fmla="*/ 141723 h 691784"/>
                      <a:gd name="connsiteX17" fmla="*/ 354612 w 1653327"/>
                      <a:gd name="connsiteY17" fmla="*/ 0 h 691784"/>
                      <a:gd name="connsiteX0" fmla="*/ 354612 w 1653327"/>
                      <a:gd name="connsiteY0" fmla="*/ 0 h 691784"/>
                      <a:gd name="connsiteX1" fmla="*/ 864794 w 1653327"/>
                      <a:gd name="connsiteY1" fmla="*/ 0 h 691784"/>
                      <a:gd name="connsiteX2" fmla="*/ 1096839 w 1653327"/>
                      <a:gd name="connsiteY2" fmla="*/ 232045 h 691784"/>
                      <a:gd name="connsiteX3" fmla="*/ 1348884 w 1653327"/>
                      <a:gd name="connsiteY3" fmla="*/ 284070 h 691784"/>
                      <a:gd name="connsiteX4" fmla="*/ 1517753 w 1653327"/>
                      <a:gd name="connsiteY4" fmla="*/ 115201 h 691784"/>
                      <a:gd name="connsiteX5" fmla="*/ 1630067 w 1653327"/>
                      <a:gd name="connsiteY5" fmla="*/ 115201 h 691784"/>
                      <a:gd name="connsiteX6" fmla="*/ 1630066 w 1653327"/>
                      <a:gd name="connsiteY6" fmla="*/ 115201 h 691784"/>
                      <a:gd name="connsiteX7" fmla="*/ 1630066 w 1653327"/>
                      <a:gd name="connsiteY7" fmla="*/ 227515 h 691784"/>
                      <a:gd name="connsiteX8" fmla="*/ 1415468 w 1653327"/>
                      <a:gd name="connsiteY8" fmla="*/ 442112 h 691784"/>
                      <a:gd name="connsiteX9" fmla="*/ 1359311 w 1653327"/>
                      <a:gd name="connsiteY9" fmla="*/ 465373 h 691784"/>
                      <a:gd name="connsiteX10" fmla="*/ 1352721 w 1653327"/>
                      <a:gd name="connsiteY10" fmla="*/ 464090 h 691784"/>
                      <a:gd name="connsiteX11" fmla="*/ 864794 w 1653327"/>
                      <a:gd name="connsiteY11" fmla="*/ 471710 h 691784"/>
                      <a:gd name="connsiteX12" fmla="*/ 632351 w 1653327"/>
                      <a:gd name="connsiteY12" fmla="*/ 464090 h 691784"/>
                      <a:gd name="connsiteX13" fmla="*/ 575427 w 1653327"/>
                      <a:gd name="connsiteY13" fmla="*/ 691784 h 691784"/>
                      <a:gd name="connsiteX14" fmla="*/ 0 w 1653327"/>
                      <a:gd name="connsiteY14" fmla="*/ 691784 h 691784"/>
                      <a:gd name="connsiteX15" fmla="*/ 125759 w 1653327"/>
                      <a:gd name="connsiteY15" fmla="*/ 188750 h 691784"/>
                      <a:gd name="connsiteX16" fmla="*/ 140802 w 1653327"/>
                      <a:gd name="connsiteY16" fmla="*/ 141723 h 691784"/>
                      <a:gd name="connsiteX17" fmla="*/ 354612 w 1653327"/>
                      <a:gd name="connsiteY17" fmla="*/ 0 h 691784"/>
                      <a:gd name="connsiteX0" fmla="*/ 354612 w 1653327"/>
                      <a:gd name="connsiteY0" fmla="*/ 0 h 691784"/>
                      <a:gd name="connsiteX1" fmla="*/ 864794 w 1653327"/>
                      <a:gd name="connsiteY1" fmla="*/ 0 h 691784"/>
                      <a:gd name="connsiteX2" fmla="*/ 1096839 w 1653327"/>
                      <a:gd name="connsiteY2" fmla="*/ 232045 h 691784"/>
                      <a:gd name="connsiteX3" fmla="*/ 1348884 w 1653327"/>
                      <a:gd name="connsiteY3" fmla="*/ 284070 h 691784"/>
                      <a:gd name="connsiteX4" fmla="*/ 1517753 w 1653327"/>
                      <a:gd name="connsiteY4" fmla="*/ 115201 h 691784"/>
                      <a:gd name="connsiteX5" fmla="*/ 1630067 w 1653327"/>
                      <a:gd name="connsiteY5" fmla="*/ 115201 h 691784"/>
                      <a:gd name="connsiteX6" fmla="*/ 1630066 w 1653327"/>
                      <a:gd name="connsiteY6" fmla="*/ 115201 h 691784"/>
                      <a:gd name="connsiteX7" fmla="*/ 1630066 w 1653327"/>
                      <a:gd name="connsiteY7" fmla="*/ 227515 h 691784"/>
                      <a:gd name="connsiteX8" fmla="*/ 1415468 w 1653327"/>
                      <a:gd name="connsiteY8" fmla="*/ 442112 h 691784"/>
                      <a:gd name="connsiteX9" fmla="*/ 1359311 w 1653327"/>
                      <a:gd name="connsiteY9" fmla="*/ 465373 h 691784"/>
                      <a:gd name="connsiteX10" fmla="*/ 1352721 w 1653327"/>
                      <a:gd name="connsiteY10" fmla="*/ 464090 h 691784"/>
                      <a:gd name="connsiteX11" fmla="*/ 632351 w 1653327"/>
                      <a:gd name="connsiteY11" fmla="*/ 464090 h 691784"/>
                      <a:gd name="connsiteX12" fmla="*/ 575427 w 1653327"/>
                      <a:gd name="connsiteY12" fmla="*/ 691784 h 691784"/>
                      <a:gd name="connsiteX13" fmla="*/ 0 w 1653327"/>
                      <a:gd name="connsiteY13" fmla="*/ 691784 h 691784"/>
                      <a:gd name="connsiteX14" fmla="*/ 125759 w 1653327"/>
                      <a:gd name="connsiteY14" fmla="*/ 188750 h 691784"/>
                      <a:gd name="connsiteX15" fmla="*/ 140802 w 1653327"/>
                      <a:gd name="connsiteY15" fmla="*/ 141723 h 691784"/>
                      <a:gd name="connsiteX16" fmla="*/ 354612 w 1653327"/>
                      <a:gd name="connsiteY16" fmla="*/ 0 h 691784"/>
                      <a:gd name="connsiteX0" fmla="*/ 301995 w 1600710"/>
                      <a:gd name="connsiteY0" fmla="*/ 0 h 691784"/>
                      <a:gd name="connsiteX1" fmla="*/ 812177 w 1600710"/>
                      <a:gd name="connsiteY1" fmla="*/ 0 h 691784"/>
                      <a:gd name="connsiteX2" fmla="*/ 1044222 w 1600710"/>
                      <a:gd name="connsiteY2" fmla="*/ 232045 h 691784"/>
                      <a:gd name="connsiteX3" fmla="*/ 1296267 w 1600710"/>
                      <a:gd name="connsiteY3" fmla="*/ 284070 h 691784"/>
                      <a:gd name="connsiteX4" fmla="*/ 1465136 w 1600710"/>
                      <a:gd name="connsiteY4" fmla="*/ 115201 h 691784"/>
                      <a:gd name="connsiteX5" fmla="*/ 1577450 w 1600710"/>
                      <a:gd name="connsiteY5" fmla="*/ 115201 h 691784"/>
                      <a:gd name="connsiteX6" fmla="*/ 1577449 w 1600710"/>
                      <a:gd name="connsiteY6" fmla="*/ 115201 h 691784"/>
                      <a:gd name="connsiteX7" fmla="*/ 1577449 w 1600710"/>
                      <a:gd name="connsiteY7" fmla="*/ 227515 h 691784"/>
                      <a:gd name="connsiteX8" fmla="*/ 1362851 w 1600710"/>
                      <a:gd name="connsiteY8" fmla="*/ 442112 h 691784"/>
                      <a:gd name="connsiteX9" fmla="*/ 1306694 w 1600710"/>
                      <a:gd name="connsiteY9" fmla="*/ 465373 h 691784"/>
                      <a:gd name="connsiteX10" fmla="*/ 1300104 w 1600710"/>
                      <a:gd name="connsiteY10" fmla="*/ 464090 h 691784"/>
                      <a:gd name="connsiteX11" fmla="*/ 579734 w 1600710"/>
                      <a:gd name="connsiteY11" fmla="*/ 464090 h 691784"/>
                      <a:gd name="connsiteX12" fmla="*/ 522810 w 1600710"/>
                      <a:gd name="connsiteY12" fmla="*/ 691784 h 691784"/>
                      <a:gd name="connsiteX13" fmla="*/ 0 w 1600710"/>
                      <a:gd name="connsiteY13" fmla="*/ 325990 h 691784"/>
                      <a:gd name="connsiteX14" fmla="*/ 73142 w 1600710"/>
                      <a:gd name="connsiteY14" fmla="*/ 188750 h 691784"/>
                      <a:gd name="connsiteX15" fmla="*/ 88185 w 1600710"/>
                      <a:gd name="connsiteY15" fmla="*/ 141723 h 691784"/>
                      <a:gd name="connsiteX16" fmla="*/ 301995 w 1600710"/>
                      <a:gd name="connsiteY16" fmla="*/ 0 h 691784"/>
                      <a:gd name="connsiteX0" fmla="*/ 301995 w 1600710"/>
                      <a:gd name="connsiteY0" fmla="*/ 0 h 628565"/>
                      <a:gd name="connsiteX1" fmla="*/ 812177 w 1600710"/>
                      <a:gd name="connsiteY1" fmla="*/ 0 h 628565"/>
                      <a:gd name="connsiteX2" fmla="*/ 1044222 w 1600710"/>
                      <a:gd name="connsiteY2" fmla="*/ 232045 h 628565"/>
                      <a:gd name="connsiteX3" fmla="*/ 1296267 w 1600710"/>
                      <a:gd name="connsiteY3" fmla="*/ 284070 h 628565"/>
                      <a:gd name="connsiteX4" fmla="*/ 1465136 w 1600710"/>
                      <a:gd name="connsiteY4" fmla="*/ 115201 h 628565"/>
                      <a:gd name="connsiteX5" fmla="*/ 1577450 w 1600710"/>
                      <a:gd name="connsiteY5" fmla="*/ 115201 h 628565"/>
                      <a:gd name="connsiteX6" fmla="*/ 1577449 w 1600710"/>
                      <a:gd name="connsiteY6" fmla="*/ 115201 h 628565"/>
                      <a:gd name="connsiteX7" fmla="*/ 1577449 w 1600710"/>
                      <a:gd name="connsiteY7" fmla="*/ 227515 h 628565"/>
                      <a:gd name="connsiteX8" fmla="*/ 1362851 w 1600710"/>
                      <a:gd name="connsiteY8" fmla="*/ 442112 h 628565"/>
                      <a:gd name="connsiteX9" fmla="*/ 1306694 w 1600710"/>
                      <a:gd name="connsiteY9" fmla="*/ 465373 h 628565"/>
                      <a:gd name="connsiteX10" fmla="*/ 1300104 w 1600710"/>
                      <a:gd name="connsiteY10" fmla="*/ 464090 h 628565"/>
                      <a:gd name="connsiteX11" fmla="*/ 579734 w 1600710"/>
                      <a:gd name="connsiteY11" fmla="*/ 464090 h 628565"/>
                      <a:gd name="connsiteX12" fmla="*/ 491964 w 1600710"/>
                      <a:gd name="connsiteY12" fmla="*/ 628565 h 628565"/>
                      <a:gd name="connsiteX13" fmla="*/ 0 w 1600710"/>
                      <a:gd name="connsiteY13" fmla="*/ 325990 h 628565"/>
                      <a:gd name="connsiteX14" fmla="*/ 73142 w 1600710"/>
                      <a:gd name="connsiteY14" fmla="*/ 188750 h 628565"/>
                      <a:gd name="connsiteX15" fmla="*/ 88185 w 1600710"/>
                      <a:gd name="connsiteY15" fmla="*/ 141723 h 628565"/>
                      <a:gd name="connsiteX16" fmla="*/ 301995 w 1600710"/>
                      <a:gd name="connsiteY16" fmla="*/ 0 h 628565"/>
                      <a:gd name="connsiteX0" fmla="*/ 301995 w 1600710"/>
                      <a:gd name="connsiteY0" fmla="*/ 0 h 680710"/>
                      <a:gd name="connsiteX1" fmla="*/ 812177 w 1600710"/>
                      <a:gd name="connsiteY1" fmla="*/ 0 h 680710"/>
                      <a:gd name="connsiteX2" fmla="*/ 1044222 w 1600710"/>
                      <a:gd name="connsiteY2" fmla="*/ 232045 h 680710"/>
                      <a:gd name="connsiteX3" fmla="*/ 1296267 w 1600710"/>
                      <a:gd name="connsiteY3" fmla="*/ 284070 h 680710"/>
                      <a:gd name="connsiteX4" fmla="*/ 1465136 w 1600710"/>
                      <a:gd name="connsiteY4" fmla="*/ 115201 h 680710"/>
                      <a:gd name="connsiteX5" fmla="*/ 1577450 w 1600710"/>
                      <a:gd name="connsiteY5" fmla="*/ 115201 h 680710"/>
                      <a:gd name="connsiteX6" fmla="*/ 1577449 w 1600710"/>
                      <a:gd name="connsiteY6" fmla="*/ 115201 h 680710"/>
                      <a:gd name="connsiteX7" fmla="*/ 1577449 w 1600710"/>
                      <a:gd name="connsiteY7" fmla="*/ 227515 h 680710"/>
                      <a:gd name="connsiteX8" fmla="*/ 1362851 w 1600710"/>
                      <a:gd name="connsiteY8" fmla="*/ 442112 h 680710"/>
                      <a:gd name="connsiteX9" fmla="*/ 1306694 w 1600710"/>
                      <a:gd name="connsiteY9" fmla="*/ 465373 h 680710"/>
                      <a:gd name="connsiteX10" fmla="*/ 1300104 w 1600710"/>
                      <a:gd name="connsiteY10" fmla="*/ 464090 h 680710"/>
                      <a:gd name="connsiteX11" fmla="*/ 579734 w 1600710"/>
                      <a:gd name="connsiteY11" fmla="*/ 464090 h 680710"/>
                      <a:gd name="connsiteX12" fmla="*/ 463657 w 1600710"/>
                      <a:gd name="connsiteY12" fmla="*/ 680710 h 680710"/>
                      <a:gd name="connsiteX13" fmla="*/ 0 w 1600710"/>
                      <a:gd name="connsiteY13" fmla="*/ 325990 h 680710"/>
                      <a:gd name="connsiteX14" fmla="*/ 73142 w 1600710"/>
                      <a:gd name="connsiteY14" fmla="*/ 188750 h 680710"/>
                      <a:gd name="connsiteX15" fmla="*/ 88185 w 1600710"/>
                      <a:gd name="connsiteY15" fmla="*/ 141723 h 680710"/>
                      <a:gd name="connsiteX16" fmla="*/ 301995 w 1600710"/>
                      <a:gd name="connsiteY16" fmla="*/ 0 h 680710"/>
                      <a:gd name="connsiteX0" fmla="*/ 348017 w 1646732"/>
                      <a:gd name="connsiteY0" fmla="*/ 0 h 680710"/>
                      <a:gd name="connsiteX1" fmla="*/ 858199 w 1646732"/>
                      <a:gd name="connsiteY1" fmla="*/ 0 h 680710"/>
                      <a:gd name="connsiteX2" fmla="*/ 1090244 w 1646732"/>
                      <a:gd name="connsiteY2" fmla="*/ 232045 h 680710"/>
                      <a:gd name="connsiteX3" fmla="*/ 1342289 w 1646732"/>
                      <a:gd name="connsiteY3" fmla="*/ 284070 h 680710"/>
                      <a:gd name="connsiteX4" fmla="*/ 1511158 w 1646732"/>
                      <a:gd name="connsiteY4" fmla="*/ 115201 h 680710"/>
                      <a:gd name="connsiteX5" fmla="*/ 1623472 w 1646732"/>
                      <a:gd name="connsiteY5" fmla="*/ 115201 h 680710"/>
                      <a:gd name="connsiteX6" fmla="*/ 1623471 w 1646732"/>
                      <a:gd name="connsiteY6" fmla="*/ 115201 h 680710"/>
                      <a:gd name="connsiteX7" fmla="*/ 1623471 w 1646732"/>
                      <a:gd name="connsiteY7" fmla="*/ 227515 h 680710"/>
                      <a:gd name="connsiteX8" fmla="*/ 1408873 w 1646732"/>
                      <a:gd name="connsiteY8" fmla="*/ 442112 h 680710"/>
                      <a:gd name="connsiteX9" fmla="*/ 1352716 w 1646732"/>
                      <a:gd name="connsiteY9" fmla="*/ 465373 h 680710"/>
                      <a:gd name="connsiteX10" fmla="*/ 1346126 w 1646732"/>
                      <a:gd name="connsiteY10" fmla="*/ 464090 h 680710"/>
                      <a:gd name="connsiteX11" fmla="*/ 625756 w 1646732"/>
                      <a:gd name="connsiteY11" fmla="*/ 464090 h 680710"/>
                      <a:gd name="connsiteX12" fmla="*/ 509679 w 1646732"/>
                      <a:gd name="connsiteY12" fmla="*/ 680710 h 680710"/>
                      <a:gd name="connsiteX13" fmla="*/ -1 w 1646732"/>
                      <a:gd name="connsiteY13" fmla="*/ 399671 h 680710"/>
                      <a:gd name="connsiteX14" fmla="*/ 119164 w 1646732"/>
                      <a:gd name="connsiteY14" fmla="*/ 188750 h 680710"/>
                      <a:gd name="connsiteX15" fmla="*/ 134207 w 1646732"/>
                      <a:gd name="connsiteY15" fmla="*/ 141723 h 680710"/>
                      <a:gd name="connsiteX16" fmla="*/ 348017 w 1646732"/>
                      <a:gd name="connsiteY16" fmla="*/ 0 h 680710"/>
                      <a:gd name="connsiteX0" fmla="*/ 348017 w 1646732"/>
                      <a:gd name="connsiteY0" fmla="*/ 0 h 680710"/>
                      <a:gd name="connsiteX1" fmla="*/ 1090244 w 1646732"/>
                      <a:gd name="connsiteY1" fmla="*/ 232045 h 680710"/>
                      <a:gd name="connsiteX2" fmla="*/ 1342289 w 1646732"/>
                      <a:gd name="connsiteY2" fmla="*/ 284070 h 680710"/>
                      <a:gd name="connsiteX3" fmla="*/ 1511158 w 1646732"/>
                      <a:gd name="connsiteY3" fmla="*/ 115201 h 680710"/>
                      <a:gd name="connsiteX4" fmla="*/ 1623472 w 1646732"/>
                      <a:gd name="connsiteY4" fmla="*/ 115201 h 680710"/>
                      <a:gd name="connsiteX5" fmla="*/ 1623471 w 1646732"/>
                      <a:gd name="connsiteY5" fmla="*/ 115201 h 680710"/>
                      <a:gd name="connsiteX6" fmla="*/ 1623471 w 1646732"/>
                      <a:gd name="connsiteY6" fmla="*/ 227515 h 680710"/>
                      <a:gd name="connsiteX7" fmla="*/ 1408873 w 1646732"/>
                      <a:gd name="connsiteY7" fmla="*/ 442112 h 680710"/>
                      <a:gd name="connsiteX8" fmla="*/ 1352716 w 1646732"/>
                      <a:gd name="connsiteY8" fmla="*/ 465373 h 680710"/>
                      <a:gd name="connsiteX9" fmla="*/ 1346126 w 1646732"/>
                      <a:gd name="connsiteY9" fmla="*/ 464090 h 680710"/>
                      <a:gd name="connsiteX10" fmla="*/ 625756 w 1646732"/>
                      <a:gd name="connsiteY10" fmla="*/ 464090 h 680710"/>
                      <a:gd name="connsiteX11" fmla="*/ 509679 w 1646732"/>
                      <a:gd name="connsiteY11" fmla="*/ 680710 h 680710"/>
                      <a:gd name="connsiteX12" fmla="*/ -1 w 1646732"/>
                      <a:gd name="connsiteY12" fmla="*/ 399671 h 680710"/>
                      <a:gd name="connsiteX13" fmla="*/ 119164 w 1646732"/>
                      <a:gd name="connsiteY13" fmla="*/ 188750 h 680710"/>
                      <a:gd name="connsiteX14" fmla="*/ 134207 w 1646732"/>
                      <a:gd name="connsiteY14" fmla="*/ 141723 h 680710"/>
                      <a:gd name="connsiteX15" fmla="*/ 348017 w 1646732"/>
                      <a:gd name="connsiteY15" fmla="*/ 0 h 680710"/>
                      <a:gd name="connsiteX0" fmla="*/ 348017 w 1646732"/>
                      <a:gd name="connsiteY0" fmla="*/ 12804 h 693514"/>
                      <a:gd name="connsiteX1" fmla="*/ 1090244 w 1646732"/>
                      <a:gd name="connsiteY1" fmla="*/ 244849 h 693514"/>
                      <a:gd name="connsiteX2" fmla="*/ 1342289 w 1646732"/>
                      <a:gd name="connsiteY2" fmla="*/ 296874 h 693514"/>
                      <a:gd name="connsiteX3" fmla="*/ 1511158 w 1646732"/>
                      <a:gd name="connsiteY3" fmla="*/ 128005 h 693514"/>
                      <a:gd name="connsiteX4" fmla="*/ 1623472 w 1646732"/>
                      <a:gd name="connsiteY4" fmla="*/ 128005 h 693514"/>
                      <a:gd name="connsiteX5" fmla="*/ 1623471 w 1646732"/>
                      <a:gd name="connsiteY5" fmla="*/ 128005 h 693514"/>
                      <a:gd name="connsiteX6" fmla="*/ 1623471 w 1646732"/>
                      <a:gd name="connsiteY6" fmla="*/ 240319 h 693514"/>
                      <a:gd name="connsiteX7" fmla="*/ 1408873 w 1646732"/>
                      <a:gd name="connsiteY7" fmla="*/ 454916 h 693514"/>
                      <a:gd name="connsiteX8" fmla="*/ 1352716 w 1646732"/>
                      <a:gd name="connsiteY8" fmla="*/ 478177 h 693514"/>
                      <a:gd name="connsiteX9" fmla="*/ 1346126 w 1646732"/>
                      <a:gd name="connsiteY9" fmla="*/ 476894 h 693514"/>
                      <a:gd name="connsiteX10" fmla="*/ 625756 w 1646732"/>
                      <a:gd name="connsiteY10" fmla="*/ 476894 h 693514"/>
                      <a:gd name="connsiteX11" fmla="*/ 509679 w 1646732"/>
                      <a:gd name="connsiteY11" fmla="*/ 693514 h 693514"/>
                      <a:gd name="connsiteX12" fmla="*/ -1 w 1646732"/>
                      <a:gd name="connsiteY12" fmla="*/ 412475 h 693514"/>
                      <a:gd name="connsiteX13" fmla="*/ 119164 w 1646732"/>
                      <a:gd name="connsiteY13" fmla="*/ 201554 h 693514"/>
                      <a:gd name="connsiteX14" fmla="*/ 134207 w 1646732"/>
                      <a:gd name="connsiteY14" fmla="*/ 154527 h 693514"/>
                      <a:gd name="connsiteX15" fmla="*/ 348017 w 1646732"/>
                      <a:gd name="connsiteY15" fmla="*/ 12804 h 693514"/>
                      <a:gd name="connsiteX0" fmla="*/ 348017 w 1646732"/>
                      <a:gd name="connsiteY0" fmla="*/ 12804 h 693514"/>
                      <a:gd name="connsiteX1" fmla="*/ 1090244 w 1646732"/>
                      <a:gd name="connsiteY1" fmla="*/ 244849 h 693514"/>
                      <a:gd name="connsiteX2" fmla="*/ 1342289 w 1646732"/>
                      <a:gd name="connsiteY2" fmla="*/ 296874 h 693514"/>
                      <a:gd name="connsiteX3" fmla="*/ 1511158 w 1646732"/>
                      <a:gd name="connsiteY3" fmla="*/ 128005 h 693514"/>
                      <a:gd name="connsiteX4" fmla="*/ 1623472 w 1646732"/>
                      <a:gd name="connsiteY4" fmla="*/ 128005 h 693514"/>
                      <a:gd name="connsiteX5" fmla="*/ 1623471 w 1646732"/>
                      <a:gd name="connsiteY5" fmla="*/ 128005 h 693514"/>
                      <a:gd name="connsiteX6" fmla="*/ 1623471 w 1646732"/>
                      <a:gd name="connsiteY6" fmla="*/ 240319 h 693514"/>
                      <a:gd name="connsiteX7" fmla="*/ 1408873 w 1646732"/>
                      <a:gd name="connsiteY7" fmla="*/ 454916 h 693514"/>
                      <a:gd name="connsiteX8" fmla="*/ 1352716 w 1646732"/>
                      <a:gd name="connsiteY8" fmla="*/ 478177 h 693514"/>
                      <a:gd name="connsiteX9" fmla="*/ 1346126 w 1646732"/>
                      <a:gd name="connsiteY9" fmla="*/ 476894 h 693514"/>
                      <a:gd name="connsiteX10" fmla="*/ 625756 w 1646732"/>
                      <a:gd name="connsiteY10" fmla="*/ 476894 h 693514"/>
                      <a:gd name="connsiteX11" fmla="*/ 509679 w 1646732"/>
                      <a:gd name="connsiteY11" fmla="*/ 693514 h 693514"/>
                      <a:gd name="connsiteX12" fmla="*/ -1 w 1646732"/>
                      <a:gd name="connsiteY12" fmla="*/ 412475 h 693514"/>
                      <a:gd name="connsiteX13" fmla="*/ 134207 w 1646732"/>
                      <a:gd name="connsiteY13" fmla="*/ 154527 h 693514"/>
                      <a:gd name="connsiteX14" fmla="*/ 348017 w 1646732"/>
                      <a:gd name="connsiteY14" fmla="*/ 12804 h 693514"/>
                      <a:gd name="connsiteX0" fmla="*/ 348017 w 1646732"/>
                      <a:gd name="connsiteY0" fmla="*/ 12804 h 693514"/>
                      <a:gd name="connsiteX1" fmla="*/ 1090244 w 1646732"/>
                      <a:gd name="connsiteY1" fmla="*/ 244849 h 693514"/>
                      <a:gd name="connsiteX2" fmla="*/ 1342289 w 1646732"/>
                      <a:gd name="connsiteY2" fmla="*/ 296874 h 693514"/>
                      <a:gd name="connsiteX3" fmla="*/ 1511158 w 1646732"/>
                      <a:gd name="connsiteY3" fmla="*/ 128005 h 693514"/>
                      <a:gd name="connsiteX4" fmla="*/ 1623472 w 1646732"/>
                      <a:gd name="connsiteY4" fmla="*/ 128005 h 693514"/>
                      <a:gd name="connsiteX5" fmla="*/ 1623471 w 1646732"/>
                      <a:gd name="connsiteY5" fmla="*/ 128005 h 693514"/>
                      <a:gd name="connsiteX6" fmla="*/ 1623471 w 1646732"/>
                      <a:gd name="connsiteY6" fmla="*/ 240319 h 693514"/>
                      <a:gd name="connsiteX7" fmla="*/ 1408873 w 1646732"/>
                      <a:gd name="connsiteY7" fmla="*/ 454916 h 693514"/>
                      <a:gd name="connsiteX8" fmla="*/ 1352716 w 1646732"/>
                      <a:gd name="connsiteY8" fmla="*/ 478177 h 693514"/>
                      <a:gd name="connsiteX9" fmla="*/ 1346126 w 1646732"/>
                      <a:gd name="connsiteY9" fmla="*/ 476894 h 693514"/>
                      <a:gd name="connsiteX10" fmla="*/ 625756 w 1646732"/>
                      <a:gd name="connsiteY10" fmla="*/ 476894 h 693514"/>
                      <a:gd name="connsiteX11" fmla="*/ 509679 w 1646732"/>
                      <a:gd name="connsiteY11" fmla="*/ 693514 h 693514"/>
                      <a:gd name="connsiteX12" fmla="*/ -1 w 1646732"/>
                      <a:gd name="connsiteY12" fmla="*/ 412475 h 693514"/>
                      <a:gd name="connsiteX13" fmla="*/ 348017 w 1646732"/>
                      <a:gd name="connsiteY13" fmla="*/ 12804 h 693514"/>
                      <a:gd name="connsiteX0" fmla="*/ 348017 w 1646732"/>
                      <a:gd name="connsiteY0" fmla="*/ 12804 h 693514"/>
                      <a:gd name="connsiteX1" fmla="*/ 1090244 w 1646732"/>
                      <a:gd name="connsiteY1" fmla="*/ 244849 h 693514"/>
                      <a:gd name="connsiteX2" fmla="*/ 1342289 w 1646732"/>
                      <a:gd name="connsiteY2" fmla="*/ 296874 h 693514"/>
                      <a:gd name="connsiteX3" fmla="*/ 1511158 w 1646732"/>
                      <a:gd name="connsiteY3" fmla="*/ 128005 h 693514"/>
                      <a:gd name="connsiteX4" fmla="*/ 1623472 w 1646732"/>
                      <a:gd name="connsiteY4" fmla="*/ 128005 h 693514"/>
                      <a:gd name="connsiteX5" fmla="*/ 1623471 w 1646732"/>
                      <a:gd name="connsiteY5" fmla="*/ 128005 h 693514"/>
                      <a:gd name="connsiteX6" fmla="*/ 1623471 w 1646732"/>
                      <a:gd name="connsiteY6" fmla="*/ 240319 h 693514"/>
                      <a:gd name="connsiteX7" fmla="*/ 1408873 w 1646732"/>
                      <a:gd name="connsiteY7" fmla="*/ 454916 h 693514"/>
                      <a:gd name="connsiteX8" fmla="*/ 1352716 w 1646732"/>
                      <a:gd name="connsiteY8" fmla="*/ 478177 h 693514"/>
                      <a:gd name="connsiteX9" fmla="*/ 1346126 w 1646732"/>
                      <a:gd name="connsiteY9" fmla="*/ 476894 h 693514"/>
                      <a:gd name="connsiteX10" fmla="*/ 625756 w 1646732"/>
                      <a:gd name="connsiteY10" fmla="*/ 476894 h 693514"/>
                      <a:gd name="connsiteX11" fmla="*/ 509679 w 1646732"/>
                      <a:gd name="connsiteY11" fmla="*/ 693514 h 693514"/>
                      <a:gd name="connsiteX12" fmla="*/ -1 w 1646732"/>
                      <a:gd name="connsiteY12" fmla="*/ 412475 h 693514"/>
                      <a:gd name="connsiteX13" fmla="*/ 348017 w 1646732"/>
                      <a:gd name="connsiteY13" fmla="*/ 12804 h 693514"/>
                      <a:gd name="connsiteX0" fmla="*/ 348017 w 1646732"/>
                      <a:gd name="connsiteY0" fmla="*/ 12804 h 634704"/>
                      <a:gd name="connsiteX1" fmla="*/ 1090244 w 1646732"/>
                      <a:gd name="connsiteY1" fmla="*/ 244849 h 634704"/>
                      <a:gd name="connsiteX2" fmla="*/ 1342289 w 1646732"/>
                      <a:gd name="connsiteY2" fmla="*/ 296874 h 634704"/>
                      <a:gd name="connsiteX3" fmla="*/ 1511158 w 1646732"/>
                      <a:gd name="connsiteY3" fmla="*/ 128005 h 634704"/>
                      <a:gd name="connsiteX4" fmla="*/ 1623472 w 1646732"/>
                      <a:gd name="connsiteY4" fmla="*/ 128005 h 634704"/>
                      <a:gd name="connsiteX5" fmla="*/ 1623471 w 1646732"/>
                      <a:gd name="connsiteY5" fmla="*/ 128005 h 634704"/>
                      <a:gd name="connsiteX6" fmla="*/ 1623471 w 1646732"/>
                      <a:gd name="connsiteY6" fmla="*/ 240319 h 634704"/>
                      <a:gd name="connsiteX7" fmla="*/ 1408873 w 1646732"/>
                      <a:gd name="connsiteY7" fmla="*/ 454916 h 634704"/>
                      <a:gd name="connsiteX8" fmla="*/ 1352716 w 1646732"/>
                      <a:gd name="connsiteY8" fmla="*/ 478177 h 634704"/>
                      <a:gd name="connsiteX9" fmla="*/ 1346126 w 1646732"/>
                      <a:gd name="connsiteY9" fmla="*/ 476894 h 634704"/>
                      <a:gd name="connsiteX10" fmla="*/ 625756 w 1646732"/>
                      <a:gd name="connsiteY10" fmla="*/ 476894 h 634704"/>
                      <a:gd name="connsiteX11" fmla="*/ 281871 w 1646732"/>
                      <a:gd name="connsiteY11" fmla="*/ 634705 h 634704"/>
                      <a:gd name="connsiteX12" fmla="*/ -1 w 1646732"/>
                      <a:gd name="connsiteY12" fmla="*/ 412475 h 634704"/>
                      <a:gd name="connsiteX13" fmla="*/ 348017 w 1646732"/>
                      <a:gd name="connsiteY13" fmla="*/ 12804 h 634704"/>
                      <a:gd name="connsiteX0" fmla="*/ 388271 w 1686986"/>
                      <a:gd name="connsiteY0" fmla="*/ 12804 h 634704"/>
                      <a:gd name="connsiteX1" fmla="*/ 1130498 w 1686986"/>
                      <a:gd name="connsiteY1" fmla="*/ 244849 h 634704"/>
                      <a:gd name="connsiteX2" fmla="*/ 1382543 w 1686986"/>
                      <a:gd name="connsiteY2" fmla="*/ 296874 h 634704"/>
                      <a:gd name="connsiteX3" fmla="*/ 1551412 w 1686986"/>
                      <a:gd name="connsiteY3" fmla="*/ 128005 h 634704"/>
                      <a:gd name="connsiteX4" fmla="*/ 1663726 w 1686986"/>
                      <a:gd name="connsiteY4" fmla="*/ 128005 h 634704"/>
                      <a:gd name="connsiteX5" fmla="*/ 1663725 w 1686986"/>
                      <a:gd name="connsiteY5" fmla="*/ 128005 h 634704"/>
                      <a:gd name="connsiteX6" fmla="*/ 1663725 w 1686986"/>
                      <a:gd name="connsiteY6" fmla="*/ 240319 h 634704"/>
                      <a:gd name="connsiteX7" fmla="*/ 1449127 w 1686986"/>
                      <a:gd name="connsiteY7" fmla="*/ 454916 h 634704"/>
                      <a:gd name="connsiteX8" fmla="*/ 1392970 w 1686986"/>
                      <a:gd name="connsiteY8" fmla="*/ 478177 h 634704"/>
                      <a:gd name="connsiteX9" fmla="*/ 1386380 w 1686986"/>
                      <a:gd name="connsiteY9" fmla="*/ 476894 h 634704"/>
                      <a:gd name="connsiteX10" fmla="*/ 666010 w 1686986"/>
                      <a:gd name="connsiteY10" fmla="*/ 476894 h 634704"/>
                      <a:gd name="connsiteX11" fmla="*/ 322125 w 1686986"/>
                      <a:gd name="connsiteY11" fmla="*/ 634705 h 634704"/>
                      <a:gd name="connsiteX12" fmla="*/ 0 w 1686986"/>
                      <a:gd name="connsiteY12" fmla="*/ 331068 h 634704"/>
                      <a:gd name="connsiteX13" fmla="*/ 388271 w 1686986"/>
                      <a:gd name="connsiteY13" fmla="*/ 12804 h 634704"/>
                      <a:gd name="connsiteX0" fmla="*/ 388271 w 1686986"/>
                      <a:gd name="connsiteY0" fmla="*/ 2330 h 624230"/>
                      <a:gd name="connsiteX1" fmla="*/ 1130498 w 1686986"/>
                      <a:gd name="connsiteY1" fmla="*/ 234375 h 624230"/>
                      <a:gd name="connsiteX2" fmla="*/ 1382543 w 1686986"/>
                      <a:gd name="connsiteY2" fmla="*/ 286400 h 624230"/>
                      <a:gd name="connsiteX3" fmla="*/ 1551412 w 1686986"/>
                      <a:gd name="connsiteY3" fmla="*/ 117531 h 624230"/>
                      <a:gd name="connsiteX4" fmla="*/ 1663726 w 1686986"/>
                      <a:gd name="connsiteY4" fmla="*/ 117531 h 624230"/>
                      <a:gd name="connsiteX5" fmla="*/ 1663725 w 1686986"/>
                      <a:gd name="connsiteY5" fmla="*/ 117531 h 624230"/>
                      <a:gd name="connsiteX6" fmla="*/ 1663725 w 1686986"/>
                      <a:gd name="connsiteY6" fmla="*/ 229845 h 624230"/>
                      <a:gd name="connsiteX7" fmla="*/ 1449127 w 1686986"/>
                      <a:gd name="connsiteY7" fmla="*/ 444442 h 624230"/>
                      <a:gd name="connsiteX8" fmla="*/ 1392970 w 1686986"/>
                      <a:gd name="connsiteY8" fmla="*/ 467703 h 624230"/>
                      <a:gd name="connsiteX9" fmla="*/ 1386380 w 1686986"/>
                      <a:gd name="connsiteY9" fmla="*/ 466420 h 624230"/>
                      <a:gd name="connsiteX10" fmla="*/ 666010 w 1686986"/>
                      <a:gd name="connsiteY10" fmla="*/ 466420 h 624230"/>
                      <a:gd name="connsiteX11" fmla="*/ 322125 w 1686986"/>
                      <a:gd name="connsiteY11" fmla="*/ 624231 h 624230"/>
                      <a:gd name="connsiteX12" fmla="*/ 0 w 1686986"/>
                      <a:gd name="connsiteY12" fmla="*/ 320594 h 624230"/>
                      <a:gd name="connsiteX13" fmla="*/ 388271 w 1686986"/>
                      <a:gd name="connsiteY13" fmla="*/ 2330 h 624230"/>
                      <a:gd name="connsiteX0" fmla="*/ 388271 w 1686986"/>
                      <a:gd name="connsiteY0" fmla="*/ 27992 h 649893"/>
                      <a:gd name="connsiteX1" fmla="*/ 1130498 w 1686986"/>
                      <a:gd name="connsiteY1" fmla="*/ 260037 h 649893"/>
                      <a:gd name="connsiteX2" fmla="*/ 1382543 w 1686986"/>
                      <a:gd name="connsiteY2" fmla="*/ 312062 h 649893"/>
                      <a:gd name="connsiteX3" fmla="*/ 1551412 w 1686986"/>
                      <a:gd name="connsiteY3" fmla="*/ 143193 h 649893"/>
                      <a:gd name="connsiteX4" fmla="*/ 1663726 w 1686986"/>
                      <a:gd name="connsiteY4" fmla="*/ 143193 h 649893"/>
                      <a:gd name="connsiteX5" fmla="*/ 1663725 w 1686986"/>
                      <a:gd name="connsiteY5" fmla="*/ 143193 h 649893"/>
                      <a:gd name="connsiteX6" fmla="*/ 1663725 w 1686986"/>
                      <a:gd name="connsiteY6" fmla="*/ 255507 h 649893"/>
                      <a:gd name="connsiteX7" fmla="*/ 1449127 w 1686986"/>
                      <a:gd name="connsiteY7" fmla="*/ 470104 h 649893"/>
                      <a:gd name="connsiteX8" fmla="*/ 1392970 w 1686986"/>
                      <a:gd name="connsiteY8" fmla="*/ 493365 h 649893"/>
                      <a:gd name="connsiteX9" fmla="*/ 1386380 w 1686986"/>
                      <a:gd name="connsiteY9" fmla="*/ 492082 h 649893"/>
                      <a:gd name="connsiteX10" fmla="*/ 666010 w 1686986"/>
                      <a:gd name="connsiteY10" fmla="*/ 492082 h 649893"/>
                      <a:gd name="connsiteX11" fmla="*/ 322125 w 1686986"/>
                      <a:gd name="connsiteY11" fmla="*/ 649893 h 649893"/>
                      <a:gd name="connsiteX12" fmla="*/ 0 w 1686986"/>
                      <a:gd name="connsiteY12" fmla="*/ 346256 h 649893"/>
                      <a:gd name="connsiteX13" fmla="*/ 388271 w 1686986"/>
                      <a:gd name="connsiteY13" fmla="*/ 27992 h 649893"/>
                      <a:gd name="connsiteX0" fmla="*/ 388271 w 1686986"/>
                      <a:gd name="connsiteY0" fmla="*/ 27992 h 649893"/>
                      <a:gd name="connsiteX1" fmla="*/ 1130498 w 1686986"/>
                      <a:gd name="connsiteY1" fmla="*/ 260037 h 649893"/>
                      <a:gd name="connsiteX2" fmla="*/ 1382543 w 1686986"/>
                      <a:gd name="connsiteY2" fmla="*/ 312062 h 649893"/>
                      <a:gd name="connsiteX3" fmla="*/ 1551412 w 1686986"/>
                      <a:gd name="connsiteY3" fmla="*/ 143193 h 649893"/>
                      <a:gd name="connsiteX4" fmla="*/ 1663726 w 1686986"/>
                      <a:gd name="connsiteY4" fmla="*/ 143193 h 649893"/>
                      <a:gd name="connsiteX5" fmla="*/ 1663725 w 1686986"/>
                      <a:gd name="connsiteY5" fmla="*/ 143193 h 649893"/>
                      <a:gd name="connsiteX6" fmla="*/ 1663725 w 1686986"/>
                      <a:gd name="connsiteY6" fmla="*/ 255507 h 649893"/>
                      <a:gd name="connsiteX7" fmla="*/ 1449127 w 1686986"/>
                      <a:gd name="connsiteY7" fmla="*/ 470104 h 649893"/>
                      <a:gd name="connsiteX8" fmla="*/ 1392970 w 1686986"/>
                      <a:gd name="connsiteY8" fmla="*/ 493365 h 649893"/>
                      <a:gd name="connsiteX9" fmla="*/ 1386380 w 1686986"/>
                      <a:gd name="connsiteY9" fmla="*/ 492082 h 649893"/>
                      <a:gd name="connsiteX10" fmla="*/ 666010 w 1686986"/>
                      <a:gd name="connsiteY10" fmla="*/ 492082 h 649893"/>
                      <a:gd name="connsiteX11" fmla="*/ 322125 w 1686986"/>
                      <a:gd name="connsiteY11" fmla="*/ 649893 h 649893"/>
                      <a:gd name="connsiteX12" fmla="*/ 0 w 1686986"/>
                      <a:gd name="connsiteY12" fmla="*/ 346256 h 649893"/>
                      <a:gd name="connsiteX13" fmla="*/ 388271 w 1686986"/>
                      <a:gd name="connsiteY13" fmla="*/ 27992 h 6498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1686986" h="649893">
                        <a:moveTo>
                          <a:pt x="388271" y="27992"/>
                        </a:moveTo>
                        <a:cubicBezTo>
                          <a:pt x="818598" y="-86607"/>
                          <a:pt x="883089" y="182689"/>
                          <a:pt x="1130498" y="260037"/>
                        </a:cubicBezTo>
                        <a:lnTo>
                          <a:pt x="1382543" y="312062"/>
                        </a:lnTo>
                        <a:lnTo>
                          <a:pt x="1551412" y="143193"/>
                        </a:lnTo>
                        <a:cubicBezTo>
                          <a:pt x="1582426" y="112178"/>
                          <a:pt x="1632711" y="112178"/>
                          <a:pt x="1663726" y="143193"/>
                        </a:cubicBezTo>
                        <a:lnTo>
                          <a:pt x="1663725" y="143193"/>
                        </a:lnTo>
                        <a:cubicBezTo>
                          <a:pt x="1694740" y="174208"/>
                          <a:pt x="1694740" y="224493"/>
                          <a:pt x="1663725" y="255507"/>
                        </a:cubicBezTo>
                        <a:lnTo>
                          <a:pt x="1449127" y="470104"/>
                        </a:lnTo>
                        <a:cubicBezTo>
                          <a:pt x="1433620" y="485611"/>
                          <a:pt x="1413295" y="493365"/>
                          <a:pt x="1392970" y="493365"/>
                        </a:cubicBezTo>
                        <a:lnTo>
                          <a:pt x="1386380" y="492082"/>
                        </a:lnTo>
                        <a:lnTo>
                          <a:pt x="666010" y="492082"/>
                        </a:lnTo>
                        <a:lnTo>
                          <a:pt x="322125" y="649893"/>
                        </a:lnTo>
                        <a:lnTo>
                          <a:pt x="0" y="346256"/>
                        </a:lnTo>
                        <a:cubicBezTo>
                          <a:pt x="116006" y="213032"/>
                          <a:pt x="178979" y="79157"/>
                          <a:pt x="388271" y="27992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1868" name="グループ化 1867"/>
              <p:cNvGrpSpPr/>
              <p:nvPr/>
            </p:nvGrpSpPr>
            <p:grpSpPr>
              <a:xfrm rot="286141">
                <a:off x="9044317" y="5044582"/>
                <a:ext cx="244869" cy="513102"/>
                <a:chOff x="1404856" y="452354"/>
                <a:chExt cx="2804204" cy="5875979"/>
              </a:xfrm>
            </p:grpSpPr>
            <p:sp>
              <p:nvSpPr>
                <p:cNvPr id="1922" name="角丸四角形 1921"/>
                <p:cNvSpPr/>
                <p:nvPr/>
              </p:nvSpPr>
              <p:spPr bwMode="auto">
                <a:xfrm rot="15117051">
                  <a:off x="512304" y="3207791"/>
                  <a:ext cx="2768438" cy="89786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923" name="フリーフォーム 1922"/>
                <p:cNvSpPr/>
                <p:nvPr/>
              </p:nvSpPr>
              <p:spPr bwMode="auto">
                <a:xfrm rot="14603525">
                  <a:off x="749224" y="1767361"/>
                  <a:ext cx="2980455" cy="1669192"/>
                </a:xfrm>
                <a:custGeom>
                  <a:avLst/>
                  <a:gdLst>
                    <a:gd name="connsiteX0" fmla="*/ 798882 w 825245"/>
                    <a:gd name="connsiteY0" fmla="*/ 353213 h 506869"/>
                    <a:gd name="connsiteX1" fmla="*/ 825245 w 825245"/>
                    <a:gd name="connsiteY1" fmla="*/ 416859 h 506869"/>
                    <a:gd name="connsiteX2" fmla="*/ 735235 w 825245"/>
                    <a:gd name="connsiteY2" fmla="*/ 506869 h 506869"/>
                    <a:gd name="connsiteX3" fmla="*/ 421248 w 825245"/>
                    <a:gd name="connsiteY3" fmla="*/ 506869 h 506869"/>
                    <a:gd name="connsiteX4" fmla="*/ 386212 w 825245"/>
                    <a:gd name="connsiteY4" fmla="*/ 499795 h 506869"/>
                    <a:gd name="connsiteX5" fmla="*/ 385477 w 825245"/>
                    <a:gd name="connsiteY5" fmla="*/ 499300 h 506869"/>
                    <a:gd name="connsiteX6" fmla="*/ 381172 w 825245"/>
                    <a:gd name="connsiteY6" fmla="*/ 498462 h 506869"/>
                    <a:gd name="connsiteX7" fmla="*/ 351396 w 825245"/>
                    <a:gd name="connsiteY7" fmla="*/ 478689 h 506869"/>
                    <a:gd name="connsiteX8" fmla="*/ 26363 w 825245"/>
                    <a:gd name="connsiteY8" fmla="*/ 153657 h 506869"/>
                    <a:gd name="connsiteX9" fmla="*/ 26363 w 825245"/>
                    <a:gd name="connsiteY9" fmla="*/ 26363 h 506869"/>
                    <a:gd name="connsiteX10" fmla="*/ 153656 w 825245"/>
                    <a:gd name="connsiteY10" fmla="*/ 26363 h 506869"/>
                    <a:gd name="connsiteX11" fmla="*/ 454142 w 825245"/>
                    <a:gd name="connsiteY11" fmla="*/ 326849 h 506869"/>
                    <a:gd name="connsiteX12" fmla="*/ 735235 w 825245"/>
                    <a:gd name="connsiteY12" fmla="*/ 326849 h 506869"/>
                    <a:gd name="connsiteX13" fmla="*/ 798882 w 825245"/>
                    <a:gd name="connsiteY13" fmla="*/ 353213 h 5068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825245" h="506869">
                      <a:moveTo>
                        <a:pt x="798882" y="353213"/>
                      </a:moveTo>
                      <a:cubicBezTo>
                        <a:pt x="815170" y="369501"/>
                        <a:pt x="825245" y="392004"/>
                        <a:pt x="825245" y="416859"/>
                      </a:cubicBezTo>
                      <a:cubicBezTo>
                        <a:pt x="825245" y="466570"/>
                        <a:pt x="784946" y="506869"/>
                        <a:pt x="735235" y="506869"/>
                      </a:cubicBezTo>
                      <a:lnTo>
                        <a:pt x="421248" y="506869"/>
                      </a:lnTo>
                      <a:cubicBezTo>
                        <a:pt x="408820" y="506869"/>
                        <a:pt x="396981" y="504350"/>
                        <a:pt x="386212" y="499795"/>
                      </a:cubicBezTo>
                      <a:lnTo>
                        <a:pt x="385477" y="499300"/>
                      </a:lnTo>
                      <a:lnTo>
                        <a:pt x="381172" y="498462"/>
                      </a:lnTo>
                      <a:cubicBezTo>
                        <a:pt x="370336" y="494068"/>
                        <a:pt x="360183" y="487477"/>
                        <a:pt x="351396" y="478689"/>
                      </a:cubicBezTo>
                      <a:lnTo>
                        <a:pt x="26363" y="153657"/>
                      </a:lnTo>
                      <a:cubicBezTo>
                        <a:pt x="-8788" y="118506"/>
                        <a:pt x="-8788" y="61514"/>
                        <a:pt x="26363" y="26363"/>
                      </a:cubicBezTo>
                      <a:cubicBezTo>
                        <a:pt x="61514" y="-8788"/>
                        <a:pt x="118505" y="-8788"/>
                        <a:pt x="153656" y="26363"/>
                      </a:cubicBezTo>
                      <a:lnTo>
                        <a:pt x="454142" y="326849"/>
                      </a:lnTo>
                      <a:lnTo>
                        <a:pt x="735235" y="326849"/>
                      </a:lnTo>
                      <a:cubicBezTo>
                        <a:pt x="760090" y="326849"/>
                        <a:pt x="782593" y="336924"/>
                        <a:pt x="798882" y="353213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924" name="グループ化 1923"/>
                <p:cNvGrpSpPr/>
                <p:nvPr/>
              </p:nvGrpSpPr>
              <p:grpSpPr>
                <a:xfrm>
                  <a:off x="1510958" y="452354"/>
                  <a:ext cx="2698102" cy="5875979"/>
                  <a:chOff x="1510958" y="452354"/>
                  <a:chExt cx="2698102" cy="5875979"/>
                </a:xfrm>
              </p:grpSpPr>
              <p:sp>
                <p:nvSpPr>
                  <p:cNvPr id="1925" name="フリーフォーム 1924"/>
                  <p:cNvSpPr/>
                  <p:nvPr/>
                </p:nvSpPr>
                <p:spPr bwMode="auto">
                  <a:xfrm rot="15117051">
                    <a:off x="451228" y="3399779"/>
                    <a:ext cx="2741582" cy="622121"/>
                  </a:xfrm>
                  <a:custGeom>
                    <a:avLst/>
                    <a:gdLst>
                      <a:gd name="connsiteX0" fmla="*/ 2725306 w 2760587"/>
                      <a:gd name="connsiteY0" fmla="*/ 623681 h 642744"/>
                      <a:gd name="connsiteX1" fmla="*/ 2714959 w 2760587"/>
                      <a:gd name="connsiteY1" fmla="*/ 642744 h 642744"/>
                      <a:gd name="connsiteX2" fmla="*/ 2722811 w 2760587"/>
                      <a:gd name="connsiteY2" fmla="*/ 564856 h 642744"/>
                      <a:gd name="connsiteX3" fmla="*/ 2722812 w 2760587"/>
                      <a:gd name="connsiteY3" fmla="*/ 564857 h 642744"/>
                      <a:gd name="connsiteX4" fmla="*/ 2273877 w 2760587"/>
                      <a:gd name="connsiteY4" fmla="*/ 115921 h 642744"/>
                      <a:gd name="connsiteX5" fmla="*/ 403308 w 2760587"/>
                      <a:gd name="connsiteY5" fmla="*/ 115921 h 642744"/>
                      <a:gd name="connsiteX6" fmla="*/ 31044 w 2760587"/>
                      <a:gd name="connsiteY6" fmla="*/ 313853 h 642744"/>
                      <a:gd name="connsiteX7" fmla="*/ 0 w 2760587"/>
                      <a:gd name="connsiteY7" fmla="*/ 371047 h 642744"/>
                      <a:gd name="connsiteX8" fmla="*/ 1269 w 2760587"/>
                      <a:gd name="connsiteY8" fmla="*/ 358459 h 642744"/>
                      <a:gd name="connsiteX9" fmla="*/ 441083 w 2760587"/>
                      <a:gd name="connsiteY9" fmla="*/ 0 h 642744"/>
                      <a:gd name="connsiteX10" fmla="*/ 2311652 w 2760587"/>
                      <a:gd name="connsiteY10" fmla="*/ 0 h 642744"/>
                      <a:gd name="connsiteX11" fmla="*/ 2760587 w 2760587"/>
                      <a:gd name="connsiteY11" fmla="*/ 448935 h 642744"/>
                      <a:gd name="connsiteX12" fmla="*/ 2760586 w 2760587"/>
                      <a:gd name="connsiteY12" fmla="*/ 448935 h 642744"/>
                      <a:gd name="connsiteX13" fmla="*/ 2725306 w 2760587"/>
                      <a:gd name="connsiteY13" fmla="*/ 623681 h 64274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2760587" h="642744">
                        <a:moveTo>
                          <a:pt x="2725306" y="623681"/>
                        </a:moveTo>
                        <a:lnTo>
                          <a:pt x="2714959" y="642744"/>
                        </a:lnTo>
                        <a:lnTo>
                          <a:pt x="2722811" y="564856"/>
                        </a:lnTo>
                        <a:lnTo>
                          <a:pt x="2722812" y="564857"/>
                        </a:lnTo>
                        <a:cubicBezTo>
                          <a:pt x="2722812" y="316916"/>
                          <a:pt x="2521817" y="115922"/>
                          <a:pt x="2273877" y="115921"/>
                        </a:cubicBezTo>
                        <a:lnTo>
                          <a:pt x="403308" y="115921"/>
                        </a:lnTo>
                        <a:cubicBezTo>
                          <a:pt x="248345" y="115921"/>
                          <a:pt x="111721" y="194435"/>
                          <a:pt x="31044" y="313853"/>
                        </a:cubicBezTo>
                        <a:lnTo>
                          <a:pt x="0" y="371047"/>
                        </a:lnTo>
                        <a:lnTo>
                          <a:pt x="1269" y="358459"/>
                        </a:lnTo>
                        <a:cubicBezTo>
                          <a:pt x="43130" y="153887"/>
                          <a:pt x="224136" y="0"/>
                          <a:pt x="441083" y="0"/>
                        </a:cubicBezTo>
                        <a:lnTo>
                          <a:pt x="2311652" y="0"/>
                        </a:lnTo>
                        <a:cubicBezTo>
                          <a:pt x="2559592" y="0"/>
                          <a:pt x="2760587" y="200995"/>
                          <a:pt x="2760587" y="448935"/>
                        </a:cubicBezTo>
                        <a:lnTo>
                          <a:pt x="2760586" y="448935"/>
                        </a:lnTo>
                        <a:cubicBezTo>
                          <a:pt x="2760586" y="510920"/>
                          <a:pt x="2748024" y="569971"/>
                          <a:pt x="2725306" y="623681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60000"/>
                      <a:lumOff val="4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1926" name="フリーフォーム 1925"/>
                  <p:cNvSpPr/>
                  <p:nvPr/>
                </p:nvSpPr>
                <p:spPr bwMode="auto">
                  <a:xfrm rot="17105215">
                    <a:off x="605999" y="2122128"/>
                    <a:ext cx="2928510" cy="891961"/>
                  </a:xfrm>
                  <a:custGeom>
                    <a:avLst/>
                    <a:gdLst>
                      <a:gd name="connsiteX0" fmla="*/ 2814373 w 2814373"/>
                      <a:gd name="connsiteY0" fmla="*/ 57218 h 940092"/>
                      <a:gd name="connsiteX1" fmla="*/ 2788645 w 2814373"/>
                      <a:gd name="connsiteY1" fmla="*/ 54817 h 940092"/>
                      <a:gd name="connsiteX2" fmla="*/ 2547991 w 2814373"/>
                      <a:gd name="connsiteY2" fmla="*/ 151894 h 940092"/>
                      <a:gd name="connsiteX3" fmla="*/ 1796453 w 2814373"/>
                      <a:gd name="connsiteY3" fmla="*/ 883805 h 940092"/>
                      <a:gd name="connsiteX4" fmla="*/ 189680 w 2814373"/>
                      <a:gd name="connsiteY4" fmla="*/ 883805 h 940092"/>
                      <a:gd name="connsiteX5" fmla="*/ 57207 w 2814373"/>
                      <a:gd name="connsiteY5" fmla="*/ 909852 h 940092"/>
                      <a:gd name="connsiteX6" fmla="*/ 0 w 2814373"/>
                      <a:gd name="connsiteY6" fmla="*/ 940092 h 940092"/>
                      <a:gd name="connsiteX7" fmla="*/ 15972 w 2814373"/>
                      <a:gd name="connsiteY7" fmla="*/ 910665 h 940092"/>
                      <a:gd name="connsiteX8" fmla="*/ 272647 w 2814373"/>
                      <a:gd name="connsiteY8" fmla="*/ 774193 h 940092"/>
                      <a:gd name="connsiteX9" fmla="*/ 1734026 w 2814373"/>
                      <a:gd name="connsiteY9" fmla="*/ 774192 h 940092"/>
                      <a:gd name="connsiteX10" fmla="*/ 2417559 w 2814373"/>
                      <a:gd name="connsiteY10" fmla="*/ 90660 h 940092"/>
                      <a:gd name="connsiteX11" fmla="*/ 2636437 w 2814373"/>
                      <a:gd name="connsiteY11" fmla="*/ 0 h 940092"/>
                      <a:gd name="connsiteX12" fmla="*/ 2806757 w 2814373"/>
                      <a:gd name="connsiteY12" fmla="*/ 50997 h 94009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2814373" h="940092">
                        <a:moveTo>
                          <a:pt x="2814373" y="57218"/>
                        </a:moveTo>
                        <a:lnTo>
                          <a:pt x="2788645" y="54817"/>
                        </a:lnTo>
                        <a:cubicBezTo>
                          <a:pt x="2701544" y="54817"/>
                          <a:pt x="2614447" y="87177"/>
                          <a:pt x="2547991" y="151894"/>
                        </a:cubicBezTo>
                        <a:lnTo>
                          <a:pt x="1796453" y="883805"/>
                        </a:lnTo>
                        <a:lnTo>
                          <a:pt x="189680" y="883805"/>
                        </a:lnTo>
                        <a:cubicBezTo>
                          <a:pt x="142690" y="883806"/>
                          <a:pt x="97924" y="893080"/>
                          <a:pt x="57207" y="909852"/>
                        </a:cubicBezTo>
                        <a:lnTo>
                          <a:pt x="0" y="940092"/>
                        </a:lnTo>
                        <a:lnTo>
                          <a:pt x="15972" y="910665"/>
                        </a:lnTo>
                        <a:cubicBezTo>
                          <a:pt x="71599" y="828328"/>
                          <a:pt x="165801" y="774193"/>
                          <a:pt x="272647" y="774193"/>
                        </a:cubicBezTo>
                        <a:lnTo>
                          <a:pt x="1734026" y="774192"/>
                        </a:lnTo>
                        <a:lnTo>
                          <a:pt x="2417559" y="90660"/>
                        </a:lnTo>
                        <a:cubicBezTo>
                          <a:pt x="2478002" y="30221"/>
                          <a:pt x="2557218" y="0"/>
                          <a:pt x="2636437" y="0"/>
                        </a:cubicBezTo>
                        <a:cubicBezTo>
                          <a:pt x="2695852" y="0"/>
                          <a:pt x="2755264" y="17000"/>
                          <a:pt x="2806757" y="50997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60000"/>
                      <a:lumOff val="4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1927" name="フリーフォーム 1926"/>
                  <p:cNvSpPr/>
                  <p:nvPr/>
                </p:nvSpPr>
                <p:spPr bwMode="auto">
                  <a:xfrm rot="14603525">
                    <a:off x="1089776" y="1188755"/>
                    <a:ext cx="2980455" cy="1669192"/>
                  </a:xfrm>
                  <a:custGeom>
                    <a:avLst/>
                    <a:gdLst>
                      <a:gd name="connsiteX0" fmla="*/ 798882 w 825245"/>
                      <a:gd name="connsiteY0" fmla="*/ 353213 h 506869"/>
                      <a:gd name="connsiteX1" fmla="*/ 825245 w 825245"/>
                      <a:gd name="connsiteY1" fmla="*/ 416859 h 506869"/>
                      <a:gd name="connsiteX2" fmla="*/ 735235 w 825245"/>
                      <a:gd name="connsiteY2" fmla="*/ 506869 h 506869"/>
                      <a:gd name="connsiteX3" fmla="*/ 421248 w 825245"/>
                      <a:gd name="connsiteY3" fmla="*/ 506869 h 506869"/>
                      <a:gd name="connsiteX4" fmla="*/ 386212 w 825245"/>
                      <a:gd name="connsiteY4" fmla="*/ 499795 h 506869"/>
                      <a:gd name="connsiteX5" fmla="*/ 385477 w 825245"/>
                      <a:gd name="connsiteY5" fmla="*/ 499300 h 506869"/>
                      <a:gd name="connsiteX6" fmla="*/ 381172 w 825245"/>
                      <a:gd name="connsiteY6" fmla="*/ 498462 h 506869"/>
                      <a:gd name="connsiteX7" fmla="*/ 351396 w 825245"/>
                      <a:gd name="connsiteY7" fmla="*/ 478689 h 506869"/>
                      <a:gd name="connsiteX8" fmla="*/ 26363 w 825245"/>
                      <a:gd name="connsiteY8" fmla="*/ 153657 h 506869"/>
                      <a:gd name="connsiteX9" fmla="*/ 26363 w 825245"/>
                      <a:gd name="connsiteY9" fmla="*/ 26363 h 506869"/>
                      <a:gd name="connsiteX10" fmla="*/ 153656 w 825245"/>
                      <a:gd name="connsiteY10" fmla="*/ 26363 h 506869"/>
                      <a:gd name="connsiteX11" fmla="*/ 454142 w 825245"/>
                      <a:gd name="connsiteY11" fmla="*/ 326849 h 506869"/>
                      <a:gd name="connsiteX12" fmla="*/ 735235 w 825245"/>
                      <a:gd name="connsiteY12" fmla="*/ 326849 h 506869"/>
                      <a:gd name="connsiteX13" fmla="*/ 798882 w 825245"/>
                      <a:gd name="connsiteY13" fmla="*/ 353213 h 5068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825245" h="506869">
                        <a:moveTo>
                          <a:pt x="798882" y="353213"/>
                        </a:moveTo>
                        <a:cubicBezTo>
                          <a:pt x="815170" y="369501"/>
                          <a:pt x="825245" y="392004"/>
                          <a:pt x="825245" y="416859"/>
                        </a:cubicBezTo>
                        <a:cubicBezTo>
                          <a:pt x="825245" y="466570"/>
                          <a:pt x="784946" y="506869"/>
                          <a:pt x="735235" y="506869"/>
                        </a:cubicBezTo>
                        <a:lnTo>
                          <a:pt x="421248" y="506869"/>
                        </a:lnTo>
                        <a:cubicBezTo>
                          <a:pt x="408820" y="506869"/>
                          <a:pt x="396981" y="504350"/>
                          <a:pt x="386212" y="499795"/>
                        </a:cubicBezTo>
                        <a:lnTo>
                          <a:pt x="385477" y="499300"/>
                        </a:lnTo>
                        <a:lnTo>
                          <a:pt x="381172" y="498462"/>
                        </a:lnTo>
                        <a:cubicBezTo>
                          <a:pt x="370336" y="494068"/>
                          <a:pt x="360183" y="487477"/>
                          <a:pt x="351396" y="478689"/>
                        </a:cubicBezTo>
                        <a:lnTo>
                          <a:pt x="26363" y="153657"/>
                        </a:lnTo>
                        <a:cubicBezTo>
                          <a:pt x="-8788" y="118506"/>
                          <a:pt x="-8788" y="61514"/>
                          <a:pt x="26363" y="26363"/>
                        </a:cubicBezTo>
                        <a:cubicBezTo>
                          <a:pt x="61514" y="-8788"/>
                          <a:pt x="118505" y="-8788"/>
                          <a:pt x="153656" y="26363"/>
                        </a:cubicBezTo>
                        <a:lnTo>
                          <a:pt x="454142" y="326849"/>
                        </a:lnTo>
                        <a:lnTo>
                          <a:pt x="735235" y="326849"/>
                        </a:lnTo>
                        <a:cubicBezTo>
                          <a:pt x="760090" y="326849"/>
                          <a:pt x="782593" y="336924"/>
                          <a:pt x="798882" y="353213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928" name="フリーフォーム 1927"/>
                  <p:cNvSpPr/>
                  <p:nvPr/>
                </p:nvSpPr>
                <p:spPr bwMode="auto">
                  <a:xfrm rot="17105215">
                    <a:off x="946551" y="1543522"/>
                    <a:ext cx="2928510" cy="891961"/>
                  </a:xfrm>
                  <a:custGeom>
                    <a:avLst/>
                    <a:gdLst>
                      <a:gd name="connsiteX0" fmla="*/ 2814373 w 2814373"/>
                      <a:gd name="connsiteY0" fmla="*/ 57218 h 940092"/>
                      <a:gd name="connsiteX1" fmla="*/ 2788645 w 2814373"/>
                      <a:gd name="connsiteY1" fmla="*/ 54817 h 940092"/>
                      <a:gd name="connsiteX2" fmla="*/ 2547991 w 2814373"/>
                      <a:gd name="connsiteY2" fmla="*/ 151894 h 940092"/>
                      <a:gd name="connsiteX3" fmla="*/ 1796453 w 2814373"/>
                      <a:gd name="connsiteY3" fmla="*/ 883805 h 940092"/>
                      <a:gd name="connsiteX4" fmla="*/ 189680 w 2814373"/>
                      <a:gd name="connsiteY4" fmla="*/ 883805 h 940092"/>
                      <a:gd name="connsiteX5" fmla="*/ 57207 w 2814373"/>
                      <a:gd name="connsiteY5" fmla="*/ 909852 h 940092"/>
                      <a:gd name="connsiteX6" fmla="*/ 0 w 2814373"/>
                      <a:gd name="connsiteY6" fmla="*/ 940092 h 940092"/>
                      <a:gd name="connsiteX7" fmla="*/ 15972 w 2814373"/>
                      <a:gd name="connsiteY7" fmla="*/ 910665 h 940092"/>
                      <a:gd name="connsiteX8" fmla="*/ 272647 w 2814373"/>
                      <a:gd name="connsiteY8" fmla="*/ 774193 h 940092"/>
                      <a:gd name="connsiteX9" fmla="*/ 1734026 w 2814373"/>
                      <a:gd name="connsiteY9" fmla="*/ 774192 h 940092"/>
                      <a:gd name="connsiteX10" fmla="*/ 2417559 w 2814373"/>
                      <a:gd name="connsiteY10" fmla="*/ 90660 h 940092"/>
                      <a:gd name="connsiteX11" fmla="*/ 2636437 w 2814373"/>
                      <a:gd name="connsiteY11" fmla="*/ 0 h 940092"/>
                      <a:gd name="connsiteX12" fmla="*/ 2806757 w 2814373"/>
                      <a:gd name="connsiteY12" fmla="*/ 50997 h 94009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2814373" h="940092">
                        <a:moveTo>
                          <a:pt x="2814373" y="57218"/>
                        </a:moveTo>
                        <a:lnTo>
                          <a:pt x="2788645" y="54817"/>
                        </a:lnTo>
                        <a:cubicBezTo>
                          <a:pt x="2701544" y="54817"/>
                          <a:pt x="2614447" y="87177"/>
                          <a:pt x="2547991" y="151894"/>
                        </a:cubicBezTo>
                        <a:lnTo>
                          <a:pt x="1796453" y="883805"/>
                        </a:lnTo>
                        <a:lnTo>
                          <a:pt x="189680" y="883805"/>
                        </a:lnTo>
                        <a:cubicBezTo>
                          <a:pt x="142690" y="883806"/>
                          <a:pt x="97924" y="893080"/>
                          <a:pt x="57207" y="909852"/>
                        </a:cubicBezTo>
                        <a:lnTo>
                          <a:pt x="0" y="940092"/>
                        </a:lnTo>
                        <a:lnTo>
                          <a:pt x="15972" y="910665"/>
                        </a:lnTo>
                        <a:cubicBezTo>
                          <a:pt x="71599" y="828328"/>
                          <a:pt x="165801" y="774193"/>
                          <a:pt x="272647" y="774193"/>
                        </a:cubicBezTo>
                        <a:lnTo>
                          <a:pt x="1734026" y="774192"/>
                        </a:lnTo>
                        <a:lnTo>
                          <a:pt x="2417559" y="90660"/>
                        </a:lnTo>
                        <a:cubicBezTo>
                          <a:pt x="2478002" y="30221"/>
                          <a:pt x="2557218" y="0"/>
                          <a:pt x="2636437" y="0"/>
                        </a:cubicBezTo>
                        <a:cubicBezTo>
                          <a:pt x="2695852" y="0"/>
                          <a:pt x="2755264" y="17000"/>
                          <a:pt x="2806757" y="50997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60000"/>
                      <a:lumOff val="4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1929" name="フリーフォーム 1928"/>
                  <p:cNvSpPr/>
                  <p:nvPr/>
                </p:nvSpPr>
                <p:spPr bwMode="auto">
                  <a:xfrm rot="17303525">
                    <a:off x="1521426" y="1247153"/>
                    <a:ext cx="2982868" cy="1393270"/>
                  </a:xfrm>
                  <a:custGeom>
                    <a:avLst/>
                    <a:gdLst>
                      <a:gd name="connsiteX0" fmla="*/ 777371 w 867381"/>
                      <a:gd name="connsiteY0" fmla="*/ 0 h 405146"/>
                      <a:gd name="connsiteX1" fmla="*/ 841018 w 867381"/>
                      <a:gd name="connsiteY1" fmla="*/ 26363 h 405146"/>
                      <a:gd name="connsiteX2" fmla="*/ 841018 w 867381"/>
                      <a:gd name="connsiteY2" fmla="*/ 153656 h 405146"/>
                      <a:gd name="connsiteX3" fmla="*/ 618995 w 867381"/>
                      <a:gd name="connsiteY3" fmla="*/ 375679 h 405146"/>
                      <a:gd name="connsiteX4" fmla="*/ 589219 w 867381"/>
                      <a:gd name="connsiteY4" fmla="*/ 395451 h 405146"/>
                      <a:gd name="connsiteX5" fmla="*/ 588349 w 867381"/>
                      <a:gd name="connsiteY5" fmla="*/ 395621 h 405146"/>
                      <a:gd name="connsiteX6" fmla="*/ 584712 w 867381"/>
                      <a:gd name="connsiteY6" fmla="*/ 398073 h 405146"/>
                      <a:gd name="connsiteX7" fmla="*/ 549676 w 867381"/>
                      <a:gd name="connsiteY7" fmla="*/ 405146 h 405146"/>
                      <a:gd name="connsiteX8" fmla="*/ 90010 w 867381"/>
                      <a:gd name="connsiteY8" fmla="*/ 405146 h 405146"/>
                      <a:gd name="connsiteX9" fmla="*/ 0 w 867381"/>
                      <a:gd name="connsiteY9" fmla="*/ 315136 h 405146"/>
                      <a:gd name="connsiteX10" fmla="*/ 90010 w 867381"/>
                      <a:gd name="connsiteY10" fmla="*/ 225126 h 405146"/>
                      <a:gd name="connsiteX11" fmla="*/ 514961 w 867381"/>
                      <a:gd name="connsiteY11" fmla="*/ 225126 h 405146"/>
                      <a:gd name="connsiteX12" fmla="*/ 713724 w 867381"/>
                      <a:gd name="connsiteY12" fmla="*/ 26363 h 405146"/>
                      <a:gd name="connsiteX13" fmla="*/ 777371 w 867381"/>
                      <a:gd name="connsiteY13" fmla="*/ 0 h 4051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867381" h="405146">
                        <a:moveTo>
                          <a:pt x="777371" y="0"/>
                        </a:moveTo>
                        <a:cubicBezTo>
                          <a:pt x="800407" y="0"/>
                          <a:pt x="823442" y="8788"/>
                          <a:pt x="841018" y="26363"/>
                        </a:cubicBezTo>
                        <a:cubicBezTo>
                          <a:pt x="876169" y="61514"/>
                          <a:pt x="876169" y="118505"/>
                          <a:pt x="841018" y="153656"/>
                        </a:cubicBezTo>
                        <a:lnTo>
                          <a:pt x="618995" y="375679"/>
                        </a:lnTo>
                        <a:cubicBezTo>
                          <a:pt x="610207" y="384467"/>
                          <a:pt x="600055" y="391057"/>
                          <a:pt x="589219" y="395451"/>
                        </a:cubicBezTo>
                        <a:lnTo>
                          <a:pt x="588349" y="395621"/>
                        </a:lnTo>
                        <a:lnTo>
                          <a:pt x="584712" y="398073"/>
                        </a:lnTo>
                        <a:cubicBezTo>
                          <a:pt x="573943" y="402627"/>
                          <a:pt x="562104" y="405146"/>
                          <a:pt x="549676" y="405146"/>
                        </a:cubicBezTo>
                        <a:lnTo>
                          <a:pt x="90010" y="405146"/>
                        </a:lnTo>
                        <a:cubicBezTo>
                          <a:pt x="40299" y="405146"/>
                          <a:pt x="0" y="364847"/>
                          <a:pt x="0" y="315136"/>
                        </a:cubicBezTo>
                        <a:cubicBezTo>
                          <a:pt x="0" y="265425"/>
                          <a:pt x="40299" y="225126"/>
                          <a:pt x="90010" y="225126"/>
                        </a:cubicBezTo>
                        <a:lnTo>
                          <a:pt x="514961" y="225126"/>
                        </a:lnTo>
                        <a:lnTo>
                          <a:pt x="713724" y="26363"/>
                        </a:lnTo>
                        <a:cubicBezTo>
                          <a:pt x="731300" y="8788"/>
                          <a:pt x="754335" y="0"/>
                          <a:pt x="777371" y="0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930" name="フリーフォーム 1929"/>
                  <p:cNvSpPr/>
                  <p:nvPr/>
                </p:nvSpPr>
                <p:spPr bwMode="auto">
                  <a:xfrm rot="17303525">
                    <a:off x="1439494" y="1447997"/>
                    <a:ext cx="2814373" cy="940092"/>
                  </a:xfrm>
                  <a:custGeom>
                    <a:avLst/>
                    <a:gdLst>
                      <a:gd name="connsiteX0" fmla="*/ 2814373 w 2814373"/>
                      <a:gd name="connsiteY0" fmla="*/ 57218 h 940092"/>
                      <a:gd name="connsiteX1" fmla="*/ 2788645 w 2814373"/>
                      <a:gd name="connsiteY1" fmla="*/ 54817 h 940092"/>
                      <a:gd name="connsiteX2" fmla="*/ 2547991 w 2814373"/>
                      <a:gd name="connsiteY2" fmla="*/ 151894 h 940092"/>
                      <a:gd name="connsiteX3" fmla="*/ 1796453 w 2814373"/>
                      <a:gd name="connsiteY3" fmla="*/ 883805 h 940092"/>
                      <a:gd name="connsiteX4" fmla="*/ 189680 w 2814373"/>
                      <a:gd name="connsiteY4" fmla="*/ 883805 h 940092"/>
                      <a:gd name="connsiteX5" fmla="*/ 57207 w 2814373"/>
                      <a:gd name="connsiteY5" fmla="*/ 909852 h 940092"/>
                      <a:gd name="connsiteX6" fmla="*/ 0 w 2814373"/>
                      <a:gd name="connsiteY6" fmla="*/ 940092 h 940092"/>
                      <a:gd name="connsiteX7" fmla="*/ 15972 w 2814373"/>
                      <a:gd name="connsiteY7" fmla="*/ 910665 h 940092"/>
                      <a:gd name="connsiteX8" fmla="*/ 272647 w 2814373"/>
                      <a:gd name="connsiteY8" fmla="*/ 774193 h 940092"/>
                      <a:gd name="connsiteX9" fmla="*/ 1734026 w 2814373"/>
                      <a:gd name="connsiteY9" fmla="*/ 774192 h 940092"/>
                      <a:gd name="connsiteX10" fmla="*/ 2417559 w 2814373"/>
                      <a:gd name="connsiteY10" fmla="*/ 90660 h 940092"/>
                      <a:gd name="connsiteX11" fmla="*/ 2636437 w 2814373"/>
                      <a:gd name="connsiteY11" fmla="*/ 0 h 940092"/>
                      <a:gd name="connsiteX12" fmla="*/ 2806757 w 2814373"/>
                      <a:gd name="connsiteY12" fmla="*/ 50997 h 94009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2814373" h="940092">
                        <a:moveTo>
                          <a:pt x="2814373" y="57218"/>
                        </a:moveTo>
                        <a:lnTo>
                          <a:pt x="2788645" y="54817"/>
                        </a:lnTo>
                        <a:cubicBezTo>
                          <a:pt x="2701544" y="54817"/>
                          <a:pt x="2614447" y="87177"/>
                          <a:pt x="2547991" y="151894"/>
                        </a:cubicBezTo>
                        <a:lnTo>
                          <a:pt x="1796453" y="883805"/>
                        </a:lnTo>
                        <a:lnTo>
                          <a:pt x="189680" y="883805"/>
                        </a:lnTo>
                        <a:cubicBezTo>
                          <a:pt x="142690" y="883806"/>
                          <a:pt x="97924" y="893080"/>
                          <a:pt x="57207" y="909852"/>
                        </a:cubicBezTo>
                        <a:lnTo>
                          <a:pt x="0" y="940092"/>
                        </a:lnTo>
                        <a:lnTo>
                          <a:pt x="15972" y="910665"/>
                        </a:lnTo>
                        <a:cubicBezTo>
                          <a:pt x="71599" y="828328"/>
                          <a:pt x="165801" y="774193"/>
                          <a:pt x="272647" y="774193"/>
                        </a:cubicBezTo>
                        <a:lnTo>
                          <a:pt x="1734026" y="774192"/>
                        </a:lnTo>
                        <a:lnTo>
                          <a:pt x="2417559" y="90660"/>
                        </a:lnTo>
                        <a:cubicBezTo>
                          <a:pt x="2478002" y="30221"/>
                          <a:pt x="2557218" y="0"/>
                          <a:pt x="2636437" y="0"/>
                        </a:cubicBezTo>
                        <a:cubicBezTo>
                          <a:pt x="2695852" y="0"/>
                          <a:pt x="2755264" y="17000"/>
                          <a:pt x="2806757" y="50997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60000"/>
                      <a:lumOff val="4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1931" name="フリーフォーム 1930"/>
                  <p:cNvSpPr/>
                  <p:nvPr/>
                </p:nvSpPr>
                <p:spPr bwMode="auto">
                  <a:xfrm rot="17303525">
                    <a:off x="190887" y="2310159"/>
                    <a:ext cx="5801414" cy="2234933"/>
                  </a:xfrm>
                  <a:custGeom>
                    <a:avLst/>
                    <a:gdLst>
                      <a:gd name="connsiteX0" fmla="*/ 354612 w 1653327"/>
                      <a:gd name="connsiteY0" fmla="*/ 0 h 691784"/>
                      <a:gd name="connsiteX1" fmla="*/ 864794 w 1653327"/>
                      <a:gd name="connsiteY1" fmla="*/ 0 h 691784"/>
                      <a:gd name="connsiteX2" fmla="*/ 1096839 w 1653327"/>
                      <a:gd name="connsiteY2" fmla="*/ 232045 h 691784"/>
                      <a:gd name="connsiteX3" fmla="*/ 1086336 w 1653327"/>
                      <a:gd name="connsiteY3" fmla="*/ 284070 h 691784"/>
                      <a:gd name="connsiteX4" fmla="*/ 1348884 w 1653327"/>
                      <a:gd name="connsiteY4" fmla="*/ 284070 h 691784"/>
                      <a:gd name="connsiteX5" fmla="*/ 1517753 w 1653327"/>
                      <a:gd name="connsiteY5" fmla="*/ 115201 h 691784"/>
                      <a:gd name="connsiteX6" fmla="*/ 1630067 w 1653327"/>
                      <a:gd name="connsiteY6" fmla="*/ 115201 h 691784"/>
                      <a:gd name="connsiteX7" fmla="*/ 1630066 w 1653327"/>
                      <a:gd name="connsiteY7" fmla="*/ 115201 h 691784"/>
                      <a:gd name="connsiteX8" fmla="*/ 1630066 w 1653327"/>
                      <a:gd name="connsiteY8" fmla="*/ 227515 h 691784"/>
                      <a:gd name="connsiteX9" fmla="*/ 1415468 w 1653327"/>
                      <a:gd name="connsiteY9" fmla="*/ 442112 h 691784"/>
                      <a:gd name="connsiteX10" fmla="*/ 1359311 w 1653327"/>
                      <a:gd name="connsiteY10" fmla="*/ 465373 h 691784"/>
                      <a:gd name="connsiteX11" fmla="*/ 1352721 w 1653327"/>
                      <a:gd name="connsiteY11" fmla="*/ 464090 h 691784"/>
                      <a:gd name="connsiteX12" fmla="*/ 893972 w 1653327"/>
                      <a:gd name="connsiteY12" fmla="*/ 464090 h 691784"/>
                      <a:gd name="connsiteX13" fmla="*/ 884255 w 1653327"/>
                      <a:gd name="connsiteY13" fmla="*/ 462128 h 691784"/>
                      <a:gd name="connsiteX14" fmla="*/ 864794 w 1653327"/>
                      <a:gd name="connsiteY14" fmla="*/ 464090 h 691784"/>
                      <a:gd name="connsiteX15" fmla="*/ 632351 w 1653327"/>
                      <a:gd name="connsiteY15" fmla="*/ 464090 h 691784"/>
                      <a:gd name="connsiteX16" fmla="*/ 575427 w 1653327"/>
                      <a:gd name="connsiteY16" fmla="*/ 691784 h 691784"/>
                      <a:gd name="connsiteX17" fmla="*/ 0 w 1653327"/>
                      <a:gd name="connsiteY17" fmla="*/ 691784 h 691784"/>
                      <a:gd name="connsiteX18" fmla="*/ 125759 w 1653327"/>
                      <a:gd name="connsiteY18" fmla="*/ 188750 h 691784"/>
                      <a:gd name="connsiteX19" fmla="*/ 131308 w 1653327"/>
                      <a:gd name="connsiteY19" fmla="*/ 188750 h 691784"/>
                      <a:gd name="connsiteX20" fmla="*/ 140802 w 1653327"/>
                      <a:gd name="connsiteY20" fmla="*/ 141723 h 691784"/>
                      <a:gd name="connsiteX21" fmla="*/ 354612 w 1653327"/>
                      <a:gd name="connsiteY21" fmla="*/ 0 h 691784"/>
                      <a:gd name="connsiteX0" fmla="*/ 354612 w 1653327"/>
                      <a:gd name="connsiteY0" fmla="*/ 0 h 691784"/>
                      <a:gd name="connsiteX1" fmla="*/ 864794 w 1653327"/>
                      <a:gd name="connsiteY1" fmla="*/ 0 h 691784"/>
                      <a:gd name="connsiteX2" fmla="*/ 1096839 w 1653327"/>
                      <a:gd name="connsiteY2" fmla="*/ 232045 h 691784"/>
                      <a:gd name="connsiteX3" fmla="*/ 1086336 w 1653327"/>
                      <a:gd name="connsiteY3" fmla="*/ 284070 h 691784"/>
                      <a:gd name="connsiteX4" fmla="*/ 1348884 w 1653327"/>
                      <a:gd name="connsiteY4" fmla="*/ 284070 h 691784"/>
                      <a:gd name="connsiteX5" fmla="*/ 1517753 w 1653327"/>
                      <a:gd name="connsiteY5" fmla="*/ 115201 h 691784"/>
                      <a:gd name="connsiteX6" fmla="*/ 1630067 w 1653327"/>
                      <a:gd name="connsiteY6" fmla="*/ 115201 h 691784"/>
                      <a:gd name="connsiteX7" fmla="*/ 1630066 w 1653327"/>
                      <a:gd name="connsiteY7" fmla="*/ 115201 h 691784"/>
                      <a:gd name="connsiteX8" fmla="*/ 1630066 w 1653327"/>
                      <a:gd name="connsiteY8" fmla="*/ 227515 h 691784"/>
                      <a:gd name="connsiteX9" fmla="*/ 1415468 w 1653327"/>
                      <a:gd name="connsiteY9" fmla="*/ 442112 h 691784"/>
                      <a:gd name="connsiteX10" fmla="*/ 1359311 w 1653327"/>
                      <a:gd name="connsiteY10" fmla="*/ 465373 h 691784"/>
                      <a:gd name="connsiteX11" fmla="*/ 1352721 w 1653327"/>
                      <a:gd name="connsiteY11" fmla="*/ 464090 h 691784"/>
                      <a:gd name="connsiteX12" fmla="*/ 893972 w 1653327"/>
                      <a:gd name="connsiteY12" fmla="*/ 464090 h 691784"/>
                      <a:gd name="connsiteX13" fmla="*/ 884255 w 1653327"/>
                      <a:gd name="connsiteY13" fmla="*/ 462128 h 691784"/>
                      <a:gd name="connsiteX14" fmla="*/ 864794 w 1653327"/>
                      <a:gd name="connsiteY14" fmla="*/ 464090 h 691784"/>
                      <a:gd name="connsiteX15" fmla="*/ 632351 w 1653327"/>
                      <a:gd name="connsiteY15" fmla="*/ 464090 h 691784"/>
                      <a:gd name="connsiteX16" fmla="*/ 575427 w 1653327"/>
                      <a:gd name="connsiteY16" fmla="*/ 691784 h 691784"/>
                      <a:gd name="connsiteX17" fmla="*/ 0 w 1653327"/>
                      <a:gd name="connsiteY17" fmla="*/ 691784 h 691784"/>
                      <a:gd name="connsiteX18" fmla="*/ 125759 w 1653327"/>
                      <a:gd name="connsiteY18" fmla="*/ 188750 h 691784"/>
                      <a:gd name="connsiteX19" fmla="*/ 140802 w 1653327"/>
                      <a:gd name="connsiteY19" fmla="*/ 141723 h 691784"/>
                      <a:gd name="connsiteX20" fmla="*/ 354612 w 1653327"/>
                      <a:gd name="connsiteY20" fmla="*/ 0 h 691784"/>
                      <a:gd name="connsiteX0" fmla="*/ 354612 w 1653327"/>
                      <a:gd name="connsiteY0" fmla="*/ 0 h 691784"/>
                      <a:gd name="connsiteX1" fmla="*/ 864794 w 1653327"/>
                      <a:gd name="connsiteY1" fmla="*/ 0 h 691784"/>
                      <a:gd name="connsiteX2" fmla="*/ 1096839 w 1653327"/>
                      <a:gd name="connsiteY2" fmla="*/ 232045 h 691784"/>
                      <a:gd name="connsiteX3" fmla="*/ 1348884 w 1653327"/>
                      <a:gd name="connsiteY3" fmla="*/ 284070 h 691784"/>
                      <a:gd name="connsiteX4" fmla="*/ 1517753 w 1653327"/>
                      <a:gd name="connsiteY4" fmla="*/ 115201 h 691784"/>
                      <a:gd name="connsiteX5" fmla="*/ 1630067 w 1653327"/>
                      <a:gd name="connsiteY5" fmla="*/ 115201 h 691784"/>
                      <a:gd name="connsiteX6" fmla="*/ 1630066 w 1653327"/>
                      <a:gd name="connsiteY6" fmla="*/ 115201 h 691784"/>
                      <a:gd name="connsiteX7" fmla="*/ 1630066 w 1653327"/>
                      <a:gd name="connsiteY7" fmla="*/ 227515 h 691784"/>
                      <a:gd name="connsiteX8" fmla="*/ 1415468 w 1653327"/>
                      <a:gd name="connsiteY8" fmla="*/ 442112 h 691784"/>
                      <a:gd name="connsiteX9" fmla="*/ 1359311 w 1653327"/>
                      <a:gd name="connsiteY9" fmla="*/ 465373 h 691784"/>
                      <a:gd name="connsiteX10" fmla="*/ 1352721 w 1653327"/>
                      <a:gd name="connsiteY10" fmla="*/ 464090 h 691784"/>
                      <a:gd name="connsiteX11" fmla="*/ 893972 w 1653327"/>
                      <a:gd name="connsiteY11" fmla="*/ 464090 h 691784"/>
                      <a:gd name="connsiteX12" fmla="*/ 884255 w 1653327"/>
                      <a:gd name="connsiteY12" fmla="*/ 462128 h 691784"/>
                      <a:gd name="connsiteX13" fmla="*/ 864794 w 1653327"/>
                      <a:gd name="connsiteY13" fmla="*/ 464090 h 691784"/>
                      <a:gd name="connsiteX14" fmla="*/ 632351 w 1653327"/>
                      <a:gd name="connsiteY14" fmla="*/ 464090 h 691784"/>
                      <a:gd name="connsiteX15" fmla="*/ 575427 w 1653327"/>
                      <a:gd name="connsiteY15" fmla="*/ 691784 h 691784"/>
                      <a:gd name="connsiteX16" fmla="*/ 0 w 1653327"/>
                      <a:gd name="connsiteY16" fmla="*/ 691784 h 691784"/>
                      <a:gd name="connsiteX17" fmla="*/ 125759 w 1653327"/>
                      <a:gd name="connsiteY17" fmla="*/ 188750 h 691784"/>
                      <a:gd name="connsiteX18" fmla="*/ 140802 w 1653327"/>
                      <a:gd name="connsiteY18" fmla="*/ 141723 h 691784"/>
                      <a:gd name="connsiteX19" fmla="*/ 354612 w 1653327"/>
                      <a:gd name="connsiteY19" fmla="*/ 0 h 691784"/>
                      <a:gd name="connsiteX0" fmla="*/ 354612 w 1653327"/>
                      <a:gd name="connsiteY0" fmla="*/ 0 h 691784"/>
                      <a:gd name="connsiteX1" fmla="*/ 864794 w 1653327"/>
                      <a:gd name="connsiteY1" fmla="*/ 0 h 691784"/>
                      <a:gd name="connsiteX2" fmla="*/ 1096839 w 1653327"/>
                      <a:gd name="connsiteY2" fmla="*/ 232045 h 691784"/>
                      <a:gd name="connsiteX3" fmla="*/ 1348884 w 1653327"/>
                      <a:gd name="connsiteY3" fmla="*/ 284070 h 691784"/>
                      <a:gd name="connsiteX4" fmla="*/ 1517753 w 1653327"/>
                      <a:gd name="connsiteY4" fmla="*/ 115201 h 691784"/>
                      <a:gd name="connsiteX5" fmla="*/ 1630067 w 1653327"/>
                      <a:gd name="connsiteY5" fmla="*/ 115201 h 691784"/>
                      <a:gd name="connsiteX6" fmla="*/ 1630066 w 1653327"/>
                      <a:gd name="connsiteY6" fmla="*/ 115201 h 691784"/>
                      <a:gd name="connsiteX7" fmla="*/ 1630066 w 1653327"/>
                      <a:gd name="connsiteY7" fmla="*/ 227515 h 691784"/>
                      <a:gd name="connsiteX8" fmla="*/ 1415468 w 1653327"/>
                      <a:gd name="connsiteY8" fmla="*/ 442112 h 691784"/>
                      <a:gd name="connsiteX9" fmla="*/ 1359311 w 1653327"/>
                      <a:gd name="connsiteY9" fmla="*/ 465373 h 691784"/>
                      <a:gd name="connsiteX10" fmla="*/ 1352721 w 1653327"/>
                      <a:gd name="connsiteY10" fmla="*/ 464090 h 691784"/>
                      <a:gd name="connsiteX11" fmla="*/ 893972 w 1653327"/>
                      <a:gd name="connsiteY11" fmla="*/ 464090 h 691784"/>
                      <a:gd name="connsiteX12" fmla="*/ 864794 w 1653327"/>
                      <a:gd name="connsiteY12" fmla="*/ 464090 h 691784"/>
                      <a:gd name="connsiteX13" fmla="*/ 632351 w 1653327"/>
                      <a:gd name="connsiteY13" fmla="*/ 464090 h 691784"/>
                      <a:gd name="connsiteX14" fmla="*/ 575427 w 1653327"/>
                      <a:gd name="connsiteY14" fmla="*/ 691784 h 691784"/>
                      <a:gd name="connsiteX15" fmla="*/ 0 w 1653327"/>
                      <a:gd name="connsiteY15" fmla="*/ 691784 h 691784"/>
                      <a:gd name="connsiteX16" fmla="*/ 125759 w 1653327"/>
                      <a:gd name="connsiteY16" fmla="*/ 188750 h 691784"/>
                      <a:gd name="connsiteX17" fmla="*/ 140802 w 1653327"/>
                      <a:gd name="connsiteY17" fmla="*/ 141723 h 691784"/>
                      <a:gd name="connsiteX18" fmla="*/ 354612 w 1653327"/>
                      <a:gd name="connsiteY18" fmla="*/ 0 h 691784"/>
                      <a:gd name="connsiteX0" fmla="*/ 354612 w 1653327"/>
                      <a:gd name="connsiteY0" fmla="*/ 0 h 691784"/>
                      <a:gd name="connsiteX1" fmla="*/ 864794 w 1653327"/>
                      <a:gd name="connsiteY1" fmla="*/ 0 h 691784"/>
                      <a:gd name="connsiteX2" fmla="*/ 1096839 w 1653327"/>
                      <a:gd name="connsiteY2" fmla="*/ 232045 h 691784"/>
                      <a:gd name="connsiteX3" fmla="*/ 1348884 w 1653327"/>
                      <a:gd name="connsiteY3" fmla="*/ 284070 h 691784"/>
                      <a:gd name="connsiteX4" fmla="*/ 1517753 w 1653327"/>
                      <a:gd name="connsiteY4" fmla="*/ 115201 h 691784"/>
                      <a:gd name="connsiteX5" fmla="*/ 1630067 w 1653327"/>
                      <a:gd name="connsiteY5" fmla="*/ 115201 h 691784"/>
                      <a:gd name="connsiteX6" fmla="*/ 1630066 w 1653327"/>
                      <a:gd name="connsiteY6" fmla="*/ 115201 h 691784"/>
                      <a:gd name="connsiteX7" fmla="*/ 1630066 w 1653327"/>
                      <a:gd name="connsiteY7" fmla="*/ 227515 h 691784"/>
                      <a:gd name="connsiteX8" fmla="*/ 1415468 w 1653327"/>
                      <a:gd name="connsiteY8" fmla="*/ 442112 h 691784"/>
                      <a:gd name="connsiteX9" fmla="*/ 1359311 w 1653327"/>
                      <a:gd name="connsiteY9" fmla="*/ 465373 h 691784"/>
                      <a:gd name="connsiteX10" fmla="*/ 1352721 w 1653327"/>
                      <a:gd name="connsiteY10" fmla="*/ 464090 h 691784"/>
                      <a:gd name="connsiteX11" fmla="*/ 864794 w 1653327"/>
                      <a:gd name="connsiteY11" fmla="*/ 464090 h 691784"/>
                      <a:gd name="connsiteX12" fmla="*/ 632351 w 1653327"/>
                      <a:gd name="connsiteY12" fmla="*/ 464090 h 691784"/>
                      <a:gd name="connsiteX13" fmla="*/ 575427 w 1653327"/>
                      <a:gd name="connsiteY13" fmla="*/ 691784 h 691784"/>
                      <a:gd name="connsiteX14" fmla="*/ 0 w 1653327"/>
                      <a:gd name="connsiteY14" fmla="*/ 691784 h 691784"/>
                      <a:gd name="connsiteX15" fmla="*/ 125759 w 1653327"/>
                      <a:gd name="connsiteY15" fmla="*/ 188750 h 691784"/>
                      <a:gd name="connsiteX16" fmla="*/ 140802 w 1653327"/>
                      <a:gd name="connsiteY16" fmla="*/ 141723 h 691784"/>
                      <a:gd name="connsiteX17" fmla="*/ 354612 w 1653327"/>
                      <a:gd name="connsiteY17" fmla="*/ 0 h 691784"/>
                      <a:gd name="connsiteX0" fmla="*/ 354612 w 1653327"/>
                      <a:gd name="connsiteY0" fmla="*/ 0 h 691784"/>
                      <a:gd name="connsiteX1" fmla="*/ 864794 w 1653327"/>
                      <a:gd name="connsiteY1" fmla="*/ 0 h 691784"/>
                      <a:gd name="connsiteX2" fmla="*/ 1096839 w 1653327"/>
                      <a:gd name="connsiteY2" fmla="*/ 232045 h 691784"/>
                      <a:gd name="connsiteX3" fmla="*/ 1348884 w 1653327"/>
                      <a:gd name="connsiteY3" fmla="*/ 284070 h 691784"/>
                      <a:gd name="connsiteX4" fmla="*/ 1517753 w 1653327"/>
                      <a:gd name="connsiteY4" fmla="*/ 115201 h 691784"/>
                      <a:gd name="connsiteX5" fmla="*/ 1630067 w 1653327"/>
                      <a:gd name="connsiteY5" fmla="*/ 115201 h 691784"/>
                      <a:gd name="connsiteX6" fmla="*/ 1630066 w 1653327"/>
                      <a:gd name="connsiteY6" fmla="*/ 115201 h 691784"/>
                      <a:gd name="connsiteX7" fmla="*/ 1630066 w 1653327"/>
                      <a:gd name="connsiteY7" fmla="*/ 227515 h 691784"/>
                      <a:gd name="connsiteX8" fmla="*/ 1415468 w 1653327"/>
                      <a:gd name="connsiteY8" fmla="*/ 442112 h 691784"/>
                      <a:gd name="connsiteX9" fmla="*/ 1359311 w 1653327"/>
                      <a:gd name="connsiteY9" fmla="*/ 465373 h 691784"/>
                      <a:gd name="connsiteX10" fmla="*/ 1352721 w 1653327"/>
                      <a:gd name="connsiteY10" fmla="*/ 464090 h 691784"/>
                      <a:gd name="connsiteX11" fmla="*/ 864794 w 1653327"/>
                      <a:gd name="connsiteY11" fmla="*/ 471710 h 691784"/>
                      <a:gd name="connsiteX12" fmla="*/ 632351 w 1653327"/>
                      <a:gd name="connsiteY12" fmla="*/ 464090 h 691784"/>
                      <a:gd name="connsiteX13" fmla="*/ 575427 w 1653327"/>
                      <a:gd name="connsiteY13" fmla="*/ 691784 h 691784"/>
                      <a:gd name="connsiteX14" fmla="*/ 0 w 1653327"/>
                      <a:gd name="connsiteY14" fmla="*/ 691784 h 691784"/>
                      <a:gd name="connsiteX15" fmla="*/ 125759 w 1653327"/>
                      <a:gd name="connsiteY15" fmla="*/ 188750 h 691784"/>
                      <a:gd name="connsiteX16" fmla="*/ 140802 w 1653327"/>
                      <a:gd name="connsiteY16" fmla="*/ 141723 h 691784"/>
                      <a:gd name="connsiteX17" fmla="*/ 354612 w 1653327"/>
                      <a:gd name="connsiteY17" fmla="*/ 0 h 691784"/>
                      <a:gd name="connsiteX0" fmla="*/ 354612 w 1653327"/>
                      <a:gd name="connsiteY0" fmla="*/ 0 h 691784"/>
                      <a:gd name="connsiteX1" fmla="*/ 864794 w 1653327"/>
                      <a:gd name="connsiteY1" fmla="*/ 0 h 691784"/>
                      <a:gd name="connsiteX2" fmla="*/ 1096839 w 1653327"/>
                      <a:gd name="connsiteY2" fmla="*/ 232045 h 691784"/>
                      <a:gd name="connsiteX3" fmla="*/ 1348884 w 1653327"/>
                      <a:gd name="connsiteY3" fmla="*/ 284070 h 691784"/>
                      <a:gd name="connsiteX4" fmla="*/ 1517753 w 1653327"/>
                      <a:gd name="connsiteY4" fmla="*/ 115201 h 691784"/>
                      <a:gd name="connsiteX5" fmla="*/ 1630067 w 1653327"/>
                      <a:gd name="connsiteY5" fmla="*/ 115201 h 691784"/>
                      <a:gd name="connsiteX6" fmla="*/ 1630066 w 1653327"/>
                      <a:gd name="connsiteY6" fmla="*/ 115201 h 691784"/>
                      <a:gd name="connsiteX7" fmla="*/ 1630066 w 1653327"/>
                      <a:gd name="connsiteY7" fmla="*/ 227515 h 691784"/>
                      <a:gd name="connsiteX8" fmla="*/ 1415468 w 1653327"/>
                      <a:gd name="connsiteY8" fmla="*/ 442112 h 691784"/>
                      <a:gd name="connsiteX9" fmla="*/ 1359311 w 1653327"/>
                      <a:gd name="connsiteY9" fmla="*/ 465373 h 691784"/>
                      <a:gd name="connsiteX10" fmla="*/ 1352721 w 1653327"/>
                      <a:gd name="connsiteY10" fmla="*/ 464090 h 691784"/>
                      <a:gd name="connsiteX11" fmla="*/ 632351 w 1653327"/>
                      <a:gd name="connsiteY11" fmla="*/ 464090 h 691784"/>
                      <a:gd name="connsiteX12" fmla="*/ 575427 w 1653327"/>
                      <a:gd name="connsiteY12" fmla="*/ 691784 h 691784"/>
                      <a:gd name="connsiteX13" fmla="*/ 0 w 1653327"/>
                      <a:gd name="connsiteY13" fmla="*/ 691784 h 691784"/>
                      <a:gd name="connsiteX14" fmla="*/ 125759 w 1653327"/>
                      <a:gd name="connsiteY14" fmla="*/ 188750 h 691784"/>
                      <a:gd name="connsiteX15" fmla="*/ 140802 w 1653327"/>
                      <a:gd name="connsiteY15" fmla="*/ 141723 h 691784"/>
                      <a:gd name="connsiteX16" fmla="*/ 354612 w 1653327"/>
                      <a:gd name="connsiteY16" fmla="*/ 0 h 691784"/>
                      <a:gd name="connsiteX0" fmla="*/ 301995 w 1600710"/>
                      <a:gd name="connsiteY0" fmla="*/ 0 h 691784"/>
                      <a:gd name="connsiteX1" fmla="*/ 812177 w 1600710"/>
                      <a:gd name="connsiteY1" fmla="*/ 0 h 691784"/>
                      <a:gd name="connsiteX2" fmla="*/ 1044222 w 1600710"/>
                      <a:gd name="connsiteY2" fmla="*/ 232045 h 691784"/>
                      <a:gd name="connsiteX3" fmla="*/ 1296267 w 1600710"/>
                      <a:gd name="connsiteY3" fmla="*/ 284070 h 691784"/>
                      <a:gd name="connsiteX4" fmla="*/ 1465136 w 1600710"/>
                      <a:gd name="connsiteY4" fmla="*/ 115201 h 691784"/>
                      <a:gd name="connsiteX5" fmla="*/ 1577450 w 1600710"/>
                      <a:gd name="connsiteY5" fmla="*/ 115201 h 691784"/>
                      <a:gd name="connsiteX6" fmla="*/ 1577449 w 1600710"/>
                      <a:gd name="connsiteY6" fmla="*/ 115201 h 691784"/>
                      <a:gd name="connsiteX7" fmla="*/ 1577449 w 1600710"/>
                      <a:gd name="connsiteY7" fmla="*/ 227515 h 691784"/>
                      <a:gd name="connsiteX8" fmla="*/ 1362851 w 1600710"/>
                      <a:gd name="connsiteY8" fmla="*/ 442112 h 691784"/>
                      <a:gd name="connsiteX9" fmla="*/ 1306694 w 1600710"/>
                      <a:gd name="connsiteY9" fmla="*/ 465373 h 691784"/>
                      <a:gd name="connsiteX10" fmla="*/ 1300104 w 1600710"/>
                      <a:gd name="connsiteY10" fmla="*/ 464090 h 691784"/>
                      <a:gd name="connsiteX11" fmla="*/ 579734 w 1600710"/>
                      <a:gd name="connsiteY11" fmla="*/ 464090 h 691784"/>
                      <a:gd name="connsiteX12" fmla="*/ 522810 w 1600710"/>
                      <a:gd name="connsiteY12" fmla="*/ 691784 h 691784"/>
                      <a:gd name="connsiteX13" fmla="*/ 0 w 1600710"/>
                      <a:gd name="connsiteY13" fmla="*/ 325990 h 691784"/>
                      <a:gd name="connsiteX14" fmla="*/ 73142 w 1600710"/>
                      <a:gd name="connsiteY14" fmla="*/ 188750 h 691784"/>
                      <a:gd name="connsiteX15" fmla="*/ 88185 w 1600710"/>
                      <a:gd name="connsiteY15" fmla="*/ 141723 h 691784"/>
                      <a:gd name="connsiteX16" fmla="*/ 301995 w 1600710"/>
                      <a:gd name="connsiteY16" fmla="*/ 0 h 691784"/>
                      <a:gd name="connsiteX0" fmla="*/ 301995 w 1600710"/>
                      <a:gd name="connsiteY0" fmla="*/ 0 h 628565"/>
                      <a:gd name="connsiteX1" fmla="*/ 812177 w 1600710"/>
                      <a:gd name="connsiteY1" fmla="*/ 0 h 628565"/>
                      <a:gd name="connsiteX2" fmla="*/ 1044222 w 1600710"/>
                      <a:gd name="connsiteY2" fmla="*/ 232045 h 628565"/>
                      <a:gd name="connsiteX3" fmla="*/ 1296267 w 1600710"/>
                      <a:gd name="connsiteY3" fmla="*/ 284070 h 628565"/>
                      <a:gd name="connsiteX4" fmla="*/ 1465136 w 1600710"/>
                      <a:gd name="connsiteY4" fmla="*/ 115201 h 628565"/>
                      <a:gd name="connsiteX5" fmla="*/ 1577450 w 1600710"/>
                      <a:gd name="connsiteY5" fmla="*/ 115201 h 628565"/>
                      <a:gd name="connsiteX6" fmla="*/ 1577449 w 1600710"/>
                      <a:gd name="connsiteY6" fmla="*/ 115201 h 628565"/>
                      <a:gd name="connsiteX7" fmla="*/ 1577449 w 1600710"/>
                      <a:gd name="connsiteY7" fmla="*/ 227515 h 628565"/>
                      <a:gd name="connsiteX8" fmla="*/ 1362851 w 1600710"/>
                      <a:gd name="connsiteY8" fmla="*/ 442112 h 628565"/>
                      <a:gd name="connsiteX9" fmla="*/ 1306694 w 1600710"/>
                      <a:gd name="connsiteY9" fmla="*/ 465373 h 628565"/>
                      <a:gd name="connsiteX10" fmla="*/ 1300104 w 1600710"/>
                      <a:gd name="connsiteY10" fmla="*/ 464090 h 628565"/>
                      <a:gd name="connsiteX11" fmla="*/ 579734 w 1600710"/>
                      <a:gd name="connsiteY11" fmla="*/ 464090 h 628565"/>
                      <a:gd name="connsiteX12" fmla="*/ 491964 w 1600710"/>
                      <a:gd name="connsiteY12" fmla="*/ 628565 h 628565"/>
                      <a:gd name="connsiteX13" fmla="*/ 0 w 1600710"/>
                      <a:gd name="connsiteY13" fmla="*/ 325990 h 628565"/>
                      <a:gd name="connsiteX14" fmla="*/ 73142 w 1600710"/>
                      <a:gd name="connsiteY14" fmla="*/ 188750 h 628565"/>
                      <a:gd name="connsiteX15" fmla="*/ 88185 w 1600710"/>
                      <a:gd name="connsiteY15" fmla="*/ 141723 h 628565"/>
                      <a:gd name="connsiteX16" fmla="*/ 301995 w 1600710"/>
                      <a:gd name="connsiteY16" fmla="*/ 0 h 628565"/>
                      <a:gd name="connsiteX0" fmla="*/ 301995 w 1600710"/>
                      <a:gd name="connsiteY0" fmla="*/ 0 h 680710"/>
                      <a:gd name="connsiteX1" fmla="*/ 812177 w 1600710"/>
                      <a:gd name="connsiteY1" fmla="*/ 0 h 680710"/>
                      <a:gd name="connsiteX2" fmla="*/ 1044222 w 1600710"/>
                      <a:gd name="connsiteY2" fmla="*/ 232045 h 680710"/>
                      <a:gd name="connsiteX3" fmla="*/ 1296267 w 1600710"/>
                      <a:gd name="connsiteY3" fmla="*/ 284070 h 680710"/>
                      <a:gd name="connsiteX4" fmla="*/ 1465136 w 1600710"/>
                      <a:gd name="connsiteY4" fmla="*/ 115201 h 680710"/>
                      <a:gd name="connsiteX5" fmla="*/ 1577450 w 1600710"/>
                      <a:gd name="connsiteY5" fmla="*/ 115201 h 680710"/>
                      <a:gd name="connsiteX6" fmla="*/ 1577449 w 1600710"/>
                      <a:gd name="connsiteY6" fmla="*/ 115201 h 680710"/>
                      <a:gd name="connsiteX7" fmla="*/ 1577449 w 1600710"/>
                      <a:gd name="connsiteY7" fmla="*/ 227515 h 680710"/>
                      <a:gd name="connsiteX8" fmla="*/ 1362851 w 1600710"/>
                      <a:gd name="connsiteY8" fmla="*/ 442112 h 680710"/>
                      <a:gd name="connsiteX9" fmla="*/ 1306694 w 1600710"/>
                      <a:gd name="connsiteY9" fmla="*/ 465373 h 680710"/>
                      <a:gd name="connsiteX10" fmla="*/ 1300104 w 1600710"/>
                      <a:gd name="connsiteY10" fmla="*/ 464090 h 680710"/>
                      <a:gd name="connsiteX11" fmla="*/ 579734 w 1600710"/>
                      <a:gd name="connsiteY11" fmla="*/ 464090 h 680710"/>
                      <a:gd name="connsiteX12" fmla="*/ 463657 w 1600710"/>
                      <a:gd name="connsiteY12" fmla="*/ 680710 h 680710"/>
                      <a:gd name="connsiteX13" fmla="*/ 0 w 1600710"/>
                      <a:gd name="connsiteY13" fmla="*/ 325990 h 680710"/>
                      <a:gd name="connsiteX14" fmla="*/ 73142 w 1600710"/>
                      <a:gd name="connsiteY14" fmla="*/ 188750 h 680710"/>
                      <a:gd name="connsiteX15" fmla="*/ 88185 w 1600710"/>
                      <a:gd name="connsiteY15" fmla="*/ 141723 h 680710"/>
                      <a:gd name="connsiteX16" fmla="*/ 301995 w 1600710"/>
                      <a:gd name="connsiteY16" fmla="*/ 0 h 680710"/>
                      <a:gd name="connsiteX0" fmla="*/ 348017 w 1646732"/>
                      <a:gd name="connsiteY0" fmla="*/ 0 h 680710"/>
                      <a:gd name="connsiteX1" fmla="*/ 858199 w 1646732"/>
                      <a:gd name="connsiteY1" fmla="*/ 0 h 680710"/>
                      <a:gd name="connsiteX2" fmla="*/ 1090244 w 1646732"/>
                      <a:gd name="connsiteY2" fmla="*/ 232045 h 680710"/>
                      <a:gd name="connsiteX3" fmla="*/ 1342289 w 1646732"/>
                      <a:gd name="connsiteY3" fmla="*/ 284070 h 680710"/>
                      <a:gd name="connsiteX4" fmla="*/ 1511158 w 1646732"/>
                      <a:gd name="connsiteY4" fmla="*/ 115201 h 680710"/>
                      <a:gd name="connsiteX5" fmla="*/ 1623472 w 1646732"/>
                      <a:gd name="connsiteY5" fmla="*/ 115201 h 680710"/>
                      <a:gd name="connsiteX6" fmla="*/ 1623471 w 1646732"/>
                      <a:gd name="connsiteY6" fmla="*/ 115201 h 680710"/>
                      <a:gd name="connsiteX7" fmla="*/ 1623471 w 1646732"/>
                      <a:gd name="connsiteY7" fmla="*/ 227515 h 680710"/>
                      <a:gd name="connsiteX8" fmla="*/ 1408873 w 1646732"/>
                      <a:gd name="connsiteY8" fmla="*/ 442112 h 680710"/>
                      <a:gd name="connsiteX9" fmla="*/ 1352716 w 1646732"/>
                      <a:gd name="connsiteY9" fmla="*/ 465373 h 680710"/>
                      <a:gd name="connsiteX10" fmla="*/ 1346126 w 1646732"/>
                      <a:gd name="connsiteY10" fmla="*/ 464090 h 680710"/>
                      <a:gd name="connsiteX11" fmla="*/ 625756 w 1646732"/>
                      <a:gd name="connsiteY11" fmla="*/ 464090 h 680710"/>
                      <a:gd name="connsiteX12" fmla="*/ 509679 w 1646732"/>
                      <a:gd name="connsiteY12" fmla="*/ 680710 h 680710"/>
                      <a:gd name="connsiteX13" fmla="*/ -1 w 1646732"/>
                      <a:gd name="connsiteY13" fmla="*/ 399671 h 680710"/>
                      <a:gd name="connsiteX14" fmla="*/ 119164 w 1646732"/>
                      <a:gd name="connsiteY14" fmla="*/ 188750 h 680710"/>
                      <a:gd name="connsiteX15" fmla="*/ 134207 w 1646732"/>
                      <a:gd name="connsiteY15" fmla="*/ 141723 h 680710"/>
                      <a:gd name="connsiteX16" fmla="*/ 348017 w 1646732"/>
                      <a:gd name="connsiteY16" fmla="*/ 0 h 680710"/>
                      <a:gd name="connsiteX0" fmla="*/ 348017 w 1646732"/>
                      <a:gd name="connsiteY0" fmla="*/ 0 h 680710"/>
                      <a:gd name="connsiteX1" fmla="*/ 1090244 w 1646732"/>
                      <a:gd name="connsiteY1" fmla="*/ 232045 h 680710"/>
                      <a:gd name="connsiteX2" fmla="*/ 1342289 w 1646732"/>
                      <a:gd name="connsiteY2" fmla="*/ 284070 h 680710"/>
                      <a:gd name="connsiteX3" fmla="*/ 1511158 w 1646732"/>
                      <a:gd name="connsiteY3" fmla="*/ 115201 h 680710"/>
                      <a:gd name="connsiteX4" fmla="*/ 1623472 w 1646732"/>
                      <a:gd name="connsiteY4" fmla="*/ 115201 h 680710"/>
                      <a:gd name="connsiteX5" fmla="*/ 1623471 w 1646732"/>
                      <a:gd name="connsiteY5" fmla="*/ 115201 h 680710"/>
                      <a:gd name="connsiteX6" fmla="*/ 1623471 w 1646732"/>
                      <a:gd name="connsiteY6" fmla="*/ 227515 h 680710"/>
                      <a:gd name="connsiteX7" fmla="*/ 1408873 w 1646732"/>
                      <a:gd name="connsiteY7" fmla="*/ 442112 h 680710"/>
                      <a:gd name="connsiteX8" fmla="*/ 1352716 w 1646732"/>
                      <a:gd name="connsiteY8" fmla="*/ 465373 h 680710"/>
                      <a:gd name="connsiteX9" fmla="*/ 1346126 w 1646732"/>
                      <a:gd name="connsiteY9" fmla="*/ 464090 h 680710"/>
                      <a:gd name="connsiteX10" fmla="*/ 625756 w 1646732"/>
                      <a:gd name="connsiteY10" fmla="*/ 464090 h 680710"/>
                      <a:gd name="connsiteX11" fmla="*/ 509679 w 1646732"/>
                      <a:gd name="connsiteY11" fmla="*/ 680710 h 680710"/>
                      <a:gd name="connsiteX12" fmla="*/ -1 w 1646732"/>
                      <a:gd name="connsiteY12" fmla="*/ 399671 h 680710"/>
                      <a:gd name="connsiteX13" fmla="*/ 119164 w 1646732"/>
                      <a:gd name="connsiteY13" fmla="*/ 188750 h 680710"/>
                      <a:gd name="connsiteX14" fmla="*/ 134207 w 1646732"/>
                      <a:gd name="connsiteY14" fmla="*/ 141723 h 680710"/>
                      <a:gd name="connsiteX15" fmla="*/ 348017 w 1646732"/>
                      <a:gd name="connsiteY15" fmla="*/ 0 h 680710"/>
                      <a:gd name="connsiteX0" fmla="*/ 348017 w 1646732"/>
                      <a:gd name="connsiteY0" fmla="*/ 12804 h 693514"/>
                      <a:gd name="connsiteX1" fmla="*/ 1090244 w 1646732"/>
                      <a:gd name="connsiteY1" fmla="*/ 244849 h 693514"/>
                      <a:gd name="connsiteX2" fmla="*/ 1342289 w 1646732"/>
                      <a:gd name="connsiteY2" fmla="*/ 296874 h 693514"/>
                      <a:gd name="connsiteX3" fmla="*/ 1511158 w 1646732"/>
                      <a:gd name="connsiteY3" fmla="*/ 128005 h 693514"/>
                      <a:gd name="connsiteX4" fmla="*/ 1623472 w 1646732"/>
                      <a:gd name="connsiteY4" fmla="*/ 128005 h 693514"/>
                      <a:gd name="connsiteX5" fmla="*/ 1623471 w 1646732"/>
                      <a:gd name="connsiteY5" fmla="*/ 128005 h 693514"/>
                      <a:gd name="connsiteX6" fmla="*/ 1623471 w 1646732"/>
                      <a:gd name="connsiteY6" fmla="*/ 240319 h 693514"/>
                      <a:gd name="connsiteX7" fmla="*/ 1408873 w 1646732"/>
                      <a:gd name="connsiteY7" fmla="*/ 454916 h 693514"/>
                      <a:gd name="connsiteX8" fmla="*/ 1352716 w 1646732"/>
                      <a:gd name="connsiteY8" fmla="*/ 478177 h 693514"/>
                      <a:gd name="connsiteX9" fmla="*/ 1346126 w 1646732"/>
                      <a:gd name="connsiteY9" fmla="*/ 476894 h 693514"/>
                      <a:gd name="connsiteX10" fmla="*/ 625756 w 1646732"/>
                      <a:gd name="connsiteY10" fmla="*/ 476894 h 693514"/>
                      <a:gd name="connsiteX11" fmla="*/ 509679 w 1646732"/>
                      <a:gd name="connsiteY11" fmla="*/ 693514 h 693514"/>
                      <a:gd name="connsiteX12" fmla="*/ -1 w 1646732"/>
                      <a:gd name="connsiteY12" fmla="*/ 412475 h 693514"/>
                      <a:gd name="connsiteX13" fmla="*/ 119164 w 1646732"/>
                      <a:gd name="connsiteY13" fmla="*/ 201554 h 693514"/>
                      <a:gd name="connsiteX14" fmla="*/ 134207 w 1646732"/>
                      <a:gd name="connsiteY14" fmla="*/ 154527 h 693514"/>
                      <a:gd name="connsiteX15" fmla="*/ 348017 w 1646732"/>
                      <a:gd name="connsiteY15" fmla="*/ 12804 h 693514"/>
                      <a:gd name="connsiteX0" fmla="*/ 348017 w 1646732"/>
                      <a:gd name="connsiteY0" fmla="*/ 12804 h 693514"/>
                      <a:gd name="connsiteX1" fmla="*/ 1090244 w 1646732"/>
                      <a:gd name="connsiteY1" fmla="*/ 244849 h 693514"/>
                      <a:gd name="connsiteX2" fmla="*/ 1342289 w 1646732"/>
                      <a:gd name="connsiteY2" fmla="*/ 296874 h 693514"/>
                      <a:gd name="connsiteX3" fmla="*/ 1511158 w 1646732"/>
                      <a:gd name="connsiteY3" fmla="*/ 128005 h 693514"/>
                      <a:gd name="connsiteX4" fmla="*/ 1623472 w 1646732"/>
                      <a:gd name="connsiteY4" fmla="*/ 128005 h 693514"/>
                      <a:gd name="connsiteX5" fmla="*/ 1623471 w 1646732"/>
                      <a:gd name="connsiteY5" fmla="*/ 128005 h 693514"/>
                      <a:gd name="connsiteX6" fmla="*/ 1623471 w 1646732"/>
                      <a:gd name="connsiteY6" fmla="*/ 240319 h 693514"/>
                      <a:gd name="connsiteX7" fmla="*/ 1408873 w 1646732"/>
                      <a:gd name="connsiteY7" fmla="*/ 454916 h 693514"/>
                      <a:gd name="connsiteX8" fmla="*/ 1352716 w 1646732"/>
                      <a:gd name="connsiteY8" fmla="*/ 478177 h 693514"/>
                      <a:gd name="connsiteX9" fmla="*/ 1346126 w 1646732"/>
                      <a:gd name="connsiteY9" fmla="*/ 476894 h 693514"/>
                      <a:gd name="connsiteX10" fmla="*/ 625756 w 1646732"/>
                      <a:gd name="connsiteY10" fmla="*/ 476894 h 693514"/>
                      <a:gd name="connsiteX11" fmla="*/ 509679 w 1646732"/>
                      <a:gd name="connsiteY11" fmla="*/ 693514 h 693514"/>
                      <a:gd name="connsiteX12" fmla="*/ -1 w 1646732"/>
                      <a:gd name="connsiteY12" fmla="*/ 412475 h 693514"/>
                      <a:gd name="connsiteX13" fmla="*/ 134207 w 1646732"/>
                      <a:gd name="connsiteY13" fmla="*/ 154527 h 693514"/>
                      <a:gd name="connsiteX14" fmla="*/ 348017 w 1646732"/>
                      <a:gd name="connsiteY14" fmla="*/ 12804 h 693514"/>
                      <a:gd name="connsiteX0" fmla="*/ 348017 w 1646732"/>
                      <a:gd name="connsiteY0" fmla="*/ 12804 h 693514"/>
                      <a:gd name="connsiteX1" fmla="*/ 1090244 w 1646732"/>
                      <a:gd name="connsiteY1" fmla="*/ 244849 h 693514"/>
                      <a:gd name="connsiteX2" fmla="*/ 1342289 w 1646732"/>
                      <a:gd name="connsiteY2" fmla="*/ 296874 h 693514"/>
                      <a:gd name="connsiteX3" fmla="*/ 1511158 w 1646732"/>
                      <a:gd name="connsiteY3" fmla="*/ 128005 h 693514"/>
                      <a:gd name="connsiteX4" fmla="*/ 1623472 w 1646732"/>
                      <a:gd name="connsiteY4" fmla="*/ 128005 h 693514"/>
                      <a:gd name="connsiteX5" fmla="*/ 1623471 w 1646732"/>
                      <a:gd name="connsiteY5" fmla="*/ 128005 h 693514"/>
                      <a:gd name="connsiteX6" fmla="*/ 1623471 w 1646732"/>
                      <a:gd name="connsiteY6" fmla="*/ 240319 h 693514"/>
                      <a:gd name="connsiteX7" fmla="*/ 1408873 w 1646732"/>
                      <a:gd name="connsiteY7" fmla="*/ 454916 h 693514"/>
                      <a:gd name="connsiteX8" fmla="*/ 1352716 w 1646732"/>
                      <a:gd name="connsiteY8" fmla="*/ 478177 h 693514"/>
                      <a:gd name="connsiteX9" fmla="*/ 1346126 w 1646732"/>
                      <a:gd name="connsiteY9" fmla="*/ 476894 h 693514"/>
                      <a:gd name="connsiteX10" fmla="*/ 625756 w 1646732"/>
                      <a:gd name="connsiteY10" fmla="*/ 476894 h 693514"/>
                      <a:gd name="connsiteX11" fmla="*/ 509679 w 1646732"/>
                      <a:gd name="connsiteY11" fmla="*/ 693514 h 693514"/>
                      <a:gd name="connsiteX12" fmla="*/ -1 w 1646732"/>
                      <a:gd name="connsiteY12" fmla="*/ 412475 h 693514"/>
                      <a:gd name="connsiteX13" fmla="*/ 348017 w 1646732"/>
                      <a:gd name="connsiteY13" fmla="*/ 12804 h 693514"/>
                      <a:gd name="connsiteX0" fmla="*/ 348017 w 1646732"/>
                      <a:gd name="connsiteY0" fmla="*/ 12804 h 693514"/>
                      <a:gd name="connsiteX1" fmla="*/ 1090244 w 1646732"/>
                      <a:gd name="connsiteY1" fmla="*/ 244849 h 693514"/>
                      <a:gd name="connsiteX2" fmla="*/ 1342289 w 1646732"/>
                      <a:gd name="connsiteY2" fmla="*/ 296874 h 693514"/>
                      <a:gd name="connsiteX3" fmla="*/ 1511158 w 1646732"/>
                      <a:gd name="connsiteY3" fmla="*/ 128005 h 693514"/>
                      <a:gd name="connsiteX4" fmla="*/ 1623472 w 1646732"/>
                      <a:gd name="connsiteY4" fmla="*/ 128005 h 693514"/>
                      <a:gd name="connsiteX5" fmla="*/ 1623471 w 1646732"/>
                      <a:gd name="connsiteY5" fmla="*/ 128005 h 693514"/>
                      <a:gd name="connsiteX6" fmla="*/ 1623471 w 1646732"/>
                      <a:gd name="connsiteY6" fmla="*/ 240319 h 693514"/>
                      <a:gd name="connsiteX7" fmla="*/ 1408873 w 1646732"/>
                      <a:gd name="connsiteY7" fmla="*/ 454916 h 693514"/>
                      <a:gd name="connsiteX8" fmla="*/ 1352716 w 1646732"/>
                      <a:gd name="connsiteY8" fmla="*/ 478177 h 693514"/>
                      <a:gd name="connsiteX9" fmla="*/ 1346126 w 1646732"/>
                      <a:gd name="connsiteY9" fmla="*/ 476894 h 693514"/>
                      <a:gd name="connsiteX10" fmla="*/ 625756 w 1646732"/>
                      <a:gd name="connsiteY10" fmla="*/ 476894 h 693514"/>
                      <a:gd name="connsiteX11" fmla="*/ 509679 w 1646732"/>
                      <a:gd name="connsiteY11" fmla="*/ 693514 h 693514"/>
                      <a:gd name="connsiteX12" fmla="*/ -1 w 1646732"/>
                      <a:gd name="connsiteY12" fmla="*/ 412475 h 693514"/>
                      <a:gd name="connsiteX13" fmla="*/ 348017 w 1646732"/>
                      <a:gd name="connsiteY13" fmla="*/ 12804 h 693514"/>
                      <a:gd name="connsiteX0" fmla="*/ 348017 w 1646732"/>
                      <a:gd name="connsiteY0" fmla="*/ 12804 h 634704"/>
                      <a:gd name="connsiteX1" fmla="*/ 1090244 w 1646732"/>
                      <a:gd name="connsiteY1" fmla="*/ 244849 h 634704"/>
                      <a:gd name="connsiteX2" fmla="*/ 1342289 w 1646732"/>
                      <a:gd name="connsiteY2" fmla="*/ 296874 h 634704"/>
                      <a:gd name="connsiteX3" fmla="*/ 1511158 w 1646732"/>
                      <a:gd name="connsiteY3" fmla="*/ 128005 h 634704"/>
                      <a:gd name="connsiteX4" fmla="*/ 1623472 w 1646732"/>
                      <a:gd name="connsiteY4" fmla="*/ 128005 h 634704"/>
                      <a:gd name="connsiteX5" fmla="*/ 1623471 w 1646732"/>
                      <a:gd name="connsiteY5" fmla="*/ 128005 h 634704"/>
                      <a:gd name="connsiteX6" fmla="*/ 1623471 w 1646732"/>
                      <a:gd name="connsiteY6" fmla="*/ 240319 h 634704"/>
                      <a:gd name="connsiteX7" fmla="*/ 1408873 w 1646732"/>
                      <a:gd name="connsiteY7" fmla="*/ 454916 h 634704"/>
                      <a:gd name="connsiteX8" fmla="*/ 1352716 w 1646732"/>
                      <a:gd name="connsiteY8" fmla="*/ 478177 h 634704"/>
                      <a:gd name="connsiteX9" fmla="*/ 1346126 w 1646732"/>
                      <a:gd name="connsiteY9" fmla="*/ 476894 h 634704"/>
                      <a:gd name="connsiteX10" fmla="*/ 625756 w 1646732"/>
                      <a:gd name="connsiteY10" fmla="*/ 476894 h 634704"/>
                      <a:gd name="connsiteX11" fmla="*/ 281871 w 1646732"/>
                      <a:gd name="connsiteY11" fmla="*/ 634705 h 634704"/>
                      <a:gd name="connsiteX12" fmla="*/ -1 w 1646732"/>
                      <a:gd name="connsiteY12" fmla="*/ 412475 h 634704"/>
                      <a:gd name="connsiteX13" fmla="*/ 348017 w 1646732"/>
                      <a:gd name="connsiteY13" fmla="*/ 12804 h 634704"/>
                      <a:gd name="connsiteX0" fmla="*/ 388271 w 1686986"/>
                      <a:gd name="connsiteY0" fmla="*/ 12804 h 634704"/>
                      <a:gd name="connsiteX1" fmla="*/ 1130498 w 1686986"/>
                      <a:gd name="connsiteY1" fmla="*/ 244849 h 634704"/>
                      <a:gd name="connsiteX2" fmla="*/ 1382543 w 1686986"/>
                      <a:gd name="connsiteY2" fmla="*/ 296874 h 634704"/>
                      <a:gd name="connsiteX3" fmla="*/ 1551412 w 1686986"/>
                      <a:gd name="connsiteY3" fmla="*/ 128005 h 634704"/>
                      <a:gd name="connsiteX4" fmla="*/ 1663726 w 1686986"/>
                      <a:gd name="connsiteY4" fmla="*/ 128005 h 634704"/>
                      <a:gd name="connsiteX5" fmla="*/ 1663725 w 1686986"/>
                      <a:gd name="connsiteY5" fmla="*/ 128005 h 634704"/>
                      <a:gd name="connsiteX6" fmla="*/ 1663725 w 1686986"/>
                      <a:gd name="connsiteY6" fmla="*/ 240319 h 634704"/>
                      <a:gd name="connsiteX7" fmla="*/ 1449127 w 1686986"/>
                      <a:gd name="connsiteY7" fmla="*/ 454916 h 634704"/>
                      <a:gd name="connsiteX8" fmla="*/ 1392970 w 1686986"/>
                      <a:gd name="connsiteY8" fmla="*/ 478177 h 634704"/>
                      <a:gd name="connsiteX9" fmla="*/ 1386380 w 1686986"/>
                      <a:gd name="connsiteY9" fmla="*/ 476894 h 634704"/>
                      <a:gd name="connsiteX10" fmla="*/ 666010 w 1686986"/>
                      <a:gd name="connsiteY10" fmla="*/ 476894 h 634704"/>
                      <a:gd name="connsiteX11" fmla="*/ 322125 w 1686986"/>
                      <a:gd name="connsiteY11" fmla="*/ 634705 h 634704"/>
                      <a:gd name="connsiteX12" fmla="*/ 0 w 1686986"/>
                      <a:gd name="connsiteY12" fmla="*/ 331068 h 634704"/>
                      <a:gd name="connsiteX13" fmla="*/ 388271 w 1686986"/>
                      <a:gd name="connsiteY13" fmla="*/ 12804 h 634704"/>
                      <a:gd name="connsiteX0" fmla="*/ 388271 w 1686986"/>
                      <a:gd name="connsiteY0" fmla="*/ 2330 h 624230"/>
                      <a:gd name="connsiteX1" fmla="*/ 1130498 w 1686986"/>
                      <a:gd name="connsiteY1" fmla="*/ 234375 h 624230"/>
                      <a:gd name="connsiteX2" fmla="*/ 1382543 w 1686986"/>
                      <a:gd name="connsiteY2" fmla="*/ 286400 h 624230"/>
                      <a:gd name="connsiteX3" fmla="*/ 1551412 w 1686986"/>
                      <a:gd name="connsiteY3" fmla="*/ 117531 h 624230"/>
                      <a:gd name="connsiteX4" fmla="*/ 1663726 w 1686986"/>
                      <a:gd name="connsiteY4" fmla="*/ 117531 h 624230"/>
                      <a:gd name="connsiteX5" fmla="*/ 1663725 w 1686986"/>
                      <a:gd name="connsiteY5" fmla="*/ 117531 h 624230"/>
                      <a:gd name="connsiteX6" fmla="*/ 1663725 w 1686986"/>
                      <a:gd name="connsiteY6" fmla="*/ 229845 h 624230"/>
                      <a:gd name="connsiteX7" fmla="*/ 1449127 w 1686986"/>
                      <a:gd name="connsiteY7" fmla="*/ 444442 h 624230"/>
                      <a:gd name="connsiteX8" fmla="*/ 1392970 w 1686986"/>
                      <a:gd name="connsiteY8" fmla="*/ 467703 h 624230"/>
                      <a:gd name="connsiteX9" fmla="*/ 1386380 w 1686986"/>
                      <a:gd name="connsiteY9" fmla="*/ 466420 h 624230"/>
                      <a:gd name="connsiteX10" fmla="*/ 666010 w 1686986"/>
                      <a:gd name="connsiteY10" fmla="*/ 466420 h 624230"/>
                      <a:gd name="connsiteX11" fmla="*/ 322125 w 1686986"/>
                      <a:gd name="connsiteY11" fmla="*/ 624231 h 624230"/>
                      <a:gd name="connsiteX12" fmla="*/ 0 w 1686986"/>
                      <a:gd name="connsiteY12" fmla="*/ 320594 h 624230"/>
                      <a:gd name="connsiteX13" fmla="*/ 388271 w 1686986"/>
                      <a:gd name="connsiteY13" fmla="*/ 2330 h 624230"/>
                      <a:gd name="connsiteX0" fmla="*/ 388271 w 1686986"/>
                      <a:gd name="connsiteY0" fmla="*/ 27992 h 649893"/>
                      <a:gd name="connsiteX1" fmla="*/ 1130498 w 1686986"/>
                      <a:gd name="connsiteY1" fmla="*/ 260037 h 649893"/>
                      <a:gd name="connsiteX2" fmla="*/ 1382543 w 1686986"/>
                      <a:gd name="connsiteY2" fmla="*/ 312062 h 649893"/>
                      <a:gd name="connsiteX3" fmla="*/ 1551412 w 1686986"/>
                      <a:gd name="connsiteY3" fmla="*/ 143193 h 649893"/>
                      <a:gd name="connsiteX4" fmla="*/ 1663726 w 1686986"/>
                      <a:gd name="connsiteY4" fmla="*/ 143193 h 649893"/>
                      <a:gd name="connsiteX5" fmla="*/ 1663725 w 1686986"/>
                      <a:gd name="connsiteY5" fmla="*/ 143193 h 649893"/>
                      <a:gd name="connsiteX6" fmla="*/ 1663725 w 1686986"/>
                      <a:gd name="connsiteY6" fmla="*/ 255507 h 649893"/>
                      <a:gd name="connsiteX7" fmla="*/ 1449127 w 1686986"/>
                      <a:gd name="connsiteY7" fmla="*/ 470104 h 649893"/>
                      <a:gd name="connsiteX8" fmla="*/ 1392970 w 1686986"/>
                      <a:gd name="connsiteY8" fmla="*/ 493365 h 649893"/>
                      <a:gd name="connsiteX9" fmla="*/ 1386380 w 1686986"/>
                      <a:gd name="connsiteY9" fmla="*/ 492082 h 649893"/>
                      <a:gd name="connsiteX10" fmla="*/ 666010 w 1686986"/>
                      <a:gd name="connsiteY10" fmla="*/ 492082 h 649893"/>
                      <a:gd name="connsiteX11" fmla="*/ 322125 w 1686986"/>
                      <a:gd name="connsiteY11" fmla="*/ 649893 h 649893"/>
                      <a:gd name="connsiteX12" fmla="*/ 0 w 1686986"/>
                      <a:gd name="connsiteY12" fmla="*/ 346256 h 649893"/>
                      <a:gd name="connsiteX13" fmla="*/ 388271 w 1686986"/>
                      <a:gd name="connsiteY13" fmla="*/ 27992 h 649893"/>
                      <a:gd name="connsiteX0" fmla="*/ 388271 w 1686986"/>
                      <a:gd name="connsiteY0" fmla="*/ 27992 h 649893"/>
                      <a:gd name="connsiteX1" fmla="*/ 1130498 w 1686986"/>
                      <a:gd name="connsiteY1" fmla="*/ 260037 h 649893"/>
                      <a:gd name="connsiteX2" fmla="*/ 1382543 w 1686986"/>
                      <a:gd name="connsiteY2" fmla="*/ 312062 h 649893"/>
                      <a:gd name="connsiteX3" fmla="*/ 1551412 w 1686986"/>
                      <a:gd name="connsiteY3" fmla="*/ 143193 h 649893"/>
                      <a:gd name="connsiteX4" fmla="*/ 1663726 w 1686986"/>
                      <a:gd name="connsiteY4" fmla="*/ 143193 h 649893"/>
                      <a:gd name="connsiteX5" fmla="*/ 1663725 w 1686986"/>
                      <a:gd name="connsiteY5" fmla="*/ 143193 h 649893"/>
                      <a:gd name="connsiteX6" fmla="*/ 1663725 w 1686986"/>
                      <a:gd name="connsiteY6" fmla="*/ 255507 h 649893"/>
                      <a:gd name="connsiteX7" fmla="*/ 1449127 w 1686986"/>
                      <a:gd name="connsiteY7" fmla="*/ 470104 h 649893"/>
                      <a:gd name="connsiteX8" fmla="*/ 1392970 w 1686986"/>
                      <a:gd name="connsiteY8" fmla="*/ 493365 h 649893"/>
                      <a:gd name="connsiteX9" fmla="*/ 1386380 w 1686986"/>
                      <a:gd name="connsiteY9" fmla="*/ 492082 h 649893"/>
                      <a:gd name="connsiteX10" fmla="*/ 666010 w 1686986"/>
                      <a:gd name="connsiteY10" fmla="*/ 492082 h 649893"/>
                      <a:gd name="connsiteX11" fmla="*/ 322125 w 1686986"/>
                      <a:gd name="connsiteY11" fmla="*/ 649893 h 649893"/>
                      <a:gd name="connsiteX12" fmla="*/ 0 w 1686986"/>
                      <a:gd name="connsiteY12" fmla="*/ 346256 h 649893"/>
                      <a:gd name="connsiteX13" fmla="*/ 388271 w 1686986"/>
                      <a:gd name="connsiteY13" fmla="*/ 27992 h 6498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1686986" h="649893">
                        <a:moveTo>
                          <a:pt x="388271" y="27992"/>
                        </a:moveTo>
                        <a:cubicBezTo>
                          <a:pt x="818598" y="-86607"/>
                          <a:pt x="883089" y="182689"/>
                          <a:pt x="1130498" y="260037"/>
                        </a:cubicBezTo>
                        <a:lnTo>
                          <a:pt x="1382543" y="312062"/>
                        </a:lnTo>
                        <a:lnTo>
                          <a:pt x="1551412" y="143193"/>
                        </a:lnTo>
                        <a:cubicBezTo>
                          <a:pt x="1582426" y="112178"/>
                          <a:pt x="1632711" y="112178"/>
                          <a:pt x="1663726" y="143193"/>
                        </a:cubicBezTo>
                        <a:lnTo>
                          <a:pt x="1663725" y="143193"/>
                        </a:lnTo>
                        <a:cubicBezTo>
                          <a:pt x="1694740" y="174208"/>
                          <a:pt x="1694740" y="224493"/>
                          <a:pt x="1663725" y="255507"/>
                        </a:cubicBezTo>
                        <a:lnTo>
                          <a:pt x="1449127" y="470104"/>
                        </a:lnTo>
                        <a:cubicBezTo>
                          <a:pt x="1433620" y="485611"/>
                          <a:pt x="1413295" y="493365"/>
                          <a:pt x="1392970" y="493365"/>
                        </a:cubicBezTo>
                        <a:lnTo>
                          <a:pt x="1386380" y="492082"/>
                        </a:lnTo>
                        <a:lnTo>
                          <a:pt x="666010" y="492082"/>
                        </a:lnTo>
                        <a:lnTo>
                          <a:pt x="322125" y="649893"/>
                        </a:lnTo>
                        <a:lnTo>
                          <a:pt x="0" y="346256"/>
                        </a:lnTo>
                        <a:cubicBezTo>
                          <a:pt x="116006" y="213032"/>
                          <a:pt x="178979" y="79157"/>
                          <a:pt x="388271" y="27992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1869" name="グループ化 1868"/>
              <p:cNvGrpSpPr/>
              <p:nvPr/>
            </p:nvGrpSpPr>
            <p:grpSpPr>
              <a:xfrm>
                <a:off x="8300574" y="4751738"/>
                <a:ext cx="827338" cy="1553332"/>
                <a:chOff x="7257554" y="4448293"/>
                <a:chExt cx="827338" cy="1553332"/>
              </a:xfrm>
            </p:grpSpPr>
            <p:sp>
              <p:nvSpPr>
                <p:cNvPr id="1878" name="フリーフォーム 1877"/>
                <p:cNvSpPr/>
                <p:nvPr/>
              </p:nvSpPr>
              <p:spPr bwMode="auto">
                <a:xfrm flipH="1">
                  <a:off x="7284082" y="4448293"/>
                  <a:ext cx="780418" cy="578194"/>
                </a:xfrm>
                <a:custGeom>
                  <a:avLst/>
                  <a:gdLst>
                    <a:gd name="connsiteX0" fmla="*/ 501734 w 845698"/>
                    <a:gd name="connsiteY0" fmla="*/ 0 h 451708"/>
                    <a:gd name="connsiteX1" fmla="*/ 443977 w 845698"/>
                    <a:gd name="connsiteY1" fmla="*/ 11661 h 451708"/>
                    <a:gd name="connsiteX2" fmla="*/ 422849 w 845698"/>
                    <a:gd name="connsiteY2" fmla="*/ 25906 h 451708"/>
                    <a:gd name="connsiteX3" fmla="*/ 401722 w 845698"/>
                    <a:gd name="connsiteY3" fmla="*/ 11661 h 451708"/>
                    <a:gd name="connsiteX4" fmla="*/ 343964 w 845698"/>
                    <a:gd name="connsiteY4" fmla="*/ 0 h 451708"/>
                    <a:gd name="connsiteX5" fmla="*/ 239041 w 845698"/>
                    <a:gd name="connsiteY5" fmla="*/ 43461 h 451708"/>
                    <a:gd name="connsiteX6" fmla="*/ 232662 w 845698"/>
                    <a:gd name="connsiteY6" fmla="*/ 52922 h 451708"/>
                    <a:gd name="connsiteX7" fmla="*/ 199793 w 845698"/>
                    <a:gd name="connsiteY7" fmla="*/ 46286 h 451708"/>
                    <a:gd name="connsiteX8" fmla="*/ 63070 w 845698"/>
                    <a:gd name="connsiteY8" fmla="*/ 136913 h 451708"/>
                    <a:gd name="connsiteX9" fmla="*/ 51789 w 845698"/>
                    <a:gd name="connsiteY9" fmla="*/ 192786 h 451708"/>
                    <a:gd name="connsiteX10" fmla="*/ 43461 w 845698"/>
                    <a:gd name="connsiteY10" fmla="*/ 198401 h 451708"/>
                    <a:gd name="connsiteX11" fmla="*/ 0 w 845698"/>
                    <a:gd name="connsiteY11" fmla="*/ 303324 h 451708"/>
                    <a:gd name="connsiteX12" fmla="*/ 148384 w 845698"/>
                    <a:gd name="connsiteY12" fmla="*/ 451708 h 451708"/>
                    <a:gd name="connsiteX13" fmla="*/ 285107 w 845698"/>
                    <a:gd name="connsiteY13" fmla="*/ 361082 h 451708"/>
                    <a:gd name="connsiteX14" fmla="*/ 296388 w 845698"/>
                    <a:gd name="connsiteY14" fmla="*/ 305209 h 451708"/>
                    <a:gd name="connsiteX15" fmla="*/ 304716 w 845698"/>
                    <a:gd name="connsiteY15" fmla="*/ 299594 h 451708"/>
                    <a:gd name="connsiteX16" fmla="*/ 311095 w 845698"/>
                    <a:gd name="connsiteY16" fmla="*/ 290132 h 451708"/>
                    <a:gd name="connsiteX17" fmla="*/ 343964 w 845698"/>
                    <a:gd name="connsiteY17" fmla="*/ 296768 h 451708"/>
                    <a:gd name="connsiteX18" fmla="*/ 401722 w 845698"/>
                    <a:gd name="connsiteY18" fmla="*/ 285107 h 451708"/>
                    <a:gd name="connsiteX19" fmla="*/ 422849 w 845698"/>
                    <a:gd name="connsiteY19" fmla="*/ 270863 h 451708"/>
                    <a:gd name="connsiteX20" fmla="*/ 443977 w 845698"/>
                    <a:gd name="connsiteY20" fmla="*/ 285107 h 451708"/>
                    <a:gd name="connsiteX21" fmla="*/ 501734 w 845698"/>
                    <a:gd name="connsiteY21" fmla="*/ 296768 h 451708"/>
                    <a:gd name="connsiteX22" fmla="*/ 534603 w 845698"/>
                    <a:gd name="connsiteY22" fmla="*/ 290132 h 451708"/>
                    <a:gd name="connsiteX23" fmla="*/ 540982 w 845698"/>
                    <a:gd name="connsiteY23" fmla="*/ 299594 h 451708"/>
                    <a:gd name="connsiteX24" fmla="*/ 549310 w 845698"/>
                    <a:gd name="connsiteY24" fmla="*/ 305209 h 451708"/>
                    <a:gd name="connsiteX25" fmla="*/ 560591 w 845698"/>
                    <a:gd name="connsiteY25" fmla="*/ 361082 h 451708"/>
                    <a:gd name="connsiteX26" fmla="*/ 697314 w 845698"/>
                    <a:gd name="connsiteY26" fmla="*/ 451708 h 451708"/>
                    <a:gd name="connsiteX27" fmla="*/ 845698 w 845698"/>
                    <a:gd name="connsiteY27" fmla="*/ 303324 h 451708"/>
                    <a:gd name="connsiteX28" fmla="*/ 802237 w 845698"/>
                    <a:gd name="connsiteY28" fmla="*/ 198401 h 451708"/>
                    <a:gd name="connsiteX29" fmla="*/ 793909 w 845698"/>
                    <a:gd name="connsiteY29" fmla="*/ 192786 h 451708"/>
                    <a:gd name="connsiteX30" fmla="*/ 782628 w 845698"/>
                    <a:gd name="connsiteY30" fmla="*/ 136913 h 451708"/>
                    <a:gd name="connsiteX31" fmla="*/ 645905 w 845698"/>
                    <a:gd name="connsiteY31" fmla="*/ 46286 h 451708"/>
                    <a:gd name="connsiteX32" fmla="*/ 613036 w 845698"/>
                    <a:gd name="connsiteY32" fmla="*/ 52922 h 451708"/>
                    <a:gd name="connsiteX33" fmla="*/ 606657 w 845698"/>
                    <a:gd name="connsiteY33" fmla="*/ 43461 h 451708"/>
                    <a:gd name="connsiteX34" fmla="*/ 501734 w 845698"/>
                    <a:gd name="connsiteY34" fmla="*/ 0 h 4517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</a:cxnLst>
                  <a:rect l="l" t="t" r="r" b="b"/>
                  <a:pathLst>
                    <a:path w="845698" h="451708">
                      <a:moveTo>
                        <a:pt x="501734" y="0"/>
                      </a:moveTo>
                      <a:cubicBezTo>
                        <a:pt x="481247" y="0"/>
                        <a:pt x="461729" y="4152"/>
                        <a:pt x="443977" y="11661"/>
                      </a:cubicBezTo>
                      <a:lnTo>
                        <a:pt x="422849" y="25906"/>
                      </a:lnTo>
                      <a:lnTo>
                        <a:pt x="401722" y="11661"/>
                      </a:lnTo>
                      <a:cubicBezTo>
                        <a:pt x="383969" y="4152"/>
                        <a:pt x="364452" y="0"/>
                        <a:pt x="343964" y="0"/>
                      </a:cubicBezTo>
                      <a:cubicBezTo>
                        <a:pt x="302989" y="0"/>
                        <a:pt x="265893" y="16609"/>
                        <a:pt x="239041" y="43461"/>
                      </a:cubicBezTo>
                      <a:lnTo>
                        <a:pt x="232662" y="52922"/>
                      </a:lnTo>
                      <a:lnTo>
                        <a:pt x="199793" y="46286"/>
                      </a:lnTo>
                      <a:cubicBezTo>
                        <a:pt x="138330" y="46286"/>
                        <a:pt x="85596" y="83655"/>
                        <a:pt x="63070" y="136913"/>
                      </a:cubicBezTo>
                      <a:lnTo>
                        <a:pt x="51789" y="192786"/>
                      </a:lnTo>
                      <a:lnTo>
                        <a:pt x="43461" y="198401"/>
                      </a:lnTo>
                      <a:cubicBezTo>
                        <a:pt x="16608" y="225253"/>
                        <a:pt x="0" y="262349"/>
                        <a:pt x="0" y="303324"/>
                      </a:cubicBezTo>
                      <a:cubicBezTo>
                        <a:pt x="0" y="385274"/>
                        <a:pt x="66434" y="451708"/>
                        <a:pt x="148384" y="451708"/>
                      </a:cubicBezTo>
                      <a:cubicBezTo>
                        <a:pt x="209847" y="451708"/>
                        <a:pt x="262582" y="414339"/>
                        <a:pt x="285107" y="361082"/>
                      </a:cubicBezTo>
                      <a:lnTo>
                        <a:pt x="296388" y="305209"/>
                      </a:lnTo>
                      <a:lnTo>
                        <a:pt x="304716" y="299594"/>
                      </a:lnTo>
                      <a:lnTo>
                        <a:pt x="311095" y="290132"/>
                      </a:lnTo>
                      <a:lnTo>
                        <a:pt x="343964" y="296768"/>
                      </a:lnTo>
                      <a:cubicBezTo>
                        <a:pt x="364452" y="296768"/>
                        <a:pt x="383969" y="292616"/>
                        <a:pt x="401722" y="285107"/>
                      </a:cubicBezTo>
                      <a:lnTo>
                        <a:pt x="422849" y="270863"/>
                      </a:lnTo>
                      <a:lnTo>
                        <a:pt x="443977" y="285107"/>
                      </a:lnTo>
                      <a:cubicBezTo>
                        <a:pt x="461729" y="292616"/>
                        <a:pt x="481247" y="296768"/>
                        <a:pt x="501734" y="296768"/>
                      </a:cubicBezTo>
                      <a:lnTo>
                        <a:pt x="534603" y="290132"/>
                      </a:lnTo>
                      <a:lnTo>
                        <a:pt x="540982" y="299594"/>
                      </a:lnTo>
                      <a:lnTo>
                        <a:pt x="549310" y="305209"/>
                      </a:lnTo>
                      <a:lnTo>
                        <a:pt x="560591" y="361082"/>
                      </a:lnTo>
                      <a:cubicBezTo>
                        <a:pt x="583116" y="414339"/>
                        <a:pt x="635851" y="451708"/>
                        <a:pt x="697314" y="451708"/>
                      </a:cubicBezTo>
                      <a:cubicBezTo>
                        <a:pt x="779264" y="451708"/>
                        <a:pt x="845698" y="385274"/>
                        <a:pt x="845698" y="303324"/>
                      </a:cubicBezTo>
                      <a:cubicBezTo>
                        <a:pt x="845698" y="262349"/>
                        <a:pt x="829090" y="225253"/>
                        <a:pt x="802237" y="198401"/>
                      </a:cubicBezTo>
                      <a:lnTo>
                        <a:pt x="793909" y="192786"/>
                      </a:lnTo>
                      <a:lnTo>
                        <a:pt x="782628" y="136913"/>
                      </a:lnTo>
                      <a:cubicBezTo>
                        <a:pt x="760102" y="83655"/>
                        <a:pt x="707368" y="46286"/>
                        <a:pt x="645905" y="46286"/>
                      </a:cubicBezTo>
                      <a:lnTo>
                        <a:pt x="613036" y="52922"/>
                      </a:lnTo>
                      <a:lnTo>
                        <a:pt x="606657" y="43461"/>
                      </a:lnTo>
                      <a:cubicBezTo>
                        <a:pt x="579805" y="16609"/>
                        <a:pt x="542709" y="0"/>
                        <a:pt x="501734" y="0"/>
                      </a:cubicBezTo>
                      <a:close/>
                    </a:path>
                  </a:pathLst>
                </a:custGeom>
                <a:solidFill>
                  <a:srgbClr val="FF66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879" name="台形 1878"/>
                <p:cNvSpPr/>
                <p:nvPr/>
              </p:nvSpPr>
              <p:spPr>
                <a:xfrm>
                  <a:off x="7547847" y="5234586"/>
                  <a:ext cx="250825" cy="223640"/>
                </a:xfrm>
                <a:prstGeom prst="trapezoid">
                  <a:avLst/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880" name="グループ化 1879"/>
                <p:cNvGrpSpPr/>
                <p:nvPr/>
              </p:nvGrpSpPr>
              <p:grpSpPr>
                <a:xfrm>
                  <a:off x="7491291" y="5357552"/>
                  <a:ext cx="360161" cy="644070"/>
                  <a:chOff x="3717150" y="5357552"/>
                  <a:chExt cx="360161" cy="644070"/>
                </a:xfrm>
              </p:grpSpPr>
              <p:sp>
                <p:nvSpPr>
                  <p:cNvPr id="1917" name="台形 1916"/>
                  <p:cNvSpPr/>
                  <p:nvPr/>
                </p:nvSpPr>
                <p:spPr>
                  <a:xfrm rot="10800000">
                    <a:off x="3718929" y="5385671"/>
                    <a:ext cx="356402" cy="615951"/>
                  </a:xfrm>
                  <a:prstGeom prst="trapezoid">
                    <a:avLst>
                      <a:gd name="adj" fmla="val 37172"/>
                    </a:avLst>
                  </a:prstGeom>
                  <a:pattFill prst="dkVert">
                    <a:fgClr>
                      <a:srgbClr val="FF6699"/>
                    </a:fgClr>
                    <a:bgClr>
                      <a:srgbClr val="FFCCFF"/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918" name="台形 1917"/>
                  <p:cNvSpPr/>
                  <p:nvPr/>
                </p:nvSpPr>
                <p:spPr>
                  <a:xfrm rot="10800000" flipV="1">
                    <a:off x="3824203" y="5458226"/>
                    <a:ext cx="148236" cy="543396"/>
                  </a:xfrm>
                  <a:prstGeom prst="trapezoid">
                    <a:avLst>
                      <a:gd name="adj" fmla="val 32110"/>
                    </a:avLst>
                  </a:prstGeom>
                  <a:solidFill>
                    <a:srgbClr val="FF66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919" name="台形 1918"/>
                  <p:cNvSpPr/>
                  <p:nvPr/>
                </p:nvSpPr>
                <p:spPr>
                  <a:xfrm rot="10800000">
                    <a:off x="3824203" y="5357552"/>
                    <a:ext cx="148236" cy="121510"/>
                  </a:xfrm>
                  <a:prstGeom prst="trapezoid">
                    <a:avLst>
                      <a:gd name="adj" fmla="val 40678"/>
                    </a:avLst>
                  </a:prstGeom>
                  <a:solidFill>
                    <a:srgbClr val="FF66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920" name="平行四辺形 1919"/>
                  <p:cNvSpPr/>
                  <p:nvPr/>
                </p:nvSpPr>
                <p:spPr>
                  <a:xfrm>
                    <a:off x="3717150" y="5357555"/>
                    <a:ext cx="180181" cy="100671"/>
                  </a:xfrm>
                  <a:prstGeom prst="parallelogram">
                    <a:avLst>
                      <a:gd name="adj" fmla="val 45656"/>
                    </a:avLst>
                  </a:prstGeom>
                  <a:pattFill prst="dkVert">
                    <a:fgClr>
                      <a:srgbClr val="FF6699"/>
                    </a:fgClr>
                    <a:bgClr>
                      <a:srgbClr val="FFCCFF"/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921" name="平行四辺形 1920"/>
                  <p:cNvSpPr/>
                  <p:nvPr/>
                </p:nvSpPr>
                <p:spPr>
                  <a:xfrm flipH="1">
                    <a:off x="3897130" y="5357555"/>
                    <a:ext cx="180181" cy="100671"/>
                  </a:xfrm>
                  <a:prstGeom prst="parallelogram">
                    <a:avLst>
                      <a:gd name="adj" fmla="val 45656"/>
                    </a:avLst>
                  </a:prstGeom>
                  <a:pattFill prst="dkVert">
                    <a:fgClr>
                      <a:srgbClr val="FF6699"/>
                    </a:fgClr>
                    <a:bgClr>
                      <a:srgbClr val="FFCCFF"/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1881" name="フリーフォーム 1880"/>
                <p:cNvSpPr/>
                <p:nvPr/>
              </p:nvSpPr>
              <p:spPr>
                <a:xfrm>
                  <a:off x="7277970" y="5385674"/>
                  <a:ext cx="786607" cy="615951"/>
                </a:xfrm>
                <a:custGeom>
                  <a:avLst/>
                  <a:gdLst>
                    <a:gd name="connsiteX0" fmla="*/ 153458 w 786607"/>
                    <a:gd name="connsiteY0" fmla="*/ 0 h 615951"/>
                    <a:gd name="connsiteX1" fmla="*/ 183743 w 786607"/>
                    <a:gd name="connsiteY1" fmla="*/ 0 h 615951"/>
                    <a:gd name="connsiteX2" fmla="*/ 393304 w 786607"/>
                    <a:gd name="connsiteY2" fmla="*/ 577849 h 615951"/>
                    <a:gd name="connsiteX3" fmla="*/ 602865 w 786607"/>
                    <a:gd name="connsiteY3" fmla="*/ 0 h 615951"/>
                    <a:gd name="connsiteX4" fmla="*/ 633149 w 786607"/>
                    <a:gd name="connsiteY4" fmla="*/ 0 h 615951"/>
                    <a:gd name="connsiteX5" fmla="*/ 786607 w 786607"/>
                    <a:gd name="connsiteY5" fmla="*/ 153458 h 615951"/>
                    <a:gd name="connsiteX6" fmla="*/ 786607 w 786607"/>
                    <a:gd name="connsiteY6" fmla="*/ 615951 h 615951"/>
                    <a:gd name="connsiteX7" fmla="*/ 0 w 786607"/>
                    <a:gd name="connsiteY7" fmla="*/ 615951 h 615951"/>
                    <a:gd name="connsiteX8" fmla="*/ 0 w 786607"/>
                    <a:gd name="connsiteY8" fmla="*/ 153458 h 615951"/>
                    <a:gd name="connsiteX9" fmla="*/ 153458 w 786607"/>
                    <a:gd name="connsiteY9" fmla="*/ 0 h 6159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786607" h="615951">
                      <a:moveTo>
                        <a:pt x="153458" y="0"/>
                      </a:moveTo>
                      <a:lnTo>
                        <a:pt x="183743" y="0"/>
                      </a:lnTo>
                      <a:lnTo>
                        <a:pt x="393304" y="577849"/>
                      </a:lnTo>
                      <a:lnTo>
                        <a:pt x="602865" y="0"/>
                      </a:lnTo>
                      <a:lnTo>
                        <a:pt x="633149" y="0"/>
                      </a:lnTo>
                      <a:cubicBezTo>
                        <a:pt x="717902" y="0"/>
                        <a:pt x="786607" y="68705"/>
                        <a:pt x="786607" y="153458"/>
                      </a:cubicBezTo>
                      <a:lnTo>
                        <a:pt x="786607" y="615951"/>
                      </a:lnTo>
                      <a:lnTo>
                        <a:pt x="0" y="615951"/>
                      </a:lnTo>
                      <a:lnTo>
                        <a:pt x="0" y="153458"/>
                      </a:lnTo>
                      <a:cubicBezTo>
                        <a:pt x="0" y="68705"/>
                        <a:pt x="68705" y="0"/>
                        <a:pt x="153458" y="0"/>
                      </a:cubicBezTo>
                      <a:close/>
                    </a:path>
                  </a:pathLst>
                </a:custGeom>
                <a:pattFill prst="pct75">
                  <a:fgClr>
                    <a:schemeClr val="bg2">
                      <a:lumMod val="50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882" name="平行四辺形 14"/>
                <p:cNvSpPr/>
                <p:nvPr/>
              </p:nvSpPr>
              <p:spPr>
                <a:xfrm flipH="1">
                  <a:off x="7428186" y="5385675"/>
                  <a:ext cx="273050" cy="615950"/>
                </a:xfrm>
                <a:custGeom>
                  <a:avLst/>
                  <a:gdLst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128623 w 333375"/>
                    <a:gd name="connsiteY3" fmla="*/ 615950 h 615950"/>
                    <a:gd name="connsiteX4" fmla="*/ 0 w 333375"/>
                    <a:gd name="connsiteY4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82575 w 333375"/>
                    <a:gd name="connsiteY3" fmla="*/ 142875 h 615950"/>
                    <a:gd name="connsiteX4" fmla="*/ 128623 w 333375"/>
                    <a:gd name="connsiteY4" fmla="*/ 615950 h 615950"/>
                    <a:gd name="connsiteX5" fmla="*/ 0 w 333375"/>
                    <a:gd name="connsiteY5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128623 w 333375"/>
                    <a:gd name="connsiteY4" fmla="*/ 615950 h 615950"/>
                    <a:gd name="connsiteX5" fmla="*/ 0 w 333375"/>
                    <a:gd name="connsiteY5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193675 w 333375"/>
                    <a:gd name="connsiteY4" fmla="*/ 250825 h 615950"/>
                    <a:gd name="connsiteX5" fmla="*/ 128623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285750 w 333375"/>
                    <a:gd name="connsiteY4" fmla="*/ 250825 h 615950"/>
                    <a:gd name="connsiteX5" fmla="*/ 128623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285750 w 333375"/>
                    <a:gd name="connsiteY4" fmla="*/ 250825 h 615950"/>
                    <a:gd name="connsiteX5" fmla="*/ 90523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285750 w 333375"/>
                    <a:gd name="connsiteY4" fmla="*/ 250825 h 615950"/>
                    <a:gd name="connsiteX5" fmla="*/ 61948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200025 h 615950"/>
                    <a:gd name="connsiteX4" fmla="*/ 285750 w 333375"/>
                    <a:gd name="connsiteY4" fmla="*/ 250825 h 615950"/>
                    <a:gd name="connsiteX5" fmla="*/ 61948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66700 w 333375"/>
                    <a:gd name="connsiteY3" fmla="*/ 101600 h 615950"/>
                    <a:gd name="connsiteX4" fmla="*/ 212725 w 333375"/>
                    <a:gd name="connsiteY4" fmla="*/ 200025 h 615950"/>
                    <a:gd name="connsiteX5" fmla="*/ 285750 w 333375"/>
                    <a:gd name="connsiteY5" fmla="*/ 250825 h 615950"/>
                    <a:gd name="connsiteX6" fmla="*/ 61948 w 333375"/>
                    <a:gd name="connsiteY6" fmla="*/ 615950 h 615950"/>
                    <a:gd name="connsiteX7" fmla="*/ 0 w 333375"/>
                    <a:gd name="connsiteY7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314325 w 333375"/>
                    <a:gd name="connsiteY3" fmla="*/ 174625 h 615950"/>
                    <a:gd name="connsiteX4" fmla="*/ 212725 w 333375"/>
                    <a:gd name="connsiteY4" fmla="*/ 200025 h 615950"/>
                    <a:gd name="connsiteX5" fmla="*/ 285750 w 333375"/>
                    <a:gd name="connsiteY5" fmla="*/ 250825 h 615950"/>
                    <a:gd name="connsiteX6" fmla="*/ 61948 w 333375"/>
                    <a:gd name="connsiteY6" fmla="*/ 615950 h 615950"/>
                    <a:gd name="connsiteX7" fmla="*/ 0 w 333375"/>
                    <a:gd name="connsiteY7" fmla="*/ 615950 h 615950"/>
                    <a:gd name="connsiteX0" fmla="*/ 0 w 314325"/>
                    <a:gd name="connsiteY0" fmla="*/ 615950 h 615950"/>
                    <a:gd name="connsiteX1" fmla="*/ 204752 w 314325"/>
                    <a:gd name="connsiteY1" fmla="*/ 0 h 615950"/>
                    <a:gd name="connsiteX2" fmla="*/ 314325 w 314325"/>
                    <a:gd name="connsiteY2" fmla="*/ 0 h 615950"/>
                    <a:gd name="connsiteX3" fmla="*/ 314325 w 314325"/>
                    <a:gd name="connsiteY3" fmla="*/ 174625 h 615950"/>
                    <a:gd name="connsiteX4" fmla="*/ 212725 w 314325"/>
                    <a:gd name="connsiteY4" fmla="*/ 200025 h 615950"/>
                    <a:gd name="connsiteX5" fmla="*/ 285750 w 314325"/>
                    <a:gd name="connsiteY5" fmla="*/ 250825 h 615950"/>
                    <a:gd name="connsiteX6" fmla="*/ 61948 w 314325"/>
                    <a:gd name="connsiteY6" fmla="*/ 615950 h 615950"/>
                    <a:gd name="connsiteX7" fmla="*/ 0 w 314325"/>
                    <a:gd name="connsiteY7" fmla="*/ 615950 h 615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14325" h="615950">
                      <a:moveTo>
                        <a:pt x="0" y="615950"/>
                      </a:moveTo>
                      <a:lnTo>
                        <a:pt x="204752" y="0"/>
                      </a:lnTo>
                      <a:lnTo>
                        <a:pt x="314325" y="0"/>
                      </a:lnTo>
                      <a:lnTo>
                        <a:pt x="314325" y="174625"/>
                      </a:lnTo>
                      <a:lnTo>
                        <a:pt x="212725" y="200025"/>
                      </a:lnTo>
                      <a:lnTo>
                        <a:pt x="285750" y="250825"/>
                      </a:lnTo>
                      <a:lnTo>
                        <a:pt x="61948" y="615950"/>
                      </a:lnTo>
                      <a:lnTo>
                        <a:pt x="0" y="615950"/>
                      </a:lnTo>
                      <a:close/>
                    </a:path>
                  </a:pathLst>
                </a:custGeom>
                <a:pattFill prst="pct75">
                  <a:fgClr>
                    <a:schemeClr val="bg2">
                      <a:lumMod val="50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883" name="平行四辺形 14"/>
                <p:cNvSpPr/>
                <p:nvPr/>
              </p:nvSpPr>
              <p:spPr>
                <a:xfrm>
                  <a:off x="7641310" y="5385675"/>
                  <a:ext cx="273050" cy="615950"/>
                </a:xfrm>
                <a:custGeom>
                  <a:avLst/>
                  <a:gdLst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128623 w 333375"/>
                    <a:gd name="connsiteY3" fmla="*/ 615950 h 615950"/>
                    <a:gd name="connsiteX4" fmla="*/ 0 w 333375"/>
                    <a:gd name="connsiteY4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82575 w 333375"/>
                    <a:gd name="connsiteY3" fmla="*/ 142875 h 615950"/>
                    <a:gd name="connsiteX4" fmla="*/ 128623 w 333375"/>
                    <a:gd name="connsiteY4" fmla="*/ 615950 h 615950"/>
                    <a:gd name="connsiteX5" fmla="*/ 0 w 333375"/>
                    <a:gd name="connsiteY5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128623 w 333375"/>
                    <a:gd name="connsiteY4" fmla="*/ 615950 h 615950"/>
                    <a:gd name="connsiteX5" fmla="*/ 0 w 333375"/>
                    <a:gd name="connsiteY5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193675 w 333375"/>
                    <a:gd name="connsiteY4" fmla="*/ 250825 h 615950"/>
                    <a:gd name="connsiteX5" fmla="*/ 128623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285750 w 333375"/>
                    <a:gd name="connsiteY4" fmla="*/ 250825 h 615950"/>
                    <a:gd name="connsiteX5" fmla="*/ 128623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285750 w 333375"/>
                    <a:gd name="connsiteY4" fmla="*/ 250825 h 615950"/>
                    <a:gd name="connsiteX5" fmla="*/ 90523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285750 w 333375"/>
                    <a:gd name="connsiteY4" fmla="*/ 250825 h 615950"/>
                    <a:gd name="connsiteX5" fmla="*/ 61948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200025 h 615950"/>
                    <a:gd name="connsiteX4" fmla="*/ 285750 w 333375"/>
                    <a:gd name="connsiteY4" fmla="*/ 250825 h 615950"/>
                    <a:gd name="connsiteX5" fmla="*/ 61948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66700 w 333375"/>
                    <a:gd name="connsiteY3" fmla="*/ 101600 h 615950"/>
                    <a:gd name="connsiteX4" fmla="*/ 212725 w 333375"/>
                    <a:gd name="connsiteY4" fmla="*/ 200025 h 615950"/>
                    <a:gd name="connsiteX5" fmla="*/ 285750 w 333375"/>
                    <a:gd name="connsiteY5" fmla="*/ 250825 h 615950"/>
                    <a:gd name="connsiteX6" fmla="*/ 61948 w 333375"/>
                    <a:gd name="connsiteY6" fmla="*/ 615950 h 615950"/>
                    <a:gd name="connsiteX7" fmla="*/ 0 w 333375"/>
                    <a:gd name="connsiteY7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314325 w 333375"/>
                    <a:gd name="connsiteY3" fmla="*/ 174625 h 615950"/>
                    <a:gd name="connsiteX4" fmla="*/ 212725 w 333375"/>
                    <a:gd name="connsiteY4" fmla="*/ 200025 h 615950"/>
                    <a:gd name="connsiteX5" fmla="*/ 285750 w 333375"/>
                    <a:gd name="connsiteY5" fmla="*/ 250825 h 615950"/>
                    <a:gd name="connsiteX6" fmla="*/ 61948 w 333375"/>
                    <a:gd name="connsiteY6" fmla="*/ 615950 h 615950"/>
                    <a:gd name="connsiteX7" fmla="*/ 0 w 333375"/>
                    <a:gd name="connsiteY7" fmla="*/ 615950 h 615950"/>
                    <a:gd name="connsiteX0" fmla="*/ 0 w 314325"/>
                    <a:gd name="connsiteY0" fmla="*/ 615950 h 615950"/>
                    <a:gd name="connsiteX1" fmla="*/ 204752 w 314325"/>
                    <a:gd name="connsiteY1" fmla="*/ 0 h 615950"/>
                    <a:gd name="connsiteX2" fmla="*/ 314325 w 314325"/>
                    <a:gd name="connsiteY2" fmla="*/ 0 h 615950"/>
                    <a:gd name="connsiteX3" fmla="*/ 314325 w 314325"/>
                    <a:gd name="connsiteY3" fmla="*/ 174625 h 615950"/>
                    <a:gd name="connsiteX4" fmla="*/ 212725 w 314325"/>
                    <a:gd name="connsiteY4" fmla="*/ 200025 h 615950"/>
                    <a:gd name="connsiteX5" fmla="*/ 285750 w 314325"/>
                    <a:gd name="connsiteY5" fmla="*/ 250825 h 615950"/>
                    <a:gd name="connsiteX6" fmla="*/ 61948 w 314325"/>
                    <a:gd name="connsiteY6" fmla="*/ 615950 h 615950"/>
                    <a:gd name="connsiteX7" fmla="*/ 0 w 314325"/>
                    <a:gd name="connsiteY7" fmla="*/ 615950 h 615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14325" h="615950">
                      <a:moveTo>
                        <a:pt x="0" y="615950"/>
                      </a:moveTo>
                      <a:lnTo>
                        <a:pt x="204752" y="0"/>
                      </a:lnTo>
                      <a:lnTo>
                        <a:pt x="314325" y="0"/>
                      </a:lnTo>
                      <a:lnTo>
                        <a:pt x="314325" y="174625"/>
                      </a:lnTo>
                      <a:lnTo>
                        <a:pt x="212725" y="200025"/>
                      </a:lnTo>
                      <a:lnTo>
                        <a:pt x="285750" y="250825"/>
                      </a:lnTo>
                      <a:lnTo>
                        <a:pt x="61948" y="615950"/>
                      </a:lnTo>
                      <a:lnTo>
                        <a:pt x="0" y="615950"/>
                      </a:lnTo>
                      <a:close/>
                    </a:path>
                  </a:pathLst>
                </a:custGeom>
                <a:pattFill prst="pct75">
                  <a:fgClr>
                    <a:schemeClr val="bg2">
                      <a:lumMod val="50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grpSp>
              <p:nvGrpSpPr>
                <p:cNvPr id="1884" name="グループ化 1883"/>
                <p:cNvGrpSpPr/>
                <p:nvPr/>
              </p:nvGrpSpPr>
              <p:grpSpPr>
                <a:xfrm flipH="1">
                  <a:off x="7917207" y="4883665"/>
                  <a:ext cx="167685" cy="232292"/>
                  <a:chOff x="1564361" y="1500881"/>
                  <a:chExt cx="156844" cy="201655"/>
                </a:xfrm>
              </p:grpSpPr>
              <p:sp>
                <p:nvSpPr>
                  <p:cNvPr id="1915" name="円/楕円 701"/>
                  <p:cNvSpPr/>
                  <p:nvPr/>
                </p:nvSpPr>
                <p:spPr>
                  <a:xfrm rot="20700000">
                    <a:off x="1564361" y="1500881"/>
                    <a:ext cx="156844" cy="201655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916" name="円/楕円 702"/>
                  <p:cNvSpPr/>
                  <p:nvPr/>
                </p:nvSpPr>
                <p:spPr>
                  <a:xfrm rot="20700000">
                    <a:off x="1592530" y="1537098"/>
                    <a:ext cx="100507" cy="129221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885" name="グループ化 1884"/>
                <p:cNvGrpSpPr/>
                <p:nvPr/>
              </p:nvGrpSpPr>
              <p:grpSpPr>
                <a:xfrm>
                  <a:off x="7257554" y="4883665"/>
                  <a:ext cx="167685" cy="232292"/>
                  <a:chOff x="1564361" y="1500881"/>
                  <a:chExt cx="156844" cy="201655"/>
                </a:xfrm>
              </p:grpSpPr>
              <p:sp>
                <p:nvSpPr>
                  <p:cNvPr id="1913" name="円/楕円 701"/>
                  <p:cNvSpPr/>
                  <p:nvPr/>
                </p:nvSpPr>
                <p:spPr>
                  <a:xfrm rot="20700000">
                    <a:off x="1564361" y="1500881"/>
                    <a:ext cx="156844" cy="201655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914" name="円/楕円 702"/>
                  <p:cNvSpPr/>
                  <p:nvPr/>
                </p:nvSpPr>
                <p:spPr>
                  <a:xfrm rot="20700000">
                    <a:off x="1592530" y="1537098"/>
                    <a:ext cx="100507" cy="129221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1886" name="円/楕円 840"/>
                <p:cNvSpPr/>
                <p:nvPr/>
              </p:nvSpPr>
              <p:spPr>
                <a:xfrm>
                  <a:off x="7341866" y="4554125"/>
                  <a:ext cx="659184" cy="729565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887" name="月 1886"/>
                <p:cNvSpPr/>
                <p:nvPr/>
              </p:nvSpPr>
              <p:spPr bwMode="auto">
                <a:xfrm rot="1800000">
                  <a:off x="7345264" y="4506684"/>
                  <a:ext cx="134584" cy="459268"/>
                </a:xfrm>
                <a:prstGeom prst="moon">
                  <a:avLst>
                    <a:gd name="adj" fmla="val 53775"/>
                  </a:avLst>
                </a:prstGeom>
                <a:solidFill>
                  <a:srgbClr val="FF66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888" name="グループ化 1887"/>
                <p:cNvGrpSpPr/>
                <p:nvPr/>
              </p:nvGrpSpPr>
              <p:grpSpPr>
                <a:xfrm>
                  <a:off x="7338052" y="4478929"/>
                  <a:ext cx="282365" cy="840281"/>
                  <a:chOff x="7338052" y="4478929"/>
                  <a:chExt cx="282365" cy="840281"/>
                </a:xfrm>
              </p:grpSpPr>
              <p:sp>
                <p:nvSpPr>
                  <p:cNvPr id="1909" name="月 1908"/>
                  <p:cNvSpPr/>
                  <p:nvPr/>
                </p:nvSpPr>
                <p:spPr bwMode="auto">
                  <a:xfrm>
                    <a:off x="7338052" y="4659093"/>
                    <a:ext cx="132263" cy="660117"/>
                  </a:xfrm>
                  <a:prstGeom prst="moon">
                    <a:avLst/>
                  </a:prstGeom>
                  <a:solidFill>
                    <a:srgbClr val="FF66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910" name="月 1909"/>
                  <p:cNvSpPr/>
                  <p:nvPr/>
                </p:nvSpPr>
                <p:spPr bwMode="auto">
                  <a:xfrm rot="1800000">
                    <a:off x="7394261" y="4478929"/>
                    <a:ext cx="134584" cy="459268"/>
                  </a:xfrm>
                  <a:prstGeom prst="moon">
                    <a:avLst>
                      <a:gd name="adj" fmla="val 53775"/>
                    </a:avLst>
                  </a:prstGeom>
                  <a:solidFill>
                    <a:srgbClr val="FF66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911" name="月 1910"/>
                  <p:cNvSpPr/>
                  <p:nvPr/>
                </p:nvSpPr>
                <p:spPr bwMode="auto">
                  <a:xfrm rot="900000">
                    <a:off x="7449326" y="4521841"/>
                    <a:ext cx="102957" cy="379332"/>
                  </a:xfrm>
                  <a:prstGeom prst="moon">
                    <a:avLst>
                      <a:gd name="adj" fmla="val 53775"/>
                    </a:avLst>
                  </a:prstGeom>
                  <a:solidFill>
                    <a:srgbClr val="FF66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912" name="月 1911"/>
                  <p:cNvSpPr/>
                  <p:nvPr/>
                </p:nvSpPr>
                <p:spPr bwMode="auto">
                  <a:xfrm rot="900000">
                    <a:off x="7519238" y="4522451"/>
                    <a:ext cx="101179" cy="330020"/>
                  </a:xfrm>
                  <a:prstGeom prst="moon">
                    <a:avLst>
                      <a:gd name="adj" fmla="val 53775"/>
                    </a:avLst>
                  </a:prstGeom>
                  <a:solidFill>
                    <a:srgbClr val="FF66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889" name="月 1888"/>
                <p:cNvSpPr/>
                <p:nvPr/>
              </p:nvSpPr>
              <p:spPr bwMode="auto">
                <a:xfrm rot="19800000" flipH="1">
                  <a:off x="7874194" y="4506684"/>
                  <a:ext cx="134584" cy="459268"/>
                </a:xfrm>
                <a:prstGeom prst="moon">
                  <a:avLst>
                    <a:gd name="adj" fmla="val 53775"/>
                  </a:avLst>
                </a:prstGeom>
                <a:solidFill>
                  <a:srgbClr val="FF66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890" name="グループ化 1889"/>
                <p:cNvGrpSpPr/>
                <p:nvPr/>
              </p:nvGrpSpPr>
              <p:grpSpPr>
                <a:xfrm flipH="1">
                  <a:off x="7708803" y="4478929"/>
                  <a:ext cx="282365" cy="840281"/>
                  <a:chOff x="7338052" y="4478929"/>
                  <a:chExt cx="282365" cy="840281"/>
                </a:xfrm>
              </p:grpSpPr>
              <p:sp>
                <p:nvSpPr>
                  <p:cNvPr id="1905" name="月 1904"/>
                  <p:cNvSpPr/>
                  <p:nvPr/>
                </p:nvSpPr>
                <p:spPr bwMode="auto">
                  <a:xfrm>
                    <a:off x="7338052" y="4659093"/>
                    <a:ext cx="132263" cy="660117"/>
                  </a:xfrm>
                  <a:prstGeom prst="moon">
                    <a:avLst/>
                  </a:prstGeom>
                  <a:solidFill>
                    <a:srgbClr val="FF66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906" name="月 1905"/>
                  <p:cNvSpPr/>
                  <p:nvPr/>
                </p:nvSpPr>
                <p:spPr bwMode="auto">
                  <a:xfrm rot="1800000">
                    <a:off x="7394261" y="4478929"/>
                    <a:ext cx="134584" cy="459268"/>
                  </a:xfrm>
                  <a:prstGeom prst="moon">
                    <a:avLst>
                      <a:gd name="adj" fmla="val 53775"/>
                    </a:avLst>
                  </a:prstGeom>
                  <a:solidFill>
                    <a:srgbClr val="FF66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907" name="月 1906"/>
                  <p:cNvSpPr/>
                  <p:nvPr/>
                </p:nvSpPr>
                <p:spPr bwMode="auto">
                  <a:xfrm rot="900000">
                    <a:off x="7449326" y="4521841"/>
                    <a:ext cx="102957" cy="379332"/>
                  </a:xfrm>
                  <a:prstGeom prst="moon">
                    <a:avLst>
                      <a:gd name="adj" fmla="val 53775"/>
                    </a:avLst>
                  </a:prstGeom>
                  <a:solidFill>
                    <a:srgbClr val="FF66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908" name="月 1907"/>
                  <p:cNvSpPr/>
                  <p:nvPr/>
                </p:nvSpPr>
                <p:spPr bwMode="auto">
                  <a:xfrm rot="900000">
                    <a:off x="7519238" y="4522451"/>
                    <a:ext cx="101179" cy="330020"/>
                  </a:xfrm>
                  <a:prstGeom prst="moon">
                    <a:avLst>
                      <a:gd name="adj" fmla="val 53775"/>
                    </a:avLst>
                  </a:prstGeom>
                  <a:solidFill>
                    <a:srgbClr val="FF66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891" name="グループ化 1890"/>
                <p:cNvGrpSpPr/>
                <p:nvPr/>
              </p:nvGrpSpPr>
              <p:grpSpPr>
                <a:xfrm>
                  <a:off x="7419951" y="4809455"/>
                  <a:ext cx="196376" cy="208081"/>
                  <a:chOff x="6872144" y="4819246"/>
                  <a:chExt cx="239222" cy="222677"/>
                </a:xfrm>
              </p:grpSpPr>
              <p:sp>
                <p:nvSpPr>
                  <p:cNvPr id="1900" name="月 1899"/>
                  <p:cNvSpPr/>
                  <p:nvPr/>
                </p:nvSpPr>
                <p:spPr bwMode="auto">
                  <a:xfrm rot="5400000" flipH="1">
                    <a:off x="6968895" y="4722495"/>
                    <a:ext cx="45719" cy="239222"/>
                  </a:xfrm>
                  <a:prstGeom prst="moon">
                    <a:avLst>
                      <a:gd name="adj" fmla="val 71101"/>
                    </a:avLst>
                  </a:prstGeom>
                  <a:solidFill>
                    <a:srgbClr val="FF66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901" name="フリーフォーム 1900"/>
                  <p:cNvSpPr/>
                  <p:nvPr/>
                </p:nvSpPr>
                <p:spPr bwMode="auto">
                  <a:xfrm>
                    <a:off x="6885301" y="4919186"/>
                    <a:ext cx="224252" cy="114588"/>
                  </a:xfrm>
                  <a:custGeom>
                    <a:avLst/>
                    <a:gdLst>
                      <a:gd name="connsiteX0" fmla="*/ 106124 w 212246"/>
                      <a:gd name="connsiteY0" fmla="*/ 0 h 120474"/>
                      <a:gd name="connsiteX1" fmla="*/ 207292 w 212246"/>
                      <a:gd name="connsiteY1" fmla="*/ 48657 h 120474"/>
                      <a:gd name="connsiteX2" fmla="*/ 212246 w 212246"/>
                      <a:gd name="connsiteY2" fmla="*/ 60237 h 120474"/>
                      <a:gd name="connsiteX3" fmla="*/ 207292 w 212246"/>
                      <a:gd name="connsiteY3" fmla="*/ 71818 h 120474"/>
                      <a:gd name="connsiteX4" fmla="*/ 106124 w 212246"/>
                      <a:gd name="connsiteY4" fmla="*/ 120474 h 120474"/>
                      <a:gd name="connsiteX5" fmla="*/ 4954 w 212246"/>
                      <a:gd name="connsiteY5" fmla="*/ 71818 h 120474"/>
                      <a:gd name="connsiteX6" fmla="*/ 0 w 212246"/>
                      <a:gd name="connsiteY6" fmla="*/ 60238 h 120474"/>
                      <a:gd name="connsiteX7" fmla="*/ 4955 w 212246"/>
                      <a:gd name="connsiteY7" fmla="*/ 48657 h 120474"/>
                      <a:gd name="connsiteX8" fmla="*/ 73472 w 212246"/>
                      <a:gd name="connsiteY8" fmla="*/ 3582 h 120474"/>
                      <a:gd name="connsiteX9" fmla="*/ 106124 w 212246"/>
                      <a:gd name="connsiteY9" fmla="*/ 0 h 12047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12246" h="120474">
                        <a:moveTo>
                          <a:pt x="106124" y="0"/>
                        </a:moveTo>
                        <a:cubicBezTo>
                          <a:pt x="151603" y="0"/>
                          <a:pt x="190624" y="20064"/>
                          <a:pt x="207292" y="48657"/>
                        </a:cubicBezTo>
                        <a:lnTo>
                          <a:pt x="212246" y="60237"/>
                        </a:lnTo>
                        <a:lnTo>
                          <a:pt x="207292" y="71818"/>
                        </a:lnTo>
                        <a:cubicBezTo>
                          <a:pt x="190624" y="100411"/>
                          <a:pt x="151603" y="120474"/>
                          <a:pt x="106124" y="120474"/>
                        </a:cubicBezTo>
                        <a:cubicBezTo>
                          <a:pt x="60643" y="120474"/>
                          <a:pt x="21622" y="100411"/>
                          <a:pt x="4954" y="71818"/>
                        </a:cubicBezTo>
                        <a:lnTo>
                          <a:pt x="0" y="60238"/>
                        </a:lnTo>
                        <a:lnTo>
                          <a:pt x="4955" y="48657"/>
                        </a:lnTo>
                        <a:cubicBezTo>
                          <a:pt x="17455" y="27212"/>
                          <a:pt x="42530" y="10565"/>
                          <a:pt x="73472" y="3582"/>
                        </a:cubicBezTo>
                        <a:cubicBezTo>
                          <a:pt x="83787" y="1254"/>
                          <a:pt x="94754" y="0"/>
                          <a:pt x="106124" y="0"/>
                        </a:cubicBezTo>
                        <a:close/>
                      </a:path>
                    </a:pathLst>
                  </a:custGeom>
                  <a:solidFill>
                    <a:srgbClr val="0070C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902" name="二等辺三角形 1901"/>
                  <p:cNvSpPr/>
                  <p:nvPr/>
                </p:nvSpPr>
                <p:spPr bwMode="auto">
                  <a:xfrm rot="19800000">
                    <a:off x="6888743" y="4912165"/>
                    <a:ext cx="45719" cy="58996"/>
                  </a:xfrm>
                  <a:prstGeom prst="triangle">
                    <a:avLst/>
                  </a:prstGeom>
                  <a:solidFill>
                    <a:schemeClr val="tx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903" name="フリーフォーム 1902"/>
                  <p:cNvSpPr/>
                  <p:nvPr/>
                </p:nvSpPr>
                <p:spPr bwMode="auto">
                  <a:xfrm>
                    <a:off x="6885301" y="4938238"/>
                    <a:ext cx="224252" cy="103685"/>
                  </a:xfrm>
                  <a:custGeom>
                    <a:avLst/>
                    <a:gdLst>
                      <a:gd name="connsiteX0" fmla="*/ 106124 w 212246"/>
                      <a:gd name="connsiteY0" fmla="*/ 0 h 120474"/>
                      <a:gd name="connsiteX1" fmla="*/ 207292 w 212246"/>
                      <a:gd name="connsiteY1" fmla="*/ 48657 h 120474"/>
                      <a:gd name="connsiteX2" fmla="*/ 212246 w 212246"/>
                      <a:gd name="connsiteY2" fmla="*/ 60237 h 120474"/>
                      <a:gd name="connsiteX3" fmla="*/ 207292 w 212246"/>
                      <a:gd name="connsiteY3" fmla="*/ 71818 h 120474"/>
                      <a:gd name="connsiteX4" fmla="*/ 106124 w 212246"/>
                      <a:gd name="connsiteY4" fmla="*/ 120474 h 120474"/>
                      <a:gd name="connsiteX5" fmla="*/ 4954 w 212246"/>
                      <a:gd name="connsiteY5" fmla="*/ 71818 h 120474"/>
                      <a:gd name="connsiteX6" fmla="*/ 0 w 212246"/>
                      <a:gd name="connsiteY6" fmla="*/ 60238 h 120474"/>
                      <a:gd name="connsiteX7" fmla="*/ 4955 w 212246"/>
                      <a:gd name="connsiteY7" fmla="*/ 48657 h 120474"/>
                      <a:gd name="connsiteX8" fmla="*/ 73472 w 212246"/>
                      <a:gd name="connsiteY8" fmla="*/ 3582 h 120474"/>
                      <a:gd name="connsiteX9" fmla="*/ 106124 w 212246"/>
                      <a:gd name="connsiteY9" fmla="*/ 0 h 12047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12246" h="120474">
                        <a:moveTo>
                          <a:pt x="106124" y="0"/>
                        </a:moveTo>
                        <a:cubicBezTo>
                          <a:pt x="151603" y="0"/>
                          <a:pt x="190624" y="20064"/>
                          <a:pt x="207292" y="48657"/>
                        </a:cubicBezTo>
                        <a:lnTo>
                          <a:pt x="212246" y="60237"/>
                        </a:lnTo>
                        <a:lnTo>
                          <a:pt x="207292" y="71818"/>
                        </a:lnTo>
                        <a:cubicBezTo>
                          <a:pt x="190624" y="100411"/>
                          <a:pt x="151603" y="120474"/>
                          <a:pt x="106124" y="120474"/>
                        </a:cubicBezTo>
                        <a:cubicBezTo>
                          <a:pt x="60643" y="120474"/>
                          <a:pt x="21622" y="100411"/>
                          <a:pt x="4954" y="71818"/>
                        </a:cubicBezTo>
                        <a:lnTo>
                          <a:pt x="0" y="60238"/>
                        </a:lnTo>
                        <a:lnTo>
                          <a:pt x="4955" y="48657"/>
                        </a:lnTo>
                        <a:cubicBezTo>
                          <a:pt x="17455" y="27212"/>
                          <a:pt x="42530" y="10565"/>
                          <a:pt x="73472" y="3582"/>
                        </a:cubicBezTo>
                        <a:cubicBezTo>
                          <a:pt x="83787" y="1254"/>
                          <a:pt x="94754" y="0"/>
                          <a:pt x="106124" y="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904" name="楕円 1903"/>
                  <p:cNvSpPr/>
                  <p:nvPr/>
                </p:nvSpPr>
                <p:spPr bwMode="auto">
                  <a:xfrm flipH="1">
                    <a:off x="6968456" y="4960507"/>
                    <a:ext cx="59566" cy="56896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892" name="グループ化 1891"/>
                <p:cNvGrpSpPr/>
                <p:nvPr/>
              </p:nvGrpSpPr>
              <p:grpSpPr>
                <a:xfrm flipH="1">
                  <a:off x="7712889" y="4809455"/>
                  <a:ext cx="196376" cy="208081"/>
                  <a:chOff x="6872148" y="4819246"/>
                  <a:chExt cx="239222" cy="222677"/>
                </a:xfrm>
              </p:grpSpPr>
              <p:sp>
                <p:nvSpPr>
                  <p:cNvPr id="1895" name="月 1894"/>
                  <p:cNvSpPr/>
                  <p:nvPr/>
                </p:nvSpPr>
                <p:spPr bwMode="auto">
                  <a:xfrm rot="5400000" flipH="1">
                    <a:off x="6968899" y="4722495"/>
                    <a:ext cx="45719" cy="239222"/>
                  </a:xfrm>
                  <a:prstGeom prst="moon">
                    <a:avLst>
                      <a:gd name="adj" fmla="val 71101"/>
                    </a:avLst>
                  </a:prstGeom>
                  <a:solidFill>
                    <a:srgbClr val="FF66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896" name="フリーフォーム 1895"/>
                  <p:cNvSpPr/>
                  <p:nvPr/>
                </p:nvSpPr>
                <p:spPr bwMode="auto">
                  <a:xfrm>
                    <a:off x="6885302" y="4919186"/>
                    <a:ext cx="224252" cy="114588"/>
                  </a:xfrm>
                  <a:custGeom>
                    <a:avLst/>
                    <a:gdLst>
                      <a:gd name="connsiteX0" fmla="*/ 106124 w 212246"/>
                      <a:gd name="connsiteY0" fmla="*/ 0 h 120474"/>
                      <a:gd name="connsiteX1" fmla="*/ 207292 w 212246"/>
                      <a:gd name="connsiteY1" fmla="*/ 48657 h 120474"/>
                      <a:gd name="connsiteX2" fmla="*/ 212246 w 212246"/>
                      <a:gd name="connsiteY2" fmla="*/ 60237 h 120474"/>
                      <a:gd name="connsiteX3" fmla="*/ 207292 w 212246"/>
                      <a:gd name="connsiteY3" fmla="*/ 71818 h 120474"/>
                      <a:gd name="connsiteX4" fmla="*/ 106124 w 212246"/>
                      <a:gd name="connsiteY4" fmla="*/ 120474 h 120474"/>
                      <a:gd name="connsiteX5" fmla="*/ 4954 w 212246"/>
                      <a:gd name="connsiteY5" fmla="*/ 71818 h 120474"/>
                      <a:gd name="connsiteX6" fmla="*/ 0 w 212246"/>
                      <a:gd name="connsiteY6" fmla="*/ 60238 h 120474"/>
                      <a:gd name="connsiteX7" fmla="*/ 4955 w 212246"/>
                      <a:gd name="connsiteY7" fmla="*/ 48657 h 120474"/>
                      <a:gd name="connsiteX8" fmla="*/ 73472 w 212246"/>
                      <a:gd name="connsiteY8" fmla="*/ 3582 h 120474"/>
                      <a:gd name="connsiteX9" fmla="*/ 106124 w 212246"/>
                      <a:gd name="connsiteY9" fmla="*/ 0 h 12047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12246" h="120474">
                        <a:moveTo>
                          <a:pt x="106124" y="0"/>
                        </a:moveTo>
                        <a:cubicBezTo>
                          <a:pt x="151603" y="0"/>
                          <a:pt x="190624" y="20064"/>
                          <a:pt x="207292" y="48657"/>
                        </a:cubicBezTo>
                        <a:lnTo>
                          <a:pt x="212246" y="60237"/>
                        </a:lnTo>
                        <a:lnTo>
                          <a:pt x="207292" y="71818"/>
                        </a:lnTo>
                        <a:cubicBezTo>
                          <a:pt x="190624" y="100411"/>
                          <a:pt x="151603" y="120474"/>
                          <a:pt x="106124" y="120474"/>
                        </a:cubicBezTo>
                        <a:cubicBezTo>
                          <a:pt x="60643" y="120474"/>
                          <a:pt x="21622" y="100411"/>
                          <a:pt x="4954" y="71818"/>
                        </a:cubicBezTo>
                        <a:lnTo>
                          <a:pt x="0" y="60238"/>
                        </a:lnTo>
                        <a:lnTo>
                          <a:pt x="4955" y="48657"/>
                        </a:lnTo>
                        <a:cubicBezTo>
                          <a:pt x="17455" y="27212"/>
                          <a:pt x="42530" y="10565"/>
                          <a:pt x="73472" y="3582"/>
                        </a:cubicBezTo>
                        <a:cubicBezTo>
                          <a:pt x="83787" y="1254"/>
                          <a:pt x="94754" y="0"/>
                          <a:pt x="106124" y="0"/>
                        </a:cubicBezTo>
                        <a:close/>
                      </a:path>
                    </a:pathLst>
                  </a:custGeom>
                  <a:solidFill>
                    <a:srgbClr val="0070C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97" name="二等辺三角形 1896"/>
                  <p:cNvSpPr/>
                  <p:nvPr/>
                </p:nvSpPr>
                <p:spPr bwMode="auto">
                  <a:xfrm rot="19800000">
                    <a:off x="6888743" y="4912165"/>
                    <a:ext cx="45719" cy="58996"/>
                  </a:xfrm>
                  <a:prstGeom prst="triangle">
                    <a:avLst/>
                  </a:prstGeom>
                  <a:solidFill>
                    <a:schemeClr val="tx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98" name="フリーフォーム 1897"/>
                  <p:cNvSpPr/>
                  <p:nvPr/>
                </p:nvSpPr>
                <p:spPr bwMode="auto">
                  <a:xfrm>
                    <a:off x="6885302" y="4938238"/>
                    <a:ext cx="224252" cy="103685"/>
                  </a:xfrm>
                  <a:custGeom>
                    <a:avLst/>
                    <a:gdLst>
                      <a:gd name="connsiteX0" fmla="*/ 106124 w 212246"/>
                      <a:gd name="connsiteY0" fmla="*/ 0 h 120474"/>
                      <a:gd name="connsiteX1" fmla="*/ 207292 w 212246"/>
                      <a:gd name="connsiteY1" fmla="*/ 48657 h 120474"/>
                      <a:gd name="connsiteX2" fmla="*/ 212246 w 212246"/>
                      <a:gd name="connsiteY2" fmla="*/ 60237 h 120474"/>
                      <a:gd name="connsiteX3" fmla="*/ 207292 w 212246"/>
                      <a:gd name="connsiteY3" fmla="*/ 71818 h 120474"/>
                      <a:gd name="connsiteX4" fmla="*/ 106124 w 212246"/>
                      <a:gd name="connsiteY4" fmla="*/ 120474 h 120474"/>
                      <a:gd name="connsiteX5" fmla="*/ 4954 w 212246"/>
                      <a:gd name="connsiteY5" fmla="*/ 71818 h 120474"/>
                      <a:gd name="connsiteX6" fmla="*/ 0 w 212246"/>
                      <a:gd name="connsiteY6" fmla="*/ 60238 h 120474"/>
                      <a:gd name="connsiteX7" fmla="*/ 4955 w 212246"/>
                      <a:gd name="connsiteY7" fmla="*/ 48657 h 120474"/>
                      <a:gd name="connsiteX8" fmla="*/ 73472 w 212246"/>
                      <a:gd name="connsiteY8" fmla="*/ 3582 h 120474"/>
                      <a:gd name="connsiteX9" fmla="*/ 106124 w 212246"/>
                      <a:gd name="connsiteY9" fmla="*/ 0 h 12047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12246" h="120474">
                        <a:moveTo>
                          <a:pt x="106124" y="0"/>
                        </a:moveTo>
                        <a:cubicBezTo>
                          <a:pt x="151603" y="0"/>
                          <a:pt x="190624" y="20064"/>
                          <a:pt x="207292" y="48657"/>
                        </a:cubicBezTo>
                        <a:lnTo>
                          <a:pt x="212246" y="60237"/>
                        </a:lnTo>
                        <a:lnTo>
                          <a:pt x="207292" y="71818"/>
                        </a:lnTo>
                        <a:cubicBezTo>
                          <a:pt x="190624" y="100411"/>
                          <a:pt x="151603" y="120474"/>
                          <a:pt x="106124" y="120474"/>
                        </a:cubicBezTo>
                        <a:cubicBezTo>
                          <a:pt x="60643" y="120474"/>
                          <a:pt x="21622" y="100411"/>
                          <a:pt x="4954" y="71818"/>
                        </a:cubicBezTo>
                        <a:lnTo>
                          <a:pt x="0" y="60238"/>
                        </a:lnTo>
                        <a:lnTo>
                          <a:pt x="4955" y="48657"/>
                        </a:lnTo>
                        <a:cubicBezTo>
                          <a:pt x="17455" y="27212"/>
                          <a:pt x="42530" y="10565"/>
                          <a:pt x="73472" y="3582"/>
                        </a:cubicBezTo>
                        <a:cubicBezTo>
                          <a:pt x="83787" y="1254"/>
                          <a:pt x="94754" y="0"/>
                          <a:pt x="106124" y="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99" name="楕円 1898"/>
                  <p:cNvSpPr/>
                  <p:nvPr/>
                </p:nvSpPr>
                <p:spPr bwMode="auto">
                  <a:xfrm flipH="1">
                    <a:off x="6968456" y="4960507"/>
                    <a:ext cx="59566" cy="56896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893" name="二等辺三角形 1892"/>
                <p:cNvSpPr/>
                <p:nvPr/>
              </p:nvSpPr>
              <p:spPr bwMode="auto">
                <a:xfrm>
                  <a:off x="7629716" y="5023131"/>
                  <a:ext cx="78244" cy="56978"/>
                </a:xfrm>
                <a:prstGeom prst="triangle">
                  <a:avLst/>
                </a:prstGeom>
                <a:solidFill>
                  <a:srgbClr val="FF9966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894" name="月 1893"/>
                <p:cNvSpPr/>
                <p:nvPr/>
              </p:nvSpPr>
              <p:spPr bwMode="auto">
                <a:xfrm rot="5400000">
                  <a:off x="7627120" y="5045064"/>
                  <a:ext cx="81399" cy="245880"/>
                </a:xfrm>
                <a:prstGeom prst="moon">
                  <a:avLst>
                    <a:gd name="adj" fmla="val 87500"/>
                  </a:avLst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1870" name="グループ化 1869"/>
              <p:cNvGrpSpPr/>
              <p:nvPr/>
            </p:nvGrpSpPr>
            <p:grpSpPr>
              <a:xfrm>
                <a:off x="8947868" y="5496771"/>
                <a:ext cx="549004" cy="665425"/>
                <a:chOff x="9033789" y="3546232"/>
                <a:chExt cx="549004" cy="665425"/>
              </a:xfrm>
            </p:grpSpPr>
            <p:sp>
              <p:nvSpPr>
                <p:cNvPr id="1875" name="片側の 2 つの角を丸めた四角形 544"/>
                <p:cNvSpPr/>
                <p:nvPr/>
              </p:nvSpPr>
              <p:spPr>
                <a:xfrm rot="7200000" flipH="1">
                  <a:off x="9193036" y="3728044"/>
                  <a:ext cx="230509" cy="549004"/>
                </a:xfrm>
                <a:custGeom>
                  <a:avLst/>
                  <a:gdLst>
                    <a:gd name="connsiteX0" fmla="*/ 114728 w 229456"/>
                    <a:gd name="connsiteY0" fmla="*/ 0 h 549004"/>
                    <a:gd name="connsiteX1" fmla="*/ 114728 w 229456"/>
                    <a:gd name="connsiteY1" fmla="*/ 0 h 549004"/>
                    <a:gd name="connsiteX2" fmla="*/ 229456 w 229456"/>
                    <a:gd name="connsiteY2" fmla="*/ 114728 h 549004"/>
                    <a:gd name="connsiteX3" fmla="*/ 229456 w 229456"/>
                    <a:gd name="connsiteY3" fmla="*/ 549004 h 549004"/>
                    <a:gd name="connsiteX4" fmla="*/ 229456 w 229456"/>
                    <a:gd name="connsiteY4" fmla="*/ 549004 h 549004"/>
                    <a:gd name="connsiteX5" fmla="*/ 0 w 229456"/>
                    <a:gd name="connsiteY5" fmla="*/ 549004 h 549004"/>
                    <a:gd name="connsiteX6" fmla="*/ 0 w 229456"/>
                    <a:gd name="connsiteY6" fmla="*/ 549004 h 549004"/>
                    <a:gd name="connsiteX7" fmla="*/ 0 w 229456"/>
                    <a:gd name="connsiteY7" fmla="*/ 114728 h 549004"/>
                    <a:gd name="connsiteX8" fmla="*/ 114728 w 229456"/>
                    <a:gd name="connsiteY8" fmla="*/ 0 h 549004"/>
                    <a:gd name="connsiteX0" fmla="*/ 115781 w 230509"/>
                    <a:gd name="connsiteY0" fmla="*/ 0 h 549004"/>
                    <a:gd name="connsiteX1" fmla="*/ 115781 w 230509"/>
                    <a:gd name="connsiteY1" fmla="*/ 0 h 549004"/>
                    <a:gd name="connsiteX2" fmla="*/ 230509 w 230509"/>
                    <a:gd name="connsiteY2" fmla="*/ 114728 h 549004"/>
                    <a:gd name="connsiteX3" fmla="*/ 230509 w 230509"/>
                    <a:gd name="connsiteY3" fmla="*/ 549004 h 549004"/>
                    <a:gd name="connsiteX4" fmla="*/ 230509 w 230509"/>
                    <a:gd name="connsiteY4" fmla="*/ 549004 h 549004"/>
                    <a:gd name="connsiteX5" fmla="*/ 1053 w 230509"/>
                    <a:gd name="connsiteY5" fmla="*/ 549004 h 549004"/>
                    <a:gd name="connsiteX6" fmla="*/ 1053 w 230509"/>
                    <a:gd name="connsiteY6" fmla="*/ 549004 h 549004"/>
                    <a:gd name="connsiteX7" fmla="*/ 0 w 230509"/>
                    <a:gd name="connsiteY7" fmla="*/ 344872 h 549004"/>
                    <a:gd name="connsiteX8" fmla="*/ 1053 w 230509"/>
                    <a:gd name="connsiteY8" fmla="*/ 114728 h 549004"/>
                    <a:gd name="connsiteX9" fmla="*/ 115781 w 230509"/>
                    <a:gd name="connsiteY9" fmla="*/ 0 h 549004"/>
                    <a:gd name="connsiteX0" fmla="*/ 1053 w 230509"/>
                    <a:gd name="connsiteY0" fmla="*/ 549004 h 640444"/>
                    <a:gd name="connsiteX1" fmla="*/ 0 w 230509"/>
                    <a:gd name="connsiteY1" fmla="*/ 344872 h 640444"/>
                    <a:gd name="connsiteX2" fmla="*/ 1053 w 230509"/>
                    <a:gd name="connsiteY2" fmla="*/ 114728 h 640444"/>
                    <a:gd name="connsiteX3" fmla="*/ 115781 w 230509"/>
                    <a:gd name="connsiteY3" fmla="*/ 0 h 640444"/>
                    <a:gd name="connsiteX4" fmla="*/ 115781 w 230509"/>
                    <a:gd name="connsiteY4" fmla="*/ 0 h 640444"/>
                    <a:gd name="connsiteX5" fmla="*/ 230509 w 230509"/>
                    <a:gd name="connsiteY5" fmla="*/ 114728 h 640444"/>
                    <a:gd name="connsiteX6" fmla="*/ 230509 w 230509"/>
                    <a:gd name="connsiteY6" fmla="*/ 549004 h 640444"/>
                    <a:gd name="connsiteX7" fmla="*/ 230509 w 230509"/>
                    <a:gd name="connsiteY7" fmla="*/ 549004 h 640444"/>
                    <a:gd name="connsiteX8" fmla="*/ 1053 w 230509"/>
                    <a:gd name="connsiteY8" fmla="*/ 549004 h 640444"/>
                    <a:gd name="connsiteX9" fmla="*/ 92493 w 230509"/>
                    <a:gd name="connsiteY9" fmla="*/ 640444 h 640444"/>
                    <a:gd name="connsiteX0" fmla="*/ 1053 w 230509"/>
                    <a:gd name="connsiteY0" fmla="*/ 549004 h 549004"/>
                    <a:gd name="connsiteX1" fmla="*/ 0 w 230509"/>
                    <a:gd name="connsiteY1" fmla="*/ 344872 h 549004"/>
                    <a:gd name="connsiteX2" fmla="*/ 1053 w 230509"/>
                    <a:gd name="connsiteY2" fmla="*/ 114728 h 549004"/>
                    <a:gd name="connsiteX3" fmla="*/ 115781 w 230509"/>
                    <a:gd name="connsiteY3" fmla="*/ 0 h 549004"/>
                    <a:gd name="connsiteX4" fmla="*/ 115781 w 230509"/>
                    <a:gd name="connsiteY4" fmla="*/ 0 h 549004"/>
                    <a:gd name="connsiteX5" fmla="*/ 230509 w 230509"/>
                    <a:gd name="connsiteY5" fmla="*/ 114728 h 549004"/>
                    <a:gd name="connsiteX6" fmla="*/ 230509 w 230509"/>
                    <a:gd name="connsiteY6" fmla="*/ 549004 h 549004"/>
                    <a:gd name="connsiteX7" fmla="*/ 230509 w 230509"/>
                    <a:gd name="connsiteY7" fmla="*/ 549004 h 549004"/>
                    <a:gd name="connsiteX8" fmla="*/ 1053 w 230509"/>
                    <a:gd name="connsiteY8" fmla="*/ 549004 h 549004"/>
                    <a:gd name="connsiteX0" fmla="*/ 1053 w 230509"/>
                    <a:gd name="connsiteY0" fmla="*/ 549004 h 549004"/>
                    <a:gd name="connsiteX1" fmla="*/ 0 w 230509"/>
                    <a:gd name="connsiteY1" fmla="*/ 344872 h 549004"/>
                    <a:gd name="connsiteX2" fmla="*/ 1053 w 230509"/>
                    <a:gd name="connsiteY2" fmla="*/ 114728 h 549004"/>
                    <a:gd name="connsiteX3" fmla="*/ 115781 w 230509"/>
                    <a:gd name="connsiteY3" fmla="*/ 0 h 549004"/>
                    <a:gd name="connsiteX4" fmla="*/ 115781 w 230509"/>
                    <a:gd name="connsiteY4" fmla="*/ 0 h 549004"/>
                    <a:gd name="connsiteX5" fmla="*/ 230509 w 230509"/>
                    <a:gd name="connsiteY5" fmla="*/ 114728 h 549004"/>
                    <a:gd name="connsiteX6" fmla="*/ 230509 w 230509"/>
                    <a:gd name="connsiteY6" fmla="*/ 549004 h 549004"/>
                    <a:gd name="connsiteX7" fmla="*/ 230509 w 230509"/>
                    <a:gd name="connsiteY7" fmla="*/ 549004 h 549004"/>
                    <a:gd name="connsiteX0" fmla="*/ 0 w 230509"/>
                    <a:gd name="connsiteY0" fmla="*/ 344872 h 549004"/>
                    <a:gd name="connsiteX1" fmla="*/ 1053 w 230509"/>
                    <a:gd name="connsiteY1" fmla="*/ 114728 h 549004"/>
                    <a:gd name="connsiteX2" fmla="*/ 115781 w 230509"/>
                    <a:gd name="connsiteY2" fmla="*/ 0 h 549004"/>
                    <a:gd name="connsiteX3" fmla="*/ 115781 w 230509"/>
                    <a:gd name="connsiteY3" fmla="*/ 0 h 549004"/>
                    <a:gd name="connsiteX4" fmla="*/ 230509 w 230509"/>
                    <a:gd name="connsiteY4" fmla="*/ 114728 h 549004"/>
                    <a:gd name="connsiteX5" fmla="*/ 230509 w 230509"/>
                    <a:gd name="connsiteY5" fmla="*/ 549004 h 549004"/>
                    <a:gd name="connsiteX6" fmla="*/ 230509 w 230509"/>
                    <a:gd name="connsiteY6" fmla="*/ 549004 h 5490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30509" h="549004">
                      <a:moveTo>
                        <a:pt x="0" y="344872"/>
                      </a:moveTo>
                      <a:lnTo>
                        <a:pt x="1053" y="114728"/>
                      </a:lnTo>
                      <a:cubicBezTo>
                        <a:pt x="1053" y="51365"/>
                        <a:pt x="52418" y="0"/>
                        <a:pt x="115781" y="0"/>
                      </a:cubicBezTo>
                      <a:lnTo>
                        <a:pt x="115781" y="0"/>
                      </a:lnTo>
                      <a:cubicBezTo>
                        <a:pt x="179144" y="0"/>
                        <a:pt x="230509" y="51365"/>
                        <a:pt x="230509" y="114728"/>
                      </a:cubicBezTo>
                      <a:lnTo>
                        <a:pt x="230509" y="549004"/>
                      </a:lnTo>
                      <a:lnTo>
                        <a:pt x="230509" y="549004"/>
                      </a:lnTo>
                    </a:path>
                  </a:pathLst>
                </a:custGeom>
                <a:pattFill prst="pct75">
                  <a:fgClr>
                    <a:schemeClr val="bg2">
                      <a:lumMod val="50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876" name="台形 1875"/>
                <p:cNvSpPr/>
                <p:nvPr/>
              </p:nvSpPr>
              <p:spPr>
                <a:xfrm rot="9420290" flipH="1">
                  <a:off x="9130469" y="3546232"/>
                  <a:ext cx="211442" cy="106629"/>
                </a:xfrm>
                <a:prstGeom prst="trapezoid">
                  <a:avLst>
                    <a:gd name="adj" fmla="val 13602"/>
                  </a:avLst>
                </a:prstGeom>
                <a:pattFill prst="dkVert">
                  <a:fgClr>
                    <a:srgbClr val="FF6699"/>
                  </a:fgClr>
                  <a:bgClr>
                    <a:srgbClr val="FFCCFF"/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877" name="片側の 2 つの角を丸めた四角形 1876"/>
                <p:cNvSpPr/>
                <p:nvPr/>
              </p:nvSpPr>
              <p:spPr>
                <a:xfrm rot="9376473" flipH="1">
                  <a:off x="9251231" y="3577680"/>
                  <a:ext cx="229456" cy="633977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pattFill prst="pct75">
                  <a:fgClr>
                    <a:schemeClr val="bg2">
                      <a:lumMod val="50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</p:grpSp>
          <p:grpSp>
            <p:nvGrpSpPr>
              <p:cNvPr id="1871" name="グループ化 1870"/>
              <p:cNvGrpSpPr/>
              <p:nvPr/>
            </p:nvGrpSpPr>
            <p:grpSpPr>
              <a:xfrm flipH="1">
                <a:off x="7934138" y="5496771"/>
                <a:ext cx="549004" cy="665425"/>
                <a:chOff x="9033789" y="3546232"/>
                <a:chExt cx="549004" cy="665425"/>
              </a:xfrm>
            </p:grpSpPr>
            <p:sp>
              <p:nvSpPr>
                <p:cNvPr id="1872" name="片側の 2 つの角を丸めた四角形 544"/>
                <p:cNvSpPr/>
                <p:nvPr/>
              </p:nvSpPr>
              <p:spPr>
                <a:xfrm rot="7200000" flipH="1">
                  <a:off x="9193036" y="3728044"/>
                  <a:ext cx="230509" cy="549004"/>
                </a:xfrm>
                <a:custGeom>
                  <a:avLst/>
                  <a:gdLst>
                    <a:gd name="connsiteX0" fmla="*/ 114728 w 229456"/>
                    <a:gd name="connsiteY0" fmla="*/ 0 h 549004"/>
                    <a:gd name="connsiteX1" fmla="*/ 114728 w 229456"/>
                    <a:gd name="connsiteY1" fmla="*/ 0 h 549004"/>
                    <a:gd name="connsiteX2" fmla="*/ 229456 w 229456"/>
                    <a:gd name="connsiteY2" fmla="*/ 114728 h 549004"/>
                    <a:gd name="connsiteX3" fmla="*/ 229456 w 229456"/>
                    <a:gd name="connsiteY3" fmla="*/ 549004 h 549004"/>
                    <a:gd name="connsiteX4" fmla="*/ 229456 w 229456"/>
                    <a:gd name="connsiteY4" fmla="*/ 549004 h 549004"/>
                    <a:gd name="connsiteX5" fmla="*/ 0 w 229456"/>
                    <a:gd name="connsiteY5" fmla="*/ 549004 h 549004"/>
                    <a:gd name="connsiteX6" fmla="*/ 0 w 229456"/>
                    <a:gd name="connsiteY6" fmla="*/ 549004 h 549004"/>
                    <a:gd name="connsiteX7" fmla="*/ 0 w 229456"/>
                    <a:gd name="connsiteY7" fmla="*/ 114728 h 549004"/>
                    <a:gd name="connsiteX8" fmla="*/ 114728 w 229456"/>
                    <a:gd name="connsiteY8" fmla="*/ 0 h 549004"/>
                    <a:gd name="connsiteX0" fmla="*/ 115781 w 230509"/>
                    <a:gd name="connsiteY0" fmla="*/ 0 h 549004"/>
                    <a:gd name="connsiteX1" fmla="*/ 115781 w 230509"/>
                    <a:gd name="connsiteY1" fmla="*/ 0 h 549004"/>
                    <a:gd name="connsiteX2" fmla="*/ 230509 w 230509"/>
                    <a:gd name="connsiteY2" fmla="*/ 114728 h 549004"/>
                    <a:gd name="connsiteX3" fmla="*/ 230509 w 230509"/>
                    <a:gd name="connsiteY3" fmla="*/ 549004 h 549004"/>
                    <a:gd name="connsiteX4" fmla="*/ 230509 w 230509"/>
                    <a:gd name="connsiteY4" fmla="*/ 549004 h 549004"/>
                    <a:gd name="connsiteX5" fmla="*/ 1053 w 230509"/>
                    <a:gd name="connsiteY5" fmla="*/ 549004 h 549004"/>
                    <a:gd name="connsiteX6" fmla="*/ 1053 w 230509"/>
                    <a:gd name="connsiteY6" fmla="*/ 549004 h 549004"/>
                    <a:gd name="connsiteX7" fmla="*/ 0 w 230509"/>
                    <a:gd name="connsiteY7" fmla="*/ 344872 h 549004"/>
                    <a:gd name="connsiteX8" fmla="*/ 1053 w 230509"/>
                    <a:gd name="connsiteY8" fmla="*/ 114728 h 549004"/>
                    <a:gd name="connsiteX9" fmla="*/ 115781 w 230509"/>
                    <a:gd name="connsiteY9" fmla="*/ 0 h 549004"/>
                    <a:gd name="connsiteX0" fmla="*/ 1053 w 230509"/>
                    <a:gd name="connsiteY0" fmla="*/ 549004 h 640444"/>
                    <a:gd name="connsiteX1" fmla="*/ 0 w 230509"/>
                    <a:gd name="connsiteY1" fmla="*/ 344872 h 640444"/>
                    <a:gd name="connsiteX2" fmla="*/ 1053 w 230509"/>
                    <a:gd name="connsiteY2" fmla="*/ 114728 h 640444"/>
                    <a:gd name="connsiteX3" fmla="*/ 115781 w 230509"/>
                    <a:gd name="connsiteY3" fmla="*/ 0 h 640444"/>
                    <a:gd name="connsiteX4" fmla="*/ 115781 w 230509"/>
                    <a:gd name="connsiteY4" fmla="*/ 0 h 640444"/>
                    <a:gd name="connsiteX5" fmla="*/ 230509 w 230509"/>
                    <a:gd name="connsiteY5" fmla="*/ 114728 h 640444"/>
                    <a:gd name="connsiteX6" fmla="*/ 230509 w 230509"/>
                    <a:gd name="connsiteY6" fmla="*/ 549004 h 640444"/>
                    <a:gd name="connsiteX7" fmla="*/ 230509 w 230509"/>
                    <a:gd name="connsiteY7" fmla="*/ 549004 h 640444"/>
                    <a:gd name="connsiteX8" fmla="*/ 1053 w 230509"/>
                    <a:gd name="connsiteY8" fmla="*/ 549004 h 640444"/>
                    <a:gd name="connsiteX9" fmla="*/ 92493 w 230509"/>
                    <a:gd name="connsiteY9" fmla="*/ 640444 h 640444"/>
                    <a:gd name="connsiteX0" fmla="*/ 1053 w 230509"/>
                    <a:gd name="connsiteY0" fmla="*/ 549004 h 549004"/>
                    <a:gd name="connsiteX1" fmla="*/ 0 w 230509"/>
                    <a:gd name="connsiteY1" fmla="*/ 344872 h 549004"/>
                    <a:gd name="connsiteX2" fmla="*/ 1053 w 230509"/>
                    <a:gd name="connsiteY2" fmla="*/ 114728 h 549004"/>
                    <a:gd name="connsiteX3" fmla="*/ 115781 w 230509"/>
                    <a:gd name="connsiteY3" fmla="*/ 0 h 549004"/>
                    <a:gd name="connsiteX4" fmla="*/ 115781 w 230509"/>
                    <a:gd name="connsiteY4" fmla="*/ 0 h 549004"/>
                    <a:gd name="connsiteX5" fmla="*/ 230509 w 230509"/>
                    <a:gd name="connsiteY5" fmla="*/ 114728 h 549004"/>
                    <a:gd name="connsiteX6" fmla="*/ 230509 w 230509"/>
                    <a:gd name="connsiteY6" fmla="*/ 549004 h 549004"/>
                    <a:gd name="connsiteX7" fmla="*/ 230509 w 230509"/>
                    <a:gd name="connsiteY7" fmla="*/ 549004 h 549004"/>
                    <a:gd name="connsiteX8" fmla="*/ 1053 w 230509"/>
                    <a:gd name="connsiteY8" fmla="*/ 549004 h 549004"/>
                    <a:gd name="connsiteX0" fmla="*/ 1053 w 230509"/>
                    <a:gd name="connsiteY0" fmla="*/ 549004 h 549004"/>
                    <a:gd name="connsiteX1" fmla="*/ 0 w 230509"/>
                    <a:gd name="connsiteY1" fmla="*/ 344872 h 549004"/>
                    <a:gd name="connsiteX2" fmla="*/ 1053 w 230509"/>
                    <a:gd name="connsiteY2" fmla="*/ 114728 h 549004"/>
                    <a:gd name="connsiteX3" fmla="*/ 115781 w 230509"/>
                    <a:gd name="connsiteY3" fmla="*/ 0 h 549004"/>
                    <a:gd name="connsiteX4" fmla="*/ 115781 w 230509"/>
                    <a:gd name="connsiteY4" fmla="*/ 0 h 549004"/>
                    <a:gd name="connsiteX5" fmla="*/ 230509 w 230509"/>
                    <a:gd name="connsiteY5" fmla="*/ 114728 h 549004"/>
                    <a:gd name="connsiteX6" fmla="*/ 230509 w 230509"/>
                    <a:gd name="connsiteY6" fmla="*/ 549004 h 549004"/>
                    <a:gd name="connsiteX7" fmla="*/ 230509 w 230509"/>
                    <a:gd name="connsiteY7" fmla="*/ 549004 h 549004"/>
                    <a:gd name="connsiteX0" fmla="*/ 0 w 230509"/>
                    <a:gd name="connsiteY0" fmla="*/ 344872 h 549004"/>
                    <a:gd name="connsiteX1" fmla="*/ 1053 w 230509"/>
                    <a:gd name="connsiteY1" fmla="*/ 114728 h 549004"/>
                    <a:gd name="connsiteX2" fmla="*/ 115781 w 230509"/>
                    <a:gd name="connsiteY2" fmla="*/ 0 h 549004"/>
                    <a:gd name="connsiteX3" fmla="*/ 115781 w 230509"/>
                    <a:gd name="connsiteY3" fmla="*/ 0 h 549004"/>
                    <a:gd name="connsiteX4" fmla="*/ 230509 w 230509"/>
                    <a:gd name="connsiteY4" fmla="*/ 114728 h 549004"/>
                    <a:gd name="connsiteX5" fmla="*/ 230509 w 230509"/>
                    <a:gd name="connsiteY5" fmla="*/ 549004 h 549004"/>
                    <a:gd name="connsiteX6" fmla="*/ 230509 w 230509"/>
                    <a:gd name="connsiteY6" fmla="*/ 549004 h 5490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30509" h="549004">
                      <a:moveTo>
                        <a:pt x="0" y="344872"/>
                      </a:moveTo>
                      <a:lnTo>
                        <a:pt x="1053" y="114728"/>
                      </a:lnTo>
                      <a:cubicBezTo>
                        <a:pt x="1053" y="51365"/>
                        <a:pt x="52418" y="0"/>
                        <a:pt x="115781" y="0"/>
                      </a:cubicBezTo>
                      <a:lnTo>
                        <a:pt x="115781" y="0"/>
                      </a:lnTo>
                      <a:cubicBezTo>
                        <a:pt x="179144" y="0"/>
                        <a:pt x="230509" y="51365"/>
                        <a:pt x="230509" y="114728"/>
                      </a:cubicBezTo>
                      <a:lnTo>
                        <a:pt x="230509" y="549004"/>
                      </a:lnTo>
                      <a:lnTo>
                        <a:pt x="230509" y="549004"/>
                      </a:lnTo>
                    </a:path>
                  </a:pathLst>
                </a:custGeom>
                <a:pattFill prst="pct75">
                  <a:fgClr>
                    <a:schemeClr val="bg2">
                      <a:lumMod val="50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873" name="台形 1872"/>
                <p:cNvSpPr/>
                <p:nvPr/>
              </p:nvSpPr>
              <p:spPr>
                <a:xfrm rot="9420290" flipH="1">
                  <a:off x="9130469" y="3546232"/>
                  <a:ext cx="211442" cy="106629"/>
                </a:xfrm>
                <a:prstGeom prst="trapezoid">
                  <a:avLst>
                    <a:gd name="adj" fmla="val 13602"/>
                  </a:avLst>
                </a:prstGeom>
                <a:pattFill prst="dkVert">
                  <a:fgClr>
                    <a:srgbClr val="FF6699"/>
                  </a:fgClr>
                  <a:bgClr>
                    <a:srgbClr val="FFCCFF"/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874" name="片側の 2 つの角を丸めた四角形 1873"/>
                <p:cNvSpPr/>
                <p:nvPr/>
              </p:nvSpPr>
              <p:spPr>
                <a:xfrm rot="9376473" flipH="1">
                  <a:off x="9251231" y="3577680"/>
                  <a:ext cx="229456" cy="633977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pattFill prst="pct75">
                  <a:fgClr>
                    <a:schemeClr val="bg2">
                      <a:lumMod val="50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</p:grpSp>
        </p:grpSp>
        <p:grpSp>
          <p:nvGrpSpPr>
            <p:cNvPr id="1776" name="グループ化 1775"/>
            <p:cNvGrpSpPr/>
            <p:nvPr/>
          </p:nvGrpSpPr>
          <p:grpSpPr>
            <a:xfrm>
              <a:off x="7827851" y="5194885"/>
              <a:ext cx="1744944" cy="1291181"/>
              <a:chOff x="7827851" y="1313765"/>
              <a:chExt cx="1744944" cy="1291181"/>
            </a:xfrm>
          </p:grpSpPr>
          <p:grpSp>
            <p:nvGrpSpPr>
              <p:cNvPr id="1777" name="グループ化 1776"/>
              <p:cNvGrpSpPr/>
              <p:nvPr/>
            </p:nvGrpSpPr>
            <p:grpSpPr>
              <a:xfrm>
                <a:off x="7827851" y="1313765"/>
                <a:ext cx="1710190" cy="1128451"/>
                <a:chOff x="4096290" y="1313765"/>
                <a:chExt cx="1710190" cy="1128451"/>
              </a:xfrm>
            </p:grpSpPr>
            <p:grpSp>
              <p:nvGrpSpPr>
                <p:cNvPr id="1786" name="グループ化 1785"/>
                <p:cNvGrpSpPr/>
                <p:nvPr/>
              </p:nvGrpSpPr>
              <p:grpSpPr>
                <a:xfrm>
                  <a:off x="5256567" y="1313765"/>
                  <a:ext cx="351520" cy="472579"/>
                  <a:chOff x="5623902" y="1911299"/>
                  <a:chExt cx="738224" cy="842624"/>
                </a:xfrm>
                <a:solidFill>
                  <a:schemeClr val="bg1">
                    <a:lumMod val="85000"/>
                  </a:schemeClr>
                </a:solidFill>
              </p:grpSpPr>
              <p:sp>
                <p:nvSpPr>
                  <p:cNvPr id="1863" name="フリーフォーム 1862"/>
                  <p:cNvSpPr/>
                  <p:nvPr/>
                </p:nvSpPr>
                <p:spPr bwMode="auto">
                  <a:xfrm flipH="1">
                    <a:off x="5763090" y="1940823"/>
                    <a:ext cx="410563" cy="716282"/>
                  </a:xfrm>
                  <a:custGeom>
                    <a:avLst/>
                    <a:gdLst>
                      <a:gd name="connsiteX0" fmla="*/ 410563 w 410563"/>
                      <a:gd name="connsiteY0" fmla="*/ 52 h 716282"/>
                      <a:gd name="connsiteX1" fmla="*/ 409922 w 410563"/>
                      <a:gd name="connsiteY1" fmla="*/ 65596 h 716282"/>
                      <a:gd name="connsiteX2" fmla="*/ 86231 w 410563"/>
                      <a:gd name="connsiteY2" fmla="*/ 392969 h 716282"/>
                      <a:gd name="connsiteX3" fmla="*/ 74810 w 410563"/>
                      <a:gd name="connsiteY3" fmla="*/ 680232 h 716282"/>
                      <a:gd name="connsiteX4" fmla="*/ 83276 w 410563"/>
                      <a:gd name="connsiteY4" fmla="*/ 716282 h 716282"/>
                      <a:gd name="connsiteX5" fmla="*/ 15973 w 410563"/>
                      <a:gd name="connsiteY5" fmla="*/ 716282 h 716282"/>
                      <a:gd name="connsiteX6" fmla="*/ 12097 w 410563"/>
                      <a:gd name="connsiteY6" fmla="*/ 701389 h 716282"/>
                      <a:gd name="connsiteX7" fmla="*/ 27173 w 410563"/>
                      <a:gd name="connsiteY7" fmla="*/ 361201 h 716282"/>
                      <a:gd name="connsiteX8" fmla="*/ 410563 w 410563"/>
                      <a:gd name="connsiteY8" fmla="*/ 52 h 71628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10563" h="716282">
                        <a:moveTo>
                          <a:pt x="410563" y="52"/>
                        </a:moveTo>
                        <a:cubicBezTo>
                          <a:pt x="410349" y="21900"/>
                          <a:pt x="410136" y="43748"/>
                          <a:pt x="409922" y="65596"/>
                        </a:cubicBezTo>
                        <a:cubicBezTo>
                          <a:pt x="265649" y="62550"/>
                          <a:pt x="135827" y="193849"/>
                          <a:pt x="86231" y="392969"/>
                        </a:cubicBezTo>
                        <a:cubicBezTo>
                          <a:pt x="63143" y="485664"/>
                          <a:pt x="59449" y="585598"/>
                          <a:pt x="74810" y="680232"/>
                        </a:cubicBezTo>
                        <a:lnTo>
                          <a:pt x="83276" y="716282"/>
                        </a:lnTo>
                        <a:lnTo>
                          <a:pt x="15973" y="716282"/>
                        </a:lnTo>
                        <a:lnTo>
                          <a:pt x="12097" y="701389"/>
                        </a:lnTo>
                        <a:cubicBezTo>
                          <a:pt x="-7990" y="589438"/>
                          <a:pt x="-3126" y="470590"/>
                          <a:pt x="27173" y="361201"/>
                        </a:cubicBezTo>
                        <a:cubicBezTo>
                          <a:pt x="88187" y="140917"/>
                          <a:pt x="241142" y="-3165"/>
                          <a:pt x="410563" y="52"/>
                        </a:cubicBezTo>
                        <a:close/>
                      </a:path>
                    </a:pathLst>
                  </a:custGeom>
                  <a:pattFill prst="wdUpDiag">
                    <a:fgClr>
                      <a:schemeClr val="bg2">
                        <a:lumMod val="50000"/>
                      </a:schemeClr>
                    </a:fgClr>
                    <a:bgClr>
                      <a:schemeClr val="bg2">
                        <a:lumMod val="60000"/>
                        <a:lumOff val="40000"/>
                      </a:schemeClr>
                    </a:bgClr>
                  </a:patt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64" name="片側の 2 つの角を丸めた四角形 1863"/>
                  <p:cNvSpPr/>
                  <p:nvPr/>
                </p:nvSpPr>
                <p:spPr bwMode="auto">
                  <a:xfrm>
                    <a:off x="5949471" y="2651761"/>
                    <a:ext cx="363370" cy="82406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bg2">
                      <a:lumMod val="50000"/>
                    </a:schemeClr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65" name="片側の 2 つの角を丸めた四角形 1864"/>
                  <p:cNvSpPr/>
                  <p:nvPr/>
                </p:nvSpPr>
                <p:spPr bwMode="auto">
                  <a:xfrm>
                    <a:off x="5900186" y="2708204"/>
                    <a:ext cx="461940" cy="45719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bg2">
                      <a:lumMod val="50000"/>
                    </a:schemeClr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66" name="角丸四角形 1865"/>
                  <p:cNvSpPr/>
                  <p:nvPr/>
                </p:nvSpPr>
                <p:spPr bwMode="auto">
                  <a:xfrm>
                    <a:off x="5623902" y="1911299"/>
                    <a:ext cx="192086" cy="131294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7030A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787" name="グループ化 1786"/>
                <p:cNvGrpSpPr/>
                <p:nvPr/>
              </p:nvGrpSpPr>
              <p:grpSpPr>
                <a:xfrm flipH="1">
                  <a:off x="4386015" y="1313765"/>
                  <a:ext cx="351520" cy="472579"/>
                  <a:chOff x="5623902" y="1911299"/>
                  <a:chExt cx="738224" cy="842624"/>
                </a:xfrm>
                <a:solidFill>
                  <a:schemeClr val="bg1">
                    <a:lumMod val="85000"/>
                  </a:schemeClr>
                </a:solidFill>
              </p:grpSpPr>
              <p:sp>
                <p:nvSpPr>
                  <p:cNvPr id="1859" name="フリーフォーム 1858"/>
                  <p:cNvSpPr/>
                  <p:nvPr/>
                </p:nvSpPr>
                <p:spPr bwMode="auto">
                  <a:xfrm flipH="1">
                    <a:off x="5763090" y="1940823"/>
                    <a:ext cx="410563" cy="716282"/>
                  </a:xfrm>
                  <a:custGeom>
                    <a:avLst/>
                    <a:gdLst>
                      <a:gd name="connsiteX0" fmla="*/ 410563 w 410563"/>
                      <a:gd name="connsiteY0" fmla="*/ 52 h 716282"/>
                      <a:gd name="connsiteX1" fmla="*/ 409922 w 410563"/>
                      <a:gd name="connsiteY1" fmla="*/ 65596 h 716282"/>
                      <a:gd name="connsiteX2" fmla="*/ 86231 w 410563"/>
                      <a:gd name="connsiteY2" fmla="*/ 392969 h 716282"/>
                      <a:gd name="connsiteX3" fmla="*/ 74810 w 410563"/>
                      <a:gd name="connsiteY3" fmla="*/ 680232 h 716282"/>
                      <a:gd name="connsiteX4" fmla="*/ 83276 w 410563"/>
                      <a:gd name="connsiteY4" fmla="*/ 716282 h 716282"/>
                      <a:gd name="connsiteX5" fmla="*/ 15973 w 410563"/>
                      <a:gd name="connsiteY5" fmla="*/ 716282 h 716282"/>
                      <a:gd name="connsiteX6" fmla="*/ 12097 w 410563"/>
                      <a:gd name="connsiteY6" fmla="*/ 701389 h 716282"/>
                      <a:gd name="connsiteX7" fmla="*/ 27173 w 410563"/>
                      <a:gd name="connsiteY7" fmla="*/ 361201 h 716282"/>
                      <a:gd name="connsiteX8" fmla="*/ 410563 w 410563"/>
                      <a:gd name="connsiteY8" fmla="*/ 52 h 71628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10563" h="716282">
                        <a:moveTo>
                          <a:pt x="410563" y="52"/>
                        </a:moveTo>
                        <a:cubicBezTo>
                          <a:pt x="410349" y="21900"/>
                          <a:pt x="410136" y="43748"/>
                          <a:pt x="409922" y="65596"/>
                        </a:cubicBezTo>
                        <a:cubicBezTo>
                          <a:pt x="265649" y="62550"/>
                          <a:pt x="135827" y="193849"/>
                          <a:pt x="86231" y="392969"/>
                        </a:cubicBezTo>
                        <a:cubicBezTo>
                          <a:pt x="63143" y="485664"/>
                          <a:pt x="59449" y="585598"/>
                          <a:pt x="74810" y="680232"/>
                        </a:cubicBezTo>
                        <a:lnTo>
                          <a:pt x="83276" y="716282"/>
                        </a:lnTo>
                        <a:lnTo>
                          <a:pt x="15973" y="716282"/>
                        </a:lnTo>
                        <a:lnTo>
                          <a:pt x="12097" y="701389"/>
                        </a:lnTo>
                        <a:cubicBezTo>
                          <a:pt x="-7990" y="589438"/>
                          <a:pt x="-3126" y="470590"/>
                          <a:pt x="27173" y="361201"/>
                        </a:cubicBezTo>
                        <a:cubicBezTo>
                          <a:pt x="88187" y="140917"/>
                          <a:pt x="241142" y="-3165"/>
                          <a:pt x="410563" y="52"/>
                        </a:cubicBezTo>
                        <a:close/>
                      </a:path>
                    </a:pathLst>
                  </a:custGeom>
                  <a:pattFill prst="wdUpDiag">
                    <a:fgClr>
                      <a:schemeClr val="bg2">
                        <a:lumMod val="50000"/>
                      </a:schemeClr>
                    </a:fgClr>
                    <a:bgClr>
                      <a:schemeClr val="bg2">
                        <a:lumMod val="60000"/>
                        <a:lumOff val="40000"/>
                      </a:schemeClr>
                    </a:bgClr>
                  </a:patt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60" name="片側の 2 つの角を丸めた四角形 1859"/>
                  <p:cNvSpPr/>
                  <p:nvPr/>
                </p:nvSpPr>
                <p:spPr bwMode="auto">
                  <a:xfrm>
                    <a:off x="5949471" y="2651761"/>
                    <a:ext cx="363370" cy="82406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bg2">
                      <a:lumMod val="50000"/>
                    </a:schemeClr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61" name="片側の 2 つの角を丸めた四角形 1860"/>
                  <p:cNvSpPr/>
                  <p:nvPr/>
                </p:nvSpPr>
                <p:spPr bwMode="auto">
                  <a:xfrm>
                    <a:off x="5900186" y="2708204"/>
                    <a:ext cx="461940" cy="45719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bg2">
                      <a:lumMod val="50000"/>
                    </a:schemeClr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62" name="角丸四角形 1861"/>
                  <p:cNvSpPr/>
                  <p:nvPr/>
                </p:nvSpPr>
                <p:spPr bwMode="auto">
                  <a:xfrm>
                    <a:off x="5623902" y="1911299"/>
                    <a:ext cx="192086" cy="131294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B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788" name="グループ化 1787"/>
                <p:cNvGrpSpPr/>
                <p:nvPr/>
              </p:nvGrpSpPr>
              <p:grpSpPr>
                <a:xfrm flipH="1">
                  <a:off x="5359231" y="1565002"/>
                  <a:ext cx="262904" cy="222792"/>
                  <a:chOff x="3827875" y="1940823"/>
                  <a:chExt cx="959495" cy="813101"/>
                </a:xfrm>
                <a:solidFill>
                  <a:schemeClr val="bg1">
                    <a:lumMod val="85000"/>
                  </a:schemeClr>
                </a:solidFill>
              </p:grpSpPr>
              <p:sp>
                <p:nvSpPr>
                  <p:cNvPr id="1856" name="フリーフォーム 1855"/>
                  <p:cNvSpPr/>
                  <p:nvPr/>
                </p:nvSpPr>
                <p:spPr bwMode="auto">
                  <a:xfrm>
                    <a:off x="3962890" y="1940823"/>
                    <a:ext cx="644460" cy="716430"/>
                  </a:xfrm>
                  <a:custGeom>
                    <a:avLst/>
                    <a:gdLst>
                      <a:gd name="connsiteX0" fmla="*/ 390971 w 644460"/>
                      <a:gd name="connsiteY0" fmla="*/ 374 h 716430"/>
                      <a:gd name="connsiteX1" fmla="*/ 644460 w 644460"/>
                      <a:gd name="connsiteY1" fmla="*/ 109301 h 716430"/>
                      <a:gd name="connsiteX2" fmla="*/ 597918 w 644460"/>
                      <a:gd name="connsiteY2" fmla="*/ 197815 h 716430"/>
                      <a:gd name="connsiteX3" fmla="*/ 120940 w 644460"/>
                      <a:gd name="connsiteY3" fmla="*/ 378491 h 716430"/>
                      <a:gd name="connsiteX4" fmla="*/ 98561 w 644460"/>
                      <a:gd name="connsiteY4" fmla="*/ 630202 h 716430"/>
                      <a:gd name="connsiteX5" fmla="*/ 114687 w 644460"/>
                      <a:gd name="connsiteY5" fmla="*/ 716430 h 716430"/>
                      <a:gd name="connsiteX6" fmla="*/ 19275 w 644460"/>
                      <a:gd name="connsiteY6" fmla="*/ 716430 h 716430"/>
                      <a:gd name="connsiteX7" fmla="*/ 4276 w 644460"/>
                      <a:gd name="connsiteY7" fmla="*/ 646349 h 716430"/>
                      <a:gd name="connsiteX8" fmla="*/ 38487 w 644460"/>
                      <a:gd name="connsiteY8" fmla="*/ 324478 h 716430"/>
                      <a:gd name="connsiteX9" fmla="*/ 390971 w 644460"/>
                      <a:gd name="connsiteY9" fmla="*/ 374 h 7164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644460" h="716430">
                        <a:moveTo>
                          <a:pt x="390971" y="374"/>
                        </a:moveTo>
                        <a:cubicBezTo>
                          <a:pt x="478125" y="-4048"/>
                          <a:pt x="567366" y="30576"/>
                          <a:pt x="644460" y="109301"/>
                        </a:cubicBezTo>
                        <a:lnTo>
                          <a:pt x="597918" y="197815"/>
                        </a:lnTo>
                        <a:cubicBezTo>
                          <a:pt x="438450" y="5354"/>
                          <a:pt x="201856" y="94974"/>
                          <a:pt x="120940" y="378491"/>
                        </a:cubicBezTo>
                        <a:cubicBezTo>
                          <a:pt x="97901" y="459216"/>
                          <a:pt x="90739" y="546312"/>
                          <a:pt x="98561" y="630202"/>
                        </a:cubicBezTo>
                        <a:lnTo>
                          <a:pt x="114687" y="716430"/>
                        </a:lnTo>
                        <a:lnTo>
                          <a:pt x="19275" y="716430"/>
                        </a:lnTo>
                        <a:lnTo>
                          <a:pt x="4276" y="646349"/>
                        </a:lnTo>
                        <a:cubicBezTo>
                          <a:pt x="-7005" y="538930"/>
                          <a:pt x="3910" y="426985"/>
                          <a:pt x="38487" y="324478"/>
                        </a:cubicBezTo>
                        <a:cubicBezTo>
                          <a:pt x="106253" y="123580"/>
                          <a:pt x="245713" y="7745"/>
                          <a:pt x="390971" y="374"/>
                        </a:cubicBezTo>
                        <a:close/>
                      </a:path>
                    </a:pathLst>
                  </a:custGeom>
                  <a:pattFill prst="wdDnDiag">
                    <a:fgClr>
                      <a:schemeClr val="bg1">
                        <a:lumMod val="85000"/>
                      </a:schemeClr>
                    </a:fgClr>
                    <a:bgClr>
                      <a:schemeClr val="bg1">
                        <a:lumMod val="65000"/>
                      </a:schemeClr>
                    </a:bgClr>
                  </a:patt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57" name="片側の 2 つの角を丸めた四角形 1856"/>
                  <p:cNvSpPr/>
                  <p:nvPr/>
                </p:nvSpPr>
                <p:spPr bwMode="auto">
                  <a:xfrm>
                    <a:off x="3827875" y="2573904"/>
                    <a:ext cx="405045" cy="180020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tx1">
                      <a:lumMod val="95000"/>
                      <a:lumOff val="5000"/>
                    </a:schemeClr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58" name="角丸四角形 1857"/>
                  <p:cNvSpPr/>
                  <p:nvPr/>
                </p:nvSpPr>
                <p:spPr bwMode="auto">
                  <a:xfrm rot="1800000">
                    <a:off x="4427330" y="1986236"/>
                    <a:ext cx="360040" cy="225025"/>
                  </a:xfrm>
                  <a:prstGeom prst="roundRect">
                    <a:avLst>
                      <a:gd name="adj" fmla="val 50000"/>
                    </a:avLst>
                  </a:prstGeom>
                  <a:pattFill prst="openDmnd">
                    <a:fgClr>
                      <a:schemeClr val="bg1">
                        <a:lumMod val="85000"/>
                      </a:schemeClr>
                    </a:fgClr>
                    <a:bgClr>
                      <a:schemeClr val="bg1">
                        <a:lumMod val="50000"/>
                      </a:schemeClr>
                    </a:bgClr>
                  </a:patt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789" name="グループ化 1788"/>
                <p:cNvGrpSpPr/>
                <p:nvPr/>
              </p:nvGrpSpPr>
              <p:grpSpPr>
                <a:xfrm>
                  <a:off x="4191763" y="1434862"/>
                  <a:ext cx="293941" cy="351482"/>
                  <a:chOff x="2811595" y="1173737"/>
                  <a:chExt cx="864855" cy="883214"/>
                </a:xfrm>
                <a:solidFill>
                  <a:schemeClr val="bg1">
                    <a:lumMod val="85000"/>
                  </a:schemeClr>
                </a:solidFill>
              </p:grpSpPr>
              <p:sp>
                <p:nvSpPr>
                  <p:cNvPr id="1850" name="フリーフォーム 1849"/>
                  <p:cNvSpPr/>
                  <p:nvPr/>
                </p:nvSpPr>
                <p:spPr bwMode="auto">
                  <a:xfrm>
                    <a:off x="2979969" y="1223601"/>
                    <a:ext cx="541923" cy="765239"/>
                  </a:xfrm>
                  <a:custGeom>
                    <a:avLst/>
                    <a:gdLst>
                      <a:gd name="connsiteX0" fmla="*/ 382784 w 541923"/>
                      <a:gd name="connsiteY0" fmla="*/ 861 h 765239"/>
                      <a:gd name="connsiteX1" fmla="*/ 541923 w 541923"/>
                      <a:gd name="connsiteY1" fmla="*/ 33357 h 765239"/>
                      <a:gd name="connsiteX2" fmla="*/ 525393 w 541923"/>
                      <a:gd name="connsiteY2" fmla="*/ 97515 h 765239"/>
                      <a:gd name="connsiteX3" fmla="*/ 83205 w 541923"/>
                      <a:gd name="connsiteY3" fmla="*/ 403559 h 765239"/>
                      <a:gd name="connsiteX4" fmla="*/ 71021 w 541923"/>
                      <a:gd name="connsiteY4" fmla="*/ 657870 h 765239"/>
                      <a:gd name="connsiteX5" fmla="*/ 94900 w 541923"/>
                      <a:gd name="connsiteY5" fmla="*/ 765239 h 765239"/>
                      <a:gd name="connsiteX6" fmla="*/ 29932 w 541923"/>
                      <a:gd name="connsiteY6" fmla="*/ 765239 h 765239"/>
                      <a:gd name="connsiteX7" fmla="*/ 7501 w 541923"/>
                      <a:gd name="connsiteY7" fmla="*/ 672692 h 765239"/>
                      <a:gd name="connsiteX8" fmla="*/ 23839 w 541923"/>
                      <a:gd name="connsiteY8" fmla="*/ 373852 h 765239"/>
                      <a:gd name="connsiteX9" fmla="*/ 382784 w 541923"/>
                      <a:gd name="connsiteY9" fmla="*/ 861 h 7652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541923" h="765239">
                        <a:moveTo>
                          <a:pt x="382784" y="861"/>
                        </a:moveTo>
                        <a:cubicBezTo>
                          <a:pt x="435317" y="-3202"/>
                          <a:pt x="489289" y="7022"/>
                          <a:pt x="541923" y="33357"/>
                        </a:cubicBezTo>
                        <a:lnTo>
                          <a:pt x="525393" y="97515"/>
                        </a:lnTo>
                        <a:cubicBezTo>
                          <a:pt x="345600" y="-2424"/>
                          <a:pt x="145198" y="136276"/>
                          <a:pt x="83205" y="403559"/>
                        </a:cubicBezTo>
                        <a:cubicBezTo>
                          <a:pt x="63909" y="486755"/>
                          <a:pt x="60212" y="574337"/>
                          <a:pt x="71021" y="657870"/>
                        </a:cubicBezTo>
                        <a:lnTo>
                          <a:pt x="94900" y="765239"/>
                        </a:lnTo>
                        <a:lnTo>
                          <a:pt x="29932" y="765239"/>
                        </a:lnTo>
                        <a:lnTo>
                          <a:pt x="7501" y="672692"/>
                        </a:lnTo>
                        <a:cubicBezTo>
                          <a:pt x="-6235" y="574573"/>
                          <a:pt x="-1290" y="471376"/>
                          <a:pt x="23839" y="373852"/>
                        </a:cubicBezTo>
                        <a:cubicBezTo>
                          <a:pt x="80538" y="153807"/>
                          <a:pt x="225185" y="13048"/>
                          <a:pt x="382784" y="861"/>
                        </a:cubicBezTo>
                        <a:close/>
                      </a:path>
                    </a:pathLst>
                  </a:custGeom>
                  <a:pattFill prst="sphere">
                    <a:fgClr>
                      <a:schemeClr val="accent3">
                        <a:lumMod val="95000"/>
                      </a:schemeClr>
                    </a:fgClr>
                    <a:bgClr>
                      <a:schemeClr val="bg2">
                        <a:lumMod val="60000"/>
                        <a:lumOff val="40000"/>
                      </a:schemeClr>
                    </a:bgClr>
                  </a:patt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1851" name="グループ化 1850"/>
                  <p:cNvGrpSpPr/>
                  <p:nvPr/>
                </p:nvGrpSpPr>
                <p:grpSpPr>
                  <a:xfrm rot="6300000">
                    <a:off x="3439365" y="1187319"/>
                    <a:ext cx="250668" cy="223503"/>
                    <a:chOff x="4793789" y="1448780"/>
                    <a:chExt cx="402091" cy="358516"/>
                  </a:xfrm>
                  <a:grpFill/>
                </p:grpSpPr>
                <p:sp>
                  <p:nvSpPr>
                    <p:cNvPr id="1854" name="楕円 1853"/>
                    <p:cNvSpPr/>
                    <p:nvPr/>
                  </p:nvSpPr>
                  <p:spPr bwMode="auto">
                    <a:xfrm>
                      <a:off x="4819509" y="1448780"/>
                      <a:ext cx="358516" cy="358516"/>
                    </a:xfrm>
                    <a:prstGeom prst="ellipse">
                      <a:avLst/>
                    </a:prstGeom>
                    <a:pattFill prst="lgCheck">
                      <a:fgClr>
                        <a:schemeClr val="tx1">
                          <a:lumMod val="95000"/>
                          <a:lumOff val="5000"/>
                        </a:schemeClr>
                      </a:fgClr>
                      <a:bgClr>
                        <a:schemeClr val="bg2">
                          <a:lumMod val="60000"/>
                          <a:lumOff val="40000"/>
                        </a:schemeClr>
                      </a:bgClr>
                    </a:patt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855" name="楕円 1854"/>
                    <p:cNvSpPr/>
                    <p:nvPr/>
                  </p:nvSpPr>
                  <p:spPr bwMode="auto">
                    <a:xfrm>
                      <a:off x="4793789" y="1608858"/>
                      <a:ext cx="402091" cy="45719"/>
                    </a:xfrm>
                    <a:prstGeom prst="ellipse">
                      <a:avLst/>
                    </a:prstGeom>
                    <a:solidFill>
                      <a:schemeClr val="bg1">
                        <a:lumMod val="50000"/>
                      </a:schemeClr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1852" name="正方形/長方形 1851"/>
                  <p:cNvSpPr/>
                  <p:nvPr/>
                </p:nvSpPr>
                <p:spPr bwMode="auto">
                  <a:xfrm>
                    <a:off x="2882770" y="1900308"/>
                    <a:ext cx="315035" cy="142285"/>
                  </a:xfrm>
                  <a:prstGeom prst="rect">
                    <a:avLst/>
                  </a:prstGeom>
                  <a:solidFill>
                    <a:schemeClr val="bg1">
                      <a:lumMod val="50000"/>
                    </a:schemeClr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53" name="正方形/長方形 1852"/>
                  <p:cNvSpPr/>
                  <p:nvPr/>
                </p:nvSpPr>
                <p:spPr bwMode="auto">
                  <a:xfrm>
                    <a:off x="2811595" y="2000251"/>
                    <a:ext cx="457386" cy="56700"/>
                  </a:xfrm>
                  <a:prstGeom prst="rect">
                    <a:avLst/>
                  </a:prstGeom>
                  <a:solidFill>
                    <a:schemeClr val="bg2">
                      <a:lumMod val="50000"/>
                    </a:schemeClr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790" name="グループ化 1789"/>
                <p:cNvGrpSpPr/>
                <p:nvPr/>
              </p:nvGrpSpPr>
              <p:grpSpPr>
                <a:xfrm flipH="1">
                  <a:off x="5193496" y="1565002"/>
                  <a:ext cx="262904" cy="222792"/>
                  <a:chOff x="3827875" y="1940823"/>
                  <a:chExt cx="959495" cy="813101"/>
                </a:xfrm>
                <a:solidFill>
                  <a:schemeClr val="bg1">
                    <a:lumMod val="85000"/>
                  </a:schemeClr>
                </a:solidFill>
              </p:grpSpPr>
              <p:sp>
                <p:nvSpPr>
                  <p:cNvPr id="1847" name="フリーフォーム 1846"/>
                  <p:cNvSpPr/>
                  <p:nvPr/>
                </p:nvSpPr>
                <p:spPr bwMode="auto">
                  <a:xfrm>
                    <a:off x="3962890" y="1940823"/>
                    <a:ext cx="644460" cy="716430"/>
                  </a:xfrm>
                  <a:custGeom>
                    <a:avLst/>
                    <a:gdLst>
                      <a:gd name="connsiteX0" fmla="*/ 390971 w 644460"/>
                      <a:gd name="connsiteY0" fmla="*/ 374 h 716430"/>
                      <a:gd name="connsiteX1" fmla="*/ 644460 w 644460"/>
                      <a:gd name="connsiteY1" fmla="*/ 109301 h 716430"/>
                      <a:gd name="connsiteX2" fmla="*/ 597918 w 644460"/>
                      <a:gd name="connsiteY2" fmla="*/ 197815 h 716430"/>
                      <a:gd name="connsiteX3" fmla="*/ 120940 w 644460"/>
                      <a:gd name="connsiteY3" fmla="*/ 378491 h 716430"/>
                      <a:gd name="connsiteX4" fmla="*/ 98561 w 644460"/>
                      <a:gd name="connsiteY4" fmla="*/ 630202 h 716430"/>
                      <a:gd name="connsiteX5" fmla="*/ 114687 w 644460"/>
                      <a:gd name="connsiteY5" fmla="*/ 716430 h 716430"/>
                      <a:gd name="connsiteX6" fmla="*/ 19275 w 644460"/>
                      <a:gd name="connsiteY6" fmla="*/ 716430 h 716430"/>
                      <a:gd name="connsiteX7" fmla="*/ 4276 w 644460"/>
                      <a:gd name="connsiteY7" fmla="*/ 646349 h 716430"/>
                      <a:gd name="connsiteX8" fmla="*/ 38487 w 644460"/>
                      <a:gd name="connsiteY8" fmla="*/ 324478 h 716430"/>
                      <a:gd name="connsiteX9" fmla="*/ 390971 w 644460"/>
                      <a:gd name="connsiteY9" fmla="*/ 374 h 7164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644460" h="716430">
                        <a:moveTo>
                          <a:pt x="390971" y="374"/>
                        </a:moveTo>
                        <a:cubicBezTo>
                          <a:pt x="478125" y="-4048"/>
                          <a:pt x="567366" y="30576"/>
                          <a:pt x="644460" y="109301"/>
                        </a:cubicBezTo>
                        <a:lnTo>
                          <a:pt x="597918" y="197815"/>
                        </a:lnTo>
                        <a:cubicBezTo>
                          <a:pt x="438450" y="5354"/>
                          <a:pt x="201856" y="94974"/>
                          <a:pt x="120940" y="378491"/>
                        </a:cubicBezTo>
                        <a:cubicBezTo>
                          <a:pt x="97901" y="459216"/>
                          <a:pt x="90739" y="546312"/>
                          <a:pt x="98561" y="630202"/>
                        </a:cubicBezTo>
                        <a:lnTo>
                          <a:pt x="114687" y="716430"/>
                        </a:lnTo>
                        <a:lnTo>
                          <a:pt x="19275" y="716430"/>
                        </a:lnTo>
                        <a:lnTo>
                          <a:pt x="4276" y="646349"/>
                        </a:lnTo>
                        <a:cubicBezTo>
                          <a:pt x="-7005" y="538930"/>
                          <a:pt x="3910" y="426985"/>
                          <a:pt x="38487" y="324478"/>
                        </a:cubicBezTo>
                        <a:cubicBezTo>
                          <a:pt x="106253" y="123580"/>
                          <a:pt x="245713" y="7745"/>
                          <a:pt x="390971" y="374"/>
                        </a:cubicBezTo>
                        <a:close/>
                      </a:path>
                    </a:pathLst>
                  </a:custGeom>
                  <a:pattFill prst="wdDnDiag">
                    <a:fgClr>
                      <a:schemeClr val="bg1">
                        <a:lumMod val="85000"/>
                      </a:schemeClr>
                    </a:fgClr>
                    <a:bgClr>
                      <a:schemeClr val="bg1">
                        <a:lumMod val="65000"/>
                      </a:schemeClr>
                    </a:bgClr>
                  </a:patt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48" name="片側の 2 つの角を丸めた四角形 1847"/>
                  <p:cNvSpPr/>
                  <p:nvPr/>
                </p:nvSpPr>
                <p:spPr bwMode="auto">
                  <a:xfrm>
                    <a:off x="3827875" y="2573904"/>
                    <a:ext cx="405045" cy="180020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tx1">
                      <a:lumMod val="95000"/>
                      <a:lumOff val="5000"/>
                    </a:schemeClr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49" name="角丸四角形 1848"/>
                  <p:cNvSpPr/>
                  <p:nvPr/>
                </p:nvSpPr>
                <p:spPr bwMode="auto">
                  <a:xfrm rot="1800000">
                    <a:off x="4427330" y="1986236"/>
                    <a:ext cx="360040" cy="225025"/>
                  </a:xfrm>
                  <a:prstGeom prst="roundRect">
                    <a:avLst>
                      <a:gd name="adj" fmla="val 50000"/>
                    </a:avLst>
                  </a:prstGeom>
                  <a:pattFill prst="openDmnd">
                    <a:fgClr>
                      <a:schemeClr val="bg1">
                        <a:lumMod val="85000"/>
                      </a:schemeClr>
                    </a:fgClr>
                    <a:bgClr>
                      <a:schemeClr val="bg1">
                        <a:lumMod val="50000"/>
                      </a:schemeClr>
                    </a:bgClr>
                  </a:patt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791" name="グループ化 1790"/>
                <p:cNvGrpSpPr/>
                <p:nvPr/>
              </p:nvGrpSpPr>
              <p:grpSpPr>
                <a:xfrm flipH="1">
                  <a:off x="4574056" y="1507937"/>
                  <a:ext cx="211298" cy="278407"/>
                  <a:chOff x="5623902" y="1911299"/>
                  <a:chExt cx="738224" cy="842624"/>
                </a:xfrm>
                <a:solidFill>
                  <a:schemeClr val="bg1">
                    <a:lumMod val="85000"/>
                  </a:schemeClr>
                </a:solidFill>
              </p:grpSpPr>
              <p:sp>
                <p:nvSpPr>
                  <p:cNvPr id="1843" name="フリーフォーム 1842"/>
                  <p:cNvSpPr/>
                  <p:nvPr/>
                </p:nvSpPr>
                <p:spPr bwMode="auto">
                  <a:xfrm flipH="1">
                    <a:off x="5763090" y="1940823"/>
                    <a:ext cx="410563" cy="716282"/>
                  </a:xfrm>
                  <a:custGeom>
                    <a:avLst/>
                    <a:gdLst>
                      <a:gd name="connsiteX0" fmla="*/ 410563 w 410563"/>
                      <a:gd name="connsiteY0" fmla="*/ 52 h 716282"/>
                      <a:gd name="connsiteX1" fmla="*/ 409922 w 410563"/>
                      <a:gd name="connsiteY1" fmla="*/ 65596 h 716282"/>
                      <a:gd name="connsiteX2" fmla="*/ 86231 w 410563"/>
                      <a:gd name="connsiteY2" fmla="*/ 392969 h 716282"/>
                      <a:gd name="connsiteX3" fmla="*/ 74810 w 410563"/>
                      <a:gd name="connsiteY3" fmla="*/ 680232 h 716282"/>
                      <a:gd name="connsiteX4" fmla="*/ 83276 w 410563"/>
                      <a:gd name="connsiteY4" fmla="*/ 716282 h 716282"/>
                      <a:gd name="connsiteX5" fmla="*/ 15973 w 410563"/>
                      <a:gd name="connsiteY5" fmla="*/ 716282 h 716282"/>
                      <a:gd name="connsiteX6" fmla="*/ 12097 w 410563"/>
                      <a:gd name="connsiteY6" fmla="*/ 701389 h 716282"/>
                      <a:gd name="connsiteX7" fmla="*/ 27173 w 410563"/>
                      <a:gd name="connsiteY7" fmla="*/ 361201 h 716282"/>
                      <a:gd name="connsiteX8" fmla="*/ 410563 w 410563"/>
                      <a:gd name="connsiteY8" fmla="*/ 52 h 71628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10563" h="716282">
                        <a:moveTo>
                          <a:pt x="410563" y="52"/>
                        </a:moveTo>
                        <a:cubicBezTo>
                          <a:pt x="410349" y="21900"/>
                          <a:pt x="410136" y="43748"/>
                          <a:pt x="409922" y="65596"/>
                        </a:cubicBezTo>
                        <a:cubicBezTo>
                          <a:pt x="265649" y="62550"/>
                          <a:pt x="135827" y="193849"/>
                          <a:pt x="86231" y="392969"/>
                        </a:cubicBezTo>
                        <a:cubicBezTo>
                          <a:pt x="63143" y="485664"/>
                          <a:pt x="59449" y="585598"/>
                          <a:pt x="74810" y="680232"/>
                        </a:cubicBezTo>
                        <a:lnTo>
                          <a:pt x="83276" y="716282"/>
                        </a:lnTo>
                        <a:lnTo>
                          <a:pt x="15973" y="716282"/>
                        </a:lnTo>
                        <a:lnTo>
                          <a:pt x="12097" y="701389"/>
                        </a:lnTo>
                        <a:cubicBezTo>
                          <a:pt x="-7990" y="589438"/>
                          <a:pt x="-3126" y="470590"/>
                          <a:pt x="27173" y="361201"/>
                        </a:cubicBezTo>
                        <a:cubicBezTo>
                          <a:pt x="88187" y="140917"/>
                          <a:pt x="241142" y="-3165"/>
                          <a:pt x="410563" y="52"/>
                        </a:cubicBezTo>
                        <a:close/>
                      </a:path>
                    </a:pathLst>
                  </a:custGeom>
                  <a:pattFill prst="wdUpDiag">
                    <a:fgClr>
                      <a:schemeClr val="bg2">
                        <a:lumMod val="50000"/>
                      </a:schemeClr>
                    </a:fgClr>
                    <a:bgClr>
                      <a:schemeClr val="bg2">
                        <a:lumMod val="60000"/>
                        <a:lumOff val="40000"/>
                      </a:schemeClr>
                    </a:bgClr>
                  </a:patt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44" name="片側の 2 つの角を丸めた四角形 1843"/>
                  <p:cNvSpPr/>
                  <p:nvPr/>
                </p:nvSpPr>
                <p:spPr bwMode="auto">
                  <a:xfrm>
                    <a:off x="5949471" y="2651761"/>
                    <a:ext cx="363370" cy="82406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bg2">
                      <a:lumMod val="50000"/>
                    </a:schemeClr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45" name="片側の 2 つの角を丸めた四角形 1844"/>
                  <p:cNvSpPr/>
                  <p:nvPr/>
                </p:nvSpPr>
                <p:spPr bwMode="auto">
                  <a:xfrm>
                    <a:off x="5900186" y="2708204"/>
                    <a:ext cx="461940" cy="45719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bg2">
                      <a:lumMod val="50000"/>
                    </a:schemeClr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46" name="角丸四角形 1845"/>
                  <p:cNvSpPr/>
                  <p:nvPr/>
                </p:nvSpPr>
                <p:spPr bwMode="auto">
                  <a:xfrm>
                    <a:off x="5623902" y="1911299"/>
                    <a:ext cx="192086" cy="131294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000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792" name="グループ化 1791"/>
                <p:cNvGrpSpPr/>
                <p:nvPr/>
              </p:nvGrpSpPr>
              <p:grpSpPr>
                <a:xfrm>
                  <a:off x="4516913" y="1418857"/>
                  <a:ext cx="292824" cy="367988"/>
                  <a:chOff x="3117365" y="1223616"/>
                  <a:chExt cx="738068" cy="927521"/>
                </a:xfrm>
                <a:solidFill>
                  <a:schemeClr val="bg1">
                    <a:lumMod val="85000"/>
                  </a:schemeClr>
                </a:solidFill>
              </p:grpSpPr>
              <p:sp>
                <p:nvSpPr>
                  <p:cNvPr id="1840" name="フリーフォーム 1839"/>
                  <p:cNvSpPr/>
                  <p:nvPr/>
                </p:nvSpPr>
                <p:spPr bwMode="auto">
                  <a:xfrm>
                    <a:off x="3194021" y="1223616"/>
                    <a:ext cx="528516" cy="837614"/>
                  </a:xfrm>
                  <a:custGeom>
                    <a:avLst/>
                    <a:gdLst>
                      <a:gd name="connsiteX0" fmla="*/ 371255 w 528516"/>
                      <a:gd name="connsiteY0" fmla="*/ 1974 h 837614"/>
                      <a:gd name="connsiteX1" fmla="*/ 528516 w 528516"/>
                      <a:gd name="connsiteY1" fmla="*/ 27000 h 837614"/>
                      <a:gd name="connsiteX2" fmla="*/ 518860 w 528516"/>
                      <a:gd name="connsiteY2" fmla="*/ 69047 h 837614"/>
                      <a:gd name="connsiteX3" fmla="*/ 61428 w 528516"/>
                      <a:gd name="connsiteY3" fmla="*/ 398285 h 837614"/>
                      <a:gd name="connsiteX4" fmla="*/ 78967 w 528516"/>
                      <a:gd name="connsiteY4" fmla="*/ 792682 h 837614"/>
                      <a:gd name="connsiteX5" fmla="*/ 99554 w 528516"/>
                      <a:gd name="connsiteY5" fmla="*/ 837614 h 837614"/>
                      <a:gd name="connsiteX6" fmla="*/ 52899 w 528516"/>
                      <a:gd name="connsiteY6" fmla="*/ 837614 h 837614"/>
                      <a:gd name="connsiteX7" fmla="*/ 42409 w 528516"/>
                      <a:gd name="connsiteY7" fmla="*/ 816061 h 837614"/>
                      <a:gd name="connsiteX8" fmla="*/ 22428 w 528516"/>
                      <a:gd name="connsiteY8" fmla="*/ 379408 h 837614"/>
                      <a:gd name="connsiteX9" fmla="*/ 371255 w 528516"/>
                      <a:gd name="connsiteY9" fmla="*/ 1974 h 8376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528516" h="837614">
                        <a:moveTo>
                          <a:pt x="371255" y="1974"/>
                        </a:moveTo>
                        <a:cubicBezTo>
                          <a:pt x="422880" y="-4079"/>
                          <a:pt x="476174" y="3655"/>
                          <a:pt x="528516" y="27000"/>
                        </a:cubicBezTo>
                        <a:lnTo>
                          <a:pt x="518860" y="69047"/>
                        </a:lnTo>
                        <a:cubicBezTo>
                          <a:pt x="329434" y="-21128"/>
                          <a:pt x="125002" y="126012"/>
                          <a:pt x="61428" y="398285"/>
                        </a:cubicBezTo>
                        <a:cubicBezTo>
                          <a:pt x="30753" y="529657"/>
                          <a:pt x="37981" y="671198"/>
                          <a:pt x="78967" y="792682"/>
                        </a:cubicBezTo>
                        <a:lnTo>
                          <a:pt x="99554" y="837614"/>
                        </a:lnTo>
                        <a:lnTo>
                          <a:pt x="52899" y="837614"/>
                        </a:lnTo>
                        <a:lnTo>
                          <a:pt x="42409" y="816061"/>
                        </a:lnTo>
                        <a:cubicBezTo>
                          <a:pt x="-5443" y="682020"/>
                          <a:pt x="-13791" y="524736"/>
                          <a:pt x="22428" y="379408"/>
                        </a:cubicBezTo>
                        <a:cubicBezTo>
                          <a:pt x="76520" y="162364"/>
                          <a:pt x="216379" y="20131"/>
                          <a:pt x="371255" y="1974"/>
                        </a:cubicBezTo>
                        <a:close/>
                      </a:path>
                    </a:pathLst>
                  </a:custGeom>
                  <a:pattFill prst="wdDnDiag">
                    <a:fgClr>
                      <a:schemeClr val="accent3">
                        <a:lumMod val="95000"/>
                      </a:schemeClr>
                    </a:fgClr>
                    <a:bgClr>
                      <a:schemeClr val="bg2">
                        <a:lumMod val="60000"/>
                        <a:lumOff val="40000"/>
                      </a:schemeClr>
                    </a:bgClr>
                  </a:patt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41" name="片側の 2 つの角を丸めた四角形 1840"/>
                  <p:cNvSpPr/>
                  <p:nvPr/>
                </p:nvSpPr>
                <p:spPr bwMode="auto">
                  <a:xfrm>
                    <a:off x="3117365" y="2021671"/>
                    <a:ext cx="291299" cy="129466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bg1">
                      <a:lumMod val="65000"/>
                    </a:schemeClr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42" name="角丸四角形 1841"/>
                  <p:cNvSpPr/>
                  <p:nvPr/>
                </p:nvSpPr>
                <p:spPr bwMode="auto">
                  <a:xfrm rot="850014">
                    <a:off x="3681389" y="1231187"/>
                    <a:ext cx="174044" cy="110768"/>
                  </a:xfrm>
                  <a:prstGeom prst="roundRect">
                    <a:avLst>
                      <a:gd name="adj" fmla="val 50000"/>
                    </a:avLst>
                  </a:prstGeom>
                  <a:pattFill prst="lgConfetti">
                    <a:fgClr>
                      <a:schemeClr val="tx1">
                        <a:lumMod val="75000"/>
                        <a:lumOff val="25000"/>
                      </a:schemeClr>
                    </a:fgClr>
                    <a:bgClr>
                      <a:schemeClr val="bg2">
                        <a:lumMod val="75000"/>
                      </a:schemeClr>
                    </a:bgClr>
                  </a:patt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793" name="グループ化 1792"/>
                <p:cNvGrpSpPr/>
                <p:nvPr/>
              </p:nvGrpSpPr>
              <p:grpSpPr>
                <a:xfrm>
                  <a:off x="4992670" y="1669513"/>
                  <a:ext cx="101647" cy="114392"/>
                  <a:chOff x="2207695" y="2573905"/>
                  <a:chExt cx="439898" cy="495054"/>
                </a:xfrm>
                <a:solidFill>
                  <a:schemeClr val="bg1">
                    <a:lumMod val="85000"/>
                  </a:schemeClr>
                </a:solidFill>
              </p:grpSpPr>
              <p:sp>
                <p:nvSpPr>
                  <p:cNvPr id="1838" name="台形 1837"/>
                  <p:cNvSpPr/>
                  <p:nvPr/>
                </p:nvSpPr>
                <p:spPr bwMode="auto">
                  <a:xfrm rot="10800000">
                    <a:off x="2207695" y="2573905"/>
                    <a:ext cx="439898" cy="495054"/>
                  </a:xfrm>
                  <a:prstGeom prst="trapezoid">
                    <a:avLst>
                      <a:gd name="adj" fmla="val 18071"/>
                    </a:avLst>
                  </a:prstGeom>
                  <a:solidFill>
                    <a:schemeClr val="accent5">
                      <a:lumMod val="90000"/>
                    </a:schemeClr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39" name="台形 1838"/>
                  <p:cNvSpPr/>
                  <p:nvPr/>
                </p:nvSpPr>
                <p:spPr bwMode="auto">
                  <a:xfrm rot="10800000">
                    <a:off x="2252700" y="2712718"/>
                    <a:ext cx="347625" cy="329565"/>
                  </a:xfrm>
                  <a:prstGeom prst="trapezoid">
                    <a:avLst>
                      <a:gd name="adj" fmla="val 16915"/>
                    </a:avLst>
                  </a:prstGeom>
                  <a:solidFill>
                    <a:srgbClr val="00B0F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794" name="グループ化 1793"/>
                <p:cNvGrpSpPr/>
                <p:nvPr/>
              </p:nvGrpSpPr>
              <p:grpSpPr>
                <a:xfrm>
                  <a:off x="5263073" y="1473443"/>
                  <a:ext cx="274132" cy="312900"/>
                  <a:chOff x="5623902" y="1911299"/>
                  <a:chExt cx="738224" cy="842624"/>
                </a:xfrm>
                <a:solidFill>
                  <a:schemeClr val="bg1">
                    <a:lumMod val="85000"/>
                  </a:schemeClr>
                </a:solidFill>
              </p:grpSpPr>
              <p:sp>
                <p:nvSpPr>
                  <p:cNvPr id="1834" name="フリーフォーム 1833"/>
                  <p:cNvSpPr/>
                  <p:nvPr/>
                </p:nvSpPr>
                <p:spPr bwMode="auto">
                  <a:xfrm flipH="1">
                    <a:off x="5763090" y="1940823"/>
                    <a:ext cx="410563" cy="716282"/>
                  </a:xfrm>
                  <a:custGeom>
                    <a:avLst/>
                    <a:gdLst>
                      <a:gd name="connsiteX0" fmla="*/ 410563 w 410563"/>
                      <a:gd name="connsiteY0" fmla="*/ 52 h 716282"/>
                      <a:gd name="connsiteX1" fmla="*/ 409922 w 410563"/>
                      <a:gd name="connsiteY1" fmla="*/ 65596 h 716282"/>
                      <a:gd name="connsiteX2" fmla="*/ 86231 w 410563"/>
                      <a:gd name="connsiteY2" fmla="*/ 392969 h 716282"/>
                      <a:gd name="connsiteX3" fmla="*/ 74810 w 410563"/>
                      <a:gd name="connsiteY3" fmla="*/ 680232 h 716282"/>
                      <a:gd name="connsiteX4" fmla="*/ 83276 w 410563"/>
                      <a:gd name="connsiteY4" fmla="*/ 716282 h 716282"/>
                      <a:gd name="connsiteX5" fmla="*/ 15973 w 410563"/>
                      <a:gd name="connsiteY5" fmla="*/ 716282 h 716282"/>
                      <a:gd name="connsiteX6" fmla="*/ 12097 w 410563"/>
                      <a:gd name="connsiteY6" fmla="*/ 701389 h 716282"/>
                      <a:gd name="connsiteX7" fmla="*/ 27173 w 410563"/>
                      <a:gd name="connsiteY7" fmla="*/ 361201 h 716282"/>
                      <a:gd name="connsiteX8" fmla="*/ 410563 w 410563"/>
                      <a:gd name="connsiteY8" fmla="*/ 52 h 71628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10563" h="716282">
                        <a:moveTo>
                          <a:pt x="410563" y="52"/>
                        </a:moveTo>
                        <a:cubicBezTo>
                          <a:pt x="410349" y="21900"/>
                          <a:pt x="410136" y="43748"/>
                          <a:pt x="409922" y="65596"/>
                        </a:cubicBezTo>
                        <a:cubicBezTo>
                          <a:pt x="265649" y="62550"/>
                          <a:pt x="135827" y="193849"/>
                          <a:pt x="86231" y="392969"/>
                        </a:cubicBezTo>
                        <a:cubicBezTo>
                          <a:pt x="63143" y="485664"/>
                          <a:pt x="59449" y="585598"/>
                          <a:pt x="74810" y="680232"/>
                        </a:cubicBezTo>
                        <a:lnTo>
                          <a:pt x="83276" y="716282"/>
                        </a:lnTo>
                        <a:lnTo>
                          <a:pt x="15973" y="716282"/>
                        </a:lnTo>
                        <a:lnTo>
                          <a:pt x="12097" y="701389"/>
                        </a:lnTo>
                        <a:cubicBezTo>
                          <a:pt x="-7990" y="589438"/>
                          <a:pt x="-3126" y="470590"/>
                          <a:pt x="27173" y="361201"/>
                        </a:cubicBezTo>
                        <a:cubicBezTo>
                          <a:pt x="88187" y="140917"/>
                          <a:pt x="241142" y="-3165"/>
                          <a:pt x="410563" y="52"/>
                        </a:cubicBezTo>
                        <a:close/>
                      </a:path>
                    </a:pathLst>
                  </a:custGeom>
                  <a:pattFill prst="wdUpDiag">
                    <a:fgClr>
                      <a:schemeClr val="accent3">
                        <a:lumMod val="95000"/>
                      </a:schemeClr>
                    </a:fgClr>
                    <a:bgClr>
                      <a:schemeClr val="accent3">
                        <a:lumMod val="65000"/>
                      </a:schemeClr>
                    </a:bgClr>
                  </a:patt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35" name="片側の 2 つの角を丸めた四角形 1834"/>
                  <p:cNvSpPr/>
                  <p:nvPr/>
                </p:nvSpPr>
                <p:spPr bwMode="auto">
                  <a:xfrm>
                    <a:off x="5949471" y="2651761"/>
                    <a:ext cx="363370" cy="82406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36" name="片側の 2 つの角を丸めた四角形 1835"/>
                  <p:cNvSpPr/>
                  <p:nvPr/>
                </p:nvSpPr>
                <p:spPr bwMode="auto">
                  <a:xfrm>
                    <a:off x="5900186" y="2708204"/>
                    <a:ext cx="461940" cy="45719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37" name="角丸四角形 1836"/>
                  <p:cNvSpPr/>
                  <p:nvPr/>
                </p:nvSpPr>
                <p:spPr bwMode="auto">
                  <a:xfrm>
                    <a:off x="5623902" y="1911299"/>
                    <a:ext cx="192086" cy="131294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tx1">
                      <a:lumMod val="95000"/>
                      <a:lumOff val="5000"/>
                    </a:schemeClr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795" name="グループ化 1794"/>
                <p:cNvGrpSpPr/>
                <p:nvPr/>
              </p:nvGrpSpPr>
              <p:grpSpPr>
                <a:xfrm>
                  <a:off x="4376548" y="1418862"/>
                  <a:ext cx="359843" cy="367482"/>
                  <a:chOff x="2811595" y="1173737"/>
                  <a:chExt cx="864855" cy="883214"/>
                </a:xfrm>
                <a:solidFill>
                  <a:schemeClr val="bg1">
                    <a:lumMod val="85000"/>
                  </a:schemeClr>
                </a:solidFill>
              </p:grpSpPr>
              <p:sp>
                <p:nvSpPr>
                  <p:cNvPr id="1828" name="フリーフォーム 1827"/>
                  <p:cNvSpPr/>
                  <p:nvPr/>
                </p:nvSpPr>
                <p:spPr bwMode="auto">
                  <a:xfrm>
                    <a:off x="2979969" y="1223601"/>
                    <a:ext cx="541923" cy="765239"/>
                  </a:xfrm>
                  <a:custGeom>
                    <a:avLst/>
                    <a:gdLst>
                      <a:gd name="connsiteX0" fmla="*/ 382784 w 541923"/>
                      <a:gd name="connsiteY0" fmla="*/ 861 h 765239"/>
                      <a:gd name="connsiteX1" fmla="*/ 541923 w 541923"/>
                      <a:gd name="connsiteY1" fmla="*/ 33357 h 765239"/>
                      <a:gd name="connsiteX2" fmla="*/ 525393 w 541923"/>
                      <a:gd name="connsiteY2" fmla="*/ 97515 h 765239"/>
                      <a:gd name="connsiteX3" fmla="*/ 83205 w 541923"/>
                      <a:gd name="connsiteY3" fmla="*/ 403559 h 765239"/>
                      <a:gd name="connsiteX4" fmla="*/ 71021 w 541923"/>
                      <a:gd name="connsiteY4" fmla="*/ 657870 h 765239"/>
                      <a:gd name="connsiteX5" fmla="*/ 94900 w 541923"/>
                      <a:gd name="connsiteY5" fmla="*/ 765239 h 765239"/>
                      <a:gd name="connsiteX6" fmla="*/ 29932 w 541923"/>
                      <a:gd name="connsiteY6" fmla="*/ 765239 h 765239"/>
                      <a:gd name="connsiteX7" fmla="*/ 7501 w 541923"/>
                      <a:gd name="connsiteY7" fmla="*/ 672692 h 765239"/>
                      <a:gd name="connsiteX8" fmla="*/ 23839 w 541923"/>
                      <a:gd name="connsiteY8" fmla="*/ 373852 h 765239"/>
                      <a:gd name="connsiteX9" fmla="*/ 382784 w 541923"/>
                      <a:gd name="connsiteY9" fmla="*/ 861 h 7652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541923" h="765239">
                        <a:moveTo>
                          <a:pt x="382784" y="861"/>
                        </a:moveTo>
                        <a:cubicBezTo>
                          <a:pt x="435317" y="-3202"/>
                          <a:pt x="489289" y="7022"/>
                          <a:pt x="541923" y="33357"/>
                        </a:cubicBezTo>
                        <a:lnTo>
                          <a:pt x="525393" y="97515"/>
                        </a:lnTo>
                        <a:cubicBezTo>
                          <a:pt x="345600" y="-2424"/>
                          <a:pt x="145198" y="136276"/>
                          <a:pt x="83205" y="403559"/>
                        </a:cubicBezTo>
                        <a:cubicBezTo>
                          <a:pt x="63909" y="486755"/>
                          <a:pt x="60212" y="574337"/>
                          <a:pt x="71021" y="657870"/>
                        </a:cubicBezTo>
                        <a:lnTo>
                          <a:pt x="94900" y="765239"/>
                        </a:lnTo>
                        <a:lnTo>
                          <a:pt x="29932" y="765239"/>
                        </a:lnTo>
                        <a:lnTo>
                          <a:pt x="7501" y="672692"/>
                        </a:lnTo>
                        <a:cubicBezTo>
                          <a:pt x="-6235" y="574573"/>
                          <a:pt x="-1290" y="471376"/>
                          <a:pt x="23839" y="373852"/>
                        </a:cubicBezTo>
                        <a:cubicBezTo>
                          <a:pt x="80538" y="153807"/>
                          <a:pt x="225185" y="13048"/>
                          <a:pt x="382784" y="861"/>
                        </a:cubicBezTo>
                        <a:close/>
                      </a:path>
                    </a:pathLst>
                  </a:custGeom>
                  <a:pattFill prst="sphere">
                    <a:fgClr>
                      <a:schemeClr val="accent3">
                        <a:lumMod val="95000"/>
                      </a:schemeClr>
                    </a:fgClr>
                    <a:bgClr>
                      <a:schemeClr val="bg2">
                        <a:lumMod val="60000"/>
                        <a:lumOff val="40000"/>
                      </a:schemeClr>
                    </a:bgClr>
                  </a:patt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1829" name="グループ化 1828"/>
                  <p:cNvGrpSpPr/>
                  <p:nvPr/>
                </p:nvGrpSpPr>
                <p:grpSpPr>
                  <a:xfrm rot="6300000">
                    <a:off x="3439365" y="1187319"/>
                    <a:ext cx="250668" cy="223503"/>
                    <a:chOff x="4793789" y="1448780"/>
                    <a:chExt cx="402091" cy="358516"/>
                  </a:xfrm>
                  <a:grpFill/>
                </p:grpSpPr>
                <p:sp>
                  <p:nvSpPr>
                    <p:cNvPr id="1832" name="楕円 1831"/>
                    <p:cNvSpPr/>
                    <p:nvPr/>
                  </p:nvSpPr>
                  <p:spPr bwMode="auto">
                    <a:xfrm>
                      <a:off x="4819509" y="1448780"/>
                      <a:ext cx="358516" cy="358516"/>
                    </a:xfrm>
                    <a:prstGeom prst="ellipse">
                      <a:avLst/>
                    </a:prstGeom>
                    <a:pattFill prst="lgCheck">
                      <a:fgClr>
                        <a:schemeClr val="tx1">
                          <a:lumMod val="95000"/>
                          <a:lumOff val="5000"/>
                        </a:schemeClr>
                      </a:fgClr>
                      <a:bgClr>
                        <a:schemeClr val="bg2">
                          <a:lumMod val="60000"/>
                          <a:lumOff val="40000"/>
                        </a:schemeClr>
                      </a:bgClr>
                    </a:patt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833" name="楕円 1832"/>
                    <p:cNvSpPr/>
                    <p:nvPr/>
                  </p:nvSpPr>
                  <p:spPr bwMode="auto">
                    <a:xfrm>
                      <a:off x="4793789" y="1608858"/>
                      <a:ext cx="402091" cy="45719"/>
                    </a:xfrm>
                    <a:prstGeom prst="ellipse">
                      <a:avLst/>
                    </a:prstGeom>
                    <a:solidFill>
                      <a:schemeClr val="bg1">
                        <a:lumMod val="50000"/>
                      </a:schemeClr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1830" name="正方形/長方形 1829"/>
                  <p:cNvSpPr/>
                  <p:nvPr/>
                </p:nvSpPr>
                <p:spPr bwMode="auto">
                  <a:xfrm>
                    <a:off x="2882770" y="1900308"/>
                    <a:ext cx="315035" cy="142285"/>
                  </a:xfrm>
                  <a:prstGeom prst="rect">
                    <a:avLst/>
                  </a:prstGeom>
                  <a:solidFill>
                    <a:schemeClr val="bg1">
                      <a:lumMod val="50000"/>
                    </a:schemeClr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31" name="正方形/長方形 1830"/>
                  <p:cNvSpPr/>
                  <p:nvPr/>
                </p:nvSpPr>
                <p:spPr bwMode="auto">
                  <a:xfrm>
                    <a:off x="2811595" y="2000251"/>
                    <a:ext cx="457386" cy="56700"/>
                  </a:xfrm>
                  <a:prstGeom prst="rect">
                    <a:avLst/>
                  </a:prstGeom>
                  <a:solidFill>
                    <a:schemeClr val="bg2">
                      <a:lumMod val="50000"/>
                    </a:schemeClr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796" name="グループ化 1795"/>
                <p:cNvGrpSpPr/>
                <p:nvPr/>
              </p:nvGrpSpPr>
              <p:grpSpPr>
                <a:xfrm>
                  <a:off x="4337843" y="1523647"/>
                  <a:ext cx="311705" cy="264147"/>
                  <a:chOff x="3827875" y="1940823"/>
                  <a:chExt cx="959495" cy="813101"/>
                </a:xfrm>
                <a:solidFill>
                  <a:schemeClr val="bg1">
                    <a:lumMod val="85000"/>
                  </a:schemeClr>
                </a:solidFill>
              </p:grpSpPr>
              <p:sp>
                <p:nvSpPr>
                  <p:cNvPr id="1825" name="フリーフォーム 1824"/>
                  <p:cNvSpPr/>
                  <p:nvPr/>
                </p:nvSpPr>
                <p:spPr bwMode="auto">
                  <a:xfrm>
                    <a:off x="3962890" y="1940823"/>
                    <a:ext cx="644460" cy="716430"/>
                  </a:xfrm>
                  <a:custGeom>
                    <a:avLst/>
                    <a:gdLst>
                      <a:gd name="connsiteX0" fmla="*/ 390971 w 644460"/>
                      <a:gd name="connsiteY0" fmla="*/ 374 h 716430"/>
                      <a:gd name="connsiteX1" fmla="*/ 644460 w 644460"/>
                      <a:gd name="connsiteY1" fmla="*/ 109301 h 716430"/>
                      <a:gd name="connsiteX2" fmla="*/ 597918 w 644460"/>
                      <a:gd name="connsiteY2" fmla="*/ 197815 h 716430"/>
                      <a:gd name="connsiteX3" fmla="*/ 120940 w 644460"/>
                      <a:gd name="connsiteY3" fmla="*/ 378491 h 716430"/>
                      <a:gd name="connsiteX4" fmla="*/ 98561 w 644460"/>
                      <a:gd name="connsiteY4" fmla="*/ 630202 h 716430"/>
                      <a:gd name="connsiteX5" fmla="*/ 114687 w 644460"/>
                      <a:gd name="connsiteY5" fmla="*/ 716430 h 716430"/>
                      <a:gd name="connsiteX6" fmla="*/ 19275 w 644460"/>
                      <a:gd name="connsiteY6" fmla="*/ 716430 h 716430"/>
                      <a:gd name="connsiteX7" fmla="*/ 4276 w 644460"/>
                      <a:gd name="connsiteY7" fmla="*/ 646349 h 716430"/>
                      <a:gd name="connsiteX8" fmla="*/ 38487 w 644460"/>
                      <a:gd name="connsiteY8" fmla="*/ 324478 h 716430"/>
                      <a:gd name="connsiteX9" fmla="*/ 390971 w 644460"/>
                      <a:gd name="connsiteY9" fmla="*/ 374 h 7164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644460" h="716430">
                        <a:moveTo>
                          <a:pt x="390971" y="374"/>
                        </a:moveTo>
                        <a:cubicBezTo>
                          <a:pt x="478125" y="-4048"/>
                          <a:pt x="567366" y="30576"/>
                          <a:pt x="644460" y="109301"/>
                        </a:cubicBezTo>
                        <a:lnTo>
                          <a:pt x="597918" y="197815"/>
                        </a:lnTo>
                        <a:cubicBezTo>
                          <a:pt x="438450" y="5354"/>
                          <a:pt x="201856" y="94974"/>
                          <a:pt x="120940" y="378491"/>
                        </a:cubicBezTo>
                        <a:cubicBezTo>
                          <a:pt x="97901" y="459216"/>
                          <a:pt x="90739" y="546312"/>
                          <a:pt x="98561" y="630202"/>
                        </a:cubicBezTo>
                        <a:lnTo>
                          <a:pt x="114687" y="716430"/>
                        </a:lnTo>
                        <a:lnTo>
                          <a:pt x="19275" y="716430"/>
                        </a:lnTo>
                        <a:lnTo>
                          <a:pt x="4276" y="646349"/>
                        </a:lnTo>
                        <a:cubicBezTo>
                          <a:pt x="-7005" y="538930"/>
                          <a:pt x="3910" y="426985"/>
                          <a:pt x="38487" y="324478"/>
                        </a:cubicBezTo>
                        <a:cubicBezTo>
                          <a:pt x="106253" y="123580"/>
                          <a:pt x="245713" y="7745"/>
                          <a:pt x="390971" y="374"/>
                        </a:cubicBezTo>
                        <a:close/>
                      </a:path>
                    </a:pathLst>
                  </a:custGeom>
                  <a:pattFill prst="wdDnDiag">
                    <a:fgClr>
                      <a:schemeClr val="bg1">
                        <a:lumMod val="85000"/>
                      </a:schemeClr>
                    </a:fgClr>
                    <a:bgClr>
                      <a:schemeClr val="bg1">
                        <a:lumMod val="65000"/>
                      </a:schemeClr>
                    </a:bgClr>
                  </a:patt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26" name="片側の 2 つの角を丸めた四角形 1825"/>
                  <p:cNvSpPr/>
                  <p:nvPr/>
                </p:nvSpPr>
                <p:spPr bwMode="auto">
                  <a:xfrm>
                    <a:off x="3827875" y="2573904"/>
                    <a:ext cx="405045" cy="180020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tx1">
                      <a:lumMod val="95000"/>
                      <a:lumOff val="5000"/>
                    </a:schemeClr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27" name="角丸四角形 1826"/>
                  <p:cNvSpPr/>
                  <p:nvPr/>
                </p:nvSpPr>
                <p:spPr bwMode="auto">
                  <a:xfrm rot="1800000">
                    <a:off x="4427330" y="1986236"/>
                    <a:ext cx="360040" cy="225025"/>
                  </a:xfrm>
                  <a:prstGeom prst="roundRect">
                    <a:avLst>
                      <a:gd name="adj" fmla="val 50000"/>
                    </a:avLst>
                  </a:prstGeom>
                  <a:pattFill prst="openDmnd">
                    <a:fgClr>
                      <a:schemeClr val="bg1">
                        <a:lumMod val="85000"/>
                      </a:schemeClr>
                    </a:fgClr>
                    <a:bgClr>
                      <a:schemeClr val="bg1">
                        <a:lumMod val="50000"/>
                      </a:schemeClr>
                    </a:bgClr>
                  </a:patt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797" name="グループ化 1796"/>
                <p:cNvGrpSpPr/>
                <p:nvPr/>
              </p:nvGrpSpPr>
              <p:grpSpPr>
                <a:xfrm>
                  <a:off x="5000675" y="1403775"/>
                  <a:ext cx="335169" cy="382569"/>
                  <a:chOff x="5623902" y="1911299"/>
                  <a:chExt cx="738224" cy="842624"/>
                </a:xfrm>
                <a:solidFill>
                  <a:schemeClr val="bg1">
                    <a:lumMod val="85000"/>
                  </a:schemeClr>
                </a:solidFill>
              </p:grpSpPr>
              <p:sp>
                <p:nvSpPr>
                  <p:cNvPr id="1821" name="フリーフォーム 1820"/>
                  <p:cNvSpPr/>
                  <p:nvPr/>
                </p:nvSpPr>
                <p:spPr bwMode="auto">
                  <a:xfrm flipH="1">
                    <a:off x="5763090" y="1940823"/>
                    <a:ext cx="410563" cy="716282"/>
                  </a:xfrm>
                  <a:custGeom>
                    <a:avLst/>
                    <a:gdLst>
                      <a:gd name="connsiteX0" fmla="*/ 410563 w 410563"/>
                      <a:gd name="connsiteY0" fmla="*/ 52 h 716282"/>
                      <a:gd name="connsiteX1" fmla="*/ 409922 w 410563"/>
                      <a:gd name="connsiteY1" fmla="*/ 65596 h 716282"/>
                      <a:gd name="connsiteX2" fmla="*/ 86231 w 410563"/>
                      <a:gd name="connsiteY2" fmla="*/ 392969 h 716282"/>
                      <a:gd name="connsiteX3" fmla="*/ 74810 w 410563"/>
                      <a:gd name="connsiteY3" fmla="*/ 680232 h 716282"/>
                      <a:gd name="connsiteX4" fmla="*/ 83276 w 410563"/>
                      <a:gd name="connsiteY4" fmla="*/ 716282 h 716282"/>
                      <a:gd name="connsiteX5" fmla="*/ 15973 w 410563"/>
                      <a:gd name="connsiteY5" fmla="*/ 716282 h 716282"/>
                      <a:gd name="connsiteX6" fmla="*/ 12097 w 410563"/>
                      <a:gd name="connsiteY6" fmla="*/ 701389 h 716282"/>
                      <a:gd name="connsiteX7" fmla="*/ 27173 w 410563"/>
                      <a:gd name="connsiteY7" fmla="*/ 361201 h 716282"/>
                      <a:gd name="connsiteX8" fmla="*/ 410563 w 410563"/>
                      <a:gd name="connsiteY8" fmla="*/ 52 h 71628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10563" h="716282">
                        <a:moveTo>
                          <a:pt x="410563" y="52"/>
                        </a:moveTo>
                        <a:cubicBezTo>
                          <a:pt x="410349" y="21900"/>
                          <a:pt x="410136" y="43748"/>
                          <a:pt x="409922" y="65596"/>
                        </a:cubicBezTo>
                        <a:cubicBezTo>
                          <a:pt x="265649" y="62550"/>
                          <a:pt x="135827" y="193849"/>
                          <a:pt x="86231" y="392969"/>
                        </a:cubicBezTo>
                        <a:cubicBezTo>
                          <a:pt x="63143" y="485664"/>
                          <a:pt x="59449" y="585598"/>
                          <a:pt x="74810" y="680232"/>
                        </a:cubicBezTo>
                        <a:lnTo>
                          <a:pt x="83276" y="716282"/>
                        </a:lnTo>
                        <a:lnTo>
                          <a:pt x="15973" y="716282"/>
                        </a:lnTo>
                        <a:lnTo>
                          <a:pt x="12097" y="701389"/>
                        </a:lnTo>
                        <a:cubicBezTo>
                          <a:pt x="-7990" y="589438"/>
                          <a:pt x="-3126" y="470590"/>
                          <a:pt x="27173" y="361201"/>
                        </a:cubicBezTo>
                        <a:cubicBezTo>
                          <a:pt x="88187" y="140917"/>
                          <a:pt x="241142" y="-3165"/>
                          <a:pt x="410563" y="52"/>
                        </a:cubicBezTo>
                        <a:close/>
                      </a:path>
                    </a:pathLst>
                  </a:custGeom>
                  <a:pattFill prst="wdUpDiag">
                    <a:fgClr>
                      <a:schemeClr val="bg2">
                        <a:lumMod val="50000"/>
                      </a:schemeClr>
                    </a:fgClr>
                    <a:bgClr>
                      <a:schemeClr val="bg2">
                        <a:lumMod val="60000"/>
                        <a:lumOff val="40000"/>
                      </a:schemeClr>
                    </a:bgClr>
                  </a:patt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22" name="片側の 2 つの角を丸めた四角形 1821"/>
                  <p:cNvSpPr/>
                  <p:nvPr/>
                </p:nvSpPr>
                <p:spPr bwMode="auto">
                  <a:xfrm>
                    <a:off x="5949471" y="2651761"/>
                    <a:ext cx="363370" cy="82406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bg2">
                      <a:lumMod val="50000"/>
                    </a:schemeClr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23" name="片側の 2 つの角を丸めた四角形 1822"/>
                  <p:cNvSpPr/>
                  <p:nvPr/>
                </p:nvSpPr>
                <p:spPr bwMode="auto">
                  <a:xfrm>
                    <a:off x="5900186" y="2708204"/>
                    <a:ext cx="461940" cy="45719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bg2">
                      <a:lumMod val="50000"/>
                    </a:schemeClr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24" name="角丸四角形 1823"/>
                  <p:cNvSpPr/>
                  <p:nvPr/>
                </p:nvSpPr>
                <p:spPr bwMode="auto">
                  <a:xfrm>
                    <a:off x="5623902" y="1911299"/>
                    <a:ext cx="192086" cy="131294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70C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798" name="グループ化 1797"/>
                <p:cNvGrpSpPr/>
                <p:nvPr/>
              </p:nvGrpSpPr>
              <p:grpSpPr>
                <a:xfrm>
                  <a:off x="4734292" y="1523647"/>
                  <a:ext cx="150957" cy="260257"/>
                  <a:chOff x="2728691" y="1434962"/>
                  <a:chExt cx="464297" cy="800471"/>
                </a:xfrm>
                <a:solidFill>
                  <a:schemeClr val="bg1">
                    <a:lumMod val="85000"/>
                  </a:schemeClr>
                </a:solidFill>
              </p:grpSpPr>
              <p:sp>
                <p:nvSpPr>
                  <p:cNvPr id="1816" name="楕円 1815"/>
                  <p:cNvSpPr/>
                  <p:nvPr/>
                </p:nvSpPr>
                <p:spPr bwMode="auto">
                  <a:xfrm>
                    <a:off x="2848327" y="1434962"/>
                    <a:ext cx="225024" cy="236028"/>
                  </a:xfrm>
                  <a:prstGeom prst="ellipse">
                    <a:avLst/>
                  </a:prstGeom>
                  <a:pattFill prst="openDmnd">
                    <a:fgClr>
                      <a:schemeClr val="tx1">
                        <a:lumMod val="85000"/>
                        <a:lumOff val="15000"/>
                      </a:schemeClr>
                    </a:fgClr>
                    <a:bgClr>
                      <a:schemeClr val="bg2">
                        <a:lumMod val="60000"/>
                        <a:lumOff val="40000"/>
                      </a:schemeClr>
                    </a:bgClr>
                  </a:patt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17" name="角丸四角形 1816"/>
                  <p:cNvSpPr/>
                  <p:nvPr/>
                </p:nvSpPr>
                <p:spPr bwMode="auto">
                  <a:xfrm>
                    <a:off x="2934638" y="1497774"/>
                    <a:ext cx="52402" cy="654143"/>
                  </a:xfrm>
                  <a:prstGeom prst="roundRect">
                    <a:avLst>
                      <a:gd name="adj" fmla="val 50000"/>
                    </a:avLst>
                  </a:prstGeom>
                  <a:pattFill prst="dkHorz">
                    <a:fgClr>
                      <a:schemeClr val="bg1">
                        <a:lumMod val="85000"/>
                      </a:schemeClr>
                    </a:fgClr>
                    <a:bgClr>
                      <a:schemeClr val="accent3">
                        <a:lumMod val="65000"/>
                      </a:schemeClr>
                    </a:bgClr>
                  </a:patt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1818" name="グループ化 1817"/>
                  <p:cNvGrpSpPr/>
                  <p:nvPr/>
                </p:nvGrpSpPr>
                <p:grpSpPr>
                  <a:xfrm>
                    <a:off x="2728691" y="2132750"/>
                    <a:ext cx="464297" cy="102683"/>
                    <a:chOff x="5900186" y="2651761"/>
                    <a:chExt cx="461940" cy="102162"/>
                  </a:xfrm>
                  <a:grpFill/>
                </p:grpSpPr>
                <p:sp>
                  <p:nvSpPr>
                    <p:cNvPr id="1819" name="片側の 2 つの角を丸めた四角形 1818"/>
                    <p:cNvSpPr/>
                    <p:nvPr/>
                  </p:nvSpPr>
                  <p:spPr bwMode="auto">
                    <a:xfrm>
                      <a:off x="5949471" y="2651761"/>
                      <a:ext cx="363370" cy="82406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chemeClr val="tx1">
                        <a:lumMod val="75000"/>
                        <a:lumOff val="25000"/>
                      </a:schemeClr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820" name="片側の 2 つの角を丸めた四角形 1819"/>
                    <p:cNvSpPr/>
                    <p:nvPr/>
                  </p:nvSpPr>
                  <p:spPr bwMode="auto">
                    <a:xfrm>
                      <a:off x="5900186" y="2708204"/>
                      <a:ext cx="461940" cy="45719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chemeClr val="tx1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  <p:grpSp>
              <p:nvGrpSpPr>
                <p:cNvPr id="1799" name="グループ化 1798"/>
                <p:cNvGrpSpPr/>
                <p:nvPr/>
              </p:nvGrpSpPr>
              <p:grpSpPr>
                <a:xfrm flipH="1">
                  <a:off x="5055561" y="1550413"/>
                  <a:ext cx="211072" cy="235932"/>
                  <a:chOff x="3827875" y="1940823"/>
                  <a:chExt cx="959495" cy="813101"/>
                </a:xfrm>
                <a:solidFill>
                  <a:schemeClr val="bg1">
                    <a:lumMod val="85000"/>
                  </a:schemeClr>
                </a:solidFill>
              </p:grpSpPr>
              <p:sp>
                <p:nvSpPr>
                  <p:cNvPr id="1813" name="フリーフォーム 1812"/>
                  <p:cNvSpPr/>
                  <p:nvPr/>
                </p:nvSpPr>
                <p:spPr bwMode="auto">
                  <a:xfrm>
                    <a:off x="3962890" y="1940823"/>
                    <a:ext cx="644460" cy="716430"/>
                  </a:xfrm>
                  <a:custGeom>
                    <a:avLst/>
                    <a:gdLst>
                      <a:gd name="connsiteX0" fmla="*/ 390971 w 644460"/>
                      <a:gd name="connsiteY0" fmla="*/ 374 h 716430"/>
                      <a:gd name="connsiteX1" fmla="*/ 644460 w 644460"/>
                      <a:gd name="connsiteY1" fmla="*/ 109301 h 716430"/>
                      <a:gd name="connsiteX2" fmla="*/ 597918 w 644460"/>
                      <a:gd name="connsiteY2" fmla="*/ 197815 h 716430"/>
                      <a:gd name="connsiteX3" fmla="*/ 120940 w 644460"/>
                      <a:gd name="connsiteY3" fmla="*/ 378491 h 716430"/>
                      <a:gd name="connsiteX4" fmla="*/ 98561 w 644460"/>
                      <a:gd name="connsiteY4" fmla="*/ 630202 h 716430"/>
                      <a:gd name="connsiteX5" fmla="*/ 114687 w 644460"/>
                      <a:gd name="connsiteY5" fmla="*/ 716430 h 716430"/>
                      <a:gd name="connsiteX6" fmla="*/ 19275 w 644460"/>
                      <a:gd name="connsiteY6" fmla="*/ 716430 h 716430"/>
                      <a:gd name="connsiteX7" fmla="*/ 4276 w 644460"/>
                      <a:gd name="connsiteY7" fmla="*/ 646349 h 716430"/>
                      <a:gd name="connsiteX8" fmla="*/ 38487 w 644460"/>
                      <a:gd name="connsiteY8" fmla="*/ 324478 h 716430"/>
                      <a:gd name="connsiteX9" fmla="*/ 390971 w 644460"/>
                      <a:gd name="connsiteY9" fmla="*/ 374 h 7164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644460" h="716430">
                        <a:moveTo>
                          <a:pt x="390971" y="374"/>
                        </a:moveTo>
                        <a:cubicBezTo>
                          <a:pt x="478125" y="-4048"/>
                          <a:pt x="567366" y="30576"/>
                          <a:pt x="644460" y="109301"/>
                        </a:cubicBezTo>
                        <a:lnTo>
                          <a:pt x="597918" y="197815"/>
                        </a:lnTo>
                        <a:cubicBezTo>
                          <a:pt x="438450" y="5354"/>
                          <a:pt x="201856" y="94974"/>
                          <a:pt x="120940" y="378491"/>
                        </a:cubicBezTo>
                        <a:cubicBezTo>
                          <a:pt x="97901" y="459216"/>
                          <a:pt x="90739" y="546312"/>
                          <a:pt x="98561" y="630202"/>
                        </a:cubicBezTo>
                        <a:lnTo>
                          <a:pt x="114687" y="716430"/>
                        </a:lnTo>
                        <a:lnTo>
                          <a:pt x="19275" y="716430"/>
                        </a:lnTo>
                        <a:lnTo>
                          <a:pt x="4276" y="646349"/>
                        </a:lnTo>
                        <a:cubicBezTo>
                          <a:pt x="-7005" y="538930"/>
                          <a:pt x="3910" y="426985"/>
                          <a:pt x="38487" y="324478"/>
                        </a:cubicBezTo>
                        <a:cubicBezTo>
                          <a:pt x="106253" y="123580"/>
                          <a:pt x="245713" y="7745"/>
                          <a:pt x="390971" y="374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14" name="片側の 2 つの角を丸めた四角形 1813"/>
                  <p:cNvSpPr/>
                  <p:nvPr/>
                </p:nvSpPr>
                <p:spPr bwMode="auto">
                  <a:xfrm>
                    <a:off x="3827875" y="2573904"/>
                    <a:ext cx="405045" cy="180020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bg2">
                      <a:lumMod val="75000"/>
                    </a:schemeClr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15" name="角丸四角形 1814"/>
                  <p:cNvSpPr/>
                  <p:nvPr/>
                </p:nvSpPr>
                <p:spPr bwMode="auto">
                  <a:xfrm rot="1800000">
                    <a:off x="4427330" y="1986236"/>
                    <a:ext cx="360040" cy="225025"/>
                  </a:xfrm>
                  <a:prstGeom prst="roundRect">
                    <a:avLst>
                      <a:gd name="adj" fmla="val 50000"/>
                    </a:avLst>
                  </a:prstGeom>
                  <a:pattFill prst="lgConfetti">
                    <a:fgClr>
                      <a:schemeClr val="tx1">
                        <a:lumMod val="95000"/>
                        <a:lumOff val="5000"/>
                      </a:schemeClr>
                    </a:fgClr>
                    <a:bgClr>
                      <a:schemeClr val="bg1">
                        <a:lumMod val="50000"/>
                      </a:schemeClr>
                    </a:bgClr>
                  </a:patt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800" name="角丸四角形 1799"/>
                <p:cNvSpPr/>
                <p:nvPr/>
              </p:nvSpPr>
              <p:spPr bwMode="auto">
                <a:xfrm>
                  <a:off x="4574890" y="1758506"/>
                  <a:ext cx="83908" cy="28965"/>
                </a:xfrm>
                <a:prstGeom prst="roundRect">
                  <a:avLst/>
                </a:prstGeom>
                <a:solidFill>
                  <a:srgbClr val="00B0F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01" name="角丸四角形 1800"/>
                <p:cNvSpPr/>
                <p:nvPr/>
              </p:nvSpPr>
              <p:spPr bwMode="auto">
                <a:xfrm>
                  <a:off x="4685036" y="1758506"/>
                  <a:ext cx="83908" cy="28965"/>
                </a:xfrm>
                <a:prstGeom prst="roundRect">
                  <a:avLst/>
                </a:prstGeom>
                <a:solidFill>
                  <a:schemeClr val="bg1">
                    <a:lumMod val="65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02" name="正方形/長方形 72"/>
                <p:cNvSpPr/>
                <p:nvPr/>
              </p:nvSpPr>
              <p:spPr bwMode="auto">
                <a:xfrm>
                  <a:off x="4158104" y="1824993"/>
                  <a:ext cx="1586562" cy="617223"/>
                </a:xfrm>
                <a:custGeom>
                  <a:avLst/>
                  <a:gdLst>
                    <a:gd name="connsiteX0" fmla="*/ 0 w 3123486"/>
                    <a:gd name="connsiteY0" fmla="*/ 0 h 1215135"/>
                    <a:gd name="connsiteX1" fmla="*/ 3123486 w 3123486"/>
                    <a:gd name="connsiteY1" fmla="*/ 0 h 1215135"/>
                    <a:gd name="connsiteX2" fmla="*/ 3123486 w 3123486"/>
                    <a:gd name="connsiteY2" fmla="*/ 1215135 h 1215135"/>
                    <a:gd name="connsiteX3" fmla="*/ 0 w 3123486"/>
                    <a:gd name="connsiteY3" fmla="*/ 1215135 h 1215135"/>
                    <a:gd name="connsiteX4" fmla="*/ 0 w 3123486"/>
                    <a:gd name="connsiteY4" fmla="*/ 0 h 1215135"/>
                    <a:gd name="connsiteX0" fmla="*/ 0 w 3123486"/>
                    <a:gd name="connsiteY0" fmla="*/ 0 h 1215135"/>
                    <a:gd name="connsiteX1" fmla="*/ 3123486 w 3123486"/>
                    <a:gd name="connsiteY1" fmla="*/ 0 h 1215135"/>
                    <a:gd name="connsiteX2" fmla="*/ 3123486 w 3123486"/>
                    <a:gd name="connsiteY2" fmla="*/ 1215135 h 1215135"/>
                    <a:gd name="connsiteX3" fmla="*/ 1629965 w 3123486"/>
                    <a:gd name="connsiteY3" fmla="*/ 1209905 h 1215135"/>
                    <a:gd name="connsiteX4" fmla="*/ 0 w 3123486"/>
                    <a:gd name="connsiteY4" fmla="*/ 1215135 h 1215135"/>
                    <a:gd name="connsiteX5" fmla="*/ 0 w 3123486"/>
                    <a:gd name="connsiteY5" fmla="*/ 0 h 1215135"/>
                    <a:gd name="connsiteX0" fmla="*/ 1629965 w 3123486"/>
                    <a:gd name="connsiteY0" fmla="*/ 1209905 h 1301345"/>
                    <a:gd name="connsiteX1" fmla="*/ 0 w 3123486"/>
                    <a:gd name="connsiteY1" fmla="*/ 1215135 h 1301345"/>
                    <a:gd name="connsiteX2" fmla="*/ 0 w 3123486"/>
                    <a:gd name="connsiteY2" fmla="*/ 0 h 1301345"/>
                    <a:gd name="connsiteX3" fmla="*/ 3123486 w 3123486"/>
                    <a:gd name="connsiteY3" fmla="*/ 0 h 1301345"/>
                    <a:gd name="connsiteX4" fmla="*/ 3123486 w 3123486"/>
                    <a:gd name="connsiteY4" fmla="*/ 1215135 h 1301345"/>
                    <a:gd name="connsiteX5" fmla="*/ 1721405 w 3123486"/>
                    <a:gd name="connsiteY5" fmla="*/ 1301345 h 1301345"/>
                    <a:gd name="connsiteX0" fmla="*/ 1629965 w 3123486"/>
                    <a:gd name="connsiteY0" fmla="*/ 1209905 h 1215135"/>
                    <a:gd name="connsiteX1" fmla="*/ 0 w 3123486"/>
                    <a:gd name="connsiteY1" fmla="*/ 1215135 h 1215135"/>
                    <a:gd name="connsiteX2" fmla="*/ 0 w 3123486"/>
                    <a:gd name="connsiteY2" fmla="*/ 0 h 1215135"/>
                    <a:gd name="connsiteX3" fmla="*/ 3123486 w 3123486"/>
                    <a:gd name="connsiteY3" fmla="*/ 0 h 1215135"/>
                    <a:gd name="connsiteX4" fmla="*/ 3123486 w 3123486"/>
                    <a:gd name="connsiteY4" fmla="*/ 1215135 h 1215135"/>
                    <a:gd name="connsiteX0" fmla="*/ 0 w 3123486"/>
                    <a:gd name="connsiteY0" fmla="*/ 1215135 h 1215135"/>
                    <a:gd name="connsiteX1" fmla="*/ 0 w 3123486"/>
                    <a:gd name="connsiteY1" fmla="*/ 0 h 1215135"/>
                    <a:gd name="connsiteX2" fmla="*/ 3123486 w 3123486"/>
                    <a:gd name="connsiteY2" fmla="*/ 0 h 1215135"/>
                    <a:gd name="connsiteX3" fmla="*/ 3123486 w 3123486"/>
                    <a:gd name="connsiteY3" fmla="*/ 1215135 h 12151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123486" h="1215135">
                      <a:moveTo>
                        <a:pt x="0" y="1215135"/>
                      </a:moveTo>
                      <a:lnTo>
                        <a:pt x="0" y="0"/>
                      </a:lnTo>
                      <a:lnTo>
                        <a:pt x="3123486" y="0"/>
                      </a:lnTo>
                      <a:lnTo>
                        <a:pt x="3123486" y="1215135"/>
                      </a:lnTo>
                    </a:path>
                  </a:pathLst>
                </a:custGeom>
                <a:pattFill prst="lgConfetti">
                  <a:fgClr>
                    <a:schemeClr val="accent3">
                      <a:lumMod val="75000"/>
                    </a:schemeClr>
                  </a:fgClr>
                  <a:bgClr>
                    <a:schemeClr val="accent3">
                      <a:lumMod val="85000"/>
                    </a:schemeClr>
                  </a:bgClr>
                </a:patt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03" name="正方形/長方形 1802"/>
                <p:cNvSpPr/>
                <p:nvPr/>
              </p:nvSpPr>
              <p:spPr bwMode="auto">
                <a:xfrm>
                  <a:off x="4158104" y="1813620"/>
                  <a:ext cx="1586562" cy="83336"/>
                </a:xfrm>
                <a:prstGeom prst="rect">
                  <a:avLst/>
                </a:prstGeom>
                <a:solidFill>
                  <a:schemeClr val="tx1">
                    <a:alpha val="50000"/>
                  </a:schemeClr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804" name="グループ化 1803"/>
                <p:cNvGrpSpPr/>
                <p:nvPr/>
              </p:nvGrpSpPr>
              <p:grpSpPr>
                <a:xfrm>
                  <a:off x="4868057" y="1544069"/>
                  <a:ext cx="139112" cy="239835"/>
                  <a:chOff x="2728691" y="1434962"/>
                  <a:chExt cx="464297" cy="800471"/>
                </a:xfrm>
                <a:solidFill>
                  <a:schemeClr val="bg1">
                    <a:lumMod val="85000"/>
                  </a:schemeClr>
                </a:solidFill>
              </p:grpSpPr>
              <p:sp>
                <p:nvSpPr>
                  <p:cNvPr id="1808" name="楕円 1807"/>
                  <p:cNvSpPr/>
                  <p:nvPr/>
                </p:nvSpPr>
                <p:spPr bwMode="auto">
                  <a:xfrm>
                    <a:off x="2848327" y="1434962"/>
                    <a:ext cx="225024" cy="236028"/>
                  </a:xfrm>
                  <a:prstGeom prst="ellipse">
                    <a:avLst/>
                  </a:prstGeom>
                  <a:pattFill prst="pct90">
                    <a:fgClr>
                      <a:schemeClr val="tx1">
                        <a:lumMod val="85000"/>
                        <a:lumOff val="15000"/>
                      </a:schemeClr>
                    </a:fgClr>
                    <a:bgClr>
                      <a:schemeClr val="bg2">
                        <a:lumMod val="60000"/>
                        <a:lumOff val="40000"/>
                      </a:schemeClr>
                    </a:bgClr>
                  </a:patt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09" name="角丸四角形 1808"/>
                  <p:cNvSpPr/>
                  <p:nvPr/>
                </p:nvSpPr>
                <p:spPr bwMode="auto">
                  <a:xfrm>
                    <a:off x="2934638" y="1497774"/>
                    <a:ext cx="52402" cy="654143"/>
                  </a:xfrm>
                  <a:prstGeom prst="roundRect">
                    <a:avLst>
                      <a:gd name="adj" fmla="val 50000"/>
                    </a:avLst>
                  </a:prstGeom>
                  <a:pattFill prst="dkHorz">
                    <a:fgClr>
                      <a:schemeClr val="bg1">
                        <a:lumMod val="85000"/>
                      </a:schemeClr>
                    </a:fgClr>
                    <a:bgClr>
                      <a:schemeClr val="accent3">
                        <a:lumMod val="65000"/>
                      </a:schemeClr>
                    </a:bgClr>
                  </a:patt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1810" name="グループ化 1809"/>
                  <p:cNvGrpSpPr/>
                  <p:nvPr/>
                </p:nvGrpSpPr>
                <p:grpSpPr>
                  <a:xfrm>
                    <a:off x="2728691" y="2132750"/>
                    <a:ext cx="464297" cy="102683"/>
                    <a:chOff x="5900186" y="2651761"/>
                    <a:chExt cx="461940" cy="102162"/>
                  </a:xfrm>
                  <a:grpFill/>
                </p:grpSpPr>
                <p:sp>
                  <p:nvSpPr>
                    <p:cNvPr id="1811" name="片側の 2 つの角を丸めた四角形 1810"/>
                    <p:cNvSpPr/>
                    <p:nvPr/>
                  </p:nvSpPr>
                  <p:spPr bwMode="auto">
                    <a:xfrm>
                      <a:off x="5949471" y="2651761"/>
                      <a:ext cx="363370" cy="82406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chemeClr val="tx1">
                        <a:lumMod val="75000"/>
                        <a:lumOff val="25000"/>
                      </a:schemeClr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812" name="片側の 2 つの角を丸めた四角形 1811"/>
                    <p:cNvSpPr/>
                    <p:nvPr/>
                  </p:nvSpPr>
                  <p:spPr bwMode="auto">
                    <a:xfrm>
                      <a:off x="5900186" y="2708204"/>
                      <a:ext cx="461940" cy="45719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chemeClr val="tx1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  <p:sp>
              <p:nvSpPr>
                <p:cNvPr id="1805" name="角丸四角形 1804"/>
                <p:cNvSpPr/>
                <p:nvPr/>
              </p:nvSpPr>
              <p:spPr bwMode="auto">
                <a:xfrm>
                  <a:off x="4959700" y="1758506"/>
                  <a:ext cx="83908" cy="28965"/>
                </a:xfrm>
                <a:prstGeom prst="roundRect">
                  <a:avLst/>
                </a:prstGeom>
                <a:solidFill>
                  <a:srgbClr val="00B0F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06" name="角丸四角形 1805"/>
                <p:cNvSpPr/>
                <p:nvPr/>
              </p:nvSpPr>
              <p:spPr bwMode="auto">
                <a:xfrm>
                  <a:off x="5069846" y="1758506"/>
                  <a:ext cx="83908" cy="28965"/>
                </a:xfrm>
                <a:prstGeom prst="roundRect">
                  <a:avLst/>
                </a:prstGeom>
                <a:solidFill>
                  <a:schemeClr val="bg1">
                    <a:lumMod val="65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07" name="正方形/長方形 1806"/>
                <p:cNvSpPr/>
                <p:nvPr/>
              </p:nvSpPr>
              <p:spPr bwMode="auto">
                <a:xfrm>
                  <a:off x="4096290" y="1779272"/>
                  <a:ext cx="1710190" cy="68580"/>
                </a:xfrm>
                <a:prstGeom prst="rect">
                  <a:avLst/>
                </a:prstGeom>
                <a:pattFill prst="lgConfetti">
                  <a:fgClr>
                    <a:schemeClr val="accent3">
                      <a:lumMod val="75000"/>
                    </a:schemeClr>
                  </a:fgClr>
                  <a:bgClr>
                    <a:schemeClr val="tx1">
                      <a:lumMod val="65000"/>
                      <a:lumOff val="35000"/>
                    </a:schemeClr>
                  </a:bgClr>
                </a:patt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778" name="グループ化 1777"/>
              <p:cNvGrpSpPr/>
              <p:nvPr/>
            </p:nvGrpSpPr>
            <p:grpSpPr>
              <a:xfrm>
                <a:off x="7832366" y="1804501"/>
                <a:ext cx="1740429" cy="800445"/>
                <a:chOff x="6362969" y="3364528"/>
                <a:chExt cx="1740429" cy="800445"/>
              </a:xfrm>
            </p:grpSpPr>
            <p:sp>
              <p:nvSpPr>
                <p:cNvPr id="1779" name="フリーフォーム 1778"/>
                <p:cNvSpPr/>
                <p:nvPr/>
              </p:nvSpPr>
              <p:spPr bwMode="auto">
                <a:xfrm>
                  <a:off x="7035478" y="336452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rgbClr val="6699FF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80" name="フリーフォーム 1779"/>
                <p:cNvSpPr/>
                <p:nvPr/>
              </p:nvSpPr>
              <p:spPr bwMode="auto">
                <a:xfrm>
                  <a:off x="7500298" y="336452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rgbClr val="6699FF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81" name="フリーフォーム 1780"/>
                <p:cNvSpPr/>
                <p:nvPr/>
              </p:nvSpPr>
              <p:spPr bwMode="auto">
                <a:xfrm>
                  <a:off x="7267888" y="343310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chemeClr val="accent1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82" name="フリーフォーム 1781"/>
                <p:cNvSpPr/>
                <p:nvPr/>
              </p:nvSpPr>
              <p:spPr bwMode="auto">
                <a:xfrm>
                  <a:off x="7713658" y="343310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chemeClr val="accent1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83" name="フリーフォーム 1782"/>
                <p:cNvSpPr/>
                <p:nvPr/>
              </p:nvSpPr>
              <p:spPr bwMode="auto">
                <a:xfrm>
                  <a:off x="6587759" y="336452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rgbClr val="6699FF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84" name="フリーフォーム 1783"/>
                <p:cNvSpPr/>
                <p:nvPr/>
              </p:nvSpPr>
              <p:spPr bwMode="auto">
                <a:xfrm>
                  <a:off x="6362969" y="345596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chemeClr val="accent1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85" name="フリーフォーム 1784"/>
                <p:cNvSpPr/>
                <p:nvPr/>
              </p:nvSpPr>
              <p:spPr bwMode="auto">
                <a:xfrm>
                  <a:off x="6810688" y="345596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chemeClr val="accent1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40906345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/>
          <p:cNvGrpSpPr/>
          <p:nvPr/>
        </p:nvGrpSpPr>
        <p:grpSpPr>
          <a:xfrm>
            <a:off x="349470" y="875908"/>
            <a:ext cx="1740429" cy="1729038"/>
            <a:chOff x="349470" y="875908"/>
            <a:chExt cx="1740429" cy="1729038"/>
          </a:xfrm>
        </p:grpSpPr>
        <p:grpSp>
          <p:nvGrpSpPr>
            <p:cNvPr id="3" name="グループ化 2"/>
            <p:cNvGrpSpPr/>
            <p:nvPr/>
          </p:nvGrpSpPr>
          <p:grpSpPr>
            <a:xfrm>
              <a:off x="450220" y="875908"/>
              <a:ext cx="1516670" cy="1125814"/>
              <a:chOff x="450220" y="875908"/>
              <a:chExt cx="1516670" cy="1125814"/>
            </a:xfrm>
          </p:grpSpPr>
          <p:sp>
            <p:nvSpPr>
              <p:cNvPr id="69" name="正方形/長方形 68"/>
              <p:cNvSpPr/>
              <p:nvPr/>
            </p:nvSpPr>
            <p:spPr bwMode="auto">
              <a:xfrm>
                <a:off x="450220" y="875908"/>
                <a:ext cx="1516669" cy="1125814"/>
              </a:xfrm>
              <a:prstGeom prst="rect">
                <a:avLst/>
              </a:prstGeom>
              <a:solidFill>
                <a:schemeClr val="bg1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70" name="グループ化 69"/>
              <p:cNvGrpSpPr/>
              <p:nvPr/>
            </p:nvGrpSpPr>
            <p:grpSpPr>
              <a:xfrm>
                <a:off x="450221" y="875908"/>
                <a:ext cx="1516669" cy="1125813"/>
                <a:chOff x="2247610" y="2632365"/>
                <a:chExt cx="3240343" cy="1898170"/>
              </a:xfrm>
              <a:solidFill>
                <a:srgbClr val="0070C0"/>
              </a:solidFill>
            </p:grpSpPr>
            <p:sp>
              <p:nvSpPr>
                <p:cNvPr id="71" name="正方形/長方形 70"/>
                <p:cNvSpPr/>
                <p:nvPr/>
              </p:nvSpPr>
              <p:spPr bwMode="auto">
                <a:xfrm>
                  <a:off x="3174013" y="263236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2" name="正方形/長方形 71"/>
                <p:cNvSpPr/>
                <p:nvPr/>
              </p:nvSpPr>
              <p:spPr bwMode="auto">
                <a:xfrm>
                  <a:off x="2247610" y="263236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3" name="正方形/長方形 72"/>
                <p:cNvSpPr/>
                <p:nvPr/>
              </p:nvSpPr>
              <p:spPr bwMode="auto">
                <a:xfrm>
                  <a:off x="4099270" y="263236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4" name="正方形/長方形 73"/>
                <p:cNvSpPr/>
                <p:nvPr/>
              </p:nvSpPr>
              <p:spPr bwMode="auto">
                <a:xfrm>
                  <a:off x="3636293" y="290414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5" name="正方形/長方形 74"/>
                <p:cNvSpPr/>
                <p:nvPr/>
              </p:nvSpPr>
              <p:spPr bwMode="auto">
                <a:xfrm>
                  <a:off x="2709890" y="290414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6" name="正方形/長方形 75"/>
                <p:cNvSpPr/>
                <p:nvPr/>
              </p:nvSpPr>
              <p:spPr bwMode="auto">
                <a:xfrm>
                  <a:off x="4561550" y="290414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7" name="正方形/長方形 76"/>
                <p:cNvSpPr/>
                <p:nvPr/>
              </p:nvSpPr>
              <p:spPr bwMode="auto">
                <a:xfrm>
                  <a:off x="3174013" y="317592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8" name="正方形/長方形 77"/>
                <p:cNvSpPr/>
                <p:nvPr/>
              </p:nvSpPr>
              <p:spPr bwMode="auto">
                <a:xfrm>
                  <a:off x="2247610" y="317592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9" name="正方形/長方形 78"/>
                <p:cNvSpPr/>
                <p:nvPr/>
              </p:nvSpPr>
              <p:spPr bwMode="auto">
                <a:xfrm>
                  <a:off x="4099270" y="317592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0" name="正方形/長方形 79"/>
                <p:cNvSpPr/>
                <p:nvPr/>
              </p:nvSpPr>
              <p:spPr bwMode="auto">
                <a:xfrm>
                  <a:off x="3636293" y="344770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1" name="正方形/長方形 80"/>
                <p:cNvSpPr/>
                <p:nvPr/>
              </p:nvSpPr>
              <p:spPr bwMode="auto">
                <a:xfrm>
                  <a:off x="2709890" y="344770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2" name="正方形/長方形 81"/>
                <p:cNvSpPr/>
                <p:nvPr/>
              </p:nvSpPr>
              <p:spPr bwMode="auto">
                <a:xfrm>
                  <a:off x="4561550" y="344770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3" name="正方形/長方形 82"/>
                <p:cNvSpPr/>
                <p:nvPr/>
              </p:nvSpPr>
              <p:spPr bwMode="auto">
                <a:xfrm>
                  <a:off x="3174013" y="372456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4" name="正方形/長方形 83"/>
                <p:cNvSpPr/>
                <p:nvPr/>
              </p:nvSpPr>
              <p:spPr bwMode="auto">
                <a:xfrm>
                  <a:off x="2247610" y="372456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5" name="正方形/長方形 84"/>
                <p:cNvSpPr/>
                <p:nvPr/>
              </p:nvSpPr>
              <p:spPr bwMode="auto">
                <a:xfrm>
                  <a:off x="4099270" y="372456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6" name="正方形/長方形 85"/>
                <p:cNvSpPr/>
                <p:nvPr/>
              </p:nvSpPr>
              <p:spPr bwMode="auto">
                <a:xfrm>
                  <a:off x="3636293" y="399634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7" name="正方形/長方形 86"/>
                <p:cNvSpPr/>
                <p:nvPr/>
              </p:nvSpPr>
              <p:spPr bwMode="auto">
                <a:xfrm>
                  <a:off x="2709890" y="399634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8" name="正方形/長方形 87"/>
                <p:cNvSpPr/>
                <p:nvPr/>
              </p:nvSpPr>
              <p:spPr bwMode="auto">
                <a:xfrm>
                  <a:off x="4561550" y="399634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9" name="正方形/長方形 88"/>
                <p:cNvSpPr/>
                <p:nvPr/>
              </p:nvSpPr>
              <p:spPr bwMode="auto">
                <a:xfrm>
                  <a:off x="3174013" y="426050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0" name="正方形/長方形 89"/>
                <p:cNvSpPr/>
                <p:nvPr/>
              </p:nvSpPr>
              <p:spPr bwMode="auto">
                <a:xfrm>
                  <a:off x="2247610" y="426050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1" name="正方形/長方形 90"/>
                <p:cNvSpPr/>
                <p:nvPr/>
              </p:nvSpPr>
              <p:spPr bwMode="auto">
                <a:xfrm>
                  <a:off x="4099270" y="426050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2" name="正方形/長方形 91"/>
                <p:cNvSpPr/>
                <p:nvPr/>
              </p:nvSpPr>
              <p:spPr bwMode="auto">
                <a:xfrm>
                  <a:off x="5023830" y="263236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3" name="正方形/長方形 92"/>
                <p:cNvSpPr/>
                <p:nvPr/>
              </p:nvSpPr>
              <p:spPr bwMode="auto">
                <a:xfrm>
                  <a:off x="5023830" y="317592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4" name="正方形/長方形 93"/>
                <p:cNvSpPr/>
                <p:nvPr/>
              </p:nvSpPr>
              <p:spPr bwMode="auto">
                <a:xfrm>
                  <a:off x="5023830" y="372456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5" name="正方形/長方形 94"/>
                <p:cNvSpPr/>
                <p:nvPr/>
              </p:nvSpPr>
              <p:spPr bwMode="auto">
                <a:xfrm>
                  <a:off x="5023830" y="426050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4" name="グループ化 3"/>
            <p:cNvGrpSpPr/>
            <p:nvPr/>
          </p:nvGrpSpPr>
          <p:grpSpPr>
            <a:xfrm>
              <a:off x="987247" y="998730"/>
              <a:ext cx="680388" cy="847776"/>
              <a:chOff x="799095" y="923430"/>
              <a:chExt cx="1224707" cy="1526007"/>
            </a:xfrm>
          </p:grpSpPr>
          <p:grpSp>
            <p:nvGrpSpPr>
              <p:cNvPr id="25" name="グループ化 24"/>
              <p:cNvGrpSpPr/>
              <p:nvPr/>
            </p:nvGrpSpPr>
            <p:grpSpPr>
              <a:xfrm>
                <a:off x="799095" y="923430"/>
                <a:ext cx="1224707" cy="1526007"/>
                <a:chOff x="799095" y="923430"/>
                <a:chExt cx="1224707" cy="1526007"/>
              </a:xfrm>
            </p:grpSpPr>
            <p:grpSp>
              <p:nvGrpSpPr>
                <p:cNvPr id="29" name="グループ化 28"/>
                <p:cNvGrpSpPr/>
                <p:nvPr/>
              </p:nvGrpSpPr>
              <p:grpSpPr>
                <a:xfrm rot="21420836">
                  <a:off x="1547768" y="1219102"/>
                  <a:ext cx="239170" cy="501160"/>
                  <a:chOff x="1404856" y="452354"/>
                  <a:chExt cx="2804204" cy="5875979"/>
                </a:xfrm>
              </p:grpSpPr>
              <p:sp>
                <p:nvSpPr>
                  <p:cNvPr id="59" name="角丸四角形 58"/>
                  <p:cNvSpPr/>
                  <p:nvPr/>
                </p:nvSpPr>
                <p:spPr bwMode="auto">
                  <a:xfrm rot="15117051">
                    <a:off x="512304" y="3207791"/>
                    <a:ext cx="2768438" cy="897869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60" name="フリーフォーム 59"/>
                  <p:cNvSpPr/>
                  <p:nvPr/>
                </p:nvSpPr>
                <p:spPr bwMode="auto">
                  <a:xfrm rot="14603525">
                    <a:off x="749224" y="1767361"/>
                    <a:ext cx="2980455" cy="1669192"/>
                  </a:xfrm>
                  <a:custGeom>
                    <a:avLst/>
                    <a:gdLst>
                      <a:gd name="connsiteX0" fmla="*/ 798882 w 825245"/>
                      <a:gd name="connsiteY0" fmla="*/ 353213 h 506869"/>
                      <a:gd name="connsiteX1" fmla="*/ 825245 w 825245"/>
                      <a:gd name="connsiteY1" fmla="*/ 416859 h 506869"/>
                      <a:gd name="connsiteX2" fmla="*/ 735235 w 825245"/>
                      <a:gd name="connsiteY2" fmla="*/ 506869 h 506869"/>
                      <a:gd name="connsiteX3" fmla="*/ 421248 w 825245"/>
                      <a:gd name="connsiteY3" fmla="*/ 506869 h 506869"/>
                      <a:gd name="connsiteX4" fmla="*/ 386212 w 825245"/>
                      <a:gd name="connsiteY4" fmla="*/ 499795 h 506869"/>
                      <a:gd name="connsiteX5" fmla="*/ 385477 w 825245"/>
                      <a:gd name="connsiteY5" fmla="*/ 499300 h 506869"/>
                      <a:gd name="connsiteX6" fmla="*/ 381172 w 825245"/>
                      <a:gd name="connsiteY6" fmla="*/ 498462 h 506869"/>
                      <a:gd name="connsiteX7" fmla="*/ 351396 w 825245"/>
                      <a:gd name="connsiteY7" fmla="*/ 478689 h 506869"/>
                      <a:gd name="connsiteX8" fmla="*/ 26363 w 825245"/>
                      <a:gd name="connsiteY8" fmla="*/ 153657 h 506869"/>
                      <a:gd name="connsiteX9" fmla="*/ 26363 w 825245"/>
                      <a:gd name="connsiteY9" fmla="*/ 26363 h 506869"/>
                      <a:gd name="connsiteX10" fmla="*/ 153656 w 825245"/>
                      <a:gd name="connsiteY10" fmla="*/ 26363 h 506869"/>
                      <a:gd name="connsiteX11" fmla="*/ 454142 w 825245"/>
                      <a:gd name="connsiteY11" fmla="*/ 326849 h 506869"/>
                      <a:gd name="connsiteX12" fmla="*/ 735235 w 825245"/>
                      <a:gd name="connsiteY12" fmla="*/ 326849 h 506869"/>
                      <a:gd name="connsiteX13" fmla="*/ 798882 w 825245"/>
                      <a:gd name="connsiteY13" fmla="*/ 353213 h 5068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825245" h="506869">
                        <a:moveTo>
                          <a:pt x="798882" y="353213"/>
                        </a:moveTo>
                        <a:cubicBezTo>
                          <a:pt x="815170" y="369501"/>
                          <a:pt x="825245" y="392004"/>
                          <a:pt x="825245" y="416859"/>
                        </a:cubicBezTo>
                        <a:cubicBezTo>
                          <a:pt x="825245" y="466570"/>
                          <a:pt x="784946" y="506869"/>
                          <a:pt x="735235" y="506869"/>
                        </a:cubicBezTo>
                        <a:lnTo>
                          <a:pt x="421248" y="506869"/>
                        </a:lnTo>
                        <a:cubicBezTo>
                          <a:pt x="408820" y="506869"/>
                          <a:pt x="396981" y="504350"/>
                          <a:pt x="386212" y="499795"/>
                        </a:cubicBezTo>
                        <a:lnTo>
                          <a:pt x="385477" y="499300"/>
                        </a:lnTo>
                        <a:lnTo>
                          <a:pt x="381172" y="498462"/>
                        </a:lnTo>
                        <a:cubicBezTo>
                          <a:pt x="370336" y="494068"/>
                          <a:pt x="360183" y="487477"/>
                          <a:pt x="351396" y="478689"/>
                        </a:cubicBezTo>
                        <a:lnTo>
                          <a:pt x="26363" y="153657"/>
                        </a:lnTo>
                        <a:cubicBezTo>
                          <a:pt x="-8788" y="118506"/>
                          <a:pt x="-8788" y="61514"/>
                          <a:pt x="26363" y="26363"/>
                        </a:cubicBezTo>
                        <a:cubicBezTo>
                          <a:pt x="61514" y="-8788"/>
                          <a:pt x="118505" y="-8788"/>
                          <a:pt x="153656" y="26363"/>
                        </a:cubicBezTo>
                        <a:lnTo>
                          <a:pt x="454142" y="326849"/>
                        </a:lnTo>
                        <a:lnTo>
                          <a:pt x="735235" y="326849"/>
                        </a:lnTo>
                        <a:cubicBezTo>
                          <a:pt x="760090" y="326849"/>
                          <a:pt x="782593" y="336924"/>
                          <a:pt x="798882" y="353213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61" name="グループ化 60"/>
                  <p:cNvGrpSpPr/>
                  <p:nvPr/>
                </p:nvGrpSpPr>
                <p:grpSpPr>
                  <a:xfrm>
                    <a:off x="1510958" y="452354"/>
                    <a:ext cx="2698102" cy="5875979"/>
                    <a:chOff x="1510958" y="452354"/>
                    <a:chExt cx="2698102" cy="5875979"/>
                  </a:xfrm>
                </p:grpSpPr>
                <p:sp>
                  <p:nvSpPr>
                    <p:cNvPr id="62" name="フリーフォーム 61"/>
                    <p:cNvSpPr/>
                    <p:nvPr/>
                  </p:nvSpPr>
                  <p:spPr bwMode="auto">
                    <a:xfrm rot="15117051">
                      <a:off x="451228" y="3399779"/>
                      <a:ext cx="2741582" cy="622121"/>
                    </a:xfrm>
                    <a:custGeom>
                      <a:avLst/>
                      <a:gdLst>
                        <a:gd name="connsiteX0" fmla="*/ 2725306 w 2760587"/>
                        <a:gd name="connsiteY0" fmla="*/ 623681 h 642744"/>
                        <a:gd name="connsiteX1" fmla="*/ 2714959 w 2760587"/>
                        <a:gd name="connsiteY1" fmla="*/ 642744 h 642744"/>
                        <a:gd name="connsiteX2" fmla="*/ 2722811 w 2760587"/>
                        <a:gd name="connsiteY2" fmla="*/ 564856 h 642744"/>
                        <a:gd name="connsiteX3" fmla="*/ 2722812 w 2760587"/>
                        <a:gd name="connsiteY3" fmla="*/ 564857 h 642744"/>
                        <a:gd name="connsiteX4" fmla="*/ 2273877 w 2760587"/>
                        <a:gd name="connsiteY4" fmla="*/ 115921 h 642744"/>
                        <a:gd name="connsiteX5" fmla="*/ 403308 w 2760587"/>
                        <a:gd name="connsiteY5" fmla="*/ 115921 h 642744"/>
                        <a:gd name="connsiteX6" fmla="*/ 31044 w 2760587"/>
                        <a:gd name="connsiteY6" fmla="*/ 313853 h 642744"/>
                        <a:gd name="connsiteX7" fmla="*/ 0 w 2760587"/>
                        <a:gd name="connsiteY7" fmla="*/ 371047 h 642744"/>
                        <a:gd name="connsiteX8" fmla="*/ 1269 w 2760587"/>
                        <a:gd name="connsiteY8" fmla="*/ 358459 h 642744"/>
                        <a:gd name="connsiteX9" fmla="*/ 441083 w 2760587"/>
                        <a:gd name="connsiteY9" fmla="*/ 0 h 642744"/>
                        <a:gd name="connsiteX10" fmla="*/ 2311652 w 2760587"/>
                        <a:gd name="connsiteY10" fmla="*/ 0 h 642744"/>
                        <a:gd name="connsiteX11" fmla="*/ 2760587 w 2760587"/>
                        <a:gd name="connsiteY11" fmla="*/ 448935 h 642744"/>
                        <a:gd name="connsiteX12" fmla="*/ 2760586 w 2760587"/>
                        <a:gd name="connsiteY12" fmla="*/ 448935 h 642744"/>
                        <a:gd name="connsiteX13" fmla="*/ 2725306 w 2760587"/>
                        <a:gd name="connsiteY13" fmla="*/ 623681 h 64274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</a:cxnLst>
                      <a:rect l="l" t="t" r="r" b="b"/>
                      <a:pathLst>
                        <a:path w="2760587" h="642744">
                          <a:moveTo>
                            <a:pt x="2725306" y="623681"/>
                          </a:moveTo>
                          <a:lnTo>
                            <a:pt x="2714959" y="642744"/>
                          </a:lnTo>
                          <a:lnTo>
                            <a:pt x="2722811" y="564856"/>
                          </a:lnTo>
                          <a:lnTo>
                            <a:pt x="2722812" y="564857"/>
                          </a:lnTo>
                          <a:cubicBezTo>
                            <a:pt x="2722812" y="316916"/>
                            <a:pt x="2521817" y="115922"/>
                            <a:pt x="2273877" y="115921"/>
                          </a:cubicBezTo>
                          <a:lnTo>
                            <a:pt x="403308" y="115921"/>
                          </a:lnTo>
                          <a:cubicBezTo>
                            <a:pt x="248345" y="115921"/>
                            <a:pt x="111721" y="194435"/>
                            <a:pt x="31044" y="313853"/>
                          </a:cubicBezTo>
                          <a:lnTo>
                            <a:pt x="0" y="371047"/>
                          </a:lnTo>
                          <a:lnTo>
                            <a:pt x="1269" y="358459"/>
                          </a:lnTo>
                          <a:cubicBezTo>
                            <a:pt x="43130" y="153887"/>
                            <a:pt x="224136" y="0"/>
                            <a:pt x="441083" y="0"/>
                          </a:cubicBezTo>
                          <a:lnTo>
                            <a:pt x="2311652" y="0"/>
                          </a:lnTo>
                          <a:cubicBezTo>
                            <a:pt x="2559592" y="0"/>
                            <a:pt x="2760587" y="200995"/>
                            <a:pt x="2760587" y="448935"/>
                          </a:cubicBezTo>
                          <a:lnTo>
                            <a:pt x="2760586" y="448935"/>
                          </a:lnTo>
                          <a:cubicBezTo>
                            <a:pt x="2760586" y="510920"/>
                            <a:pt x="2748024" y="569971"/>
                            <a:pt x="2725306" y="623681"/>
                          </a:cubicBezTo>
                          <a:close/>
                        </a:path>
                      </a:pathLst>
                    </a:custGeom>
                    <a:solidFill>
                      <a:srgbClr val="ED7D31">
                        <a:lumMod val="60000"/>
                        <a:lumOff val="40000"/>
                      </a:srgb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63" name="フリーフォーム 62"/>
                    <p:cNvSpPr/>
                    <p:nvPr/>
                  </p:nvSpPr>
                  <p:spPr bwMode="auto">
                    <a:xfrm rot="17105215">
                      <a:off x="605999" y="2122128"/>
                      <a:ext cx="2928510" cy="891961"/>
                    </a:xfrm>
                    <a:custGeom>
                      <a:avLst/>
                      <a:gdLst>
                        <a:gd name="connsiteX0" fmla="*/ 2814373 w 2814373"/>
                        <a:gd name="connsiteY0" fmla="*/ 57218 h 940092"/>
                        <a:gd name="connsiteX1" fmla="*/ 2788645 w 2814373"/>
                        <a:gd name="connsiteY1" fmla="*/ 54817 h 940092"/>
                        <a:gd name="connsiteX2" fmla="*/ 2547991 w 2814373"/>
                        <a:gd name="connsiteY2" fmla="*/ 151894 h 940092"/>
                        <a:gd name="connsiteX3" fmla="*/ 1796453 w 2814373"/>
                        <a:gd name="connsiteY3" fmla="*/ 883805 h 940092"/>
                        <a:gd name="connsiteX4" fmla="*/ 189680 w 2814373"/>
                        <a:gd name="connsiteY4" fmla="*/ 883805 h 940092"/>
                        <a:gd name="connsiteX5" fmla="*/ 57207 w 2814373"/>
                        <a:gd name="connsiteY5" fmla="*/ 909852 h 940092"/>
                        <a:gd name="connsiteX6" fmla="*/ 0 w 2814373"/>
                        <a:gd name="connsiteY6" fmla="*/ 940092 h 940092"/>
                        <a:gd name="connsiteX7" fmla="*/ 15972 w 2814373"/>
                        <a:gd name="connsiteY7" fmla="*/ 910665 h 940092"/>
                        <a:gd name="connsiteX8" fmla="*/ 272647 w 2814373"/>
                        <a:gd name="connsiteY8" fmla="*/ 774193 h 940092"/>
                        <a:gd name="connsiteX9" fmla="*/ 1734026 w 2814373"/>
                        <a:gd name="connsiteY9" fmla="*/ 774192 h 940092"/>
                        <a:gd name="connsiteX10" fmla="*/ 2417559 w 2814373"/>
                        <a:gd name="connsiteY10" fmla="*/ 90660 h 940092"/>
                        <a:gd name="connsiteX11" fmla="*/ 2636437 w 2814373"/>
                        <a:gd name="connsiteY11" fmla="*/ 0 h 940092"/>
                        <a:gd name="connsiteX12" fmla="*/ 2806757 w 2814373"/>
                        <a:gd name="connsiteY12" fmla="*/ 50997 h 94009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</a:cxnLst>
                      <a:rect l="l" t="t" r="r" b="b"/>
                      <a:pathLst>
                        <a:path w="2814373" h="940092">
                          <a:moveTo>
                            <a:pt x="2814373" y="57218"/>
                          </a:moveTo>
                          <a:lnTo>
                            <a:pt x="2788645" y="54817"/>
                          </a:lnTo>
                          <a:cubicBezTo>
                            <a:pt x="2701544" y="54817"/>
                            <a:pt x="2614447" y="87177"/>
                            <a:pt x="2547991" y="151894"/>
                          </a:cubicBezTo>
                          <a:lnTo>
                            <a:pt x="1796453" y="883805"/>
                          </a:lnTo>
                          <a:lnTo>
                            <a:pt x="189680" y="883805"/>
                          </a:lnTo>
                          <a:cubicBezTo>
                            <a:pt x="142690" y="883806"/>
                            <a:pt x="97924" y="893080"/>
                            <a:pt x="57207" y="909852"/>
                          </a:cubicBezTo>
                          <a:lnTo>
                            <a:pt x="0" y="940092"/>
                          </a:lnTo>
                          <a:lnTo>
                            <a:pt x="15972" y="910665"/>
                          </a:lnTo>
                          <a:cubicBezTo>
                            <a:pt x="71599" y="828328"/>
                            <a:pt x="165801" y="774193"/>
                            <a:pt x="272647" y="774193"/>
                          </a:cubicBezTo>
                          <a:lnTo>
                            <a:pt x="1734026" y="774192"/>
                          </a:lnTo>
                          <a:lnTo>
                            <a:pt x="2417559" y="90660"/>
                          </a:lnTo>
                          <a:cubicBezTo>
                            <a:pt x="2478002" y="30221"/>
                            <a:pt x="2557218" y="0"/>
                            <a:pt x="2636437" y="0"/>
                          </a:cubicBezTo>
                          <a:cubicBezTo>
                            <a:pt x="2695852" y="0"/>
                            <a:pt x="2755264" y="17000"/>
                            <a:pt x="2806757" y="50997"/>
                          </a:cubicBezTo>
                          <a:close/>
                        </a:path>
                      </a:pathLst>
                    </a:custGeom>
                    <a:solidFill>
                      <a:srgbClr val="ED7D31">
                        <a:lumMod val="60000"/>
                        <a:lumOff val="40000"/>
                      </a:srgb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64" name="フリーフォーム 63"/>
                    <p:cNvSpPr/>
                    <p:nvPr/>
                  </p:nvSpPr>
                  <p:spPr bwMode="auto">
                    <a:xfrm rot="14603525">
                      <a:off x="1089776" y="1188755"/>
                      <a:ext cx="2980455" cy="1669192"/>
                    </a:xfrm>
                    <a:custGeom>
                      <a:avLst/>
                      <a:gdLst>
                        <a:gd name="connsiteX0" fmla="*/ 798882 w 825245"/>
                        <a:gd name="connsiteY0" fmla="*/ 353213 h 506869"/>
                        <a:gd name="connsiteX1" fmla="*/ 825245 w 825245"/>
                        <a:gd name="connsiteY1" fmla="*/ 416859 h 506869"/>
                        <a:gd name="connsiteX2" fmla="*/ 735235 w 825245"/>
                        <a:gd name="connsiteY2" fmla="*/ 506869 h 506869"/>
                        <a:gd name="connsiteX3" fmla="*/ 421248 w 825245"/>
                        <a:gd name="connsiteY3" fmla="*/ 506869 h 506869"/>
                        <a:gd name="connsiteX4" fmla="*/ 386212 w 825245"/>
                        <a:gd name="connsiteY4" fmla="*/ 499795 h 506869"/>
                        <a:gd name="connsiteX5" fmla="*/ 385477 w 825245"/>
                        <a:gd name="connsiteY5" fmla="*/ 499300 h 506869"/>
                        <a:gd name="connsiteX6" fmla="*/ 381172 w 825245"/>
                        <a:gd name="connsiteY6" fmla="*/ 498462 h 506869"/>
                        <a:gd name="connsiteX7" fmla="*/ 351396 w 825245"/>
                        <a:gd name="connsiteY7" fmla="*/ 478689 h 506869"/>
                        <a:gd name="connsiteX8" fmla="*/ 26363 w 825245"/>
                        <a:gd name="connsiteY8" fmla="*/ 153657 h 506869"/>
                        <a:gd name="connsiteX9" fmla="*/ 26363 w 825245"/>
                        <a:gd name="connsiteY9" fmla="*/ 26363 h 506869"/>
                        <a:gd name="connsiteX10" fmla="*/ 153656 w 825245"/>
                        <a:gd name="connsiteY10" fmla="*/ 26363 h 506869"/>
                        <a:gd name="connsiteX11" fmla="*/ 454142 w 825245"/>
                        <a:gd name="connsiteY11" fmla="*/ 326849 h 506869"/>
                        <a:gd name="connsiteX12" fmla="*/ 735235 w 825245"/>
                        <a:gd name="connsiteY12" fmla="*/ 326849 h 506869"/>
                        <a:gd name="connsiteX13" fmla="*/ 798882 w 825245"/>
                        <a:gd name="connsiteY13" fmla="*/ 353213 h 50686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</a:cxnLst>
                      <a:rect l="l" t="t" r="r" b="b"/>
                      <a:pathLst>
                        <a:path w="825245" h="506869">
                          <a:moveTo>
                            <a:pt x="798882" y="353213"/>
                          </a:moveTo>
                          <a:cubicBezTo>
                            <a:pt x="815170" y="369501"/>
                            <a:pt x="825245" y="392004"/>
                            <a:pt x="825245" y="416859"/>
                          </a:cubicBezTo>
                          <a:cubicBezTo>
                            <a:pt x="825245" y="466570"/>
                            <a:pt x="784946" y="506869"/>
                            <a:pt x="735235" y="506869"/>
                          </a:cubicBezTo>
                          <a:lnTo>
                            <a:pt x="421248" y="506869"/>
                          </a:lnTo>
                          <a:cubicBezTo>
                            <a:pt x="408820" y="506869"/>
                            <a:pt x="396981" y="504350"/>
                            <a:pt x="386212" y="499795"/>
                          </a:cubicBezTo>
                          <a:lnTo>
                            <a:pt x="385477" y="499300"/>
                          </a:lnTo>
                          <a:lnTo>
                            <a:pt x="381172" y="498462"/>
                          </a:lnTo>
                          <a:cubicBezTo>
                            <a:pt x="370336" y="494068"/>
                            <a:pt x="360183" y="487477"/>
                            <a:pt x="351396" y="478689"/>
                          </a:cubicBezTo>
                          <a:lnTo>
                            <a:pt x="26363" y="153657"/>
                          </a:lnTo>
                          <a:cubicBezTo>
                            <a:pt x="-8788" y="118506"/>
                            <a:pt x="-8788" y="61514"/>
                            <a:pt x="26363" y="26363"/>
                          </a:cubicBezTo>
                          <a:cubicBezTo>
                            <a:pt x="61514" y="-8788"/>
                            <a:pt x="118505" y="-8788"/>
                            <a:pt x="153656" y="26363"/>
                          </a:cubicBezTo>
                          <a:lnTo>
                            <a:pt x="454142" y="326849"/>
                          </a:lnTo>
                          <a:lnTo>
                            <a:pt x="735235" y="326849"/>
                          </a:lnTo>
                          <a:cubicBezTo>
                            <a:pt x="760090" y="326849"/>
                            <a:pt x="782593" y="336924"/>
                            <a:pt x="798882" y="353213"/>
                          </a:cubicBezTo>
                          <a:close/>
                        </a:path>
                      </a:pathLst>
                    </a:cu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0"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65" name="フリーフォーム 64"/>
                    <p:cNvSpPr/>
                    <p:nvPr/>
                  </p:nvSpPr>
                  <p:spPr bwMode="auto">
                    <a:xfrm rot="17105215">
                      <a:off x="946551" y="1543522"/>
                      <a:ext cx="2928510" cy="891961"/>
                    </a:xfrm>
                    <a:custGeom>
                      <a:avLst/>
                      <a:gdLst>
                        <a:gd name="connsiteX0" fmla="*/ 2814373 w 2814373"/>
                        <a:gd name="connsiteY0" fmla="*/ 57218 h 940092"/>
                        <a:gd name="connsiteX1" fmla="*/ 2788645 w 2814373"/>
                        <a:gd name="connsiteY1" fmla="*/ 54817 h 940092"/>
                        <a:gd name="connsiteX2" fmla="*/ 2547991 w 2814373"/>
                        <a:gd name="connsiteY2" fmla="*/ 151894 h 940092"/>
                        <a:gd name="connsiteX3" fmla="*/ 1796453 w 2814373"/>
                        <a:gd name="connsiteY3" fmla="*/ 883805 h 940092"/>
                        <a:gd name="connsiteX4" fmla="*/ 189680 w 2814373"/>
                        <a:gd name="connsiteY4" fmla="*/ 883805 h 940092"/>
                        <a:gd name="connsiteX5" fmla="*/ 57207 w 2814373"/>
                        <a:gd name="connsiteY5" fmla="*/ 909852 h 940092"/>
                        <a:gd name="connsiteX6" fmla="*/ 0 w 2814373"/>
                        <a:gd name="connsiteY6" fmla="*/ 940092 h 940092"/>
                        <a:gd name="connsiteX7" fmla="*/ 15972 w 2814373"/>
                        <a:gd name="connsiteY7" fmla="*/ 910665 h 940092"/>
                        <a:gd name="connsiteX8" fmla="*/ 272647 w 2814373"/>
                        <a:gd name="connsiteY8" fmla="*/ 774193 h 940092"/>
                        <a:gd name="connsiteX9" fmla="*/ 1734026 w 2814373"/>
                        <a:gd name="connsiteY9" fmla="*/ 774192 h 940092"/>
                        <a:gd name="connsiteX10" fmla="*/ 2417559 w 2814373"/>
                        <a:gd name="connsiteY10" fmla="*/ 90660 h 940092"/>
                        <a:gd name="connsiteX11" fmla="*/ 2636437 w 2814373"/>
                        <a:gd name="connsiteY11" fmla="*/ 0 h 940092"/>
                        <a:gd name="connsiteX12" fmla="*/ 2806757 w 2814373"/>
                        <a:gd name="connsiteY12" fmla="*/ 50997 h 94009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</a:cxnLst>
                      <a:rect l="l" t="t" r="r" b="b"/>
                      <a:pathLst>
                        <a:path w="2814373" h="940092">
                          <a:moveTo>
                            <a:pt x="2814373" y="57218"/>
                          </a:moveTo>
                          <a:lnTo>
                            <a:pt x="2788645" y="54817"/>
                          </a:lnTo>
                          <a:cubicBezTo>
                            <a:pt x="2701544" y="54817"/>
                            <a:pt x="2614447" y="87177"/>
                            <a:pt x="2547991" y="151894"/>
                          </a:cubicBezTo>
                          <a:lnTo>
                            <a:pt x="1796453" y="883805"/>
                          </a:lnTo>
                          <a:lnTo>
                            <a:pt x="189680" y="883805"/>
                          </a:lnTo>
                          <a:cubicBezTo>
                            <a:pt x="142690" y="883806"/>
                            <a:pt x="97924" y="893080"/>
                            <a:pt x="57207" y="909852"/>
                          </a:cubicBezTo>
                          <a:lnTo>
                            <a:pt x="0" y="940092"/>
                          </a:lnTo>
                          <a:lnTo>
                            <a:pt x="15972" y="910665"/>
                          </a:lnTo>
                          <a:cubicBezTo>
                            <a:pt x="71599" y="828328"/>
                            <a:pt x="165801" y="774193"/>
                            <a:pt x="272647" y="774193"/>
                          </a:cubicBezTo>
                          <a:lnTo>
                            <a:pt x="1734026" y="774192"/>
                          </a:lnTo>
                          <a:lnTo>
                            <a:pt x="2417559" y="90660"/>
                          </a:lnTo>
                          <a:cubicBezTo>
                            <a:pt x="2478002" y="30221"/>
                            <a:pt x="2557218" y="0"/>
                            <a:pt x="2636437" y="0"/>
                          </a:cubicBezTo>
                          <a:cubicBezTo>
                            <a:pt x="2695852" y="0"/>
                            <a:pt x="2755264" y="17000"/>
                            <a:pt x="2806757" y="50997"/>
                          </a:cubicBezTo>
                          <a:close/>
                        </a:path>
                      </a:pathLst>
                    </a:custGeom>
                    <a:solidFill>
                      <a:srgbClr val="ED7D31">
                        <a:lumMod val="60000"/>
                        <a:lumOff val="40000"/>
                      </a:srgb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66" name="フリーフォーム 65"/>
                    <p:cNvSpPr/>
                    <p:nvPr/>
                  </p:nvSpPr>
                  <p:spPr bwMode="auto">
                    <a:xfrm rot="17303525">
                      <a:off x="1521426" y="1247153"/>
                      <a:ext cx="2982868" cy="1393270"/>
                    </a:xfrm>
                    <a:custGeom>
                      <a:avLst/>
                      <a:gdLst>
                        <a:gd name="connsiteX0" fmla="*/ 777371 w 867381"/>
                        <a:gd name="connsiteY0" fmla="*/ 0 h 405146"/>
                        <a:gd name="connsiteX1" fmla="*/ 841018 w 867381"/>
                        <a:gd name="connsiteY1" fmla="*/ 26363 h 405146"/>
                        <a:gd name="connsiteX2" fmla="*/ 841018 w 867381"/>
                        <a:gd name="connsiteY2" fmla="*/ 153656 h 405146"/>
                        <a:gd name="connsiteX3" fmla="*/ 618995 w 867381"/>
                        <a:gd name="connsiteY3" fmla="*/ 375679 h 405146"/>
                        <a:gd name="connsiteX4" fmla="*/ 589219 w 867381"/>
                        <a:gd name="connsiteY4" fmla="*/ 395451 h 405146"/>
                        <a:gd name="connsiteX5" fmla="*/ 588349 w 867381"/>
                        <a:gd name="connsiteY5" fmla="*/ 395621 h 405146"/>
                        <a:gd name="connsiteX6" fmla="*/ 584712 w 867381"/>
                        <a:gd name="connsiteY6" fmla="*/ 398073 h 405146"/>
                        <a:gd name="connsiteX7" fmla="*/ 549676 w 867381"/>
                        <a:gd name="connsiteY7" fmla="*/ 405146 h 405146"/>
                        <a:gd name="connsiteX8" fmla="*/ 90010 w 867381"/>
                        <a:gd name="connsiteY8" fmla="*/ 405146 h 405146"/>
                        <a:gd name="connsiteX9" fmla="*/ 0 w 867381"/>
                        <a:gd name="connsiteY9" fmla="*/ 315136 h 405146"/>
                        <a:gd name="connsiteX10" fmla="*/ 90010 w 867381"/>
                        <a:gd name="connsiteY10" fmla="*/ 225126 h 405146"/>
                        <a:gd name="connsiteX11" fmla="*/ 514961 w 867381"/>
                        <a:gd name="connsiteY11" fmla="*/ 225126 h 405146"/>
                        <a:gd name="connsiteX12" fmla="*/ 713724 w 867381"/>
                        <a:gd name="connsiteY12" fmla="*/ 26363 h 405146"/>
                        <a:gd name="connsiteX13" fmla="*/ 777371 w 867381"/>
                        <a:gd name="connsiteY13" fmla="*/ 0 h 40514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</a:cxnLst>
                      <a:rect l="l" t="t" r="r" b="b"/>
                      <a:pathLst>
                        <a:path w="867381" h="405146">
                          <a:moveTo>
                            <a:pt x="777371" y="0"/>
                          </a:moveTo>
                          <a:cubicBezTo>
                            <a:pt x="800407" y="0"/>
                            <a:pt x="823442" y="8788"/>
                            <a:pt x="841018" y="26363"/>
                          </a:cubicBezTo>
                          <a:cubicBezTo>
                            <a:pt x="876169" y="61514"/>
                            <a:pt x="876169" y="118505"/>
                            <a:pt x="841018" y="153656"/>
                          </a:cubicBezTo>
                          <a:lnTo>
                            <a:pt x="618995" y="375679"/>
                          </a:lnTo>
                          <a:cubicBezTo>
                            <a:pt x="610207" y="384467"/>
                            <a:pt x="600055" y="391057"/>
                            <a:pt x="589219" y="395451"/>
                          </a:cubicBezTo>
                          <a:lnTo>
                            <a:pt x="588349" y="395621"/>
                          </a:lnTo>
                          <a:lnTo>
                            <a:pt x="584712" y="398073"/>
                          </a:lnTo>
                          <a:cubicBezTo>
                            <a:pt x="573943" y="402627"/>
                            <a:pt x="562104" y="405146"/>
                            <a:pt x="549676" y="405146"/>
                          </a:cubicBezTo>
                          <a:lnTo>
                            <a:pt x="90010" y="405146"/>
                          </a:lnTo>
                          <a:cubicBezTo>
                            <a:pt x="40299" y="405146"/>
                            <a:pt x="0" y="364847"/>
                            <a:pt x="0" y="315136"/>
                          </a:cubicBezTo>
                          <a:cubicBezTo>
                            <a:pt x="0" y="265425"/>
                            <a:pt x="40299" y="225126"/>
                            <a:pt x="90010" y="225126"/>
                          </a:cubicBezTo>
                          <a:lnTo>
                            <a:pt x="514961" y="225126"/>
                          </a:lnTo>
                          <a:lnTo>
                            <a:pt x="713724" y="26363"/>
                          </a:lnTo>
                          <a:cubicBezTo>
                            <a:pt x="731300" y="8788"/>
                            <a:pt x="754335" y="0"/>
                            <a:pt x="777371" y="0"/>
                          </a:cubicBezTo>
                          <a:close/>
                        </a:path>
                      </a:pathLst>
                    </a:cu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0"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67" name="フリーフォーム 66"/>
                    <p:cNvSpPr/>
                    <p:nvPr/>
                  </p:nvSpPr>
                  <p:spPr bwMode="auto">
                    <a:xfrm rot="17303525">
                      <a:off x="1439494" y="1447997"/>
                      <a:ext cx="2814373" cy="940092"/>
                    </a:xfrm>
                    <a:custGeom>
                      <a:avLst/>
                      <a:gdLst>
                        <a:gd name="connsiteX0" fmla="*/ 2814373 w 2814373"/>
                        <a:gd name="connsiteY0" fmla="*/ 57218 h 940092"/>
                        <a:gd name="connsiteX1" fmla="*/ 2788645 w 2814373"/>
                        <a:gd name="connsiteY1" fmla="*/ 54817 h 940092"/>
                        <a:gd name="connsiteX2" fmla="*/ 2547991 w 2814373"/>
                        <a:gd name="connsiteY2" fmla="*/ 151894 h 940092"/>
                        <a:gd name="connsiteX3" fmla="*/ 1796453 w 2814373"/>
                        <a:gd name="connsiteY3" fmla="*/ 883805 h 940092"/>
                        <a:gd name="connsiteX4" fmla="*/ 189680 w 2814373"/>
                        <a:gd name="connsiteY4" fmla="*/ 883805 h 940092"/>
                        <a:gd name="connsiteX5" fmla="*/ 57207 w 2814373"/>
                        <a:gd name="connsiteY5" fmla="*/ 909852 h 940092"/>
                        <a:gd name="connsiteX6" fmla="*/ 0 w 2814373"/>
                        <a:gd name="connsiteY6" fmla="*/ 940092 h 940092"/>
                        <a:gd name="connsiteX7" fmla="*/ 15972 w 2814373"/>
                        <a:gd name="connsiteY7" fmla="*/ 910665 h 940092"/>
                        <a:gd name="connsiteX8" fmla="*/ 272647 w 2814373"/>
                        <a:gd name="connsiteY8" fmla="*/ 774193 h 940092"/>
                        <a:gd name="connsiteX9" fmla="*/ 1734026 w 2814373"/>
                        <a:gd name="connsiteY9" fmla="*/ 774192 h 940092"/>
                        <a:gd name="connsiteX10" fmla="*/ 2417559 w 2814373"/>
                        <a:gd name="connsiteY10" fmla="*/ 90660 h 940092"/>
                        <a:gd name="connsiteX11" fmla="*/ 2636437 w 2814373"/>
                        <a:gd name="connsiteY11" fmla="*/ 0 h 940092"/>
                        <a:gd name="connsiteX12" fmla="*/ 2806757 w 2814373"/>
                        <a:gd name="connsiteY12" fmla="*/ 50997 h 94009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</a:cxnLst>
                      <a:rect l="l" t="t" r="r" b="b"/>
                      <a:pathLst>
                        <a:path w="2814373" h="940092">
                          <a:moveTo>
                            <a:pt x="2814373" y="57218"/>
                          </a:moveTo>
                          <a:lnTo>
                            <a:pt x="2788645" y="54817"/>
                          </a:lnTo>
                          <a:cubicBezTo>
                            <a:pt x="2701544" y="54817"/>
                            <a:pt x="2614447" y="87177"/>
                            <a:pt x="2547991" y="151894"/>
                          </a:cubicBezTo>
                          <a:lnTo>
                            <a:pt x="1796453" y="883805"/>
                          </a:lnTo>
                          <a:lnTo>
                            <a:pt x="189680" y="883805"/>
                          </a:lnTo>
                          <a:cubicBezTo>
                            <a:pt x="142690" y="883806"/>
                            <a:pt x="97924" y="893080"/>
                            <a:pt x="57207" y="909852"/>
                          </a:cubicBezTo>
                          <a:lnTo>
                            <a:pt x="0" y="940092"/>
                          </a:lnTo>
                          <a:lnTo>
                            <a:pt x="15972" y="910665"/>
                          </a:lnTo>
                          <a:cubicBezTo>
                            <a:pt x="71599" y="828328"/>
                            <a:pt x="165801" y="774193"/>
                            <a:pt x="272647" y="774193"/>
                          </a:cubicBezTo>
                          <a:lnTo>
                            <a:pt x="1734026" y="774192"/>
                          </a:lnTo>
                          <a:lnTo>
                            <a:pt x="2417559" y="90660"/>
                          </a:lnTo>
                          <a:cubicBezTo>
                            <a:pt x="2478002" y="30221"/>
                            <a:pt x="2557218" y="0"/>
                            <a:pt x="2636437" y="0"/>
                          </a:cubicBezTo>
                          <a:cubicBezTo>
                            <a:pt x="2695852" y="0"/>
                            <a:pt x="2755264" y="17000"/>
                            <a:pt x="2806757" y="50997"/>
                          </a:cubicBezTo>
                          <a:close/>
                        </a:path>
                      </a:pathLst>
                    </a:custGeom>
                    <a:solidFill>
                      <a:srgbClr val="ED7D31">
                        <a:lumMod val="60000"/>
                        <a:lumOff val="40000"/>
                      </a:srgb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68" name="フリーフォーム 67"/>
                    <p:cNvSpPr/>
                    <p:nvPr/>
                  </p:nvSpPr>
                  <p:spPr bwMode="auto">
                    <a:xfrm rot="17303525">
                      <a:off x="190887" y="2310159"/>
                      <a:ext cx="5801414" cy="2234933"/>
                    </a:xfrm>
                    <a:custGeom>
                      <a:avLst/>
                      <a:gdLst>
                        <a:gd name="connsiteX0" fmla="*/ 354612 w 1653327"/>
                        <a:gd name="connsiteY0" fmla="*/ 0 h 691784"/>
                        <a:gd name="connsiteX1" fmla="*/ 864794 w 1653327"/>
                        <a:gd name="connsiteY1" fmla="*/ 0 h 691784"/>
                        <a:gd name="connsiteX2" fmla="*/ 1096839 w 1653327"/>
                        <a:gd name="connsiteY2" fmla="*/ 232045 h 691784"/>
                        <a:gd name="connsiteX3" fmla="*/ 1086336 w 1653327"/>
                        <a:gd name="connsiteY3" fmla="*/ 284070 h 691784"/>
                        <a:gd name="connsiteX4" fmla="*/ 1348884 w 1653327"/>
                        <a:gd name="connsiteY4" fmla="*/ 284070 h 691784"/>
                        <a:gd name="connsiteX5" fmla="*/ 1517753 w 1653327"/>
                        <a:gd name="connsiteY5" fmla="*/ 115201 h 691784"/>
                        <a:gd name="connsiteX6" fmla="*/ 1630067 w 1653327"/>
                        <a:gd name="connsiteY6" fmla="*/ 115201 h 691784"/>
                        <a:gd name="connsiteX7" fmla="*/ 1630066 w 1653327"/>
                        <a:gd name="connsiteY7" fmla="*/ 115201 h 691784"/>
                        <a:gd name="connsiteX8" fmla="*/ 1630066 w 1653327"/>
                        <a:gd name="connsiteY8" fmla="*/ 227515 h 691784"/>
                        <a:gd name="connsiteX9" fmla="*/ 1415468 w 1653327"/>
                        <a:gd name="connsiteY9" fmla="*/ 442112 h 691784"/>
                        <a:gd name="connsiteX10" fmla="*/ 1359311 w 1653327"/>
                        <a:gd name="connsiteY10" fmla="*/ 465373 h 691784"/>
                        <a:gd name="connsiteX11" fmla="*/ 1352721 w 1653327"/>
                        <a:gd name="connsiteY11" fmla="*/ 464090 h 691784"/>
                        <a:gd name="connsiteX12" fmla="*/ 893972 w 1653327"/>
                        <a:gd name="connsiteY12" fmla="*/ 464090 h 691784"/>
                        <a:gd name="connsiteX13" fmla="*/ 884255 w 1653327"/>
                        <a:gd name="connsiteY13" fmla="*/ 462128 h 691784"/>
                        <a:gd name="connsiteX14" fmla="*/ 864794 w 1653327"/>
                        <a:gd name="connsiteY14" fmla="*/ 464090 h 691784"/>
                        <a:gd name="connsiteX15" fmla="*/ 632351 w 1653327"/>
                        <a:gd name="connsiteY15" fmla="*/ 464090 h 691784"/>
                        <a:gd name="connsiteX16" fmla="*/ 575427 w 1653327"/>
                        <a:gd name="connsiteY16" fmla="*/ 691784 h 691784"/>
                        <a:gd name="connsiteX17" fmla="*/ 0 w 1653327"/>
                        <a:gd name="connsiteY17" fmla="*/ 691784 h 691784"/>
                        <a:gd name="connsiteX18" fmla="*/ 125759 w 1653327"/>
                        <a:gd name="connsiteY18" fmla="*/ 188750 h 691784"/>
                        <a:gd name="connsiteX19" fmla="*/ 131308 w 1653327"/>
                        <a:gd name="connsiteY19" fmla="*/ 188750 h 691784"/>
                        <a:gd name="connsiteX20" fmla="*/ 140802 w 1653327"/>
                        <a:gd name="connsiteY20" fmla="*/ 141723 h 691784"/>
                        <a:gd name="connsiteX21" fmla="*/ 354612 w 1653327"/>
                        <a:gd name="connsiteY21" fmla="*/ 0 h 691784"/>
                        <a:gd name="connsiteX0" fmla="*/ 354612 w 1653327"/>
                        <a:gd name="connsiteY0" fmla="*/ 0 h 691784"/>
                        <a:gd name="connsiteX1" fmla="*/ 864794 w 1653327"/>
                        <a:gd name="connsiteY1" fmla="*/ 0 h 691784"/>
                        <a:gd name="connsiteX2" fmla="*/ 1096839 w 1653327"/>
                        <a:gd name="connsiteY2" fmla="*/ 232045 h 691784"/>
                        <a:gd name="connsiteX3" fmla="*/ 1086336 w 1653327"/>
                        <a:gd name="connsiteY3" fmla="*/ 284070 h 691784"/>
                        <a:gd name="connsiteX4" fmla="*/ 1348884 w 1653327"/>
                        <a:gd name="connsiteY4" fmla="*/ 284070 h 691784"/>
                        <a:gd name="connsiteX5" fmla="*/ 1517753 w 1653327"/>
                        <a:gd name="connsiteY5" fmla="*/ 115201 h 691784"/>
                        <a:gd name="connsiteX6" fmla="*/ 1630067 w 1653327"/>
                        <a:gd name="connsiteY6" fmla="*/ 115201 h 691784"/>
                        <a:gd name="connsiteX7" fmla="*/ 1630066 w 1653327"/>
                        <a:gd name="connsiteY7" fmla="*/ 115201 h 691784"/>
                        <a:gd name="connsiteX8" fmla="*/ 1630066 w 1653327"/>
                        <a:gd name="connsiteY8" fmla="*/ 227515 h 691784"/>
                        <a:gd name="connsiteX9" fmla="*/ 1415468 w 1653327"/>
                        <a:gd name="connsiteY9" fmla="*/ 442112 h 691784"/>
                        <a:gd name="connsiteX10" fmla="*/ 1359311 w 1653327"/>
                        <a:gd name="connsiteY10" fmla="*/ 465373 h 691784"/>
                        <a:gd name="connsiteX11" fmla="*/ 1352721 w 1653327"/>
                        <a:gd name="connsiteY11" fmla="*/ 464090 h 691784"/>
                        <a:gd name="connsiteX12" fmla="*/ 893972 w 1653327"/>
                        <a:gd name="connsiteY12" fmla="*/ 464090 h 691784"/>
                        <a:gd name="connsiteX13" fmla="*/ 884255 w 1653327"/>
                        <a:gd name="connsiteY13" fmla="*/ 462128 h 691784"/>
                        <a:gd name="connsiteX14" fmla="*/ 864794 w 1653327"/>
                        <a:gd name="connsiteY14" fmla="*/ 464090 h 691784"/>
                        <a:gd name="connsiteX15" fmla="*/ 632351 w 1653327"/>
                        <a:gd name="connsiteY15" fmla="*/ 464090 h 691784"/>
                        <a:gd name="connsiteX16" fmla="*/ 575427 w 1653327"/>
                        <a:gd name="connsiteY16" fmla="*/ 691784 h 691784"/>
                        <a:gd name="connsiteX17" fmla="*/ 0 w 1653327"/>
                        <a:gd name="connsiteY17" fmla="*/ 691784 h 691784"/>
                        <a:gd name="connsiteX18" fmla="*/ 125759 w 1653327"/>
                        <a:gd name="connsiteY18" fmla="*/ 188750 h 691784"/>
                        <a:gd name="connsiteX19" fmla="*/ 140802 w 1653327"/>
                        <a:gd name="connsiteY19" fmla="*/ 141723 h 691784"/>
                        <a:gd name="connsiteX20" fmla="*/ 354612 w 1653327"/>
                        <a:gd name="connsiteY20" fmla="*/ 0 h 691784"/>
                        <a:gd name="connsiteX0" fmla="*/ 354612 w 1653327"/>
                        <a:gd name="connsiteY0" fmla="*/ 0 h 691784"/>
                        <a:gd name="connsiteX1" fmla="*/ 864794 w 1653327"/>
                        <a:gd name="connsiteY1" fmla="*/ 0 h 691784"/>
                        <a:gd name="connsiteX2" fmla="*/ 1096839 w 1653327"/>
                        <a:gd name="connsiteY2" fmla="*/ 232045 h 691784"/>
                        <a:gd name="connsiteX3" fmla="*/ 1348884 w 1653327"/>
                        <a:gd name="connsiteY3" fmla="*/ 284070 h 691784"/>
                        <a:gd name="connsiteX4" fmla="*/ 1517753 w 1653327"/>
                        <a:gd name="connsiteY4" fmla="*/ 115201 h 691784"/>
                        <a:gd name="connsiteX5" fmla="*/ 1630067 w 1653327"/>
                        <a:gd name="connsiteY5" fmla="*/ 115201 h 691784"/>
                        <a:gd name="connsiteX6" fmla="*/ 1630066 w 1653327"/>
                        <a:gd name="connsiteY6" fmla="*/ 115201 h 691784"/>
                        <a:gd name="connsiteX7" fmla="*/ 1630066 w 1653327"/>
                        <a:gd name="connsiteY7" fmla="*/ 227515 h 691784"/>
                        <a:gd name="connsiteX8" fmla="*/ 1415468 w 1653327"/>
                        <a:gd name="connsiteY8" fmla="*/ 442112 h 691784"/>
                        <a:gd name="connsiteX9" fmla="*/ 1359311 w 1653327"/>
                        <a:gd name="connsiteY9" fmla="*/ 465373 h 691784"/>
                        <a:gd name="connsiteX10" fmla="*/ 1352721 w 1653327"/>
                        <a:gd name="connsiteY10" fmla="*/ 464090 h 691784"/>
                        <a:gd name="connsiteX11" fmla="*/ 893972 w 1653327"/>
                        <a:gd name="connsiteY11" fmla="*/ 464090 h 691784"/>
                        <a:gd name="connsiteX12" fmla="*/ 884255 w 1653327"/>
                        <a:gd name="connsiteY12" fmla="*/ 462128 h 691784"/>
                        <a:gd name="connsiteX13" fmla="*/ 864794 w 1653327"/>
                        <a:gd name="connsiteY13" fmla="*/ 464090 h 691784"/>
                        <a:gd name="connsiteX14" fmla="*/ 632351 w 1653327"/>
                        <a:gd name="connsiteY14" fmla="*/ 464090 h 691784"/>
                        <a:gd name="connsiteX15" fmla="*/ 575427 w 1653327"/>
                        <a:gd name="connsiteY15" fmla="*/ 691784 h 691784"/>
                        <a:gd name="connsiteX16" fmla="*/ 0 w 1653327"/>
                        <a:gd name="connsiteY16" fmla="*/ 691784 h 691784"/>
                        <a:gd name="connsiteX17" fmla="*/ 125759 w 1653327"/>
                        <a:gd name="connsiteY17" fmla="*/ 188750 h 691784"/>
                        <a:gd name="connsiteX18" fmla="*/ 140802 w 1653327"/>
                        <a:gd name="connsiteY18" fmla="*/ 141723 h 691784"/>
                        <a:gd name="connsiteX19" fmla="*/ 354612 w 1653327"/>
                        <a:gd name="connsiteY19" fmla="*/ 0 h 691784"/>
                        <a:gd name="connsiteX0" fmla="*/ 354612 w 1653327"/>
                        <a:gd name="connsiteY0" fmla="*/ 0 h 691784"/>
                        <a:gd name="connsiteX1" fmla="*/ 864794 w 1653327"/>
                        <a:gd name="connsiteY1" fmla="*/ 0 h 691784"/>
                        <a:gd name="connsiteX2" fmla="*/ 1096839 w 1653327"/>
                        <a:gd name="connsiteY2" fmla="*/ 232045 h 691784"/>
                        <a:gd name="connsiteX3" fmla="*/ 1348884 w 1653327"/>
                        <a:gd name="connsiteY3" fmla="*/ 284070 h 691784"/>
                        <a:gd name="connsiteX4" fmla="*/ 1517753 w 1653327"/>
                        <a:gd name="connsiteY4" fmla="*/ 115201 h 691784"/>
                        <a:gd name="connsiteX5" fmla="*/ 1630067 w 1653327"/>
                        <a:gd name="connsiteY5" fmla="*/ 115201 h 691784"/>
                        <a:gd name="connsiteX6" fmla="*/ 1630066 w 1653327"/>
                        <a:gd name="connsiteY6" fmla="*/ 115201 h 691784"/>
                        <a:gd name="connsiteX7" fmla="*/ 1630066 w 1653327"/>
                        <a:gd name="connsiteY7" fmla="*/ 227515 h 691784"/>
                        <a:gd name="connsiteX8" fmla="*/ 1415468 w 1653327"/>
                        <a:gd name="connsiteY8" fmla="*/ 442112 h 691784"/>
                        <a:gd name="connsiteX9" fmla="*/ 1359311 w 1653327"/>
                        <a:gd name="connsiteY9" fmla="*/ 465373 h 691784"/>
                        <a:gd name="connsiteX10" fmla="*/ 1352721 w 1653327"/>
                        <a:gd name="connsiteY10" fmla="*/ 464090 h 691784"/>
                        <a:gd name="connsiteX11" fmla="*/ 893972 w 1653327"/>
                        <a:gd name="connsiteY11" fmla="*/ 464090 h 691784"/>
                        <a:gd name="connsiteX12" fmla="*/ 864794 w 1653327"/>
                        <a:gd name="connsiteY12" fmla="*/ 464090 h 691784"/>
                        <a:gd name="connsiteX13" fmla="*/ 632351 w 1653327"/>
                        <a:gd name="connsiteY13" fmla="*/ 464090 h 691784"/>
                        <a:gd name="connsiteX14" fmla="*/ 575427 w 1653327"/>
                        <a:gd name="connsiteY14" fmla="*/ 691784 h 691784"/>
                        <a:gd name="connsiteX15" fmla="*/ 0 w 1653327"/>
                        <a:gd name="connsiteY15" fmla="*/ 691784 h 691784"/>
                        <a:gd name="connsiteX16" fmla="*/ 125759 w 1653327"/>
                        <a:gd name="connsiteY16" fmla="*/ 188750 h 691784"/>
                        <a:gd name="connsiteX17" fmla="*/ 140802 w 1653327"/>
                        <a:gd name="connsiteY17" fmla="*/ 141723 h 691784"/>
                        <a:gd name="connsiteX18" fmla="*/ 354612 w 1653327"/>
                        <a:gd name="connsiteY18" fmla="*/ 0 h 691784"/>
                        <a:gd name="connsiteX0" fmla="*/ 354612 w 1653327"/>
                        <a:gd name="connsiteY0" fmla="*/ 0 h 691784"/>
                        <a:gd name="connsiteX1" fmla="*/ 864794 w 1653327"/>
                        <a:gd name="connsiteY1" fmla="*/ 0 h 691784"/>
                        <a:gd name="connsiteX2" fmla="*/ 1096839 w 1653327"/>
                        <a:gd name="connsiteY2" fmla="*/ 232045 h 691784"/>
                        <a:gd name="connsiteX3" fmla="*/ 1348884 w 1653327"/>
                        <a:gd name="connsiteY3" fmla="*/ 284070 h 691784"/>
                        <a:gd name="connsiteX4" fmla="*/ 1517753 w 1653327"/>
                        <a:gd name="connsiteY4" fmla="*/ 115201 h 691784"/>
                        <a:gd name="connsiteX5" fmla="*/ 1630067 w 1653327"/>
                        <a:gd name="connsiteY5" fmla="*/ 115201 h 691784"/>
                        <a:gd name="connsiteX6" fmla="*/ 1630066 w 1653327"/>
                        <a:gd name="connsiteY6" fmla="*/ 115201 h 691784"/>
                        <a:gd name="connsiteX7" fmla="*/ 1630066 w 1653327"/>
                        <a:gd name="connsiteY7" fmla="*/ 227515 h 691784"/>
                        <a:gd name="connsiteX8" fmla="*/ 1415468 w 1653327"/>
                        <a:gd name="connsiteY8" fmla="*/ 442112 h 691784"/>
                        <a:gd name="connsiteX9" fmla="*/ 1359311 w 1653327"/>
                        <a:gd name="connsiteY9" fmla="*/ 465373 h 691784"/>
                        <a:gd name="connsiteX10" fmla="*/ 1352721 w 1653327"/>
                        <a:gd name="connsiteY10" fmla="*/ 464090 h 691784"/>
                        <a:gd name="connsiteX11" fmla="*/ 864794 w 1653327"/>
                        <a:gd name="connsiteY11" fmla="*/ 464090 h 691784"/>
                        <a:gd name="connsiteX12" fmla="*/ 632351 w 1653327"/>
                        <a:gd name="connsiteY12" fmla="*/ 464090 h 691784"/>
                        <a:gd name="connsiteX13" fmla="*/ 575427 w 1653327"/>
                        <a:gd name="connsiteY13" fmla="*/ 691784 h 691784"/>
                        <a:gd name="connsiteX14" fmla="*/ 0 w 1653327"/>
                        <a:gd name="connsiteY14" fmla="*/ 691784 h 691784"/>
                        <a:gd name="connsiteX15" fmla="*/ 125759 w 1653327"/>
                        <a:gd name="connsiteY15" fmla="*/ 188750 h 691784"/>
                        <a:gd name="connsiteX16" fmla="*/ 140802 w 1653327"/>
                        <a:gd name="connsiteY16" fmla="*/ 141723 h 691784"/>
                        <a:gd name="connsiteX17" fmla="*/ 354612 w 1653327"/>
                        <a:gd name="connsiteY17" fmla="*/ 0 h 691784"/>
                        <a:gd name="connsiteX0" fmla="*/ 354612 w 1653327"/>
                        <a:gd name="connsiteY0" fmla="*/ 0 h 691784"/>
                        <a:gd name="connsiteX1" fmla="*/ 864794 w 1653327"/>
                        <a:gd name="connsiteY1" fmla="*/ 0 h 691784"/>
                        <a:gd name="connsiteX2" fmla="*/ 1096839 w 1653327"/>
                        <a:gd name="connsiteY2" fmla="*/ 232045 h 691784"/>
                        <a:gd name="connsiteX3" fmla="*/ 1348884 w 1653327"/>
                        <a:gd name="connsiteY3" fmla="*/ 284070 h 691784"/>
                        <a:gd name="connsiteX4" fmla="*/ 1517753 w 1653327"/>
                        <a:gd name="connsiteY4" fmla="*/ 115201 h 691784"/>
                        <a:gd name="connsiteX5" fmla="*/ 1630067 w 1653327"/>
                        <a:gd name="connsiteY5" fmla="*/ 115201 h 691784"/>
                        <a:gd name="connsiteX6" fmla="*/ 1630066 w 1653327"/>
                        <a:gd name="connsiteY6" fmla="*/ 115201 h 691784"/>
                        <a:gd name="connsiteX7" fmla="*/ 1630066 w 1653327"/>
                        <a:gd name="connsiteY7" fmla="*/ 227515 h 691784"/>
                        <a:gd name="connsiteX8" fmla="*/ 1415468 w 1653327"/>
                        <a:gd name="connsiteY8" fmla="*/ 442112 h 691784"/>
                        <a:gd name="connsiteX9" fmla="*/ 1359311 w 1653327"/>
                        <a:gd name="connsiteY9" fmla="*/ 465373 h 691784"/>
                        <a:gd name="connsiteX10" fmla="*/ 1352721 w 1653327"/>
                        <a:gd name="connsiteY10" fmla="*/ 464090 h 691784"/>
                        <a:gd name="connsiteX11" fmla="*/ 864794 w 1653327"/>
                        <a:gd name="connsiteY11" fmla="*/ 471710 h 691784"/>
                        <a:gd name="connsiteX12" fmla="*/ 632351 w 1653327"/>
                        <a:gd name="connsiteY12" fmla="*/ 464090 h 691784"/>
                        <a:gd name="connsiteX13" fmla="*/ 575427 w 1653327"/>
                        <a:gd name="connsiteY13" fmla="*/ 691784 h 691784"/>
                        <a:gd name="connsiteX14" fmla="*/ 0 w 1653327"/>
                        <a:gd name="connsiteY14" fmla="*/ 691784 h 691784"/>
                        <a:gd name="connsiteX15" fmla="*/ 125759 w 1653327"/>
                        <a:gd name="connsiteY15" fmla="*/ 188750 h 691784"/>
                        <a:gd name="connsiteX16" fmla="*/ 140802 w 1653327"/>
                        <a:gd name="connsiteY16" fmla="*/ 141723 h 691784"/>
                        <a:gd name="connsiteX17" fmla="*/ 354612 w 1653327"/>
                        <a:gd name="connsiteY17" fmla="*/ 0 h 691784"/>
                        <a:gd name="connsiteX0" fmla="*/ 354612 w 1653327"/>
                        <a:gd name="connsiteY0" fmla="*/ 0 h 691784"/>
                        <a:gd name="connsiteX1" fmla="*/ 864794 w 1653327"/>
                        <a:gd name="connsiteY1" fmla="*/ 0 h 691784"/>
                        <a:gd name="connsiteX2" fmla="*/ 1096839 w 1653327"/>
                        <a:gd name="connsiteY2" fmla="*/ 232045 h 691784"/>
                        <a:gd name="connsiteX3" fmla="*/ 1348884 w 1653327"/>
                        <a:gd name="connsiteY3" fmla="*/ 284070 h 691784"/>
                        <a:gd name="connsiteX4" fmla="*/ 1517753 w 1653327"/>
                        <a:gd name="connsiteY4" fmla="*/ 115201 h 691784"/>
                        <a:gd name="connsiteX5" fmla="*/ 1630067 w 1653327"/>
                        <a:gd name="connsiteY5" fmla="*/ 115201 h 691784"/>
                        <a:gd name="connsiteX6" fmla="*/ 1630066 w 1653327"/>
                        <a:gd name="connsiteY6" fmla="*/ 115201 h 691784"/>
                        <a:gd name="connsiteX7" fmla="*/ 1630066 w 1653327"/>
                        <a:gd name="connsiteY7" fmla="*/ 227515 h 691784"/>
                        <a:gd name="connsiteX8" fmla="*/ 1415468 w 1653327"/>
                        <a:gd name="connsiteY8" fmla="*/ 442112 h 691784"/>
                        <a:gd name="connsiteX9" fmla="*/ 1359311 w 1653327"/>
                        <a:gd name="connsiteY9" fmla="*/ 465373 h 691784"/>
                        <a:gd name="connsiteX10" fmla="*/ 1352721 w 1653327"/>
                        <a:gd name="connsiteY10" fmla="*/ 464090 h 691784"/>
                        <a:gd name="connsiteX11" fmla="*/ 632351 w 1653327"/>
                        <a:gd name="connsiteY11" fmla="*/ 464090 h 691784"/>
                        <a:gd name="connsiteX12" fmla="*/ 575427 w 1653327"/>
                        <a:gd name="connsiteY12" fmla="*/ 691784 h 691784"/>
                        <a:gd name="connsiteX13" fmla="*/ 0 w 1653327"/>
                        <a:gd name="connsiteY13" fmla="*/ 691784 h 691784"/>
                        <a:gd name="connsiteX14" fmla="*/ 125759 w 1653327"/>
                        <a:gd name="connsiteY14" fmla="*/ 188750 h 691784"/>
                        <a:gd name="connsiteX15" fmla="*/ 140802 w 1653327"/>
                        <a:gd name="connsiteY15" fmla="*/ 141723 h 691784"/>
                        <a:gd name="connsiteX16" fmla="*/ 354612 w 1653327"/>
                        <a:gd name="connsiteY16" fmla="*/ 0 h 691784"/>
                        <a:gd name="connsiteX0" fmla="*/ 301995 w 1600710"/>
                        <a:gd name="connsiteY0" fmla="*/ 0 h 691784"/>
                        <a:gd name="connsiteX1" fmla="*/ 812177 w 1600710"/>
                        <a:gd name="connsiteY1" fmla="*/ 0 h 691784"/>
                        <a:gd name="connsiteX2" fmla="*/ 1044222 w 1600710"/>
                        <a:gd name="connsiteY2" fmla="*/ 232045 h 691784"/>
                        <a:gd name="connsiteX3" fmla="*/ 1296267 w 1600710"/>
                        <a:gd name="connsiteY3" fmla="*/ 284070 h 691784"/>
                        <a:gd name="connsiteX4" fmla="*/ 1465136 w 1600710"/>
                        <a:gd name="connsiteY4" fmla="*/ 115201 h 691784"/>
                        <a:gd name="connsiteX5" fmla="*/ 1577450 w 1600710"/>
                        <a:gd name="connsiteY5" fmla="*/ 115201 h 691784"/>
                        <a:gd name="connsiteX6" fmla="*/ 1577449 w 1600710"/>
                        <a:gd name="connsiteY6" fmla="*/ 115201 h 691784"/>
                        <a:gd name="connsiteX7" fmla="*/ 1577449 w 1600710"/>
                        <a:gd name="connsiteY7" fmla="*/ 227515 h 691784"/>
                        <a:gd name="connsiteX8" fmla="*/ 1362851 w 1600710"/>
                        <a:gd name="connsiteY8" fmla="*/ 442112 h 691784"/>
                        <a:gd name="connsiteX9" fmla="*/ 1306694 w 1600710"/>
                        <a:gd name="connsiteY9" fmla="*/ 465373 h 691784"/>
                        <a:gd name="connsiteX10" fmla="*/ 1300104 w 1600710"/>
                        <a:gd name="connsiteY10" fmla="*/ 464090 h 691784"/>
                        <a:gd name="connsiteX11" fmla="*/ 579734 w 1600710"/>
                        <a:gd name="connsiteY11" fmla="*/ 464090 h 691784"/>
                        <a:gd name="connsiteX12" fmla="*/ 522810 w 1600710"/>
                        <a:gd name="connsiteY12" fmla="*/ 691784 h 691784"/>
                        <a:gd name="connsiteX13" fmla="*/ 0 w 1600710"/>
                        <a:gd name="connsiteY13" fmla="*/ 325990 h 691784"/>
                        <a:gd name="connsiteX14" fmla="*/ 73142 w 1600710"/>
                        <a:gd name="connsiteY14" fmla="*/ 188750 h 691784"/>
                        <a:gd name="connsiteX15" fmla="*/ 88185 w 1600710"/>
                        <a:gd name="connsiteY15" fmla="*/ 141723 h 691784"/>
                        <a:gd name="connsiteX16" fmla="*/ 301995 w 1600710"/>
                        <a:gd name="connsiteY16" fmla="*/ 0 h 691784"/>
                        <a:gd name="connsiteX0" fmla="*/ 301995 w 1600710"/>
                        <a:gd name="connsiteY0" fmla="*/ 0 h 628565"/>
                        <a:gd name="connsiteX1" fmla="*/ 812177 w 1600710"/>
                        <a:gd name="connsiteY1" fmla="*/ 0 h 628565"/>
                        <a:gd name="connsiteX2" fmla="*/ 1044222 w 1600710"/>
                        <a:gd name="connsiteY2" fmla="*/ 232045 h 628565"/>
                        <a:gd name="connsiteX3" fmla="*/ 1296267 w 1600710"/>
                        <a:gd name="connsiteY3" fmla="*/ 284070 h 628565"/>
                        <a:gd name="connsiteX4" fmla="*/ 1465136 w 1600710"/>
                        <a:gd name="connsiteY4" fmla="*/ 115201 h 628565"/>
                        <a:gd name="connsiteX5" fmla="*/ 1577450 w 1600710"/>
                        <a:gd name="connsiteY5" fmla="*/ 115201 h 628565"/>
                        <a:gd name="connsiteX6" fmla="*/ 1577449 w 1600710"/>
                        <a:gd name="connsiteY6" fmla="*/ 115201 h 628565"/>
                        <a:gd name="connsiteX7" fmla="*/ 1577449 w 1600710"/>
                        <a:gd name="connsiteY7" fmla="*/ 227515 h 628565"/>
                        <a:gd name="connsiteX8" fmla="*/ 1362851 w 1600710"/>
                        <a:gd name="connsiteY8" fmla="*/ 442112 h 628565"/>
                        <a:gd name="connsiteX9" fmla="*/ 1306694 w 1600710"/>
                        <a:gd name="connsiteY9" fmla="*/ 465373 h 628565"/>
                        <a:gd name="connsiteX10" fmla="*/ 1300104 w 1600710"/>
                        <a:gd name="connsiteY10" fmla="*/ 464090 h 628565"/>
                        <a:gd name="connsiteX11" fmla="*/ 579734 w 1600710"/>
                        <a:gd name="connsiteY11" fmla="*/ 464090 h 628565"/>
                        <a:gd name="connsiteX12" fmla="*/ 491964 w 1600710"/>
                        <a:gd name="connsiteY12" fmla="*/ 628565 h 628565"/>
                        <a:gd name="connsiteX13" fmla="*/ 0 w 1600710"/>
                        <a:gd name="connsiteY13" fmla="*/ 325990 h 628565"/>
                        <a:gd name="connsiteX14" fmla="*/ 73142 w 1600710"/>
                        <a:gd name="connsiteY14" fmla="*/ 188750 h 628565"/>
                        <a:gd name="connsiteX15" fmla="*/ 88185 w 1600710"/>
                        <a:gd name="connsiteY15" fmla="*/ 141723 h 628565"/>
                        <a:gd name="connsiteX16" fmla="*/ 301995 w 1600710"/>
                        <a:gd name="connsiteY16" fmla="*/ 0 h 628565"/>
                        <a:gd name="connsiteX0" fmla="*/ 301995 w 1600710"/>
                        <a:gd name="connsiteY0" fmla="*/ 0 h 680710"/>
                        <a:gd name="connsiteX1" fmla="*/ 812177 w 1600710"/>
                        <a:gd name="connsiteY1" fmla="*/ 0 h 680710"/>
                        <a:gd name="connsiteX2" fmla="*/ 1044222 w 1600710"/>
                        <a:gd name="connsiteY2" fmla="*/ 232045 h 680710"/>
                        <a:gd name="connsiteX3" fmla="*/ 1296267 w 1600710"/>
                        <a:gd name="connsiteY3" fmla="*/ 284070 h 680710"/>
                        <a:gd name="connsiteX4" fmla="*/ 1465136 w 1600710"/>
                        <a:gd name="connsiteY4" fmla="*/ 115201 h 680710"/>
                        <a:gd name="connsiteX5" fmla="*/ 1577450 w 1600710"/>
                        <a:gd name="connsiteY5" fmla="*/ 115201 h 680710"/>
                        <a:gd name="connsiteX6" fmla="*/ 1577449 w 1600710"/>
                        <a:gd name="connsiteY6" fmla="*/ 115201 h 680710"/>
                        <a:gd name="connsiteX7" fmla="*/ 1577449 w 1600710"/>
                        <a:gd name="connsiteY7" fmla="*/ 227515 h 680710"/>
                        <a:gd name="connsiteX8" fmla="*/ 1362851 w 1600710"/>
                        <a:gd name="connsiteY8" fmla="*/ 442112 h 680710"/>
                        <a:gd name="connsiteX9" fmla="*/ 1306694 w 1600710"/>
                        <a:gd name="connsiteY9" fmla="*/ 465373 h 680710"/>
                        <a:gd name="connsiteX10" fmla="*/ 1300104 w 1600710"/>
                        <a:gd name="connsiteY10" fmla="*/ 464090 h 680710"/>
                        <a:gd name="connsiteX11" fmla="*/ 579734 w 1600710"/>
                        <a:gd name="connsiteY11" fmla="*/ 464090 h 680710"/>
                        <a:gd name="connsiteX12" fmla="*/ 463657 w 1600710"/>
                        <a:gd name="connsiteY12" fmla="*/ 680710 h 680710"/>
                        <a:gd name="connsiteX13" fmla="*/ 0 w 1600710"/>
                        <a:gd name="connsiteY13" fmla="*/ 325990 h 680710"/>
                        <a:gd name="connsiteX14" fmla="*/ 73142 w 1600710"/>
                        <a:gd name="connsiteY14" fmla="*/ 188750 h 680710"/>
                        <a:gd name="connsiteX15" fmla="*/ 88185 w 1600710"/>
                        <a:gd name="connsiteY15" fmla="*/ 141723 h 680710"/>
                        <a:gd name="connsiteX16" fmla="*/ 301995 w 1600710"/>
                        <a:gd name="connsiteY16" fmla="*/ 0 h 680710"/>
                        <a:gd name="connsiteX0" fmla="*/ 348017 w 1646732"/>
                        <a:gd name="connsiteY0" fmla="*/ 0 h 680710"/>
                        <a:gd name="connsiteX1" fmla="*/ 858199 w 1646732"/>
                        <a:gd name="connsiteY1" fmla="*/ 0 h 680710"/>
                        <a:gd name="connsiteX2" fmla="*/ 1090244 w 1646732"/>
                        <a:gd name="connsiteY2" fmla="*/ 232045 h 680710"/>
                        <a:gd name="connsiteX3" fmla="*/ 1342289 w 1646732"/>
                        <a:gd name="connsiteY3" fmla="*/ 284070 h 680710"/>
                        <a:gd name="connsiteX4" fmla="*/ 1511158 w 1646732"/>
                        <a:gd name="connsiteY4" fmla="*/ 115201 h 680710"/>
                        <a:gd name="connsiteX5" fmla="*/ 1623472 w 1646732"/>
                        <a:gd name="connsiteY5" fmla="*/ 115201 h 680710"/>
                        <a:gd name="connsiteX6" fmla="*/ 1623471 w 1646732"/>
                        <a:gd name="connsiteY6" fmla="*/ 115201 h 680710"/>
                        <a:gd name="connsiteX7" fmla="*/ 1623471 w 1646732"/>
                        <a:gd name="connsiteY7" fmla="*/ 227515 h 680710"/>
                        <a:gd name="connsiteX8" fmla="*/ 1408873 w 1646732"/>
                        <a:gd name="connsiteY8" fmla="*/ 442112 h 680710"/>
                        <a:gd name="connsiteX9" fmla="*/ 1352716 w 1646732"/>
                        <a:gd name="connsiteY9" fmla="*/ 465373 h 680710"/>
                        <a:gd name="connsiteX10" fmla="*/ 1346126 w 1646732"/>
                        <a:gd name="connsiteY10" fmla="*/ 464090 h 680710"/>
                        <a:gd name="connsiteX11" fmla="*/ 625756 w 1646732"/>
                        <a:gd name="connsiteY11" fmla="*/ 464090 h 680710"/>
                        <a:gd name="connsiteX12" fmla="*/ 509679 w 1646732"/>
                        <a:gd name="connsiteY12" fmla="*/ 680710 h 680710"/>
                        <a:gd name="connsiteX13" fmla="*/ -1 w 1646732"/>
                        <a:gd name="connsiteY13" fmla="*/ 399671 h 680710"/>
                        <a:gd name="connsiteX14" fmla="*/ 119164 w 1646732"/>
                        <a:gd name="connsiteY14" fmla="*/ 188750 h 680710"/>
                        <a:gd name="connsiteX15" fmla="*/ 134207 w 1646732"/>
                        <a:gd name="connsiteY15" fmla="*/ 141723 h 680710"/>
                        <a:gd name="connsiteX16" fmla="*/ 348017 w 1646732"/>
                        <a:gd name="connsiteY16" fmla="*/ 0 h 680710"/>
                        <a:gd name="connsiteX0" fmla="*/ 348017 w 1646732"/>
                        <a:gd name="connsiteY0" fmla="*/ 0 h 680710"/>
                        <a:gd name="connsiteX1" fmla="*/ 1090244 w 1646732"/>
                        <a:gd name="connsiteY1" fmla="*/ 232045 h 680710"/>
                        <a:gd name="connsiteX2" fmla="*/ 1342289 w 1646732"/>
                        <a:gd name="connsiteY2" fmla="*/ 284070 h 680710"/>
                        <a:gd name="connsiteX3" fmla="*/ 1511158 w 1646732"/>
                        <a:gd name="connsiteY3" fmla="*/ 115201 h 680710"/>
                        <a:gd name="connsiteX4" fmla="*/ 1623472 w 1646732"/>
                        <a:gd name="connsiteY4" fmla="*/ 115201 h 680710"/>
                        <a:gd name="connsiteX5" fmla="*/ 1623471 w 1646732"/>
                        <a:gd name="connsiteY5" fmla="*/ 115201 h 680710"/>
                        <a:gd name="connsiteX6" fmla="*/ 1623471 w 1646732"/>
                        <a:gd name="connsiteY6" fmla="*/ 227515 h 680710"/>
                        <a:gd name="connsiteX7" fmla="*/ 1408873 w 1646732"/>
                        <a:gd name="connsiteY7" fmla="*/ 442112 h 680710"/>
                        <a:gd name="connsiteX8" fmla="*/ 1352716 w 1646732"/>
                        <a:gd name="connsiteY8" fmla="*/ 465373 h 680710"/>
                        <a:gd name="connsiteX9" fmla="*/ 1346126 w 1646732"/>
                        <a:gd name="connsiteY9" fmla="*/ 464090 h 680710"/>
                        <a:gd name="connsiteX10" fmla="*/ 625756 w 1646732"/>
                        <a:gd name="connsiteY10" fmla="*/ 464090 h 680710"/>
                        <a:gd name="connsiteX11" fmla="*/ 509679 w 1646732"/>
                        <a:gd name="connsiteY11" fmla="*/ 680710 h 680710"/>
                        <a:gd name="connsiteX12" fmla="*/ -1 w 1646732"/>
                        <a:gd name="connsiteY12" fmla="*/ 399671 h 680710"/>
                        <a:gd name="connsiteX13" fmla="*/ 119164 w 1646732"/>
                        <a:gd name="connsiteY13" fmla="*/ 188750 h 680710"/>
                        <a:gd name="connsiteX14" fmla="*/ 134207 w 1646732"/>
                        <a:gd name="connsiteY14" fmla="*/ 141723 h 680710"/>
                        <a:gd name="connsiteX15" fmla="*/ 348017 w 1646732"/>
                        <a:gd name="connsiteY15" fmla="*/ 0 h 680710"/>
                        <a:gd name="connsiteX0" fmla="*/ 348017 w 1646732"/>
                        <a:gd name="connsiteY0" fmla="*/ 12804 h 693514"/>
                        <a:gd name="connsiteX1" fmla="*/ 1090244 w 1646732"/>
                        <a:gd name="connsiteY1" fmla="*/ 244849 h 693514"/>
                        <a:gd name="connsiteX2" fmla="*/ 1342289 w 1646732"/>
                        <a:gd name="connsiteY2" fmla="*/ 296874 h 693514"/>
                        <a:gd name="connsiteX3" fmla="*/ 1511158 w 1646732"/>
                        <a:gd name="connsiteY3" fmla="*/ 128005 h 693514"/>
                        <a:gd name="connsiteX4" fmla="*/ 1623472 w 1646732"/>
                        <a:gd name="connsiteY4" fmla="*/ 128005 h 693514"/>
                        <a:gd name="connsiteX5" fmla="*/ 1623471 w 1646732"/>
                        <a:gd name="connsiteY5" fmla="*/ 128005 h 693514"/>
                        <a:gd name="connsiteX6" fmla="*/ 1623471 w 1646732"/>
                        <a:gd name="connsiteY6" fmla="*/ 240319 h 693514"/>
                        <a:gd name="connsiteX7" fmla="*/ 1408873 w 1646732"/>
                        <a:gd name="connsiteY7" fmla="*/ 454916 h 693514"/>
                        <a:gd name="connsiteX8" fmla="*/ 1352716 w 1646732"/>
                        <a:gd name="connsiteY8" fmla="*/ 478177 h 693514"/>
                        <a:gd name="connsiteX9" fmla="*/ 1346126 w 1646732"/>
                        <a:gd name="connsiteY9" fmla="*/ 476894 h 693514"/>
                        <a:gd name="connsiteX10" fmla="*/ 625756 w 1646732"/>
                        <a:gd name="connsiteY10" fmla="*/ 476894 h 693514"/>
                        <a:gd name="connsiteX11" fmla="*/ 509679 w 1646732"/>
                        <a:gd name="connsiteY11" fmla="*/ 693514 h 693514"/>
                        <a:gd name="connsiteX12" fmla="*/ -1 w 1646732"/>
                        <a:gd name="connsiteY12" fmla="*/ 412475 h 693514"/>
                        <a:gd name="connsiteX13" fmla="*/ 119164 w 1646732"/>
                        <a:gd name="connsiteY13" fmla="*/ 201554 h 693514"/>
                        <a:gd name="connsiteX14" fmla="*/ 134207 w 1646732"/>
                        <a:gd name="connsiteY14" fmla="*/ 154527 h 693514"/>
                        <a:gd name="connsiteX15" fmla="*/ 348017 w 1646732"/>
                        <a:gd name="connsiteY15" fmla="*/ 12804 h 693514"/>
                        <a:gd name="connsiteX0" fmla="*/ 348017 w 1646732"/>
                        <a:gd name="connsiteY0" fmla="*/ 12804 h 693514"/>
                        <a:gd name="connsiteX1" fmla="*/ 1090244 w 1646732"/>
                        <a:gd name="connsiteY1" fmla="*/ 244849 h 693514"/>
                        <a:gd name="connsiteX2" fmla="*/ 1342289 w 1646732"/>
                        <a:gd name="connsiteY2" fmla="*/ 296874 h 693514"/>
                        <a:gd name="connsiteX3" fmla="*/ 1511158 w 1646732"/>
                        <a:gd name="connsiteY3" fmla="*/ 128005 h 693514"/>
                        <a:gd name="connsiteX4" fmla="*/ 1623472 w 1646732"/>
                        <a:gd name="connsiteY4" fmla="*/ 128005 h 693514"/>
                        <a:gd name="connsiteX5" fmla="*/ 1623471 w 1646732"/>
                        <a:gd name="connsiteY5" fmla="*/ 128005 h 693514"/>
                        <a:gd name="connsiteX6" fmla="*/ 1623471 w 1646732"/>
                        <a:gd name="connsiteY6" fmla="*/ 240319 h 693514"/>
                        <a:gd name="connsiteX7" fmla="*/ 1408873 w 1646732"/>
                        <a:gd name="connsiteY7" fmla="*/ 454916 h 693514"/>
                        <a:gd name="connsiteX8" fmla="*/ 1352716 w 1646732"/>
                        <a:gd name="connsiteY8" fmla="*/ 478177 h 693514"/>
                        <a:gd name="connsiteX9" fmla="*/ 1346126 w 1646732"/>
                        <a:gd name="connsiteY9" fmla="*/ 476894 h 693514"/>
                        <a:gd name="connsiteX10" fmla="*/ 625756 w 1646732"/>
                        <a:gd name="connsiteY10" fmla="*/ 476894 h 693514"/>
                        <a:gd name="connsiteX11" fmla="*/ 509679 w 1646732"/>
                        <a:gd name="connsiteY11" fmla="*/ 693514 h 693514"/>
                        <a:gd name="connsiteX12" fmla="*/ -1 w 1646732"/>
                        <a:gd name="connsiteY12" fmla="*/ 412475 h 693514"/>
                        <a:gd name="connsiteX13" fmla="*/ 134207 w 1646732"/>
                        <a:gd name="connsiteY13" fmla="*/ 154527 h 693514"/>
                        <a:gd name="connsiteX14" fmla="*/ 348017 w 1646732"/>
                        <a:gd name="connsiteY14" fmla="*/ 12804 h 693514"/>
                        <a:gd name="connsiteX0" fmla="*/ 348017 w 1646732"/>
                        <a:gd name="connsiteY0" fmla="*/ 12804 h 693514"/>
                        <a:gd name="connsiteX1" fmla="*/ 1090244 w 1646732"/>
                        <a:gd name="connsiteY1" fmla="*/ 244849 h 693514"/>
                        <a:gd name="connsiteX2" fmla="*/ 1342289 w 1646732"/>
                        <a:gd name="connsiteY2" fmla="*/ 296874 h 693514"/>
                        <a:gd name="connsiteX3" fmla="*/ 1511158 w 1646732"/>
                        <a:gd name="connsiteY3" fmla="*/ 128005 h 693514"/>
                        <a:gd name="connsiteX4" fmla="*/ 1623472 w 1646732"/>
                        <a:gd name="connsiteY4" fmla="*/ 128005 h 693514"/>
                        <a:gd name="connsiteX5" fmla="*/ 1623471 w 1646732"/>
                        <a:gd name="connsiteY5" fmla="*/ 128005 h 693514"/>
                        <a:gd name="connsiteX6" fmla="*/ 1623471 w 1646732"/>
                        <a:gd name="connsiteY6" fmla="*/ 240319 h 693514"/>
                        <a:gd name="connsiteX7" fmla="*/ 1408873 w 1646732"/>
                        <a:gd name="connsiteY7" fmla="*/ 454916 h 693514"/>
                        <a:gd name="connsiteX8" fmla="*/ 1352716 w 1646732"/>
                        <a:gd name="connsiteY8" fmla="*/ 478177 h 693514"/>
                        <a:gd name="connsiteX9" fmla="*/ 1346126 w 1646732"/>
                        <a:gd name="connsiteY9" fmla="*/ 476894 h 693514"/>
                        <a:gd name="connsiteX10" fmla="*/ 625756 w 1646732"/>
                        <a:gd name="connsiteY10" fmla="*/ 476894 h 693514"/>
                        <a:gd name="connsiteX11" fmla="*/ 509679 w 1646732"/>
                        <a:gd name="connsiteY11" fmla="*/ 693514 h 693514"/>
                        <a:gd name="connsiteX12" fmla="*/ -1 w 1646732"/>
                        <a:gd name="connsiteY12" fmla="*/ 412475 h 693514"/>
                        <a:gd name="connsiteX13" fmla="*/ 348017 w 1646732"/>
                        <a:gd name="connsiteY13" fmla="*/ 12804 h 693514"/>
                        <a:gd name="connsiteX0" fmla="*/ 348017 w 1646732"/>
                        <a:gd name="connsiteY0" fmla="*/ 12804 h 693514"/>
                        <a:gd name="connsiteX1" fmla="*/ 1090244 w 1646732"/>
                        <a:gd name="connsiteY1" fmla="*/ 244849 h 693514"/>
                        <a:gd name="connsiteX2" fmla="*/ 1342289 w 1646732"/>
                        <a:gd name="connsiteY2" fmla="*/ 296874 h 693514"/>
                        <a:gd name="connsiteX3" fmla="*/ 1511158 w 1646732"/>
                        <a:gd name="connsiteY3" fmla="*/ 128005 h 693514"/>
                        <a:gd name="connsiteX4" fmla="*/ 1623472 w 1646732"/>
                        <a:gd name="connsiteY4" fmla="*/ 128005 h 693514"/>
                        <a:gd name="connsiteX5" fmla="*/ 1623471 w 1646732"/>
                        <a:gd name="connsiteY5" fmla="*/ 128005 h 693514"/>
                        <a:gd name="connsiteX6" fmla="*/ 1623471 w 1646732"/>
                        <a:gd name="connsiteY6" fmla="*/ 240319 h 693514"/>
                        <a:gd name="connsiteX7" fmla="*/ 1408873 w 1646732"/>
                        <a:gd name="connsiteY7" fmla="*/ 454916 h 693514"/>
                        <a:gd name="connsiteX8" fmla="*/ 1352716 w 1646732"/>
                        <a:gd name="connsiteY8" fmla="*/ 478177 h 693514"/>
                        <a:gd name="connsiteX9" fmla="*/ 1346126 w 1646732"/>
                        <a:gd name="connsiteY9" fmla="*/ 476894 h 693514"/>
                        <a:gd name="connsiteX10" fmla="*/ 625756 w 1646732"/>
                        <a:gd name="connsiteY10" fmla="*/ 476894 h 693514"/>
                        <a:gd name="connsiteX11" fmla="*/ 509679 w 1646732"/>
                        <a:gd name="connsiteY11" fmla="*/ 693514 h 693514"/>
                        <a:gd name="connsiteX12" fmla="*/ -1 w 1646732"/>
                        <a:gd name="connsiteY12" fmla="*/ 412475 h 693514"/>
                        <a:gd name="connsiteX13" fmla="*/ 348017 w 1646732"/>
                        <a:gd name="connsiteY13" fmla="*/ 12804 h 693514"/>
                        <a:gd name="connsiteX0" fmla="*/ 348017 w 1646732"/>
                        <a:gd name="connsiteY0" fmla="*/ 12804 h 634704"/>
                        <a:gd name="connsiteX1" fmla="*/ 1090244 w 1646732"/>
                        <a:gd name="connsiteY1" fmla="*/ 244849 h 634704"/>
                        <a:gd name="connsiteX2" fmla="*/ 1342289 w 1646732"/>
                        <a:gd name="connsiteY2" fmla="*/ 296874 h 634704"/>
                        <a:gd name="connsiteX3" fmla="*/ 1511158 w 1646732"/>
                        <a:gd name="connsiteY3" fmla="*/ 128005 h 634704"/>
                        <a:gd name="connsiteX4" fmla="*/ 1623472 w 1646732"/>
                        <a:gd name="connsiteY4" fmla="*/ 128005 h 634704"/>
                        <a:gd name="connsiteX5" fmla="*/ 1623471 w 1646732"/>
                        <a:gd name="connsiteY5" fmla="*/ 128005 h 634704"/>
                        <a:gd name="connsiteX6" fmla="*/ 1623471 w 1646732"/>
                        <a:gd name="connsiteY6" fmla="*/ 240319 h 634704"/>
                        <a:gd name="connsiteX7" fmla="*/ 1408873 w 1646732"/>
                        <a:gd name="connsiteY7" fmla="*/ 454916 h 634704"/>
                        <a:gd name="connsiteX8" fmla="*/ 1352716 w 1646732"/>
                        <a:gd name="connsiteY8" fmla="*/ 478177 h 634704"/>
                        <a:gd name="connsiteX9" fmla="*/ 1346126 w 1646732"/>
                        <a:gd name="connsiteY9" fmla="*/ 476894 h 634704"/>
                        <a:gd name="connsiteX10" fmla="*/ 625756 w 1646732"/>
                        <a:gd name="connsiteY10" fmla="*/ 476894 h 634704"/>
                        <a:gd name="connsiteX11" fmla="*/ 281871 w 1646732"/>
                        <a:gd name="connsiteY11" fmla="*/ 634705 h 634704"/>
                        <a:gd name="connsiteX12" fmla="*/ -1 w 1646732"/>
                        <a:gd name="connsiteY12" fmla="*/ 412475 h 634704"/>
                        <a:gd name="connsiteX13" fmla="*/ 348017 w 1646732"/>
                        <a:gd name="connsiteY13" fmla="*/ 12804 h 634704"/>
                        <a:gd name="connsiteX0" fmla="*/ 388271 w 1686986"/>
                        <a:gd name="connsiteY0" fmla="*/ 12804 h 634704"/>
                        <a:gd name="connsiteX1" fmla="*/ 1130498 w 1686986"/>
                        <a:gd name="connsiteY1" fmla="*/ 244849 h 634704"/>
                        <a:gd name="connsiteX2" fmla="*/ 1382543 w 1686986"/>
                        <a:gd name="connsiteY2" fmla="*/ 296874 h 634704"/>
                        <a:gd name="connsiteX3" fmla="*/ 1551412 w 1686986"/>
                        <a:gd name="connsiteY3" fmla="*/ 128005 h 634704"/>
                        <a:gd name="connsiteX4" fmla="*/ 1663726 w 1686986"/>
                        <a:gd name="connsiteY4" fmla="*/ 128005 h 634704"/>
                        <a:gd name="connsiteX5" fmla="*/ 1663725 w 1686986"/>
                        <a:gd name="connsiteY5" fmla="*/ 128005 h 634704"/>
                        <a:gd name="connsiteX6" fmla="*/ 1663725 w 1686986"/>
                        <a:gd name="connsiteY6" fmla="*/ 240319 h 634704"/>
                        <a:gd name="connsiteX7" fmla="*/ 1449127 w 1686986"/>
                        <a:gd name="connsiteY7" fmla="*/ 454916 h 634704"/>
                        <a:gd name="connsiteX8" fmla="*/ 1392970 w 1686986"/>
                        <a:gd name="connsiteY8" fmla="*/ 478177 h 634704"/>
                        <a:gd name="connsiteX9" fmla="*/ 1386380 w 1686986"/>
                        <a:gd name="connsiteY9" fmla="*/ 476894 h 634704"/>
                        <a:gd name="connsiteX10" fmla="*/ 666010 w 1686986"/>
                        <a:gd name="connsiteY10" fmla="*/ 476894 h 634704"/>
                        <a:gd name="connsiteX11" fmla="*/ 322125 w 1686986"/>
                        <a:gd name="connsiteY11" fmla="*/ 634705 h 634704"/>
                        <a:gd name="connsiteX12" fmla="*/ 0 w 1686986"/>
                        <a:gd name="connsiteY12" fmla="*/ 331068 h 634704"/>
                        <a:gd name="connsiteX13" fmla="*/ 388271 w 1686986"/>
                        <a:gd name="connsiteY13" fmla="*/ 12804 h 634704"/>
                        <a:gd name="connsiteX0" fmla="*/ 388271 w 1686986"/>
                        <a:gd name="connsiteY0" fmla="*/ 2330 h 624230"/>
                        <a:gd name="connsiteX1" fmla="*/ 1130498 w 1686986"/>
                        <a:gd name="connsiteY1" fmla="*/ 234375 h 624230"/>
                        <a:gd name="connsiteX2" fmla="*/ 1382543 w 1686986"/>
                        <a:gd name="connsiteY2" fmla="*/ 286400 h 624230"/>
                        <a:gd name="connsiteX3" fmla="*/ 1551412 w 1686986"/>
                        <a:gd name="connsiteY3" fmla="*/ 117531 h 624230"/>
                        <a:gd name="connsiteX4" fmla="*/ 1663726 w 1686986"/>
                        <a:gd name="connsiteY4" fmla="*/ 117531 h 624230"/>
                        <a:gd name="connsiteX5" fmla="*/ 1663725 w 1686986"/>
                        <a:gd name="connsiteY5" fmla="*/ 117531 h 624230"/>
                        <a:gd name="connsiteX6" fmla="*/ 1663725 w 1686986"/>
                        <a:gd name="connsiteY6" fmla="*/ 229845 h 624230"/>
                        <a:gd name="connsiteX7" fmla="*/ 1449127 w 1686986"/>
                        <a:gd name="connsiteY7" fmla="*/ 444442 h 624230"/>
                        <a:gd name="connsiteX8" fmla="*/ 1392970 w 1686986"/>
                        <a:gd name="connsiteY8" fmla="*/ 467703 h 624230"/>
                        <a:gd name="connsiteX9" fmla="*/ 1386380 w 1686986"/>
                        <a:gd name="connsiteY9" fmla="*/ 466420 h 624230"/>
                        <a:gd name="connsiteX10" fmla="*/ 666010 w 1686986"/>
                        <a:gd name="connsiteY10" fmla="*/ 466420 h 624230"/>
                        <a:gd name="connsiteX11" fmla="*/ 322125 w 1686986"/>
                        <a:gd name="connsiteY11" fmla="*/ 624231 h 624230"/>
                        <a:gd name="connsiteX12" fmla="*/ 0 w 1686986"/>
                        <a:gd name="connsiteY12" fmla="*/ 320594 h 624230"/>
                        <a:gd name="connsiteX13" fmla="*/ 388271 w 1686986"/>
                        <a:gd name="connsiteY13" fmla="*/ 2330 h 624230"/>
                        <a:gd name="connsiteX0" fmla="*/ 388271 w 1686986"/>
                        <a:gd name="connsiteY0" fmla="*/ 27992 h 649893"/>
                        <a:gd name="connsiteX1" fmla="*/ 1130498 w 1686986"/>
                        <a:gd name="connsiteY1" fmla="*/ 260037 h 649893"/>
                        <a:gd name="connsiteX2" fmla="*/ 1382543 w 1686986"/>
                        <a:gd name="connsiteY2" fmla="*/ 312062 h 649893"/>
                        <a:gd name="connsiteX3" fmla="*/ 1551412 w 1686986"/>
                        <a:gd name="connsiteY3" fmla="*/ 143193 h 649893"/>
                        <a:gd name="connsiteX4" fmla="*/ 1663726 w 1686986"/>
                        <a:gd name="connsiteY4" fmla="*/ 143193 h 649893"/>
                        <a:gd name="connsiteX5" fmla="*/ 1663725 w 1686986"/>
                        <a:gd name="connsiteY5" fmla="*/ 143193 h 649893"/>
                        <a:gd name="connsiteX6" fmla="*/ 1663725 w 1686986"/>
                        <a:gd name="connsiteY6" fmla="*/ 255507 h 649893"/>
                        <a:gd name="connsiteX7" fmla="*/ 1449127 w 1686986"/>
                        <a:gd name="connsiteY7" fmla="*/ 470104 h 649893"/>
                        <a:gd name="connsiteX8" fmla="*/ 1392970 w 1686986"/>
                        <a:gd name="connsiteY8" fmla="*/ 493365 h 649893"/>
                        <a:gd name="connsiteX9" fmla="*/ 1386380 w 1686986"/>
                        <a:gd name="connsiteY9" fmla="*/ 492082 h 649893"/>
                        <a:gd name="connsiteX10" fmla="*/ 666010 w 1686986"/>
                        <a:gd name="connsiteY10" fmla="*/ 492082 h 649893"/>
                        <a:gd name="connsiteX11" fmla="*/ 322125 w 1686986"/>
                        <a:gd name="connsiteY11" fmla="*/ 649893 h 649893"/>
                        <a:gd name="connsiteX12" fmla="*/ 0 w 1686986"/>
                        <a:gd name="connsiteY12" fmla="*/ 346256 h 649893"/>
                        <a:gd name="connsiteX13" fmla="*/ 388271 w 1686986"/>
                        <a:gd name="connsiteY13" fmla="*/ 27992 h 649893"/>
                        <a:gd name="connsiteX0" fmla="*/ 388271 w 1686986"/>
                        <a:gd name="connsiteY0" fmla="*/ 27992 h 649893"/>
                        <a:gd name="connsiteX1" fmla="*/ 1130498 w 1686986"/>
                        <a:gd name="connsiteY1" fmla="*/ 260037 h 649893"/>
                        <a:gd name="connsiteX2" fmla="*/ 1382543 w 1686986"/>
                        <a:gd name="connsiteY2" fmla="*/ 312062 h 649893"/>
                        <a:gd name="connsiteX3" fmla="*/ 1551412 w 1686986"/>
                        <a:gd name="connsiteY3" fmla="*/ 143193 h 649893"/>
                        <a:gd name="connsiteX4" fmla="*/ 1663726 w 1686986"/>
                        <a:gd name="connsiteY4" fmla="*/ 143193 h 649893"/>
                        <a:gd name="connsiteX5" fmla="*/ 1663725 w 1686986"/>
                        <a:gd name="connsiteY5" fmla="*/ 143193 h 649893"/>
                        <a:gd name="connsiteX6" fmla="*/ 1663725 w 1686986"/>
                        <a:gd name="connsiteY6" fmla="*/ 255507 h 649893"/>
                        <a:gd name="connsiteX7" fmla="*/ 1449127 w 1686986"/>
                        <a:gd name="connsiteY7" fmla="*/ 470104 h 649893"/>
                        <a:gd name="connsiteX8" fmla="*/ 1392970 w 1686986"/>
                        <a:gd name="connsiteY8" fmla="*/ 493365 h 649893"/>
                        <a:gd name="connsiteX9" fmla="*/ 1386380 w 1686986"/>
                        <a:gd name="connsiteY9" fmla="*/ 492082 h 649893"/>
                        <a:gd name="connsiteX10" fmla="*/ 666010 w 1686986"/>
                        <a:gd name="connsiteY10" fmla="*/ 492082 h 649893"/>
                        <a:gd name="connsiteX11" fmla="*/ 322125 w 1686986"/>
                        <a:gd name="connsiteY11" fmla="*/ 649893 h 649893"/>
                        <a:gd name="connsiteX12" fmla="*/ 0 w 1686986"/>
                        <a:gd name="connsiteY12" fmla="*/ 346256 h 649893"/>
                        <a:gd name="connsiteX13" fmla="*/ 388271 w 1686986"/>
                        <a:gd name="connsiteY13" fmla="*/ 27992 h 64989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</a:cxnLst>
                      <a:rect l="l" t="t" r="r" b="b"/>
                      <a:pathLst>
                        <a:path w="1686986" h="649893">
                          <a:moveTo>
                            <a:pt x="388271" y="27992"/>
                          </a:moveTo>
                          <a:cubicBezTo>
                            <a:pt x="818598" y="-86607"/>
                            <a:pt x="883089" y="182689"/>
                            <a:pt x="1130498" y="260037"/>
                          </a:cubicBezTo>
                          <a:lnTo>
                            <a:pt x="1382543" y="312062"/>
                          </a:lnTo>
                          <a:lnTo>
                            <a:pt x="1551412" y="143193"/>
                          </a:lnTo>
                          <a:cubicBezTo>
                            <a:pt x="1582426" y="112178"/>
                            <a:pt x="1632711" y="112178"/>
                            <a:pt x="1663726" y="143193"/>
                          </a:cubicBezTo>
                          <a:lnTo>
                            <a:pt x="1663725" y="143193"/>
                          </a:lnTo>
                          <a:cubicBezTo>
                            <a:pt x="1694740" y="174208"/>
                            <a:pt x="1694740" y="224493"/>
                            <a:pt x="1663725" y="255507"/>
                          </a:cubicBezTo>
                          <a:lnTo>
                            <a:pt x="1449127" y="470104"/>
                          </a:lnTo>
                          <a:cubicBezTo>
                            <a:pt x="1433620" y="485611"/>
                            <a:pt x="1413295" y="493365"/>
                            <a:pt x="1392970" y="493365"/>
                          </a:cubicBezTo>
                          <a:lnTo>
                            <a:pt x="1386380" y="492082"/>
                          </a:lnTo>
                          <a:lnTo>
                            <a:pt x="666010" y="492082"/>
                          </a:lnTo>
                          <a:lnTo>
                            <a:pt x="322125" y="649893"/>
                          </a:lnTo>
                          <a:lnTo>
                            <a:pt x="0" y="346256"/>
                          </a:lnTo>
                          <a:cubicBezTo>
                            <a:pt x="116006" y="213032"/>
                            <a:pt x="178979" y="79157"/>
                            <a:pt x="388271" y="27992"/>
                          </a:cubicBezTo>
                          <a:close/>
                        </a:path>
                      </a:pathLst>
                    </a:cu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0"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</p:grpSp>
            <p:grpSp>
              <p:nvGrpSpPr>
                <p:cNvPr id="30" name="グループ化 29"/>
                <p:cNvGrpSpPr/>
                <p:nvPr/>
              </p:nvGrpSpPr>
              <p:grpSpPr>
                <a:xfrm>
                  <a:off x="799095" y="923430"/>
                  <a:ext cx="866163" cy="1526007"/>
                  <a:chOff x="2014801" y="4475617"/>
                  <a:chExt cx="866163" cy="1526007"/>
                </a:xfrm>
              </p:grpSpPr>
              <p:sp>
                <p:nvSpPr>
                  <p:cNvPr id="32" name="台形 31"/>
                  <p:cNvSpPr/>
                  <p:nvPr/>
                </p:nvSpPr>
                <p:spPr>
                  <a:xfrm>
                    <a:off x="2336649" y="5234586"/>
                    <a:ext cx="250825" cy="223640"/>
                  </a:xfrm>
                  <a:prstGeom prst="trapezoid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3" name="フリーフォーム 32"/>
                  <p:cNvSpPr/>
                  <p:nvPr/>
                </p:nvSpPr>
                <p:spPr bwMode="auto">
                  <a:xfrm>
                    <a:off x="2074825" y="4475617"/>
                    <a:ext cx="772000" cy="556227"/>
                  </a:xfrm>
                  <a:custGeom>
                    <a:avLst/>
                    <a:gdLst>
                      <a:gd name="connsiteX0" fmla="*/ 361521 w 772000"/>
                      <a:gd name="connsiteY0" fmla="*/ 45 h 556227"/>
                      <a:gd name="connsiteX1" fmla="*/ 523805 w 772000"/>
                      <a:gd name="connsiteY1" fmla="*/ 43437 h 556227"/>
                      <a:gd name="connsiteX2" fmla="*/ 552664 w 772000"/>
                      <a:gd name="connsiteY2" fmla="*/ 67079 h 556227"/>
                      <a:gd name="connsiteX3" fmla="*/ 613942 w 772000"/>
                      <a:gd name="connsiteY3" fmla="*/ 87936 h 556227"/>
                      <a:gd name="connsiteX4" fmla="*/ 686237 w 772000"/>
                      <a:gd name="connsiteY4" fmla="*/ 140852 h 556227"/>
                      <a:gd name="connsiteX5" fmla="*/ 748592 w 772000"/>
                      <a:gd name="connsiteY5" fmla="*/ 466474 h 556227"/>
                      <a:gd name="connsiteX6" fmla="*/ 725479 w 772000"/>
                      <a:gd name="connsiteY6" fmla="*/ 509705 h 556227"/>
                      <a:gd name="connsiteX7" fmla="*/ 682247 w 772000"/>
                      <a:gd name="connsiteY7" fmla="*/ 532819 h 556227"/>
                      <a:gd name="connsiteX8" fmla="*/ 356626 w 772000"/>
                      <a:gd name="connsiteY8" fmla="*/ 470463 h 556227"/>
                      <a:gd name="connsiteX9" fmla="*/ 329327 w 772000"/>
                      <a:gd name="connsiteY9" fmla="*/ 433167 h 556227"/>
                      <a:gd name="connsiteX10" fmla="*/ 295440 w 772000"/>
                      <a:gd name="connsiteY10" fmla="*/ 447489 h 556227"/>
                      <a:gd name="connsiteX11" fmla="*/ 41824 w 772000"/>
                      <a:gd name="connsiteY11" fmla="*/ 417623 h 556227"/>
                      <a:gd name="connsiteX12" fmla="*/ 7485 w 772000"/>
                      <a:gd name="connsiteY12" fmla="*/ 389491 h 556227"/>
                      <a:gd name="connsiteX13" fmla="*/ 292 w 772000"/>
                      <a:gd name="connsiteY13" fmla="*/ 345687 h 556227"/>
                      <a:gd name="connsiteX14" fmla="*/ 179646 w 772000"/>
                      <a:gd name="connsiteY14" fmla="*/ 51838 h 556227"/>
                      <a:gd name="connsiteX15" fmla="*/ 361521 w 772000"/>
                      <a:gd name="connsiteY15" fmla="*/ 45 h 55622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</a:cxnLst>
                    <a:rect l="l" t="t" r="r" b="b"/>
                    <a:pathLst>
                      <a:path w="772000" h="556227">
                        <a:moveTo>
                          <a:pt x="361521" y="45"/>
                        </a:moveTo>
                        <a:cubicBezTo>
                          <a:pt x="421408" y="-935"/>
                          <a:pt x="478030" y="13949"/>
                          <a:pt x="523805" y="43437"/>
                        </a:cubicBezTo>
                        <a:lnTo>
                          <a:pt x="552664" y="67079"/>
                        </a:lnTo>
                        <a:lnTo>
                          <a:pt x="613942" y="87936"/>
                        </a:lnTo>
                        <a:cubicBezTo>
                          <a:pt x="640016" y="101416"/>
                          <a:pt x="664435" y="119051"/>
                          <a:pt x="686237" y="140852"/>
                        </a:cubicBezTo>
                        <a:cubicBezTo>
                          <a:pt x="773443" y="228058"/>
                          <a:pt x="793986" y="357158"/>
                          <a:pt x="748592" y="466474"/>
                        </a:cubicBezTo>
                        <a:lnTo>
                          <a:pt x="725479" y="509705"/>
                        </a:lnTo>
                        <a:lnTo>
                          <a:pt x="682247" y="532819"/>
                        </a:lnTo>
                        <a:cubicBezTo>
                          <a:pt x="572931" y="578213"/>
                          <a:pt x="443832" y="557669"/>
                          <a:pt x="356626" y="470463"/>
                        </a:cubicBezTo>
                        <a:lnTo>
                          <a:pt x="329327" y="433167"/>
                        </a:lnTo>
                        <a:lnTo>
                          <a:pt x="295440" y="447489"/>
                        </a:lnTo>
                        <a:cubicBezTo>
                          <a:pt x="203555" y="473227"/>
                          <a:pt x="110487" y="461854"/>
                          <a:pt x="41824" y="417623"/>
                        </a:cubicBezTo>
                        <a:lnTo>
                          <a:pt x="7485" y="389491"/>
                        </a:lnTo>
                        <a:lnTo>
                          <a:pt x="292" y="345687"/>
                        </a:lnTo>
                        <a:cubicBezTo>
                          <a:pt x="-5005" y="236916"/>
                          <a:pt x="61976" y="119775"/>
                          <a:pt x="179646" y="51838"/>
                        </a:cubicBezTo>
                        <a:cubicBezTo>
                          <a:pt x="238482" y="17868"/>
                          <a:pt x="301634" y="1025"/>
                          <a:pt x="361521" y="45"/>
                        </a:cubicBezTo>
                        <a:close/>
                      </a:path>
                    </a:pathLst>
                  </a:custGeom>
                  <a:solidFill>
                    <a:schemeClr val="tx1">
                      <a:lumMod val="75000"/>
                      <a:lumOff val="25000"/>
                    </a:schemeClr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34" name="グループ化 33"/>
                  <p:cNvGrpSpPr/>
                  <p:nvPr/>
                </p:nvGrpSpPr>
                <p:grpSpPr>
                  <a:xfrm>
                    <a:off x="2077278" y="4883665"/>
                    <a:ext cx="167685" cy="232292"/>
                    <a:chOff x="1564361" y="1500881"/>
                    <a:chExt cx="156844" cy="201655"/>
                  </a:xfrm>
                </p:grpSpPr>
                <p:sp>
                  <p:nvSpPr>
                    <p:cNvPr id="57" name="円/楕円 701"/>
                    <p:cNvSpPr/>
                    <p:nvPr/>
                  </p:nvSpPr>
                  <p:spPr>
                    <a:xfrm rot="20700000">
                      <a:off x="1564361" y="1500881"/>
                      <a:ext cx="156844" cy="201655"/>
                    </a:xfrm>
                    <a:prstGeom prst="ellipse">
                      <a:avLst/>
                    </a:pr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58" name="円/楕円 702"/>
                    <p:cNvSpPr/>
                    <p:nvPr/>
                  </p:nvSpPr>
                  <p:spPr>
                    <a:xfrm rot="20700000">
                      <a:off x="1592530" y="1537098"/>
                      <a:ext cx="100507" cy="129221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35" name="フリーフォーム 34"/>
                  <p:cNvSpPr/>
                  <p:nvPr/>
                </p:nvSpPr>
                <p:spPr bwMode="auto">
                  <a:xfrm flipH="1">
                    <a:off x="2014801" y="5450992"/>
                    <a:ext cx="108169" cy="550632"/>
                  </a:xfrm>
                  <a:custGeom>
                    <a:avLst/>
                    <a:gdLst>
                      <a:gd name="connsiteX0" fmla="*/ 0 w 123821"/>
                      <a:gd name="connsiteY0" fmla="*/ 0 h 464215"/>
                      <a:gd name="connsiteX1" fmla="*/ 28442 w 123821"/>
                      <a:gd name="connsiteY1" fmla="*/ 0 h 464215"/>
                      <a:gd name="connsiteX2" fmla="*/ 123821 w 123821"/>
                      <a:gd name="connsiteY2" fmla="*/ 464215 h 464215"/>
                      <a:gd name="connsiteX3" fmla="*/ 0 w 123821"/>
                      <a:gd name="connsiteY3" fmla="*/ 464215 h 46421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23821" h="464215">
                        <a:moveTo>
                          <a:pt x="0" y="0"/>
                        </a:moveTo>
                        <a:lnTo>
                          <a:pt x="28442" y="0"/>
                        </a:lnTo>
                        <a:lnTo>
                          <a:pt x="123821" y="464215"/>
                        </a:lnTo>
                        <a:lnTo>
                          <a:pt x="0" y="464215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5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  <a:ex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6" name="片側の 2 つの角を丸めた四角形 35"/>
                  <p:cNvSpPr/>
                  <p:nvPr/>
                </p:nvSpPr>
                <p:spPr>
                  <a:xfrm>
                    <a:off x="2091569" y="5368151"/>
                    <a:ext cx="746882" cy="633471"/>
                  </a:xfrm>
                  <a:prstGeom prst="round2SameRect">
                    <a:avLst/>
                  </a:prstGeom>
                  <a:solidFill>
                    <a:schemeClr val="bg1">
                      <a:lumMod val="5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37" name="グループ化 36"/>
                  <p:cNvGrpSpPr/>
                  <p:nvPr/>
                </p:nvGrpSpPr>
                <p:grpSpPr>
                  <a:xfrm>
                    <a:off x="2392437" y="5370883"/>
                    <a:ext cx="145143" cy="630739"/>
                    <a:chOff x="-102043" y="5493756"/>
                    <a:chExt cx="129338" cy="538598"/>
                  </a:xfrm>
                  <a:pattFill prst="plaid">
                    <a:fgClr>
                      <a:schemeClr val="accent1"/>
                    </a:fgClr>
                    <a:bgClr>
                      <a:schemeClr val="accent6">
                        <a:lumMod val="60000"/>
                        <a:lumOff val="40000"/>
                      </a:schemeClr>
                    </a:bgClr>
                  </a:pattFill>
                </p:grpSpPr>
                <p:sp>
                  <p:nvSpPr>
                    <p:cNvPr id="55" name="台形 54"/>
                    <p:cNvSpPr/>
                    <p:nvPr/>
                  </p:nvSpPr>
                  <p:spPr>
                    <a:xfrm rot="10800000">
                      <a:off x="-89612" y="5493756"/>
                      <a:ext cx="104476" cy="68406"/>
                    </a:xfrm>
                    <a:prstGeom prst="trapezoid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56" name="台形 55"/>
                    <p:cNvSpPr/>
                    <p:nvPr/>
                  </p:nvSpPr>
                  <p:spPr>
                    <a:xfrm>
                      <a:off x="-102043" y="5562162"/>
                      <a:ext cx="129338" cy="470192"/>
                    </a:xfrm>
                    <a:prstGeom prst="trapezoid">
                      <a:avLst>
                        <a:gd name="adj" fmla="val 27455"/>
                      </a:avLst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38" name="グループ化 37"/>
                  <p:cNvGrpSpPr/>
                  <p:nvPr/>
                </p:nvGrpSpPr>
                <p:grpSpPr>
                  <a:xfrm>
                    <a:off x="2288842" y="5364946"/>
                    <a:ext cx="352334" cy="150216"/>
                    <a:chOff x="-199574" y="5488751"/>
                    <a:chExt cx="313967" cy="126641"/>
                  </a:xfrm>
                  <a:solidFill>
                    <a:schemeClr val="bg1">
                      <a:lumMod val="75000"/>
                    </a:schemeClr>
                  </a:solidFill>
                </p:grpSpPr>
                <p:sp>
                  <p:nvSpPr>
                    <p:cNvPr id="53" name="直角三角形 52"/>
                    <p:cNvSpPr/>
                    <p:nvPr/>
                  </p:nvSpPr>
                  <p:spPr>
                    <a:xfrm rot="5400000">
                      <a:off x="-188279" y="5477456"/>
                      <a:ext cx="126641" cy="149231"/>
                    </a:xfrm>
                    <a:prstGeom prst="rtTriangle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54" name="直角三角形 53"/>
                    <p:cNvSpPr/>
                    <p:nvPr/>
                  </p:nvSpPr>
                  <p:spPr>
                    <a:xfrm rot="16200000" flipH="1">
                      <a:off x="-23543" y="5477456"/>
                      <a:ext cx="126641" cy="149231"/>
                    </a:xfrm>
                    <a:prstGeom prst="rtTriangle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39" name="グループ化 38"/>
                  <p:cNvGrpSpPr/>
                  <p:nvPr/>
                </p:nvGrpSpPr>
                <p:grpSpPr>
                  <a:xfrm flipH="1">
                    <a:off x="2713279" y="4883665"/>
                    <a:ext cx="167685" cy="232292"/>
                    <a:chOff x="1564361" y="1500881"/>
                    <a:chExt cx="156844" cy="201655"/>
                  </a:xfrm>
                </p:grpSpPr>
                <p:sp>
                  <p:nvSpPr>
                    <p:cNvPr id="51" name="円/楕円 701"/>
                    <p:cNvSpPr/>
                    <p:nvPr/>
                  </p:nvSpPr>
                  <p:spPr>
                    <a:xfrm rot="20700000">
                      <a:off x="1564361" y="1500881"/>
                      <a:ext cx="156844" cy="201655"/>
                    </a:xfrm>
                    <a:prstGeom prst="ellipse">
                      <a:avLst/>
                    </a:pr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52" name="円/楕円 702"/>
                    <p:cNvSpPr/>
                    <p:nvPr/>
                  </p:nvSpPr>
                  <p:spPr>
                    <a:xfrm rot="20700000">
                      <a:off x="1592530" y="1537098"/>
                      <a:ext cx="100507" cy="129221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40" name="円/楕円 840"/>
                  <p:cNvSpPr/>
                  <p:nvPr/>
                </p:nvSpPr>
                <p:spPr>
                  <a:xfrm>
                    <a:off x="2160508" y="4554125"/>
                    <a:ext cx="628412" cy="756397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41" name="フリーフォーム 40"/>
                  <p:cNvSpPr/>
                  <p:nvPr/>
                </p:nvSpPr>
                <p:spPr>
                  <a:xfrm>
                    <a:off x="2412210" y="4982462"/>
                    <a:ext cx="114062" cy="100068"/>
                  </a:xfrm>
                  <a:custGeom>
                    <a:avLst/>
                    <a:gdLst>
                      <a:gd name="connsiteX0" fmla="*/ 43013 w 140052"/>
                      <a:gd name="connsiteY0" fmla="*/ 0 h 142045"/>
                      <a:gd name="connsiteX1" fmla="*/ 97039 w 140052"/>
                      <a:gd name="connsiteY1" fmla="*/ 0 h 142045"/>
                      <a:gd name="connsiteX2" fmla="*/ 119542 w 140052"/>
                      <a:gd name="connsiteY2" fmla="*/ 22503 h 142045"/>
                      <a:gd name="connsiteX3" fmla="*/ 119542 w 140052"/>
                      <a:gd name="connsiteY3" fmla="*/ 121535 h 142045"/>
                      <a:gd name="connsiteX4" fmla="*/ 20510 w 140052"/>
                      <a:gd name="connsiteY4" fmla="*/ 121535 h 142045"/>
                      <a:gd name="connsiteX5" fmla="*/ 20510 w 140052"/>
                      <a:gd name="connsiteY5" fmla="*/ 22503 h 142045"/>
                      <a:gd name="connsiteX0" fmla="*/ 97039 w 188479"/>
                      <a:gd name="connsiteY0" fmla="*/ 0 h 142045"/>
                      <a:gd name="connsiteX1" fmla="*/ 119542 w 188479"/>
                      <a:gd name="connsiteY1" fmla="*/ 22503 h 142045"/>
                      <a:gd name="connsiteX2" fmla="*/ 119542 w 188479"/>
                      <a:gd name="connsiteY2" fmla="*/ 121535 h 142045"/>
                      <a:gd name="connsiteX3" fmla="*/ 20510 w 188479"/>
                      <a:gd name="connsiteY3" fmla="*/ 121535 h 142045"/>
                      <a:gd name="connsiteX4" fmla="*/ 20510 w 188479"/>
                      <a:gd name="connsiteY4" fmla="*/ 22503 h 142045"/>
                      <a:gd name="connsiteX5" fmla="*/ 43013 w 188479"/>
                      <a:gd name="connsiteY5" fmla="*/ 0 h 142045"/>
                      <a:gd name="connsiteX6" fmla="*/ 188479 w 188479"/>
                      <a:gd name="connsiteY6" fmla="*/ 91440 h 142045"/>
                      <a:gd name="connsiteX0" fmla="*/ 97039 w 140052"/>
                      <a:gd name="connsiteY0" fmla="*/ 0 h 142045"/>
                      <a:gd name="connsiteX1" fmla="*/ 119542 w 140052"/>
                      <a:gd name="connsiteY1" fmla="*/ 22503 h 142045"/>
                      <a:gd name="connsiteX2" fmla="*/ 119542 w 140052"/>
                      <a:gd name="connsiteY2" fmla="*/ 121535 h 142045"/>
                      <a:gd name="connsiteX3" fmla="*/ 20510 w 140052"/>
                      <a:gd name="connsiteY3" fmla="*/ 121535 h 142045"/>
                      <a:gd name="connsiteX4" fmla="*/ 20510 w 140052"/>
                      <a:gd name="connsiteY4" fmla="*/ 22503 h 142045"/>
                      <a:gd name="connsiteX5" fmla="*/ 43013 w 140052"/>
                      <a:gd name="connsiteY5" fmla="*/ 0 h 14204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40052" h="142045">
                        <a:moveTo>
                          <a:pt x="97039" y="0"/>
                        </a:moveTo>
                        <a:lnTo>
                          <a:pt x="119542" y="22503"/>
                        </a:lnTo>
                        <a:cubicBezTo>
                          <a:pt x="146889" y="49850"/>
                          <a:pt x="146889" y="94188"/>
                          <a:pt x="119542" y="121535"/>
                        </a:cubicBezTo>
                        <a:cubicBezTo>
                          <a:pt x="92195" y="148882"/>
                          <a:pt x="47857" y="148882"/>
                          <a:pt x="20510" y="121535"/>
                        </a:cubicBezTo>
                        <a:cubicBezTo>
                          <a:pt x="-6837" y="94188"/>
                          <a:pt x="-6837" y="49850"/>
                          <a:pt x="20510" y="22503"/>
                        </a:cubicBezTo>
                        <a:lnTo>
                          <a:pt x="43013" y="0"/>
                        </a:lnTo>
                      </a:path>
                    </a:pathLst>
                  </a:cu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42" name="フリーフォーム 41"/>
                  <p:cNvSpPr/>
                  <p:nvPr/>
                </p:nvSpPr>
                <p:spPr bwMode="auto">
                  <a:xfrm>
                    <a:off x="2202333" y="4895399"/>
                    <a:ext cx="214354" cy="91358"/>
                  </a:xfrm>
                  <a:custGeom>
                    <a:avLst/>
                    <a:gdLst>
                      <a:gd name="connsiteX0" fmla="*/ 186447 w 372894"/>
                      <a:gd name="connsiteY0" fmla="*/ 0 h 192242"/>
                      <a:gd name="connsiteX1" fmla="*/ 371871 w 372894"/>
                      <a:gd name="connsiteY1" fmla="*/ 93611 h 192242"/>
                      <a:gd name="connsiteX2" fmla="*/ 372894 w 372894"/>
                      <a:gd name="connsiteY2" fmla="*/ 96121 h 192242"/>
                      <a:gd name="connsiteX3" fmla="*/ 371871 w 372894"/>
                      <a:gd name="connsiteY3" fmla="*/ 98631 h 192242"/>
                      <a:gd name="connsiteX4" fmla="*/ 186447 w 372894"/>
                      <a:gd name="connsiteY4" fmla="*/ 192242 h 192242"/>
                      <a:gd name="connsiteX5" fmla="*/ 1023 w 372894"/>
                      <a:gd name="connsiteY5" fmla="*/ 98631 h 192242"/>
                      <a:gd name="connsiteX6" fmla="*/ 0 w 372894"/>
                      <a:gd name="connsiteY6" fmla="*/ 96121 h 192242"/>
                      <a:gd name="connsiteX7" fmla="*/ 1023 w 372894"/>
                      <a:gd name="connsiteY7" fmla="*/ 93611 h 192242"/>
                      <a:gd name="connsiteX8" fmla="*/ 186447 w 372894"/>
                      <a:gd name="connsiteY8" fmla="*/ 0 h 1922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372894" h="192242">
                        <a:moveTo>
                          <a:pt x="186447" y="0"/>
                        </a:moveTo>
                        <a:cubicBezTo>
                          <a:pt x="269803" y="0"/>
                          <a:pt x="341321" y="38600"/>
                          <a:pt x="371871" y="93611"/>
                        </a:cubicBezTo>
                        <a:lnTo>
                          <a:pt x="372894" y="96121"/>
                        </a:lnTo>
                        <a:lnTo>
                          <a:pt x="371871" y="98631"/>
                        </a:lnTo>
                        <a:cubicBezTo>
                          <a:pt x="341321" y="153642"/>
                          <a:pt x="269803" y="192242"/>
                          <a:pt x="186447" y="192242"/>
                        </a:cubicBezTo>
                        <a:cubicBezTo>
                          <a:pt x="103091" y="192242"/>
                          <a:pt x="31573" y="153642"/>
                          <a:pt x="1023" y="98631"/>
                        </a:cubicBezTo>
                        <a:lnTo>
                          <a:pt x="0" y="96121"/>
                        </a:lnTo>
                        <a:lnTo>
                          <a:pt x="1023" y="93611"/>
                        </a:lnTo>
                        <a:cubicBezTo>
                          <a:pt x="31573" y="38600"/>
                          <a:pt x="103091" y="0"/>
                          <a:pt x="186447" y="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3" name="楕円 42"/>
                  <p:cNvSpPr/>
                  <p:nvPr/>
                </p:nvSpPr>
                <p:spPr bwMode="auto">
                  <a:xfrm>
                    <a:off x="2269061" y="4895397"/>
                    <a:ext cx="80899" cy="80899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4" name="月 43"/>
                  <p:cNvSpPr/>
                  <p:nvPr/>
                </p:nvSpPr>
                <p:spPr bwMode="auto">
                  <a:xfrm rot="5400000">
                    <a:off x="2286651" y="4730072"/>
                    <a:ext cx="45720" cy="215868"/>
                  </a:xfrm>
                  <a:prstGeom prst="moon">
                    <a:avLst>
                      <a:gd name="adj" fmla="val 75966"/>
                    </a:avLst>
                  </a:prstGeom>
                  <a:solidFill>
                    <a:schemeClr val="tx1">
                      <a:lumMod val="75000"/>
                      <a:lumOff val="25000"/>
                    </a:schemeClr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5" name="フリーフォーム 44"/>
                  <p:cNvSpPr/>
                  <p:nvPr/>
                </p:nvSpPr>
                <p:spPr bwMode="auto">
                  <a:xfrm>
                    <a:off x="2520468" y="4895399"/>
                    <a:ext cx="214354" cy="91358"/>
                  </a:xfrm>
                  <a:custGeom>
                    <a:avLst/>
                    <a:gdLst>
                      <a:gd name="connsiteX0" fmla="*/ 186447 w 372894"/>
                      <a:gd name="connsiteY0" fmla="*/ 0 h 192242"/>
                      <a:gd name="connsiteX1" fmla="*/ 371871 w 372894"/>
                      <a:gd name="connsiteY1" fmla="*/ 93611 h 192242"/>
                      <a:gd name="connsiteX2" fmla="*/ 372894 w 372894"/>
                      <a:gd name="connsiteY2" fmla="*/ 96121 h 192242"/>
                      <a:gd name="connsiteX3" fmla="*/ 371871 w 372894"/>
                      <a:gd name="connsiteY3" fmla="*/ 98631 h 192242"/>
                      <a:gd name="connsiteX4" fmla="*/ 186447 w 372894"/>
                      <a:gd name="connsiteY4" fmla="*/ 192242 h 192242"/>
                      <a:gd name="connsiteX5" fmla="*/ 1023 w 372894"/>
                      <a:gd name="connsiteY5" fmla="*/ 98631 h 192242"/>
                      <a:gd name="connsiteX6" fmla="*/ 0 w 372894"/>
                      <a:gd name="connsiteY6" fmla="*/ 96121 h 192242"/>
                      <a:gd name="connsiteX7" fmla="*/ 1023 w 372894"/>
                      <a:gd name="connsiteY7" fmla="*/ 93611 h 192242"/>
                      <a:gd name="connsiteX8" fmla="*/ 186447 w 372894"/>
                      <a:gd name="connsiteY8" fmla="*/ 0 h 1922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372894" h="192242">
                        <a:moveTo>
                          <a:pt x="186447" y="0"/>
                        </a:moveTo>
                        <a:cubicBezTo>
                          <a:pt x="269803" y="0"/>
                          <a:pt x="341321" y="38600"/>
                          <a:pt x="371871" y="93611"/>
                        </a:cubicBezTo>
                        <a:lnTo>
                          <a:pt x="372894" y="96121"/>
                        </a:lnTo>
                        <a:lnTo>
                          <a:pt x="371871" y="98631"/>
                        </a:lnTo>
                        <a:cubicBezTo>
                          <a:pt x="341321" y="153642"/>
                          <a:pt x="269803" y="192242"/>
                          <a:pt x="186447" y="192242"/>
                        </a:cubicBezTo>
                        <a:cubicBezTo>
                          <a:pt x="103091" y="192242"/>
                          <a:pt x="31573" y="153642"/>
                          <a:pt x="1023" y="98631"/>
                        </a:cubicBezTo>
                        <a:lnTo>
                          <a:pt x="0" y="96121"/>
                        </a:lnTo>
                        <a:lnTo>
                          <a:pt x="1023" y="93611"/>
                        </a:lnTo>
                        <a:cubicBezTo>
                          <a:pt x="31573" y="38600"/>
                          <a:pt x="103091" y="0"/>
                          <a:pt x="186447" y="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6" name="楕円 45"/>
                  <p:cNvSpPr/>
                  <p:nvPr/>
                </p:nvSpPr>
                <p:spPr bwMode="auto">
                  <a:xfrm>
                    <a:off x="2587196" y="4895397"/>
                    <a:ext cx="80899" cy="80899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7" name="月 46"/>
                  <p:cNvSpPr/>
                  <p:nvPr/>
                </p:nvSpPr>
                <p:spPr bwMode="auto">
                  <a:xfrm rot="5400000">
                    <a:off x="2604786" y="4730072"/>
                    <a:ext cx="45720" cy="215868"/>
                  </a:xfrm>
                  <a:prstGeom prst="moon">
                    <a:avLst>
                      <a:gd name="adj" fmla="val 75966"/>
                    </a:avLst>
                  </a:prstGeom>
                  <a:solidFill>
                    <a:schemeClr val="tx1">
                      <a:lumMod val="75000"/>
                      <a:lumOff val="25000"/>
                    </a:schemeClr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8" name="月 47"/>
                  <p:cNvSpPr/>
                  <p:nvPr/>
                </p:nvSpPr>
                <p:spPr bwMode="auto">
                  <a:xfrm rot="5400000">
                    <a:off x="2450848" y="5085902"/>
                    <a:ext cx="45719" cy="182109"/>
                  </a:xfrm>
                  <a:prstGeom prst="moon">
                    <a:avLst>
                      <a:gd name="adj" fmla="val 87500"/>
                    </a:avLst>
                  </a:prstGeom>
                  <a:solidFill>
                    <a:srgbClr val="FF000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9" name="フリーフォーム 48"/>
                  <p:cNvSpPr/>
                  <p:nvPr/>
                </p:nvSpPr>
                <p:spPr bwMode="auto">
                  <a:xfrm rot="2700000">
                    <a:off x="2292522" y="5048227"/>
                    <a:ext cx="45719" cy="147631"/>
                  </a:xfrm>
                  <a:custGeom>
                    <a:avLst/>
                    <a:gdLst>
                      <a:gd name="connsiteX0" fmla="*/ 74533 w 74533"/>
                      <a:gd name="connsiteY0" fmla="*/ 0 h 201299"/>
                      <a:gd name="connsiteX1" fmla="*/ 46863 w 74533"/>
                      <a:gd name="connsiteY1" fmla="*/ 37173 h 201299"/>
                      <a:gd name="connsiteX2" fmla="*/ 32715 w 74533"/>
                      <a:gd name="connsiteY2" fmla="*/ 100651 h 201299"/>
                      <a:gd name="connsiteX3" fmla="*/ 46863 w 74533"/>
                      <a:gd name="connsiteY3" fmla="*/ 164130 h 201299"/>
                      <a:gd name="connsiteX4" fmla="*/ 74530 w 74533"/>
                      <a:gd name="connsiteY4" fmla="*/ 201299 h 201299"/>
                      <a:gd name="connsiteX5" fmla="*/ 47807 w 74533"/>
                      <a:gd name="connsiteY5" fmla="*/ 187709 h 201299"/>
                      <a:gd name="connsiteX6" fmla="*/ 0 w 74533"/>
                      <a:gd name="connsiteY6" fmla="*/ 100650 h 201299"/>
                      <a:gd name="connsiteX7" fmla="*/ 47807 w 74533"/>
                      <a:gd name="connsiteY7" fmla="*/ 13591 h 20129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74533" h="201299">
                        <a:moveTo>
                          <a:pt x="74533" y="0"/>
                        </a:moveTo>
                        <a:lnTo>
                          <a:pt x="46863" y="37173"/>
                        </a:lnTo>
                        <a:cubicBezTo>
                          <a:pt x="37753" y="56684"/>
                          <a:pt x="32715" y="78135"/>
                          <a:pt x="32715" y="100651"/>
                        </a:cubicBezTo>
                        <a:cubicBezTo>
                          <a:pt x="32715" y="123168"/>
                          <a:pt x="37753" y="144619"/>
                          <a:pt x="46863" y="164130"/>
                        </a:cubicBezTo>
                        <a:lnTo>
                          <a:pt x="74530" y="201299"/>
                        </a:lnTo>
                        <a:lnTo>
                          <a:pt x="47807" y="187709"/>
                        </a:lnTo>
                        <a:cubicBezTo>
                          <a:pt x="18270" y="165429"/>
                          <a:pt x="0" y="134649"/>
                          <a:pt x="0" y="100650"/>
                        </a:cubicBezTo>
                        <a:cubicBezTo>
                          <a:pt x="0" y="66652"/>
                          <a:pt x="18270" y="35872"/>
                          <a:pt x="47807" y="13591"/>
                        </a:cubicBezTo>
                        <a:close/>
                      </a:path>
                    </a:pathLst>
                  </a:cu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0" name="フリーフォーム 49"/>
                  <p:cNvSpPr/>
                  <p:nvPr/>
                </p:nvSpPr>
                <p:spPr bwMode="auto">
                  <a:xfrm rot="18900000" flipH="1">
                    <a:off x="2611574" y="5043484"/>
                    <a:ext cx="45719" cy="147631"/>
                  </a:xfrm>
                  <a:custGeom>
                    <a:avLst/>
                    <a:gdLst>
                      <a:gd name="connsiteX0" fmla="*/ 74533 w 74533"/>
                      <a:gd name="connsiteY0" fmla="*/ 0 h 201299"/>
                      <a:gd name="connsiteX1" fmla="*/ 46863 w 74533"/>
                      <a:gd name="connsiteY1" fmla="*/ 37173 h 201299"/>
                      <a:gd name="connsiteX2" fmla="*/ 32715 w 74533"/>
                      <a:gd name="connsiteY2" fmla="*/ 100651 h 201299"/>
                      <a:gd name="connsiteX3" fmla="*/ 46863 w 74533"/>
                      <a:gd name="connsiteY3" fmla="*/ 164130 h 201299"/>
                      <a:gd name="connsiteX4" fmla="*/ 74530 w 74533"/>
                      <a:gd name="connsiteY4" fmla="*/ 201299 h 201299"/>
                      <a:gd name="connsiteX5" fmla="*/ 47807 w 74533"/>
                      <a:gd name="connsiteY5" fmla="*/ 187709 h 201299"/>
                      <a:gd name="connsiteX6" fmla="*/ 0 w 74533"/>
                      <a:gd name="connsiteY6" fmla="*/ 100650 h 201299"/>
                      <a:gd name="connsiteX7" fmla="*/ 47807 w 74533"/>
                      <a:gd name="connsiteY7" fmla="*/ 13591 h 20129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74533" h="201299">
                        <a:moveTo>
                          <a:pt x="74533" y="0"/>
                        </a:moveTo>
                        <a:lnTo>
                          <a:pt x="46863" y="37173"/>
                        </a:lnTo>
                        <a:cubicBezTo>
                          <a:pt x="37753" y="56684"/>
                          <a:pt x="32715" y="78135"/>
                          <a:pt x="32715" y="100651"/>
                        </a:cubicBezTo>
                        <a:cubicBezTo>
                          <a:pt x="32715" y="123168"/>
                          <a:pt x="37753" y="144619"/>
                          <a:pt x="46863" y="164130"/>
                        </a:cubicBezTo>
                        <a:lnTo>
                          <a:pt x="74530" y="201299"/>
                        </a:lnTo>
                        <a:lnTo>
                          <a:pt x="47807" y="187709"/>
                        </a:lnTo>
                        <a:cubicBezTo>
                          <a:pt x="18270" y="165429"/>
                          <a:pt x="0" y="134649"/>
                          <a:pt x="0" y="100650"/>
                        </a:cubicBezTo>
                        <a:cubicBezTo>
                          <a:pt x="0" y="66652"/>
                          <a:pt x="18270" y="35872"/>
                          <a:pt x="47807" y="13591"/>
                        </a:cubicBezTo>
                        <a:close/>
                      </a:path>
                    </a:pathLst>
                  </a:cu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31" name="片側の 2 つの角を丸めた四角形 544"/>
                <p:cNvSpPr/>
                <p:nvPr/>
              </p:nvSpPr>
              <p:spPr>
                <a:xfrm rot="7200000" flipH="1">
                  <a:off x="1632837" y="1792444"/>
                  <a:ext cx="232926" cy="549004"/>
                </a:xfrm>
                <a:custGeom>
                  <a:avLst/>
                  <a:gdLst>
                    <a:gd name="connsiteX0" fmla="*/ 114728 w 229456"/>
                    <a:gd name="connsiteY0" fmla="*/ 0 h 549004"/>
                    <a:gd name="connsiteX1" fmla="*/ 114728 w 229456"/>
                    <a:gd name="connsiteY1" fmla="*/ 0 h 549004"/>
                    <a:gd name="connsiteX2" fmla="*/ 229456 w 229456"/>
                    <a:gd name="connsiteY2" fmla="*/ 114728 h 549004"/>
                    <a:gd name="connsiteX3" fmla="*/ 229456 w 229456"/>
                    <a:gd name="connsiteY3" fmla="*/ 549004 h 549004"/>
                    <a:gd name="connsiteX4" fmla="*/ 229456 w 229456"/>
                    <a:gd name="connsiteY4" fmla="*/ 549004 h 549004"/>
                    <a:gd name="connsiteX5" fmla="*/ 0 w 229456"/>
                    <a:gd name="connsiteY5" fmla="*/ 549004 h 549004"/>
                    <a:gd name="connsiteX6" fmla="*/ 0 w 229456"/>
                    <a:gd name="connsiteY6" fmla="*/ 549004 h 549004"/>
                    <a:gd name="connsiteX7" fmla="*/ 0 w 229456"/>
                    <a:gd name="connsiteY7" fmla="*/ 114728 h 549004"/>
                    <a:gd name="connsiteX8" fmla="*/ 114728 w 229456"/>
                    <a:gd name="connsiteY8" fmla="*/ 0 h 549004"/>
                    <a:gd name="connsiteX0" fmla="*/ 115781 w 230509"/>
                    <a:gd name="connsiteY0" fmla="*/ 0 h 549004"/>
                    <a:gd name="connsiteX1" fmla="*/ 115781 w 230509"/>
                    <a:gd name="connsiteY1" fmla="*/ 0 h 549004"/>
                    <a:gd name="connsiteX2" fmla="*/ 230509 w 230509"/>
                    <a:gd name="connsiteY2" fmla="*/ 114728 h 549004"/>
                    <a:gd name="connsiteX3" fmla="*/ 230509 w 230509"/>
                    <a:gd name="connsiteY3" fmla="*/ 549004 h 549004"/>
                    <a:gd name="connsiteX4" fmla="*/ 230509 w 230509"/>
                    <a:gd name="connsiteY4" fmla="*/ 549004 h 549004"/>
                    <a:gd name="connsiteX5" fmla="*/ 1053 w 230509"/>
                    <a:gd name="connsiteY5" fmla="*/ 549004 h 549004"/>
                    <a:gd name="connsiteX6" fmla="*/ 1053 w 230509"/>
                    <a:gd name="connsiteY6" fmla="*/ 549004 h 549004"/>
                    <a:gd name="connsiteX7" fmla="*/ 0 w 230509"/>
                    <a:gd name="connsiteY7" fmla="*/ 344872 h 549004"/>
                    <a:gd name="connsiteX8" fmla="*/ 1053 w 230509"/>
                    <a:gd name="connsiteY8" fmla="*/ 114728 h 549004"/>
                    <a:gd name="connsiteX9" fmla="*/ 115781 w 230509"/>
                    <a:gd name="connsiteY9" fmla="*/ 0 h 549004"/>
                    <a:gd name="connsiteX0" fmla="*/ 1053 w 230509"/>
                    <a:gd name="connsiteY0" fmla="*/ 549004 h 640444"/>
                    <a:gd name="connsiteX1" fmla="*/ 0 w 230509"/>
                    <a:gd name="connsiteY1" fmla="*/ 344872 h 640444"/>
                    <a:gd name="connsiteX2" fmla="*/ 1053 w 230509"/>
                    <a:gd name="connsiteY2" fmla="*/ 114728 h 640444"/>
                    <a:gd name="connsiteX3" fmla="*/ 115781 w 230509"/>
                    <a:gd name="connsiteY3" fmla="*/ 0 h 640444"/>
                    <a:gd name="connsiteX4" fmla="*/ 115781 w 230509"/>
                    <a:gd name="connsiteY4" fmla="*/ 0 h 640444"/>
                    <a:gd name="connsiteX5" fmla="*/ 230509 w 230509"/>
                    <a:gd name="connsiteY5" fmla="*/ 114728 h 640444"/>
                    <a:gd name="connsiteX6" fmla="*/ 230509 w 230509"/>
                    <a:gd name="connsiteY6" fmla="*/ 549004 h 640444"/>
                    <a:gd name="connsiteX7" fmla="*/ 230509 w 230509"/>
                    <a:gd name="connsiteY7" fmla="*/ 549004 h 640444"/>
                    <a:gd name="connsiteX8" fmla="*/ 1053 w 230509"/>
                    <a:gd name="connsiteY8" fmla="*/ 549004 h 640444"/>
                    <a:gd name="connsiteX9" fmla="*/ 92493 w 230509"/>
                    <a:gd name="connsiteY9" fmla="*/ 640444 h 640444"/>
                    <a:gd name="connsiteX0" fmla="*/ 1053 w 230509"/>
                    <a:gd name="connsiteY0" fmla="*/ 549004 h 549004"/>
                    <a:gd name="connsiteX1" fmla="*/ 0 w 230509"/>
                    <a:gd name="connsiteY1" fmla="*/ 344872 h 549004"/>
                    <a:gd name="connsiteX2" fmla="*/ 1053 w 230509"/>
                    <a:gd name="connsiteY2" fmla="*/ 114728 h 549004"/>
                    <a:gd name="connsiteX3" fmla="*/ 115781 w 230509"/>
                    <a:gd name="connsiteY3" fmla="*/ 0 h 549004"/>
                    <a:gd name="connsiteX4" fmla="*/ 115781 w 230509"/>
                    <a:gd name="connsiteY4" fmla="*/ 0 h 549004"/>
                    <a:gd name="connsiteX5" fmla="*/ 230509 w 230509"/>
                    <a:gd name="connsiteY5" fmla="*/ 114728 h 549004"/>
                    <a:gd name="connsiteX6" fmla="*/ 230509 w 230509"/>
                    <a:gd name="connsiteY6" fmla="*/ 549004 h 549004"/>
                    <a:gd name="connsiteX7" fmla="*/ 230509 w 230509"/>
                    <a:gd name="connsiteY7" fmla="*/ 549004 h 549004"/>
                    <a:gd name="connsiteX8" fmla="*/ 1053 w 230509"/>
                    <a:gd name="connsiteY8" fmla="*/ 549004 h 549004"/>
                    <a:gd name="connsiteX0" fmla="*/ 1053 w 230509"/>
                    <a:gd name="connsiteY0" fmla="*/ 549004 h 549004"/>
                    <a:gd name="connsiteX1" fmla="*/ 0 w 230509"/>
                    <a:gd name="connsiteY1" fmla="*/ 344872 h 549004"/>
                    <a:gd name="connsiteX2" fmla="*/ 1053 w 230509"/>
                    <a:gd name="connsiteY2" fmla="*/ 114728 h 549004"/>
                    <a:gd name="connsiteX3" fmla="*/ 115781 w 230509"/>
                    <a:gd name="connsiteY3" fmla="*/ 0 h 549004"/>
                    <a:gd name="connsiteX4" fmla="*/ 115781 w 230509"/>
                    <a:gd name="connsiteY4" fmla="*/ 0 h 549004"/>
                    <a:gd name="connsiteX5" fmla="*/ 230509 w 230509"/>
                    <a:gd name="connsiteY5" fmla="*/ 114728 h 549004"/>
                    <a:gd name="connsiteX6" fmla="*/ 230509 w 230509"/>
                    <a:gd name="connsiteY6" fmla="*/ 549004 h 549004"/>
                    <a:gd name="connsiteX7" fmla="*/ 230509 w 230509"/>
                    <a:gd name="connsiteY7" fmla="*/ 549004 h 549004"/>
                    <a:gd name="connsiteX0" fmla="*/ 0 w 230509"/>
                    <a:gd name="connsiteY0" fmla="*/ 344872 h 549004"/>
                    <a:gd name="connsiteX1" fmla="*/ 1053 w 230509"/>
                    <a:gd name="connsiteY1" fmla="*/ 114728 h 549004"/>
                    <a:gd name="connsiteX2" fmla="*/ 115781 w 230509"/>
                    <a:gd name="connsiteY2" fmla="*/ 0 h 549004"/>
                    <a:gd name="connsiteX3" fmla="*/ 115781 w 230509"/>
                    <a:gd name="connsiteY3" fmla="*/ 0 h 549004"/>
                    <a:gd name="connsiteX4" fmla="*/ 230509 w 230509"/>
                    <a:gd name="connsiteY4" fmla="*/ 114728 h 549004"/>
                    <a:gd name="connsiteX5" fmla="*/ 230509 w 230509"/>
                    <a:gd name="connsiteY5" fmla="*/ 549004 h 549004"/>
                    <a:gd name="connsiteX6" fmla="*/ 230509 w 230509"/>
                    <a:gd name="connsiteY6" fmla="*/ 549004 h 549004"/>
                    <a:gd name="connsiteX0" fmla="*/ 0 w 232926"/>
                    <a:gd name="connsiteY0" fmla="*/ 356676 h 549004"/>
                    <a:gd name="connsiteX1" fmla="*/ 3470 w 232926"/>
                    <a:gd name="connsiteY1" fmla="*/ 114728 h 549004"/>
                    <a:gd name="connsiteX2" fmla="*/ 118198 w 232926"/>
                    <a:gd name="connsiteY2" fmla="*/ 0 h 549004"/>
                    <a:gd name="connsiteX3" fmla="*/ 118198 w 232926"/>
                    <a:gd name="connsiteY3" fmla="*/ 0 h 549004"/>
                    <a:gd name="connsiteX4" fmla="*/ 232926 w 232926"/>
                    <a:gd name="connsiteY4" fmla="*/ 114728 h 549004"/>
                    <a:gd name="connsiteX5" fmla="*/ 232926 w 232926"/>
                    <a:gd name="connsiteY5" fmla="*/ 549004 h 549004"/>
                    <a:gd name="connsiteX6" fmla="*/ 232926 w 232926"/>
                    <a:gd name="connsiteY6" fmla="*/ 549004 h 5490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32926" h="549004">
                      <a:moveTo>
                        <a:pt x="0" y="356676"/>
                      </a:moveTo>
                      <a:cubicBezTo>
                        <a:pt x="1157" y="276027"/>
                        <a:pt x="2313" y="195377"/>
                        <a:pt x="3470" y="114728"/>
                      </a:cubicBezTo>
                      <a:cubicBezTo>
                        <a:pt x="3470" y="51365"/>
                        <a:pt x="54835" y="0"/>
                        <a:pt x="118198" y="0"/>
                      </a:cubicBezTo>
                      <a:lnTo>
                        <a:pt x="118198" y="0"/>
                      </a:lnTo>
                      <a:cubicBezTo>
                        <a:pt x="181561" y="0"/>
                        <a:pt x="232926" y="51365"/>
                        <a:pt x="232926" y="114728"/>
                      </a:cubicBezTo>
                      <a:lnTo>
                        <a:pt x="232926" y="549004"/>
                      </a:lnTo>
                      <a:lnTo>
                        <a:pt x="232926" y="549004"/>
                      </a:lnTo>
                    </a:path>
                  </a:pathLst>
                </a:custGeom>
                <a:solidFill>
                  <a:schemeClr val="bg1">
                    <a:lumMod val="5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26" name="グループ化 25"/>
              <p:cNvGrpSpPr/>
              <p:nvPr/>
            </p:nvGrpSpPr>
            <p:grpSpPr>
              <a:xfrm rot="19292201">
                <a:off x="1664324" y="1577944"/>
                <a:ext cx="304652" cy="682163"/>
                <a:chOff x="1550778" y="3748466"/>
                <a:chExt cx="304652" cy="682163"/>
              </a:xfrm>
            </p:grpSpPr>
            <p:sp>
              <p:nvSpPr>
                <p:cNvPr id="27" name="台形 26"/>
                <p:cNvSpPr/>
                <p:nvPr/>
              </p:nvSpPr>
              <p:spPr>
                <a:xfrm rot="840162" flipH="1">
                  <a:off x="1643988" y="3748466"/>
                  <a:ext cx="211442" cy="106629"/>
                </a:xfrm>
                <a:prstGeom prst="trapezoid">
                  <a:avLst>
                    <a:gd name="adj" fmla="val 13602"/>
                  </a:avLst>
                </a:prstGeom>
                <a:solidFill>
                  <a:schemeClr val="bg1">
                    <a:lumMod val="8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8" name="片側の 2 つの角を丸めた四角形 27"/>
                <p:cNvSpPr/>
                <p:nvPr/>
              </p:nvSpPr>
              <p:spPr>
                <a:xfrm rot="11656183" flipH="1">
                  <a:off x="1550778" y="3835529"/>
                  <a:ext cx="229456" cy="595100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chemeClr val="bg1">
                    <a:lumMod val="5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5" name="グループ化 4"/>
            <p:cNvGrpSpPr/>
            <p:nvPr/>
          </p:nvGrpSpPr>
          <p:grpSpPr>
            <a:xfrm>
              <a:off x="349470" y="1523647"/>
              <a:ext cx="1740429" cy="1081299"/>
              <a:chOff x="349470" y="1523647"/>
              <a:chExt cx="1740429" cy="1081299"/>
            </a:xfrm>
          </p:grpSpPr>
          <p:grpSp>
            <p:nvGrpSpPr>
              <p:cNvPr id="6" name="グループ化 5"/>
              <p:cNvGrpSpPr/>
              <p:nvPr/>
            </p:nvGrpSpPr>
            <p:grpSpPr>
              <a:xfrm>
                <a:off x="362875" y="1523647"/>
                <a:ext cx="1710190" cy="918569"/>
                <a:chOff x="2221770" y="1523647"/>
                <a:chExt cx="1710190" cy="918569"/>
              </a:xfrm>
            </p:grpSpPr>
            <p:grpSp>
              <p:nvGrpSpPr>
                <p:cNvPr id="15" name="グループ化 14"/>
                <p:cNvGrpSpPr/>
                <p:nvPr/>
              </p:nvGrpSpPr>
              <p:grpSpPr>
                <a:xfrm>
                  <a:off x="2942857" y="1523647"/>
                  <a:ext cx="150957" cy="260257"/>
                  <a:chOff x="2728691" y="1434962"/>
                  <a:chExt cx="464297" cy="800471"/>
                </a:xfrm>
                <a:solidFill>
                  <a:schemeClr val="bg1">
                    <a:lumMod val="85000"/>
                  </a:schemeClr>
                </a:solidFill>
              </p:grpSpPr>
              <p:sp>
                <p:nvSpPr>
                  <p:cNvPr id="20" name="楕円 19"/>
                  <p:cNvSpPr/>
                  <p:nvPr/>
                </p:nvSpPr>
                <p:spPr bwMode="auto">
                  <a:xfrm>
                    <a:off x="2848327" y="1434962"/>
                    <a:ext cx="225024" cy="236028"/>
                  </a:xfrm>
                  <a:prstGeom prst="ellipse">
                    <a:avLst/>
                  </a:prstGeom>
                  <a:pattFill prst="openDmnd">
                    <a:fgClr>
                      <a:schemeClr val="tx1">
                        <a:lumMod val="85000"/>
                        <a:lumOff val="15000"/>
                      </a:schemeClr>
                    </a:fgClr>
                    <a:bgClr>
                      <a:schemeClr val="bg2">
                        <a:lumMod val="60000"/>
                        <a:lumOff val="40000"/>
                      </a:schemeClr>
                    </a:bgClr>
                  </a:patt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1" name="角丸四角形 20"/>
                  <p:cNvSpPr/>
                  <p:nvPr/>
                </p:nvSpPr>
                <p:spPr bwMode="auto">
                  <a:xfrm>
                    <a:off x="2934638" y="1497774"/>
                    <a:ext cx="52402" cy="654143"/>
                  </a:xfrm>
                  <a:prstGeom prst="roundRect">
                    <a:avLst>
                      <a:gd name="adj" fmla="val 50000"/>
                    </a:avLst>
                  </a:prstGeom>
                  <a:pattFill prst="dkHorz">
                    <a:fgClr>
                      <a:schemeClr val="bg1">
                        <a:lumMod val="85000"/>
                      </a:schemeClr>
                    </a:fgClr>
                    <a:bgClr>
                      <a:schemeClr val="accent3">
                        <a:lumMod val="65000"/>
                      </a:schemeClr>
                    </a:bgClr>
                  </a:patt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22" name="グループ化 21"/>
                  <p:cNvGrpSpPr/>
                  <p:nvPr/>
                </p:nvGrpSpPr>
                <p:grpSpPr>
                  <a:xfrm>
                    <a:off x="2728691" y="2132750"/>
                    <a:ext cx="464297" cy="102683"/>
                    <a:chOff x="5900186" y="2651761"/>
                    <a:chExt cx="461940" cy="102162"/>
                  </a:xfrm>
                  <a:grpFill/>
                </p:grpSpPr>
                <p:sp>
                  <p:nvSpPr>
                    <p:cNvPr id="23" name="片側の 2 つの角を丸めた四角形 22"/>
                    <p:cNvSpPr/>
                    <p:nvPr/>
                  </p:nvSpPr>
                  <p:spPr bwMode="auto">
                    <a:xfrm>
                      <a:off x="5949471" y="2651761"/>
                      <a:ext cx="363370" cy="82406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chemeClr val="tx1">
                        <a:lumMod val="75000"/>
                        <a:lumOff val="25000"/>
                      </a:schemeClr>
                    </a:solid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4" name="片側の 2 つの角を丸めた四角形 23"/>
                    <p:cNvSpPr/>
                    <p:nvPr/>
                  </p:nvSpPr>
                  <p:spPr bwMode="auto">
                    <a:xfrm>
                      <a:off x="5900186" y="2708204"/>
                      <a:ext cx="461940" cy="45719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chemeClr val="tx1"/>
                    </a:solid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  <p:sp>
              <p:nvSpPr>
                <p:cNvPr id="16" name="角丸四角形 15"/>
                <p:cNvSpPr/>
                <p:nvPr/>
              </p:nvSpPr>
              <p:spPr bwMode="auto">
                <a:xfrm>
                  <a:off x="2810516" y="1758506"/>
                  <a:ext cx="83908" cy="28965"/>
                </a:xfrm>
                <a:prstGeom prst="roundRect">
                  <a:avLst/>
                </a:prstGeom>
                <a:solidFill>
                  <a:schemeClr val="bg1">
                    <a:lumMod val="65000"/>
                  </a:schemeClr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" name="正方形/長方形 72"/>
                <p:cNvSpPr/>
                <p:nvPr/>
              </p:nvSpPr>
              <p:spPr bwMode="auto">
                <a:xfrm>
                  <a:off x="2283584" y="1824993"/>
                  <a:ext cx="1586562" cy="617223"/>
                </a:xfrm>
                <a:custGeom>
                  <a:avLst/>
                  <a:gdLst>
                    <a:gd name="connsiteX0" fmla="*/ 0 w 3123486"/>
                    <a:gd name="connsiteY0" fmla="*/ 0 h 1215135"/>
                    <a:gd name="connsiteX1" fmla="*/ 3123486 w 3123486"/>
                    <a:gd name="connsiteY1" fmla="*/ 0 h 1215135"/>
                    <a:gd name="connsiteX2" fmla="*/ 3123486 w 3123486"/>
                    <a:gd name="connsiteY2" fmla="*/ 1215135 h 1215135"/>
                    <a:gd name="connsiteX3" fmla="*/ 0 w 3123486"/>
                    <a:gd name="connsiteY3" fmla="*/ 1215135 h 1215135"/>
                    <a:gd name="connsiteX4" fmla="*/ 0 w 3123486"/>
                    <a:gd name="connsiteY4" fmla="*/ 0 h 1215135"/>
                    <a:gd name="connsiteX0" fmla="*/ 0 w 3123486"/>
                    <a:gd name="connsiteY0" fmla="*/ 0 h 1215135"/>
                    <a:gd name="connsiteX1" fmla="*/ 3123486 w 3123486"/>
                    <a:gd name="connsiteY1" fmla="*/ 0 h 1215135"/>
                    <a:gd name="connsiteX2" fmla="*/ 3123486 w 3123486"/>
                    <a:gd name="connsiteY2" fmla="*/ 1215135 h 1215135"/>
                    <a:gd name="connsiteX3" fmla="*/ 1629965 w 3123486"/>
                    <a:gd name="connsiteY3" fmla="*/ 1209905 h 1215135"/>
                    <a:gd name="connsiteX4" fmla="*/ 0 w 3123486"/>
                    <a:gd name="connsiteY4" fmla="*/ 1215135 h 1215135"/>
                    <a:gd name="connsiteX5" fmla="*/ 0 w 3123486"/>
                    <a:gd name="connsiteY5" fmla="*/ 0 h 1215135"/>
                    <a:gd name="connsiteX0" fmla="*/ 1629965 w 3123486"/>
                    <a:gd name="connsiteY0" fmla="*/ 1209905 h 1301345"/>
                    <a:gd name="connsiteX1" fmla="*/ 0 w 3123486"/>
                    <a:gd name="connsiteY1" fmla="*/ 1215135 h 1301345"/>
                    <a:gd name="connsiteX2" fmla="*/ 0 w 3123486"/>
                    <a:gd name="connsiteY2" fmla="*/ 0 h 1301345"/>
                    <a:gd name="connsiteX3" fmla="*/ 3123486 w 3123486"/>
                    <a:gd name="connsiteY3" fmla="*/ 0 h 1301345"/>
                    <a:gd name="connsiteX4" fmla="*/ 3123486 w 3123486"/>
                    <a:gd name="connsiteY4" fmla="*/ 1215135 h 1301345"/>
                    <a:gd name="connsiteX5" fmla="*/ 1721405 w 3123486"/>
                    <a:gd name="connsiteY5" fmla="*/ 1301345 h 1301345"/>
                    <a:gd name="connsiteX0" fmla="*/ 1629965 w 3123486"/>
                    <a:gd name="connsiteY0" fmla="*/ 1209905 h 1215135"/>
                    <a:gd name="connsiteX1" fmla="*/ 0 w 3123486"/>
                    <a:gd name="connsiteY1" fmla="*/ 1215135 h 1215135"/>
                    <a:gd name="connsiteX2" fmla="*/ 0 w 3123486"/>
                    <a:gd name="connsiteY2" fmla="*/ 0 h 1215135"/>
                    <a:gd name="connsiteX3" fmla="*/ 3123486 w 3123486"/>
                    <a:gd name="connsiteY3" fmla="*/ 0 h 1215135"/>
                    <a:gd name="connsiteX4" fmla="*/ 3123486 w 3123486"/>
                    <a:gd name="connsiteY4" fmla="*/ 1215135 h 1215135"/>
                    <a:gd name="connsiteX0" fmla="*/ 0 w 3123486"/>
                    <a:gd name="connsiteY0" fmla="*/ 1215135 h 1215135"/>
                    <a:gd name="connsiteX1" fmla="*/ 0 w 3123486"/>
                    <a:gd name="connsiteY1" fmla="*/ 0 h 1215135"/>
                    <a:gd name="connsiteX2" fmla="*/ 3123486 w 3123486"/>
                    <a:gd name="connsiteY2" fmla="*/ 0 h 1215135"/>
                    <a:gd name="connsiteX3" fmla="*/ 3123486 w 3123486"/>
                    <a:gd name="connsiteY3" fmla="*/ 1215135 h 12151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123486" h="1215135">
                      <a:moveTo>
                        <a:pt x="0" y="1215135"/>
                      </a:moveTo>
                      <a:lnTo>
                        <a:pt x="0" y="0"/>
                      </a:lnTo>
                      <a:lnTo>
                        <a:pt x="3123486" y="0"/>
                      </a:lnTo>
                      <a:lnTo>
                        <a:pt x="3123486" y="1215135"/>
                      </a:lnTo>
                    </a:path>
                  </a:pathLst>
                </a:custGeom>
                <a:solidFill>
                  <a:schemeClr val="bg2">
                    <a:lumMod val="40000"/>
                    <a:lumOff val="60000"/>
                  </a:schemeClr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" name="正方形/長方形 17"/>
                <p:cNvSpPr/>
                <p:nvPr/>
              </p:nvSpPr>
              <p:spPr bwMode="auto">
                <a:xfrm>
                  <a:off x="2283584" y="1813620"/>
                  <a:ext cx="1586562" cy="83336"/>
                </a:xfrm>
                <a:prstGeom prst="rect">
                  <a:avLst/>
                </a:prstGeom>
                <a:solidFill>
                  <a:schemeClr val="tx1">
                    <a:alpha val="50000"/>
                  </a:schemeClr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" name="正方形/長方形 18"/>
                <p:cNvSpPr/>
                <p:nvPr/>
              </p:nvSpPr>
              <p:spPr bwMode="auto">
                <a:xfrm>
                  <a:off x="2221770" y="1779272"/>
                  <a:ext cx="1710190" cy="68580"/>
                </a:xfrm>
                <a:prstGeom prst="rect">
                  <a:avLst/>
                </a:prstGeom>
                <a:solidFill>
                  <a:schemeClr val="bg2">
                    <a:lumMod val="40000"/>
                    <a:lumOff val="60000"/>
                  </a:schemeClr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" name="グループ化 6"/>
              <p:cNvGrpSpPr/>
              <p:nvPr/>
            </p:nvGrpSpPr>
            <p:grpSpPr>
              <a:xfrm>
                <a:off x="349470" y="1804501"/>
                <a:ext cx="1740429" cy="800445"/>
                <a:chOff x="6362969" y="3364528"/>
                <a:chExt cx="1740429" cy="800445"/>
              </a:xfrm>
            </p:grpSpPr>
            <p:sp>
              <p:nvSpPr>
                <p:cNvPr id="8" name="フリーフォーム 7"/>
                <p:cNvSpPr/>
                <p:nvPr/>
              </p:nvSpPr>
              <p:spPr bwMode="auto">
                <a:xfrm>
                  <a:off x="7035478" y="336452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rgbClr val="6699FF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" name="フリーフォーム 8"/>
                <p:cNvSpPr/>
                <p:nvPr/>
              </p:nvSpPr>
              <p:spPr bwMode="auto">
                <a:xfrm>
                  <a:off x="7500298" y="336452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rgbClr val="6699FF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" name="フリーフォーム 9"/>
                <p:cNvSpPr/>
                <p:nvPr/>
              </p:nvSpPr>
              <p:spPr bwMode="auto">
                <a:xfrm>
                  <a:off x="7267888" y="343310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chemeClr val="accent1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" name="フリーフォーム 10"/>
                <p:cNvSpPr/>
                <p:nvPr/>
              </p:nvSpPr>
              <p:spPr bwMode="auto">
                <a:xfrm>
                  <a:off x="7713658" y="343310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chemeClr val="accent1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" name="フリーフォーム 11"/>
                <p:cNvSpPr/>
                <p:nvPr/>
              </p:nvSpPr>
              <p:spPr bwMode="auto">
                <a:xfrm>
                  <a:off x="6587759" y="336452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rgbClr val="6699FF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" name="フリーフォーム 12"/>
                <p:cNvSpPr/>
                <p:nvPr/>
              </p:nvSpPr>
              <p:spPr bwMode="auto">
                <a:xfrm>
                  <a:off x="6362969" y="345596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chemeClr val="accent1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" name="フリーフォーム 13"/>
                <p:cNvSpPr/>
                <p:nvPr/>
              </p:nvSpPr>
              <p:spPr bwMode="auto">
                <a:xfrm>
                  <a:off x="6810688" y="345596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chemeClr val="accent1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96" name="グループ化 95"/>
          <p:cNvGrpSpPr/>
          <p:nvPr/>
        </p:nvGrpSpPr>
        <p:grpSpPr>
          <a:xfrm>
            <a:off x="2246850" y="875908"/>
            <a:ext cx="1740429" cy="1729038"/>
            <a:chOff x="2246850" y="875908"/>
            <a:chExt cx="1740429" cy="1729038"/>
          </a:xfrm>
        </p:grpSpPr>
        <p:grpSp>
          <p:nvGrpSpPr>
            <p:cNvPr id="97" name="グループ化 96"/>
            <p:cNvGrpSpPr/>
            <p:nvPr/>
          </p:nvGrpSpPr>
          <p:grpSpPr>
            <a:xfrm>
              <a:off x="2324740" y="875908"/>
              <a:ext cx="1516670" cy="1125814"/>
              <a:chOff x="2324740" y="875908"/>
              <a:chExt cx="1516670" cy="1125814"/>
            </a:xfrm>
          </p:grpSpPr>
          <p:sp>
            <p:nvSpPr>
              <p:cNvPr id="183" name="正方形/長方形 182"/>
              <p:cNvSpPr/>
              <p:nvPr/>
            </p:nvSpPr>
            <p:spPr bwMode="auto">
              <a:xfrm>
                <a:off x="2324740" y="875908"/>
                <a:ext cx="1516669" cy="1125814"/>
              </a:xfrm>
              <a:prstGeom prst="rect">
                <a:avLst/>
              </a:prstGeom>
              <a:solidFill>
                <a:schemeClr val="bg1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84" name="グループ化 183"/>
              <p:cNvGrpSpPr/>
              <p:nvPr/>
            </p:nvGrpSpPr>
            <p:grpSpPr>
              <a:xfrm>
                <a:off x="2324741" y="875908"/>
                <a:ext cx="1516669" cy="1125813"/>
                <a:chOff x="2247610" y="2632365"/>
                <a:chExt cx="3240343" cy="1898170"/>
              </a:xfrm>
              <a:solidFill>
                <a:srgbClr val="92D050"/>
              </a:solidFill>
            </p:grpSpPr>
            <p:sp>
              <p:nvSpPr>
                <p:cNvPr id="185" name="正方形/長方形 184"/>
                <p:cNvSpPr/>
                <p:nvPr/>
              </p:nvSpPr>
              <p:spPr bwMode="auto">
                <a:xfrm>
                  <a:off x="3174013" y="263236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6" name="正方形/長方形 185"/>
                <p:cNvSpPr/>
                <p:nvPr/>
              </p:nvSpPr>
              <p:spPr bwMode="auto">
                <a:xfrm>
                  <a:off x="2247610" y="263236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7" name="正方形/長方形 186"/>
                <p:cNvSpPr/>
                <p:nvPr/>
              </p:nvSpPr>
              <p:spPr bwMode="auto">
                <a:xfrm>
                  <a:off x="4099270" y="263236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8" name="正方形/長方形 187"/>
                <p:cNvSpPr/>
                <p:nvPr/>
              </p:nvSpPr>
              <p:spPr bwMode="auto">
                <a:xfrm>
                  <a:off x="3636293" y="290414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9" name="正方形/長方形 188"/>
                <p:cNvSpPr/>
                <p:nvPr/>
              </p:nvSpPr>
              <p:spPr bwMode="auto">
                <a:xfrm>
                  <a:off x="2709890" y="290414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0" name="正方形/長方形 189"/>
                <p:cNvSpPr/>
                <p:nvPr/>
              </p:nvSpPr>
              <p:spPr bwMode="auto">
                <a:xfrm>
                  <a:off x="4561550" y="290414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1" name="正方形/長方形 190"/>
                <p:cNvSpPr/>
                <p:nvPr/>
              </p:nvSpPr>
              <p:spPr bwMode="auto">
                <a:xfrm>
                  <a:off x="3174013" y="317592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2" name="正方形/長方形 191"/>
                <p:cNvSpPr/>
                <p:nvPr/>
              </p:nvSpPr>
              <p:spPr bwMode="auto">
                <a:xfrm>
                  <a:off x="2247610" y="317592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3" name="正方形/長方形 192"/>
                <p:cNvSpPr/>
                <p:nvPr/>
              </p:nvSpPr>
              <p:spPr bwMode="auto">
                <a:xfrm>
                  <a:off x="4099270" y="317592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4" name="正方形/長方形 193"/>
                <p:cNvSpPr/>
                <p:nvPr/>
              </p:nvSpPr>
              <p:spPr bwMode="auto">
                <a:xfrm>
                  <a:off x="3636293" y="344770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5" name="正方形/長方形 194"/>
                <p:cNvSpPr/>
                <p:nvPr/>
              </p:nvSpPr>
              <p:spPr bwMode="auto">
                <a:xfrm>
                  <a:off x="2709890" y="344770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6" name="正方形/長方形 195"/>
                <p:cNvSpPr/>
                <p:nvPr/>
              </p:nvSpPr>
              <p:spPr bwMode="auto">
                <a:xfrm>
                  <a:off x="4561550" y="344770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" name="正方形/長方形 196"/>
                <p:cNvSpPr/>
                <p:nvPr/>
              </p:nvSpPr>
              <p:spPr bwMode="auto">
                <a:xfrm>
                  <a:off x="3174013" y="372456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" name="正方形/長方形 197"/>
                <p:cNvSpPr/>
                <p:nvPr/>
              </p:nvSpPr>
              <p:spPr bwMode="auto">
                <a:xfrm>
                  <a:off x="2247610" y="372456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" name="正方形/長方形 198"/>
                <p:cNvSpPr/>
                <p:nvPr/>
              </p:nvSpPr>
              <p:spPr bwMode="auto">
                <a:xfrm>
                  <a:off x="4099270" y="372456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" name="正方形/長方形 199"/>
                <p:cNvSpPr/>
                <p:nvPr/>
              </p:nvSpPr>
              <p:spPr bwMode="auto">
                <a:xfrm>
                  <a:off x="3636293" y="399634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1" name="正方形/長方形 200"/>
                <p:cNvSpPr/>
                <p:nvPr/>
              </p:nvSpPr>
              <p:spPr bwMode="auto">
                <a:xfrm>
                  <a:off x="2709890" y="399634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2" name="正方形/長方形 201"/>
                <p:cNvSpPr/>
                <p:nvPr/>
              </p:nvSpPr>
              <p:spPr bwMode="auto">
                <a:xfrm>
                  <a:off x="4561550" y="399634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3" name="正方形/長方形 202"/>
                <p:cNvSpPr/>
                <p:nvPr/>
              </p:nvSpPr>
              <p:spPr bwMode="auto">
                <a:xfrm>
                  <a:off x="3174013" y="426050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4" name="正方形/長方形 203"/>
                <p:cNvSpPr/>
                <p:nvPr/>
              </p:nvSpPr>
              <p:spPr bwMode="auto">
                <a:xfrm>
                  <a:off x="2247610" y="426050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5" name="正方形/長方形 204"/>
                <p:cNvSpPr/>
                <p:nvPr/>
              </p:nvSpPr>
              <p:spPr bwMode="auto">
                <a:xfrm>
                  <a:off x="4099270" y="426050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6" name="正方形/長方形 205"/>
                <p:cNvSpPr/>
                <p:nvPr/>
              </p:nvSpPr>
              <p:spPr bwMode="auto">
                <a:xfrm>
                  <a:off x="5023830" y="263236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7" name="正方形/長方形 206"/>
                <p:cNvSpPr/>
                <p:nvPr/>
              </p:nvSpPr>
              <p:spPr bwMode="auto">
                <a:xfrm>
                  <a:off x="5023830" y="317592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8" name="正方形/長方形 207"/>
                <p:cNvSpPr/>
                <p:nvPr/>
              </p:nvSpPr>
              <p:spPr bwMode="auto">
                <a:xfrm>
                  <a:off x="5023830" y="372456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9" name="正方形/長方形 208"/>
                <p:cNvSpPr/>
                <p:nvPr/>
              </p:nvSpPr>
              <p:spPr bwMode="auto">
                <a:xfrm>
                  <a:off x="5023830" y="426050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98" name="グループ化 97"/>
            <p:cNvGrpSpPr/>
            <p:nvPr/>
          </p:nvGrpSpPr>
          <p:grpSpPr>
            <a:xfrm>
              <a:off x="2813696" y="1011731"/>
              <a:ext cx="697151" cy="854167"/>
              <a:chOff x="2625758" y="911928"/>
              <a:chExt cx="1254879" cy="1537510"/>
            </a:xfrm>
          </p:grpSpPr>
          <p:grpSp>
            <p:nvGrpSpPr>
              <p:cNvPr id="132" name="グループ化 131"/>
              <p:cNvGrpSpPr/>
              <p:nvPr/>
            </p:nvGrpSpPr>
            <p:grpSpPr>
              <a:xfrm rot="694925">
                <a:off x="3443828" y="1211100"/>
                <a:ext cx="253443" cy="531068"/>
                <a:chOff x="4894816" y="452354"/>
                <a:chExt cx="2804204" cy="5875979"/>
              </a:xfrm>
            </p:grpSpPr>
            <p:sp>
              <p:nvSpPr>
                <p:cNvPr id="173" name="角丸四角形 172"/>
                <p:cNvSpPr/>
                <p:nvPr/>
              </p:nvSpPr>
              <p:spPr bwMode="auto">
                <a:xfrm rot="15117051">
                  <a:off x="4002264" y="3207791"/>
                  <a:ext cx="2768438" cy="89786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  <a:extLst/>
              </p:spPr>
              <p:txBody>
                <a:bodyPr wrap="square" rtlCol="0" anchor="ctr"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74" name="フリーフォーム 173"/>
                <p:cNvSpPr/>
                <p:nvPr/>
              </p:nvSpPr>
              <p:spPr bwMode="auto">
                <a:xfrm rot="15117051">
                  <a:off x="3941188" y="3399779"/>
                  <a:ext cx="2741582" cy="622121"/>
                </a:xfrm>
                <a:custGeom>
                  <a:avLst/>
                  <a:gdLst>
                    <a:gd name="connsiteX0" fmla="*/ 2725306 w 2760587"/>
                    <a:gd name="connsiteY0" fmla="*/ 623681 h 642744"/>
                    <a:gd name="connsiteX1" fmla="*/ 2714959 w 2760587"/>
                    <a:gd name="connsiteY1" fmla="*/ 642744 h 642744"/>
                    <a:gd name="connsiteX2" fmla="*/ 2722811 w 2760587"/>
                    <a:gd name="connsiteY2" fmla="*/ 564856 h 642744"/>
                    <a:gd name="connsiteX3" fmla="*/ 2722812 w 2760587"/>
                    <a:gd name="connsiteY3" fmla="*/ 564857 h 642744"/>
                    <a:gd name="connsiteX4" fmla="*/ 2273877 w 2760587"/>
                    <a:gd name="connsiteY4" fmla="*/ 115921 h 642744"/>
                    <a:gd name="connsiteX5" fmla="*/ 403308 w 2760587"/>
                    <a:gd name="connsiteY5" fmla="*/ 115921 h 642744"/>
                    <a:gd name="connsiteX6" fmla="*/ 31044 w 2760587"/>
                    <a:gd name="connsiteY6" fmla="*/ 313853 h 642744"/>
                    <a:gd name="connsiteX7" fmla="*/ 0 w 2760587"/>
                    <a:gd name="connsiteY7" fmla="*/ 371047 h 642744"/>
                    <a:gd name="connsiteX8" fmla="*/ 1269 w 2760587"/>
                    <a:gd name="connsiteY8" fmla="*/ 358459 h 642744"/>
                    <a:gd name="connsiteX9" fmla="*/ 441083 w 2760587"/>
                    <a:gd name="connsiteY9" fmla="*/ 0 h 642744"/>
                    <a:gd name="connsiteX10" fmla="*/ 2311652 w 2760587"/>
                    <a:gd name="connsiteY10" fmla="*/ 0 h 642744"/>
                    <a:gd name="connsiteX11" fmla="*/ 2760587 w 2760587"/>
                    <a:gd name="connsiteY11" fmla="*/ 448935 h 642744"/>
                    <a:gd name="connsiteX12" fmla="*/ 2760586 w 2760587"/>
                    <a:gd name="connsiteY12" fmla="*/ 448935 h 642744"/>
                    <a:gd name="connsiteX13" fmla="*/ 2725306 w 2760587"/>
                    <a:gd name="connsiteY13" fmla="*/ 623681 h 6427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2760587" h="642744">
                      <a:moveTo>
                        <a:pt x="2725306" y="623681"/>
                      </a:moveTo>
                      <a:lnTo>
                        <a:pt x="2714959" y="642744"/>
                      </a:lnTo>
                      <a:lnTo>
                        <a:pt x="2722811" y="564856"/>
                      </a:lnTo>
                      <a:lnTo>
                        <a:pt x="2722812" y="564857"/>
                      </a:lnTo>
                      <a:cubicBezTo>
                        <a:pt x="2722812" y="316916"/>
                        <a:pt x="2521817" y="115922"/>
                        <a:pt x="2273877" y="115921"/>
                      </a:cubicBezTo>
                      <a:lnTo>
                        <a:pt x="403308" y="115921"/>
                      </a:lnTo>
                      <a:cubicBezTo>
                        <a:pt x="248345" y="115921"/>
                        <a:pt x="111721" y="194435"/>
                        <a:pt x="31044" y="313853"/>
                      </a:cubicBezTo>
                      <a:lnTo>
                        <a:pt x="0" y="371047"/>
                      </a:lnTo>
                      <a:lnTo>
                        <a:pt x="1269" y="358459"/>
                      </a:lnTo>
                      <a:cubicBezTo>
                        <a:pt x="43130" y="153887"/>
                        <a:pt x="224136" y="0"/>
                        <a:pt x="441083" y="0"/>
                      </a:cubicBezTo>
                      <a:lnTo>
                        <a:pt x="2311652" y="0"/>
                      </a:lnTo>
                      <a:cubicBezTo>
                        <a:pt x="2559592" y="0"/>
                        <a:pt x="2760587" y="200995"/>
                        <a:pt x="2760587" y="448935"/>
                      </a:cubicBezTo>
                      <a:lnTo>
                        <a:pt x="2760586" y="448935"/>
                      </a:lnTo>
                      <a:cubicBezTo>
                        <a:pt x="2760586" y="510920"/>
                        <a:pt x="2748024" y="569971"/>
                        <a:pt x="2725306" y="623681"/>
                      </a:cubicBezTo>
                      <a:close/>
                    </a:path>
                  </a:pathLst>
                </a:cu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grpSp>
              <p:nvGrpSpPr>
                <p:cNvPr id="175" name="グループ化 174"/>
                <p:cNvGrpSpPr/>
                <p:nvPr/>
              </p:nvGrpSpPr>
              <p:grpSpPr>
                <a:xfrm>
                  <a:off x="4894816" y="1103854"/>
                  <a:ext cx="1669192" cy="2988330"/>
                  <a:chOff x="2105674" y="525248"/>
                  <a:chExt cx="1669192" cy="2988330"/>
                </a:xfrm>
              </p:grpSpPr>
              <p:sp>
                <p:nvSpPr>
                  <p:cNvPr id="181" name="フリーフォーム 180"/>
                  <p:cNvSpPr/>
                  <p:nvPr/>
                </p:nvSpPr>
                <p:spPr bwMode="auto">
                  <a:xfrm rot="14603525">
                    <a:off x="1450042" y="1188755"/>
                    <a:ext cx="2980455" cy="1669192"/>
                  </a:xfrm>
                  <a:custGeom>
                    <a:avLst/>
                    <a:gdLst>
                      <a:gd name="connsiteX0" fmla="*/ 798882 w 825245"/>
                      <a:gd name="connsiteY0" fmla="*/ 353213 h 506869"/>
                      <a:gd name="connsiteX1" fmla="*/ 825245 w 825245"/>
                      <a:gd name="connsiteY1" fmla="*/ 416859 h 506869"/>
                      <a:gd name="connsiteX2" fmla="*/ 735235 w 825245"/>
                      <a:gd name="connsiteY2" fmla="*/ 506869 h 506869"/>
                      <a:gd name="connsiteX3" fmla="*/ 421248 w 825245"/>
                      <a:gd name="connsiteY3" fmla="*/ 506869 h 506869"/>
                      <a:gd name="connsiteX4" fmla="*/ 386212 w 825245"/>
                      <a:gd name="connsiteY4" fmla="*/ 499795 h 506869"/>
                      <a:gd name="connsiteX5" fmla="*/ 385477 w 825245"/>
                      <a:gd name="connsiteY5" fmla="*/ 499300 h 506869"/>
                      <a:gd name="connsiteX6" fmla="*/ 381172 w 825245"/>
                      <a:gd name="connsiteY6" fmla="*/ 498462 h 506869"/>
                      <a:gd name="connsiteX7" fmla="*/ 351396 w 825245"/>
                      <a:gd name="connsiteY7" fmla="*/ 478689 h 506869"/>
                      <a:gd name="connsiteX8" fmla="*/ 26363 w 825245"/>
                      <a:gd name="connsiteY8" fmla="*/ 153657 h 506869"/>
                      <a:gd name="connsiteX9" fmla="*/ 26363 w 825245"/>
                      <a:gd name="connsiteY9" fmla="*/ 26363 h 506869"/>
                      <a:gd name="connsiteX10" fmla="*/ 153656 w 825245"/>
                      <a:gd name="connsiteY10" fmla="*/ 26363 h 506869"/>
                      <a:gd name="connsiteX11" fmla="*/ 454142 w 825245"/>
                      <a:gd name="connsiteY11" fmla="*/ 326849 h 506869"/>
                      <a:gd name="connsiteX12" fmla="*/ 735235 w 825245"/>
                      <a:gd name="connsiteY12" fmla="*/ 326849 h 506869"/>
                      <a:gd name="connsiteX13" fmla="*/ 798882 w 825245"/>
                      <a:gd name="connsiteY13" fmla="*/ 353213 h 5068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825245" h="506869">
                        <a:moveTo>
                          <a:pt x="798882" y="353213"/>
                        </a:moveTo>
                        <a:cubicBezTo>
                          <a:pt x="815170" y="369501"/>
                          <a:pt x="825245" y="392004"/>
                          <a:pt x="825245" y="416859"/>
                        </a:cubicBezTo>
                        <a:cubicBezTo>
                          <a:pt x="825245" y="466570"/>
                          <a:pt x="784946" y="506869"/>
                          <a:pt x="735235" y="506869"/>
                        </a:cubicBezTo>
                        <a:lnTo>
                          <a:pt x="421248" y="506869"/>
                        </a:lnTo>
                        <a:cubicBezTo>
                          <a:pt x="408820" y="506869"/>
                          <a:pt x="396981" y="504350"/>
                          <a:pt x="386212" y="499795"/>
                        </a:cubicBezTo>
                        <a:lnTo>
                          <a:pt x="385477" y="499300"/>
                        </a:lnTo>
                        <a:lnTo>
                          <a:pt x="381172" y="498462"/>
                        </a:lnTo>
                        <a:cubicBezTo>
                          <a:pt x="370336" y="494068"/>
                          <a:pt x="360183" y="487477"/>
                          <a:pt x="351396" y="478689"/>
                        </a:cubicBezTo>
                        <a:lnTo>
                          <a:pt x="26363" y="153657"/>
                        </a:lnTo>
                        <a:cubicBezTo>
                          <a:pt x="-8788" y="118506"/>
                          <a:pt x="-8788" y="61514"/>
                          <a:pt x="26363" y="26363"/>
                        </a:cubicBezTo>
                        <a:cubicBezTo>
                          <a:pt x="61514" y="-8788"/>
                          <a:pt x="118505" y="-8788"/>
                          <a:pt x="153656" y="26363"/>
                        </a:cubicBezTo>
                        <a:lnTo>
                          <a:pt x="454142" y="326849"/>
                        </a:lnTo>
                        <a:lnTo>
                          <a:pt x="735235" y="326849"/>
                        </a:lnTo>
                        <a:cubicBezTo>
                          <a:pt x="760090" y="326849"/>
                          <a:pt x="782593" y="336924"/>
                          <a:pt x="798882" y="353213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40000"/>
                      <a:lumOff val="6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  <a:ex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182" name="フリーフォーム 181"/>
                  <p:cNvSpPr/>
                  <p:nvPr/>
                </p:nvSpPr>
                <p:spPr bwMode="auto">
                  <a:xfrm rot="17105215">
                    <a:off x="1306817" y="1543522"/>
                    <a:ext cx="2928510" cy="891961"/>
                  </a:xfrm>
                  <a:custGeom>
                    <a:avLst/>
                    <a:gdLst>
                      <a:gd name="connsiteX0" fmla="*/ 2814373 w 2814373"/>
                      <a:gd name="connsiteY0" fmla="*/ 57218 h 940092"/>
                      <a:gd name="connsiteX1" fmla="*/ 2788645 w 2814373"/>
                      <a:gd name="connsiteY1" fmla="*/ 54817 h 940092"/>
                      <a:gd name="connsiteX2" fmla="*/ 2547991 w 2814373"/>
                      <a:gd name="connsiteY2" fmla="*/ 151894 h 940092"/>
                      <a:gd name="connsiteX3" fmla="*/ 1796453 w 2814373"/>
                      <a:gd name="connsiteY3" fmla="*/ 883805 h 940092"/>
                      <a:gd name="connsiteX4" fmla="*/ 189680 w 2814373"/>
                      <a:gd name="connsiteY4" fmla="*/ 883805 h 940092"/>
                      <a:gd name="connsiteX5" fmla="*/ 57207 w 2814373"/>
                      <a:gd name="connsiteY5" fmla="*/ 909852 h 940092"/>
                      <a:gd name="connsiteX6" fmla="*/ 0 w 2814373"/>
                      <a:gd name="connsiteY6" fmla="*/ 940092 h 940092"/>
                      <a:gd name="connsiteX7" fmla="*/ 15972 w 2814373"/>
                      <a:gd name="connsiteY7" fmla="*/ 910665 h 940092"/>
                      <a:gd name="connsiteX8" fmla="*/ 272647 w 2814373"/>
                      <a:gd name="connsiteY8" fmla="*/ 774193 h 940092"/>
                      <a:gd name="connsiteX9" fmla="*/ 1734026 w 2814373"/>
                      <a:gd name="connsiteY9" fmla="*/ 774192 h 940092"/>
                      <a:gd name="connsiteX10" fmla="*/ 2417559 w 2814373"/>
                      <a:gd name="connsiteY10" fmla="*/ 90660 h 940092"/>
                      <a:gd name="connsiteX11" fmla="*/ 2636437 w 2814373"/>
                      <a:gd name="connsiteY11" fmla="*/ 0 h 940092"/>
                      <a:gd name="connsiteX12" fmla="*/ 2806757 w 2814373"/>
                      <a:gd name="connsiteY12" fmla="*/ 50997 h 94009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2814373" h="940092">
                        <a:moveTo>
                          <a:pt x="2814373" y="57218"/>
                        </a:moveTo>
                        <a:lnTo>
                          <a:pt x="2788645" y="54817"/>
                        </a:lnTo>
                        <a:cubicBezTo>
                          <a:pt x="2701544" y="54817"/>
                          <a:pt x="2614447" y="87177"/>
                          <a:pt x="2547991" y="151894"/>
                        </a:cubicBezTo>
                        <a:lnTo>
                          <a:pt x="1796453" y="883805"/>
                        </a:lnTo>
                        <a:lnTo>
                          <a:pt x="189680" y="883805"/>
                        </a:lnTo>
                        <a:cubicBezTo>
                          <a:pt x="142690" y="883806"/>
                          <a:pt x="97924" y="893080"/>
                          <a:pt x="57207" y="909852"/>
                        </a:cubicBezTo>
                        <a:lnTo>
                          <a:pt x="0" y="940092"/>
                        </a:lnTo>
                        <a:lnTo>
                          <a:pt x="15972" y="910665"/>
                        </a:lnTo>
                        <a:cubicBezTo>
                          <a:pt x="71599" y="828328"/>
                          <a:pt x="165801" y="774193"/>
                          <a:pt x="272647" y="774193"/>
                        </a:cubicBezTo>
                        <a:lnTo>
                          <a:pt x="1734026" y="774192"/>
                        </a:lnTo>
                        <a:lnTo>
                          <a:pt x="2417559" y="90660"/>
                        </a:lnTo>
                        <a:cubicBezTo>
                          <a:pt x="2478002" y="30221"/>
                          <a:pt x="2557218" y="0"/>
                          <a:pt x="2636437" y="0"/>
                        </a:cubicBezTo>
                        <a:cubicBezTo>
                          <a:pt x="2695852" y="0"/>
                          <a:pt x="2755264" y="17000"/>
                          <a:pt x="2806757" y="50997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60000"/>
                      <a:lumOff val="4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</p:grpSp>
            <p:sp>
              <p:nvSpPr>
                <p:cNvPr id="176" name="フリーフォーム 175"/>
                <p:cNvSpPr/>
                <p:nvPr/>
              </p:nvSpPr>
              <p:spPr bwMode="auto">
                <a:xfrm rot="14603525">
                  <a:off x="4579736" y="1188755"/>
                  <a:ext cx="2980455" cy="1669192"/>
                </a:xfrm>
                <a:custGeom>
                  <a:avLst/>
                  <a:gdLst>
                    <a:gd name="connsiteX0" fmla="*/ 798882 w 825245"/>
                    <a:gd name="connsiteY0" fmla="*/ 353213 h 506869"/>
                    <a:gd name="connsiteX1" fmla="*/ 825245 w 825245"/>
                    <a:gd name="connsiteY1" fmla="*/ 416859 h 506869"/>
                    <a:gd name="connsiteX2" fmla="*/ 735235 w 825245"/>
                    <a:gd name="connsiteY2" fmla="*/ 506869 h 506869"/>
                    <a:gd name="connsiteX3" fmla="*/ 421248 w 825245"/>
                    <a:gd name="connsiteY3" fmla="*/ 506869 h 506869"/>
                    <a:gd name="connsiteX4" fmla="*/ 386212 w 825245"/>
                    <a:gd name="connsiteY4" fmla="*/ 499795 h 506869"/>
                    <a:gd name="connsiteX5" fmla="*/ 385477 w 825245"/>
                    <a:gd name="connsiteY5" fmla="*/ 499300 h 506869"/>
                    <a:gd name="connsiteX6" fmla="*/ 381172 w 825245"/>
                    <a:gd name="connsiteY6" fmla="*/ 498462 h 506869"/>
                    <a:gd name="connsiteX7" fmla="*/ 351396 w 825245"/>
                    <a:gd name="connsiteY7" fmla="*/ 478689 h 506869"/>
                    <a:gd name="connsiteX8" fmla="*/ 26363 w 825245"/>
                    <a:gd name="connsiteY8" fmla="*/ 153657 h 506869"/>
                    <a:gd name="connsiteX9" fmla="*/ 26363 w 825245"/>
                    <a:gd name="connsiteY9" fmla="*/ 26363 h 506869"/>
                    <a:gd name="connsiteX10" fmla="*/ 153656 w 825245"/>
                    <a:gd name="connsiteY10" fmla="*/ 26363 h 506869"/>
                    <a:gd name="connsiteX11" fmla="*/ 454142 w 825245"/>
                    <a:gd name="connsiteY11" fmla="*/ 326849 h 506869"/>
                    <a:gd name="connsiteX12" fmla="*/ 735235 w 825245"/>
                    <a:gd name="connsiteY12" fmla="*/ 326849 h 506869"/>
                    <a:gd name="connsiteX13" fmla="*/ 798882 w 825245"/>
                    <a:gd name="connsiteY13" fmla="*/ 353213 h 5068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825245" h="506869">
                      <a:moveTo>
                        <a:pt x="798882" y="353213"/>
                      </a:moveTo>
                      <a:cubicBezTo>
                        <a:pt x="815170" y="369501"/>
                        <a:pt x="825245" y="392004"/>
                        <a:pt x="825245" y="416859"/>
                      </a:cubicBezTo>
                      <a:cubicBezTo>
                        <a:pt x="825245" y="466570"/>
                        <a:pt x="784946" y="506869"/>
                        <a:pt x="735235" y="506869"/>
                      </a:cubicBezTo>
                      <a:lnTo>
                        <a:pt x="421248" y="506869"/>
                      </a:lnTo>
                      <a:cubicBezTo>
                        <a:pt x="408820" y="506869"/>
                        <a:pt x="396981" y="504350"/>
                        <a:pt x="386212" y="499795"/>
                      </a:cubicBezTo>
                      <a:lnTo>
                        <a:pt x="385477" y="499300"/>
                      </a:lnTo>
                      <a:lnTo>
                        <a:pt x="381172" y="498462"/>
                      </a:lnTo>
                      <a:cubicBezTo>
                        <a:pt x="370336" y="494068"/>
                        <a:pt x="360183" y="487477"/>
                        <a:pt x="351396" y="478689"/>
                      </a:cubicBezTo>
                      <a:lnTo>
                        <a:pt x="26363" y="153657"/>
                      </a:lnTo>
                      <a:cubicBezTo>
                        <a:pt x="-8788" y="118506"/>
                        <a:pt x="-8788" y="61514"/>
                        <a:pt x="26363" y="26363"/>
                      </a:cubicBezTo>
                      <a:cubicBezTo>
                        <a:pt x="61514" y="-8788"/>
                        <a:pt x="118505" y="-8788"/>
                        <a:pt x="153656" y="26363"/>
                      </a:cubicBezTo>
                      <a:lnTo>
                        <a:pt x="454142" y="326849"/>
                      </a:lnTo>
                      <a:lnTo>
                        <a:pt x="735235" y="326849"/>
                      </a:lnTo>
                      <a:cubicBezTo>
                        <a:pt x="760090" y="326849"/>
                        <a:pt x="782593" y="336924"/>
                        <a:pt x="798882" y="353213"/>
                      </a:cubicBezTo>
                      <a:close/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  <a:extLst/>
              </p:spPr>
              <p:txBody>
                <a:bodyPr wrap="square" rtlCol="0" anchor="ctr"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77" name="フリーフォーム 176"/>
                <p:cNvSpPr/>
                <p:nvPr/>
              </p:nvSpPr>
              <p:spPr bwMode="auto">
                <a:xfrm rot="17105215">
                  <a:off x="4436511" y="1543522"/>
                  <a:ext cx="2928510" cy="891961"/>
                </a:xfrm>
                <a:custGeom>
                  <a:avLst/>
                  <a:gdLst>
                    <a:gd name="connsiteX0" fmla="*/ 2814373 w 2814373"/>
                    <a:gd name="connsiteY0" fmla="*/ 57218 h 940092"/>
                    <a:gd name="connsiteX1" fmla="*/ 2788645 w 2814373"/>
                    <a:gd name="connsiteY1" fmla="*/ 54817 h 940092"/>
                    <a:gd name="connsiteX2" fmla="*/ 2547991 w 2814373"/>
                    <a:gd name="connsiteY2" fmla="*/ 151894 h 940092"/>
                    <a:gd name="connsiteX3" fmla="*/ 1796453 w 2814373"/>
                    <a:gd name="connsiteY3" fmla="*/ 883805 h 940092"/>
                    <a:gd name="connsiteX4" fmla="*/ 189680 w 2814373"/>
                    <a:gd name="connsiteY4" fmla="*/ 883805 h 940092"/>
                    <a:gd name="connsiteX5" fmla="*/ 57207 w 2814373"/>
                    <a:gd name="connsiteY5" fmla="*/ 909852 h 940092"/>
                    <a:gd name="connsiteX6" fmla="*/ 0 w 2814373"/>
                    <a:gd name="connsiteY6" fmla="*/ 940092 h 940092"/>
                    <a:gd name="connsiteX7" fmla="*/ 15972 w 2814373"/>
                    <a:gd name="connsiteY7" fmla="*/ 910665 h 940092"/>
                    <a:gd name="connsiteX8" fmla="*/ 272647 w 2814373"/>
                    <a:gd name="connsiteY8" fmla="*/ 774193 h 940092"/>
                    <a:gd name="connsiteX9" fmla="*/ 1734026 w 2814373"/>
                    <a:gd name="connsiteY9" fmla="*/ 774192 h 940092"/>
                    <a:gd name="connsiteX10" fmla="*/ 2417559 w 2814373"/>
                    <a:gd name="connsiteY10" fmla="*/ 90660 h 940092"/>
                    <a:gd name="connsiteX11" fmla="*/ 2636437 w 2814373"/>
                    <a:gd name="connsiteY11" fmla="*/ 0 h 940092"/>
                    <a:gd name="connsiteX12" fmla="*/ 2806757 w 2814373"/>
                    <a:gd name="connsiteY12" fmla="*/ 50997 h 9400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2814373" h="940092">
                      <a:moveTo>
                        <a:pt x="2814373" y="57218"/>
                      </a:moveTo>
                      <a:lnTo>
                        <a:pt x="2788645" y="54817"/>
                      </a:lnTo>
                      <a:cubicBezTo>
                        <a:pt x="2701544" y="54817"/>
                        <a:pt x="2614447" y="87177"/>
                        <a:pt x="2547991" y="151894"/>
                      </a:cubicBezTo>
                      <a:lnTo>
                        <a:pt x="1796453" y="883805"/>
                      </a:lnTo>
                      <a:lnTo>
                        <a:pt x="189680" y="883805"/>
                      </a:lnTo>
                      <a:cubicBezTo>
                        <a:pt x="142690" y="883806"/>
                        <a:pt x="97924" y="893080"/>
                        <a:pt x="57207" y="909852"/>
                      </a:cubicBezTo>
                      <a:lnTo>
                        <a:pt x="0" y="940092"/>
                      </a:lnTo>
                      <a:lnTo>
                        <a:pt x="15972" y="910665"/>
                      </a:lnTo>
                      <a:cubicBezTo>
                        <a:pt x="71599" y="828328"/>
                        <a:pt x="165801" y="774193"/>
                        <a:pt x="272647" y="774193"/>
                      </a:cubicBezTo>
                      <a:lnTo>
                        <a:pt x="1734026" y="774192"/>
                      </a:lnTo>
                      <a:lnTo>
                        <a:pt x="2417559" y="90660"/>
                      </a:lnTo>
                      <a:cubicBezTo>
                        <a:pt x="2478002" y="30221"/>
                        <a:pt x="2557218" y="0"/>
                        <a:pt x="2636437" y="0"/>
                      </a:cubicBezTo>
                      <a:cubicBezTo>
                        <a:pt x="2695852" y="0"/>
                        <a:pt x="2755264" y="17000"/>
                        <a:pt x="2806757" y="50997"/>
                      </a:cubicBezTo>
                      <a:close/>
                    </a:path>
                  </a:pathLst>
                </a:cu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78" name="フリーフォーム 177"/>
                <p:cNvSpPr/>
                <p:nvPr/>
              </p:nvSpPr>
              <p:spPr bwMode="auto">
                <a:xfrm rot="17303525">
                  <a:off x="5011386" y="1247153"/>
                  <a:ext cx="2982868" cy="1393270"/>
                </a:xfrm>
                <a:custGeom>
                  <a:avLst/>
                  <a:gdLst>
                    <a:gd name="connsiteX0" fmla="*/ 777371 w 867381"/>
                    <a:gd name="connsiteY0" fmla="*/ 0 h 405146"/>
                    <a:gd name="connsiteX1" fmla="*/ 841018 w 867381"/>
                    <a:gd name="connsiteY1" fmla="*/ 26363 h 405146"/>
                    <a:gd name="connsiteX2" fmla="*/ 841018 w 867381"/>
                    <a:gd name="connsiteY2" fmla="*/ 153656 h 405146"/>
                    <a:gd name="connsiteX3" fmla="*/ 618995 w 867381"/>
                    <a:gd name="connsiteY3" fmla="*/ 375679 h 405146"/>
                    <a:gd name="connsiteX4" fmla="*/ 589219 w 867381"/>
                    <a:gd name="connsiteY4" fmla="*/ 395451 h 405146"/>
                    <a:gd name="connsiteX5" fmla="*/ 588349 w 867381"/>
                    <a:gd name="connsiteY5" fmla="*/ 395621 h 405146"/>
                    <a:gd name="connsiteX6" fmla="*/ 584712 w 867381"/>
                    <a:gd name="connsiteY6" fmla="*/ 398073 h 405146"/>
                    <a:gd name="connsiteX7" fmla="*/ 549676 w 867381"/>
                    <a:gd name="connsiteY7" fmla="*/ 405146 h 405146"/>
                    <a:gd name="connsiteX8" fmla="*/ 90010 w 867381"/>
                    <a:gd name="connsiteY8" fmla="*/ 405146 h 405146"/>
                    <a:gd name="connsiteX9" fmla="*/ 0 w 867381"/>
                    <a:gd name="connsiteY9" fmla="*/ 315136 h 405146"/>
                    <a:gd name="connsiteX10" fmla="*/ 90010 w 867381"/>
                    <a:gd name="connsiteY10" fmla="*/ 225126 h 405146"/>
                    <a:gd name="connsiteX11" fmla="*/ 514961 w 867381"/>
                    <a:gd name="connsiteY11" fmla="*/ 225126 h 405146"/>
                    <a:gd name="connsiteX12" fmla="*/ 713724 w 867381"/>
                    <a:gd name="connsiteY12" fmla="*/ 26363 h 405146"/>
                    <a:gd name="connsiteX13" fmla="*/ 777371 w 867381"/>
                    <a:gd name="connsiteY13" fmla="*/ 0 h 4051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867381" h="405146">
                      <a:moveTo>
                        <a:pt x="777371" y="0"/>
                      </a:moveTo>
                      <a:cubicBezTo>
                        <a:pt x="800407" y="0"/>
                        <a:pt x="823442" y="8788"/>
                        <a:pt x="841018" y="26363"/>
                      </a:cubicBezTo>
                      <a:cubicBezTo>
                        <a:pt x="876169" y="61514"/>
                        <a:pt x="876169" y="118505"/>
                        <a:pt x="841018" y="153656"/>
                      </a:cubicBezTo>
                      <a:lnTo>
                        <a:pt x="618995" y="375679"/>
                      </a:lnTo>
                      <a:cubicBezTo>
                        <a:pt x="610207" y="384467"/>
                        <a:pt x="600055" y="391057"/>
                        <a:pt x="589219" y="395451"/>
                      </a:cubicBezTo>
                      <a:lnTo>
                        <a:pt x="588349" y="395621"/>
                      </a:lnTo>
                      <a:lnTo>
                        <a:pt x="584712" y="398073"/>
                      </a:lnTo>
                      <a:cubicBezTo>
                        <a:pt x="573943" y="402627"/>
                        <a:pt x="562104" y="405146"/>
                        <a:pt x="549676" y="405146"/>
                      </a:cubicBezTo>
                      <a:lnTo>
                        <a:pt x="90010" y="405146"/>
                      </a:lnTo>
                      <a:cubicBezTo>
                        <a:pt x="40299" y="405146"/>
                        <a:pt x="0" y="364847"/>
                        <a:pt x="0" y="315136"/>
                      </a:cubicBezTo>
                      <a:cubicBezTo>
                        <a:pt x="0" y="265425"/>
                        <a:pt x="40299" y="225126"/>
                        <a:pt x="90010" y="225126"/>
                      </a:cubicBezTo>
                      <a:lnTo>
                        <a:pt x="514961" y="225126"/>
                      </a:lnTo>
                      <a:lnTo>
                        <a:pt x="713724" y="26363"/>
                      </a:lnTo>
                      <a:cubicBezTo>
                        <a:pt x="731300" y="8788"/>
                        <a:pt x="754335" y="0"/>
                        <a:pt x="777371" y="0"/>
                      </a:cubicBezTo>
                      <a:close/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  <a:extLst/>
              </p:spPr>
              <p:txBody>
                <a:bodyPr wrap="square" rtlCol="0" anchor="ctr"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79" name="フリーフォーム 178"/>
                <p:cNvSpPr/>
                <p:nvPr/>
              </p:nvSpPr>
              <p:spPr bwMode="auto">
                <a:xfrm rot="17303525">
                  <a:off x="4929454" y="1447997"/>
                  <a:ext cx="2814373" cy="940092"/>
                </a:xfrm>
                <a:custGeom>
                  <a:avLst/>
                  <a:gdLst>
                    <a:gd name="connsiteX0" fmla="*/ 2814373 w 2814373"/>
                    <a:gd name="connsiteY0" fmla="*/ 57218 h 940092"/>
                    <a:gd name="connsiteX1" fmla="*/ 2788645 w 2814373"/>
                    <a:gd name="connsiteY1" fmla="*/ 54817 h 940092"/>
                    <a:gd name="connsiteX2" fmla="*/ 2547991 w 2814373"/>
                    <a:gd name="connsiteY2" fmla="*/ 151894 h 940092"/>
                    <a:gd name="connsiteX3" fmla="*/ 1796453 w 2814373"/>
                    <a:gd name="connsiteY3" fmla="*/ 883805 h 940092"/>
                    <a:gd name="connsiteX4" fmla="*/ 189680 w 2814373"/>
                    <a:gd name="connsiteY4" fmla="*/ 883805 h 940092"/>
                    <a:gd name="connsiteX5" fmla="*/ 57207 w 2814373"/>
                    <a:gd name="connsiteY5" fmla="*/ 909852 h 940092"/>
                    <a:gd name="connsiteX6" fmla="*/ 0 w 2814373"/>
                    <a:gd name="connsiteY6" fmla="*/ 940092 h 940092"/>
                    <a:gd name="connsiteX7" fmla="*/ 15972 w 2814373"/>
                    <a:gd name="connsiteY7" fmla="*/ 910665 h 940092"/>
                    <a:gd name="connsiteX8" fmla="*/ 272647 w 2814373"/>
                    <a:gd name="connsiteY8" fmla="*/ 774193 h 940092"/>
                    <a:gd name="connsiteX9" fmla="*/ 1734026 w 2814373"/>
                    <a:gd name="connsiteY9" fmla="*/ 774192 h 940092"/>
                    <a:gd name="connsiteX10" fmla="*/ 2417559 w 2814373"/>
                    <a:gd name="connsiteY10" fmla="*/ 90660 h 940092"/>
                    <a:gd name="connsiteX11" fmla="*/ 2636437 w 2814373"/>
                    <a:gd name="connsiteY11" fmla="*/ 0 h 940092"/>
                    <a:gd name="connsiteX12" fmla="*/ 2806757 w 2814373"/>
                    <a:gd name="connsiteY12" fmla="*/ 50997 h 9400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2814373" h="940092">
                      <a:moveTo>
                        <a:pt x="2814373" y="57218"/>
                      </a:moveTo>
                      <a:lnTo>
                        <a:pt x="2788645" y="54817"/>
                      </a:lnTo>
                      <a:cubicBezTo>
                        <a:pt x="2701544" y="54817"/>
                        <a:pt x="2614447" y="87177"/>
                        <a:pt x="2547991" y="151894"/>
                      </a:cubicBezTo>
                      <a:lnTo>
                        <a:pt x="1796453" y="883805"/>
                      </a:lnTo>
                      <a:lnTo>
                        <a:pt x="189680" y="883805"/>
                      </a:lnTo>
                      <a:cubicBezTo>
                        <a:pt x="142690" y="883806"/>
                        <a:pt x="97924" y="893080"/>
                        <a:pt x="57207" y="909852"/>
                      </a:cubicBezTo>
                      <a:lnTo>
                        <a:pt x="0" y="940092"/>
                      </a:lnTo>
                      <a:lnTo>
                        <a:pt x="15972" y="910665"/>
                      </a:lnTo>
                      <a:cubicBezTo>
                        <a:pt x="71599" y="828328"/>
                        <a:pt x="165801" y="774193"/>
                        <a:pt x="272647" y="774193"/>
                      </a:cubicBezTo>
                      <a:lnTo>
                        <a:pt x="1734026" y="774192"/>
                      </a:lnTo>
                      <a:lnTo>
                        <a:pt x="2417559" y="90660"/>
                      </a:lnTo>
                      <a:cubicBezTo>
                        <a:pt x="2478002" y="30221"/>
                        <a:pt x="2557218" y="0"/>
                        <a:pt x="2636437" y="0"/>
                      </a:cubicBezTo>
                      <a:cubicBezTo>
                        <a:pt x="2695852" y="0"/>
                        <a:pt x="2755264" y="17000"/>
                        <a:pt x="2806757" y="50997"/>
                      </a:cubicBezTo>
                      <a:close/>
                    </a:path>
                  </a:pathLst>
                </a:cu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80" name="フリーフォーム 179"/>
                <p:cNvSpPr/>
                <p:nvPr/>
              </p:nvSpPr>
              <p:spPr bwMode="auto">
                <a:xfrm rot="17303525">
                  <a:off x="3680847" y="2310159"/>
                  <a:ext cx="5801414" cy="2234933"/>
                </a:xfrm>
                <a:custGeom>
                  <a:avLst/>
                  <a:gdLst>
                    <a:gd name="connsiteX0" fmla="*/ 354612 w 1653327"/>
                    <a:gd name="connsiteY0" fmla="*/ 0 h 691784"/>
                    <a:gd name="connsiteX1" fmla="*/ 864794 w 1653327"/>
                    <a:gd name="connsiteY1" fmla="*/ 0 h 691784"/>
                    <a:gd name="connsiteX2" fmla="*/ 1096839 w 1653327"/>
                    <a:gd name="connsiteY2" fmla="*/ 232045 h 691784"/>
                    <a:gd name="connsiteX3" fmla="*/ 1086336 w 1653327"/>
                    <a:gd name="connsiteY3" fmla="*/ 284070 h 691784"/>
                    <a:gd name="connsiteX4" fmla="*/ 1348884 w 1653327"/>
                    <a:gd name="connsiteY4" fmla="*/ 284070 h 691784"/>
                    <a:gd name="connsiteX5" fmla="*/ 1517753 w 1653327"/>
                    <a:gd name="connsiteY5" fmla="*/ 115201 h 691784"/>
                    <a:gd name="connsiteX6" fmla="*/ 1630067 w 1653327"/>
                    <a:gd name="connsiteY6" fmla="*/ 115201 h 691784"/>
                    <a:gd name="connsiteX7" fmla="*/ 1630066 w 1653327"/>
                    <a:gd name="connsiteY7" fmla="*/ 115201 h 691784"/>
                    <a:gd name="connsiteX8" fmla="*/ 1630066 w 1653327"/>
                    <a:gd name="connsiteY8" fmla="*/ 227515 h 691784"/>
                    <a:gd name="connsiteX9" fmla="*/ 1415468 w 1653327"/>
                    <a:gd name="connsiteY9" fmla="*/ 442112 h 691784"/>
                    <a:gd name="connsiteX10" fmla="*/ 1359311 w 1653327"/>
                    <a:gd name="connsiteY10" fmla="*/ 465373 h 691784"/>
                    <a:gd name="connsiteX11" fmla="*/ 1352721 w 1653327"/>
                    <a:gd name="connsiteY11" fmla="*/ 464090 h 691784"/>
                    <a:gd name="connsiteX12" fmla="*/ 893972 w 1653327"/>
                    <a:gd name="connsiteY12" fmla="*/ 464090 h 691784"/>
                    <a:gd name="connsiteX13" fmla="*/ 884255 w 1653327"/>
                    <a:gd name="connsiteY13" fmla="*/ 462128 h 691784"/>
                    <a:gd name="connsiteX14" fmla="*/ 864794 w 1653327"/>
                    <a:gd name="connsiteY14" fmla="*/ 464090 h 691784"/>
                    <a:gd name="connsiteX15" fmla="*/ 632351 w 1653327"/>
                    <a:gd name="connsiteY15" fmla="*/ 464090 h 691784"/>
                    <a:gd name="connsiteX16" fmla="*/ 575427 w 1653327"/>
                    <a:gd name="connsiteY16" fmla="*/ 691784 h 691784"/>
                    <a:gd name="connsiteX17" fmla="*/ 0 w 1653327"/>
                    <a:gd name="connsiteY17" fmla="*/ 691784 h 691784"/>
                    <a:gd name="connsiteX18" fmla="*/ 125759 w 1653327"/>
                    <a:gd name="connsiteY18" fmla="*/ 188750 h 691784"/>
                    <a:gd name="connsiteX19" fmla="*/ 131308 w 1653327"/>
                    <a:gd name="connsiteY19" fmla="*/ 188750 h 691784"/>
                    <a:gd name="connsiteX20" fmla="*/ 140802 w 1653327"/>
                    <a:gd name="connsiteY20" fmla="*/ 141723 h 691784"/>
                    <a:gd name="connsiteX21" fmla="*/ 354612 w 1653327"/>
                    <a:gd name="connsiteY21" fmla="*/ 0 h 691784"/>
                    <a:gd name="connsiteX0" fmla="*/ 354612 w 1653327"/>
                    <a:gd name="connsiteY0" fmla="*/ 0 h 691784"/>
                    <a:gd name="connsiteX1" fmla="*/ 864794 w 1653327"/>
                    <a:gd name="connsiteY1" fmla="*/ 0 h 691784"/>
                    <a:gd name="connsiteX2" fmla="*/ 1096839 w 1653327"/>
                    <a:gd name="connsiteY2" fmla="*/ 232045 h 691784"/>
                    <a:gd name="connsiteX3" fmla="*/ 1086336 w 1653327"/>
                    <a:gd name="connsiteY3" fmla="*/ 284070 h 691784"/>
                    <a:gd name="connsiteX4" fmla="*/ 1348884 w 1653327"/>
                    <a:gd name="connsiteY4" fmla="*/ 284070 h 691784"/>
                    <a:gd name="connsiteX5" fmla="*/ 1517753 w 1653327"/>
                    <a:gd name="connsiteY5" fmla="*/ 115201 h 691784"/>
                    <a:gd name="connsiteX6" fmla="*/ 1630067 w 1653327"/>
                    <a:gd name="connsiteY6" fmla="*/ 115201 h 691784"/>
                    <a:gd name="connsiteX7" fmla="*/ 1630066 w 1653327"/>
                    <a:gd name="connsiteY7" fmla="*/ 115201 h 691784"/>
                    <a:gd name="connsiteX8" fmla="*/ 1630066 w 1653327"/>
                    <a:gd name="connsiteY8" fmla="*/ 227515 h 691784"/>
                    <a:gd name="connsiteX9" fmla="*/ 1415468 w 1653327"/>
                    <a:gd name="connsiteY9" fmla="*/ 442112 h 691784"/>
                    <a:gd name="connsiteX10" fmla="*/ 1359311 w 1653327"/>
                    <a:gd name="connsiteY10" fmla="*/ 465373 h 691784"/>
                    <a:gd name="connsiteX11" fmla="*/ 1352721 w 1653327"/>
                    <a:gd name="connsiteY11" fmla="*/ 464090 h 691784"/>
                    <a:gd name="connsiteX12" fmla="*/ 893972 w 1653327"/>
                    <a:gd name="connsiteY12" fmla="*/ 464090 h 691784"/>
                    <a:gd name="connsiteX13" fmla="*/ 884255 w 1653327"/>
                    <a:gd name="connsiteY13" fmla="*/ 462128 h 691784"/>
                    <a:gd name="connsiteX14" fmla="*/ 864794 w 1653327"/>
                    <a:gd name="connsiteY14" fmla="*/ 464090 h 691784"/>
                    <a:gd name="connsiteX15" fmla="*/ 632351 w 1653327"/>
                    <a:gd name="connsiteY15" fmla="*/ 464090 h 691784"/>
                    <a:gd name="connsiteX16" fmla="*/ 575427 w 1653327"/>
                    <a:gd name="connsiteY16" fmla="*/ 691784 h 691784"/>
                    <a:gd name="connsiteX17" fmla="*/ 0 w 1653327"/>
                    <a:gd name="connsiteY17" fmla="*/ 691784 h 691784"/>
                    <a:gd name="connsiteX18" fmla="*/ 125759 w 1653327"/>
                    <a:gd name="connsiteY18" fmla="*/ 188750 h 691784"/>
                    <a:gd name="connsiteX19" fmla="*/ 140802 w 1653327"/>
                    <a:gd name="connsiteY19" fmla="*/ 141723 h 691784"/>
                    <a:gd name="connsiteX20" fmla="*/ 354612 w 1653327"/>
                    <a:gd name="connsiteY20" fmla="*/ 0 h 691784"/>
                    <a:gd name="connsiteX0" fmla="*/ 354612 w 1653327"/>
                    <a:gd name="connsiteY0" fmla="*/ 0 h 691784"/>
                    <a:gd name="connsiteX1" fmla="*/ 864794 w 1653327"/>
                    <a:gd name="connsiteY1" fmla="*/ 0 h 691784"/>
                    <a:gd name="connsiteX2" fmla="*/ 1096839 w 1653327"/>
                    <a:gd name="connsiteY2" fmla="*/ 232045 h 691784"/>
                    <a:gd name="connsiteX3" fmla="*/ 1348884 w 1653327"/>
                    <a:gd name="connsiteY3" fmla="*/ 284070 h 691784"/>
                    <a:gd name="connsiteX4" fmla="*/ 1517753 w 1653327"/>
                    <a:gd name="connsiteY4" fmla="*/ 115201 h 691784"/>
                    <a:gd name="connsiteX5" fmla="*/ 1630067 w 1653327"/>
                    <a:gd name="connsiteY5" fmla="*/ 115201 h 691784"/>
                    <a:gd name="connsiteX6" fmla="*/ 1630066 w 1653327"/>
                    <a:gd name="connsiteY6" fmla="*/ 115201 h 691784"/>
                    <a:gd name="connsiteX7" fmla="*/ 1630066 w 1653327"/>
                    <a:gd name="connsiteY7" fmla="*/ 227515 h 691784"/>
                    <a:gd name="connsiteX8" fmla="*/ 1415468 w 1653327"/>
                    <a:gd name="connsiteY8" fmla="*/ 442112 h 691784"/>
                    <a:gd name="connsiteX9" fmla="*/ 1359311 w 1653327"/>
                    <a:gd name="connsiteY9" fmla="*/ 465373 h 691784"/>
                    <a:gd name="connsiteX10" fmla="*/ 1352721 w 1653327"/>
                    <a:gd name="connsiteY10" fmla="*/ 464090 h 691784"/>
                    <a:gd name="connsiteX11" fmla="*/ 893972 w 1653327"/>
                    <a:gd name="connsiteY11" fmla="*/ 464090 h 691784"/>
                    <a:gd name="connsiteX12" fmla="*/ 884255 w 1653327"/>
                    <a:gd name="connsiteY12" fmla="*/ 462128 h 691784"/>
                    <a:gd name="connsiteX13" fmla="*/ 864794 w 1653327"/>
                    <a:gd name="connsiteY13" fmla="*/ 464090 h 691784"/>
                    <a:gd name="connsiteX14" fmla="*/ 632351 w 1653327"/>
                    <a:gd name="connsiteY14" fmla="*/ 464090 h 691784"/>
                    <a:gd name="connsiteX15" fmla="*/ 575427 w 1653327"/>
                    <a:gd name="connsiteY15" fmla="*/ 691784 h 691784"/>
                    <a:gd name="connsiteX16" fmla="*/ 0 w 1653327"/>
                    <a:gd name="connsiteY16" fmla="*/ 691784 h 691784"/>
                    <a:gd name="connsiteX17" fmla="*/ 125759 w 1653327"/>
                    <a:gd name="connsiteY17" fmla="*/ 188750 h 691784"/>
                    <a:gd name="connsiteX18" fmla="*/ 140802 w 1653327"/>
                    <a:gd name="connsiteY18" fmla="*/ 141723 h 691784"/>
                    <a:gd name="connsiteX19" fmla="*/ 354612 w 1653327"/>
                    <a:gd name="connsiteY19" fmla="*/ 0 h 691784"/>
                    <a:gd name="connsiteX0" fmla="*/ 354612 w 1653327"/>
                    <a:gd name="connsiteY0" fmla="*/ 0 h 691784"/>
                    <a:gd name="connsiteX1" fmla="*/ 864794 w 1653327"/>
                    <a:gd name="connsiteY1" fmla="*/ 0 h 691784"/>
                    <a:gd name="connsiteX2" fmla="*/ 1096839 w 1653327"/>
                    <a:gd name="connsiteY2" fmla="*/ 232045 h 691784"/>
                    <a:gd name="connsiteX3" fmla="*/ 1348884 w 1653327"/>
                    <a:gd name="connsiteY3" fmla="*/ 284070 h 691784"/>
                    <a:gd name="connsiteX4" fmla="*/ 1517753 w 1653327"/>
                    <a:gd name="connsiteY4" fmla="*/ 115201 h 691784"/>
                    <a:gd name="connsiteX5" fmla="*/ 1630067 w 1653327"/>
                    <a:gd name="connsiteY5" fmla="*/ 115201 h 691784"/>
                    <a:gd name="connsiteX6" fmla="*/ 1630066 w 1653327"/>
                    <a:gd name="connsiteY6" fmla="*/ 115201 h 691784"/>
                    <a:gd name="connsiteX7" fmla="*/ 1630066 w 1653327"/>
                    <a:gd name="connsiteY7" fmla="*/ 227515 h 691784"/>
                    <a:gd name="connsiteX8" fmla="*/ 1415468 w 1653327"/>
                    <a:gd name="connsiteY8" fmla="*/ 442112 h 691784"/>
                    <a:gd name="connsiteX9" fmla="*/ 1359311 w 1653327"/>
                    <a:gd name="connsiteY9" fmla="*/ 465373 h 691784"/>
                    <a:gd name="connsiteX10" fmla="*/ 1352721 w 1653327"/>
                    <a:gd name="connsiteY10" fmla="*/ 464090 h 691784"/>
                    <a:gd name="connsiteX11" fmla="*/ 893972 w 1653327"/>
                    <a:gd name="connsiteY11" fmla="*/ 464090 h 691784"/>
                    <a:gd name="connsiteX12" fmla="*/ 864794 w 1653327"/>
                    <a:gd name="connsiteY12" fmla="*/ 464090 h 691784"/>
                    <a:gd name="connsiteX13" fmla="*/ 632351 w 1653327"/>
                    <a:gd name="connsiteY13" fmla="*/ 464090 h 691784"/>
                    <a:gd name="connsiteX14" fmla="*/ 575427 w 1653327"/>
                    <a:gd name="connsiteY14" fmla="*/ 691784 h 691784"/>
                    <a:gd name="connsiteX15" fmla="*/ 0 w 1653327"/>
                    <a:gd name="connsiteY15" fmla="*/ 691784 h 691784"/>
                    <a:gd name="connsiteX16" fmla="*/ 125759 w 1653327"/>
                    <a:gd name="connsiteY16" fmla="*/ 188750 h 691784"/>
                    <a:gd name="connsiteX17" fmla="*/ 140802 w 1653327"/>
                    <a:gd name="connsiteY17" fmla="*/ 141723 h 691784"/>
                    <a:gd name="connsiteX18" fmla="*/ 354612 w 1653327"/>
                    <a:gd name="connsiteY18" fmla="*/ 0 h 691784"/>
                    <a:gd name="connsiteX0" fmla="*/ 354612 w 1653327"/>
                    <a:gd name="connsiteY0" fmla="*/ 0 h 691784"/>
                    <a:gd name="connsiteX1" fmla="*/ 864794 w 1653327"/>
                    <a:gd name="connsiteY1" fmla="*/ 0 h 691784"/>
                    <a:gd name="connsiteX2" fmla="*/ 1096839 w 1653327"/>
                    <a:gd name="connsiteY2" fmla="*/ 232045 h 691784"/>
                    <a:gd name="connsiteX3" fmla="*/ 1348884 w 1653327"/>
                    <a:gd name="connsiteY3" fmla="*/ 284070 h 691784"/>
                    <a:gd name="connsiteX4" fmla="*/ 1517753 w 1653327"/>
                    <a:gd name="connsiteY4" fmla="*/ 115201 h 691784"/>
                    <a:gd name="connsiteX5" fmla="*/ 1630067 w 1653327"/>
                    <a:gd name="connsiteY5" fmla="*/ 115201 h 691784"/>
                    <a:gd name="connsiteX6" fmla="*/ 1630066 w 1653327"/>
                    <a:gd name="connsiteY6" fmla="*/ 115201 h 691784"/>
                    <a:gd name="connsiteX7" fmla="*/ 1630066 w 1653327"/>
                    <a:gd name="connsiteY7" fmla="*/ 227515 h 691784"/>
                    <a:gd name="connsiteX8" fmla="*/ 1415468 w 1653327"/>
                    <a:gd name="connsiteY8" fmla="*/ 442112 h 691784"/>
                    <a:gd name="connsiteX9" fmla="*/ 1359311 w 1653327"/>
                    <a:gd name="connsiteY9" fmla="*/ 465373 h 691784"/>
                    <a:gd name="connsiteX10" fmla="*/ 1352721 w 1653327"/>
                    <a:gd name="connsiteY10" fmla="*/ 464090 h 691784"/>
                    <a:gd name="connsiteX11" fmla="*/ 864794 w 1653327"/>
                    <a:gd name="connsiteY11" fmla="*/ 464090 h 691784"/>
                    <a:gd name="connsiteX12" fmla="*/ 632351 w 1653327"/>
                    <a:gd name="connsiteY12" fmla="*/ 464090 h 691784"/>
                    <a:gd name="connsiteX13" fmla="*/ 575427 w 1653327"/>
                    <a:gd name="connsiteY13" fmla="*/ 691784 h 691784"/>
                    <a:gd name="connsiteX14" fmla="*/ 0 w 1653327"/>
                    <a:gd name="connsiteY14" fmla="*/ 691784 h 691784"/>
                    <a:gd name="connsiteX15" fmla="*/ 125759 w 1653327"/>
                    <a:gd name="connsiteY15" fmla="*/ 188750 h 691784"/>
                    <a:gd name="connsiteX16" fmla="*/ 140802 w 1653327"/>
                    <a:gd name="connsiteY16" fmla="*/ 141723 h 691784"/>
                    <a:gd name="connsiteX17" fmla="*/ 354612 w 1653327"/>
                    <a:gd name="connsiteY17" fmla="*/ 0 h 691784"/>
                    <a:gd name="connsiteX0" fmla="*/ 354612 w 1653327"/>
                    <a:gd name="connsiteY0" fmla="*/ 0 h 691784"/>
                    <a:gd name="connsiteX1" fmla="*/ 864794 w 1653327"/>
                    <a:gd name="connsiteY1" fmla="*/ 0 h 691784"/>
                    <a:gd name="connsiteX2" fmla="*/ 1096839 w 1653327"/>
                    <a:gd name="connsiteY2" fmla="*/ 232045 h 691784"/>
                    <a:gd name="connsiteX3" fmla="*/ 1348884 w 1653327"/>
                    <a:gd name="connsiteY3" fmla="*/ 284070 h 691784"/>
                    <a:gd name="connsiteX4" fmla="*/ 1517753 w 1653327"/>
                    <a:gd name="connsiteY4" fmla="*/ 115201 h 691784"/>
                    <a:gd name="connsiteX5" fmla="*/ 1630067 w 1653327"/>
                    <a:gd name="connsiteY5" fmla="*/ 115201 h 691784"/>
                    <a:gd name="connsiteX6" fmla="*/ 1630066 w 1653327"/>
                    <a:gd name="connsiteY6" fmla="*/ 115201 h 691784"/>
                    <a:gd name="connsiteX7" fmla="*/ 1630066 w 1653327"/>
                    <a:gd name="connsiteY7" fmla="*/ 227515 h 691784"/>
                    <a:gd name="connsiteX8" fmla="*/ 1415468 w 1653327"/>
                    <a:gd name="connsiteY8" fmla="*/ 442112 h 691784"/>
                    <a:gd name="connsiteX9" fmla="*/ 1359311 w 1653327"/>
                    <a:gd name="connsiteY9" fmla="*/ 465373 h 691784"/>
                    <a:gd name="connsiteX10" fmla="*/ 1352721 w 1653327"/>
                    <a:gd name="connsiteY10" fmla="*/ 464090 h 691784"/>
                    <a:gd name="connsiteX11" fmla="*/ 864794 w 1653327"/>
                    <a:gd name="connsiteY11" fmla="*/ 471710 h 691784"/>
                    <a:gd name="connsiteX12" fmla="*/ 632351 w 1653327"/>
                    <a:gd name="connsiteY12" fmla="*/ 464090 h 691784"/>
                    <a:gd name="connsiteX13" fmla="*/ 575427 w 1653327"/>
                    <a:gd name="connsiteY13" fmla="*/ 691784 h 691784"/>
                    <a:gd name="connsiteX14" fmla="*/ 0 w 1653327"/>
                    <a:gd name="connsiteY14" fmla="*/ 691784 h 691784"/>
                    <a:gd name="connsiteX15" fmla="*/ 125759 w 1653327"/>
                    <a:gd name="connsiteY15" fmla="*/ 188750 h 691784"/>
                    <a:gd name="connsiteX16" fmla="*/ 140802 w 1653327"/>
                    <a:gd name="connsiteY16" fmla="*/ 141723 h 691784"/>
                    <a:gd name="connsiteX17" fmla="*/ 354612 w 1653327"/>
                    <a:gd name="connsiteY17" fmla="*/ 0 h 691784"/>
                    <a:gd name="connsiteX0" fmla="*/ 354612 w 1653327"/>
                    <a:gd name="connsiteY0" fmla="*/ 0 h 691784"/>
                    <a:gd name="connsiteX1" fmla="*/ 864794 w 1653327"/>
                    <a:gd name="connsiteY1" fmla="*/ 0 h 691784"/>
                    <a:gd name="connsiteX2" fmla="*/ 1096839 w 1653327"/>
                    <a:gd name="connsiteY2" fmla="*/ 232045 h 691784"/>
                    <a:gd name="connsiteX3" fmla="*/ 1348884 w 1653327"/>
                    <a:gd name="connsiteY3" fmla="*/ 284070 h 691784"/>
                    <a:gd name="connsiteX4" fmla="*/ 1517753 w 1653327"/>
                    <a:gd name="connsiteY4" fmla="*/ 115201 h 691784"/>
                    <a:gd name="connsiteX5" fmla="*/ 1630067 w 1653327"/>
                    <a:gd name="connsiteY5" fmla="*/ 115201 h 691784"/>
                    <a:gd name="connsiteX6" fmla="*/ 1630066 w 1653327"/>
                    <a:gd name="connsiteY6" fmla="*/ 115201 h 691784"/>
                    <a:gd name="connsiteX7" fmla="*/ 1630066 w 1653327"/>
                    <a:gd name="connsiteY7" fmla="*/ 227515 h 691784"/>
                    <a:gd name="connsiteX8" fmla="*/ 1415468 w 1653327"/>
                    <a:gd name="connsiteY8" fmla="*/ 442112 h 691784"/>
                    <a:gd name="connsiteX9" fmla="*/ 1359311 w 1653327"/>
                    <a:gd name="connsiteY9" fmla="*/ 465373 h 691784"/>
                    <a:gd name="connsiteX10" fmla="*/ 1352721 w 1653327"/>
                    <a:gd name="connsiteY10" fmla="*/ 464090 h 691784"/>
                    <a:gd name="connsiteX11" fmla="*/ 632351 w 1653327"/>
                    <a:gd name="connsiteY11" fmla="*/ 464090 h 691784"/>
                    <a:gd name="connsiteX12" fmla="*/ 575427 w 1653327"/>
                    <a:gd name="connsiteY12" fmla="*/ 691784 h 691784"/>
                    <a:gd name="connsiteX13" fmla="*/ 0 w 1653327"/>
                    <a:gd name="connsiteY13" fmla="*/ 691784 h 691784"/>
                    <a:gd name="connsiteX14" fmla="*/ 125759 w 1653327"/>
                    <a:gd name="connsiteY14" fmla="*/ 188750 h 691784"/>
                    <a:gd name="connsiteX15" fmla="*/ 140802 w 1653327"/>
                    <a:gd name="connsiteY15" fmla="*/ 141723 h 691784"/>
                    <a:gd name="connsiteX16" fmla="*/ 354612 w 1653327"/>
                    <a:gd name="connsiteY16" fmla="*/ 0 h 691784"/>
                    <a:gd name="connsiteX0" fmla="*/ 301995 w 1600710"/>
                    <a:gd name="connsiteY0" fmla="*/ 0 h 691784"/>
                    <a:gd name="connsiteX1" fmla="*/ 812177 w 1600710"/>
                    <a:gd name="connsiteY1" fmla="*/ 0 h 691784"/>
                    <a:gd name="connsiteX2" fmla="*/ 1044222 w 1600710"/>
                    <a:gd name="connsiteY2" fmla="*/ 232045 h 691784"/>
                    <a:gd name="connsiteX3" fmla="*/ 1296267 w 1600710"/>
                    <a:gd name="connsiteY3" fmla="*/ 284070 h 691784"/>
                    <a:gd name="connsiteX4" fmla="*/ 1465136 w 1600710"/>
                    <a:gd name="connsiteY4" fmla="*/ 115201 h 691784"/>
                    <a:gd name="connsiteX5" fmla="*/ 1577450 w 1600710"/>
                    <a:gd name="connsiteY5" fmla="*/ 115201 h 691784"/>
                    <a:gd name="connsiteX6" fmla="*/ 1577449 w 1600710"/>
                    <a:gd name="connsiteY6" fmla="*/ 115201 h 691784"/>
                    <a:gd name="connsiteX7" fmla="*/ 1577449 w 1600710"/>
                    <a:gd name="connsiteY7" fmla="*/ 227515 h 691784"/>
                    <a:gd name="connsiteX8" fmla="*/ 1362851 w 1600710"/>
                    <a:gd name="connsiteY8" fmla="*/ 442112 h 691784"/>
                    <a:gd name="connsiteX9" fmla="*/ 1306694 w 1600710"/>
                    <a:gd name="connsiteY9" fmla="*/ 465373 h 691784"/>
                    <a:gd name="connsiteX10" fmla="*/ 1300104 w 1600710"/>
                    <a:gd name="connsiteY10" fmla="*/ 464090 h 691784"/>
                    <a:gd name="connsiteX11" fmla="*/ 579734 w 1600710"/>
                    <a:gd name="connsiteY11" fmla="*/ 464090 h 691784"/>
                    <a:gd name="connsiteX12" fmla="*/ 522810 w 1600710"/>
                    <a:gd name="connsiteY12" fmla="*/ 691784 h 691784"/>
                    <a:gd name="connsiteX13" fmla="*/ 0 w 1600710"/>
                    <a:gd name="connsiteY13" fmla="*/ 325990 h 691784"/>
                    <a:gd name="connsiteX14" fmla="*/ 73142 w 1600710"/>
                    <a:gd name="connsiteY14" fmla="*/ 188750 h 691784"/>
                    <a:gd name="connsiteX15" fmla="*/ 88185 w 1600710"/>
                    <a:gd name="connsiteY15" fmla="*/ 141723 h 691784"/>
                    <a:gd name="connsiteX16" fmla="*/ 301995 w 1600710"/>
                    <a:gd name="connsiteY16" fmla="*/ 0 h 691784"/>
                    <a:gd name="connsiteX0" fmla="*/ 301995 w 1600710"/>
                    <a:gd name="connsiteY0" fmla="*/ 0 h 628565"/>
                    <a:gd name="connsiteX1" fmla="*/ 812177 w 1600710"/>
                    <a:gd name="connsiteY1" fmla="*/ 0 h 628565"/>
                    <a:gd name="connsiteX2" fmla="*/ 1044222 w 1600710"/>
                    <a:gd name="connsiteY2" fmla="*/ 232045 h 628565"/>
                    <a:gd name="connsiteX3" fmla="*/ 1296267 w 1600710"/>
                    <a:gd name="connsiteY3" fmla="*/ 284070 h 628565"/>
                    <a:gd name="connsiteX4" fmla="*/ 1465136 w 1600710"/>
                    <a:gd name="connsiteY4" fmla="*/ 115201 h 628565"/>
                    <a:gd name="connsiteX5" fmla="*/ 1577450 w 1600710"/>
                    <a:gd name="connsiteY5" fmla="*/ 115201 h 628565"/>
                    <a:gd name="connsiteX6" fmla="*/ 1577449 w 1600710"/>
                    <a:gd name="connsiteY6" fmla="*/ 115201 h 628565"/>
                    <a:gd name="connsiteX7" fmla="*/ 1577449 w 1600710"/>
                    <a:gd name="connsiteY7" fmla="*/ 227515 h 628565"/>
                    <a:gd name="connsiteX8" fmla="*/ 1362851 w 1600710"/>
                    <a:gd name="connsiteY8" fmla="*/ 442112 h 628565"/>
                    <a:gd name="connsiteX9" fmla="*/ 1306694 w 1600710"/>
                    <a:gd name="connsiteY9" fmla="*/ 465373 h 628565"/>
                    <a:gd name="connsiteX10" fmla="*/ 1300104 w 1600710"/>
                    <a:gd name="connsiteY10" fmla="*/ 464090 h 628565"/>
                    <a:gd name="connsiteX11" fmla="*/ 579734 w 1600710"/>
                    <a:gd name="connsiteY11" fmla="*/ 464090 h 628565"/>
                    <a:gd name="connsiteX12" fmla="*/ 491964 w 1600710"/>
                    <a:gd name="connsiteY12" fmla="*/ 628565 h 628565"/>
                    <a:gd name="connsiteX13" fmla="*/ 0 w 1600710"/>
                    <a:gd name="connsiteY13" fmla="*/ 325990 h 628565"/>
                    <a:gd name="connsiteX14" fmla="*/ 73142 w 1600710"/>
                    <a:gd name="connsiteY14" fmla="*/ 188750 h 628565"/>
                    <a:gd name="connsiteX15" fmla="*/ 88185 w 1600710"/>
                    <a:gd name="connsiteY15" fmla="*/ 141723 h 628565"/>
                    <a:gd name="connsiteX16" fmla="*/ 301995 w 1600710"/>
                    <a:gd name="connsiteY16" fmla="*/ 0 h 628565"/>
                    <a:gd name="connsiteX0" fmla="*/ 301995 w 1600710"/>
                    <a:gd name="connsiteY0" fmla="*/ 0 h 680710"/>
                    <a:gd name="connsiteX1" fmla="*/ 812177 w 1600710"/>
                    <a:gd name="connsiteY1" fmla="*/ 0 h 680710"/>
                    <a:gd name="connsiteX2" fmla="*/ 1044222 w 1600710"/>
                    <a:gd name="connsiteY2" fmla="*/ 232045 h 680710"/>
                    <a:gd name="connsiteX3" fmla="*/ 1296267 w 1600710"/>
                    <a:gd name="connsiteY3" fmla="*/ 284070 h 680710"/>
                    <a:gd name="connsiteX4" fmla="*/ 1465136 w 1600710"/>
                    <a:gd name="connsiteY4" fmla="*/ 115201 h 680710"/>
                    <a:gd name="connsiteX5" fmla="*/ 1577450 w 1600710"/>
                    <a:gd name="connsiteY5" fmla="*/ 115201 h 680710"/>
                    <a:gd name="connsiteX6" fmla="*/ 1577449 w 1600710"/>
                    <a:gd name="connsiteY6" fmla="*/ 115201 h 680710"/>
                    <a:gd name="connsiteX7" fmla="*/ 1577449 w 1600710"/>
                    <a:gd name="connsiteY7" fmla="*/ 227515 h 680710"/>
                    <a:gd name="connsiteX8" fmla="*/ 1362851 w 1600710"/>
                    <a:gd name="connsiteY8" fmla="*/ 442112 h 680710"/>
                    <a:gd name="connsiteX9" fmla="*/ 1306694 w 1600710"/>
                    <a:gd name="connsiteY9" fmla="*/ 465373 h 680710"/>
                    <a:gd name="connsiteX10" fmla="*/ 1300104 w 1600710"/>
                    <a:gd name="connsiteY10" fmla="*/ 464090 h 680710"/>
                    <a:gd name="connsiteX11" fmla="*/ 579734 w 1600710"/>
                    <a:gd name="connsiteY11" fmla="*/ 464090 h 680710"/>
                    <a:gd name="connsiteX12" fmla="*/ 463657 w 1600710"/>
                    <a:gd name="connsiteY12" fmla="*/ 680710 h 680710"/>
                    <a:gd name="connsiteX13" fmla="*/ 0 w 1600710"/>
                    <a:gd name="connsiteY13" fmla="*/ 325990 h 680710"/>
                    <a:gd name="connsiteX14" fmla="*/ 73142 w 1600710"/>
                    <a:gd name="connsiteY14" fmla="*/ 188750 h 680710"/>
                    <a:gd name="connsiteX15" fmla="*/ 88185 w 1600710"/>
                    <a:gd name="connsiteY15" fmla="*/ 141723 h 680710"/>
                    <a:gd name="connsiteX16" fmla="*/ 301995 w 1600710"/>
                    <a:gd name="connsiteY16" fmla="*/ 0 h 680710"/>
                    <a:gd name="connsiteX0" fmla="*/ 348017 w 1646732"/>
                    <a:gd name="connsiteY0" fmla="*/ 0 h 680710"/>
                    <a:gd name="connsiteX1" fmla="*/ 858199 w 1646732"/>
                    <a:gd name="connsiteY1" fmla="*/ 0 h 680710"/>
                    <a:gd name="connsiteX2" fmla="*/ 1090244 w 1646732"/>
                    <a:gd name="connsiteY2" fmla="*/ 232045 h 680710"/>
                    <a:gd name="connsiteX3" fmla="*/ 1342289 w 1646732"/>
                    <a:gd name="connsiteY3" fmla="*/ 284070 h 680710"/>
                    <a:gd name="connsiteX4" fmla="*/ 1511158 w 1646732"/>
                    <a:gd name="connsiteY4" fmla="*/ 115201 h 680710"/>
                    <a:gd name="connsiteX5" fmla="*/ 1623472 w 1646732"/>
                    <a:gd name="connsiteY5" fmla="*/ 115201 h 680710"/>
                    <a:gd name="connsiteX6" fmla="*/ 1623471 w 1646732"/>
                    <a:gd name="connsiteY6" fmla="*/ 115201 h 680710"/>
                    <a:gd name="connsiteX7" fmla="*/ 1623471 w 1646732"/>
                    <a:gd name="connsiteY7" fmla="*/ 227515 h 680710"/>
                    <a:gd name="connsiteX8" fmla="*/ 1408873 w 1646732"/>
                    <a:gd name="connsiteY8" fmla="*/ 442112 h 680710"/>
                    <a:gd name="connsiteX9" fmla="*/ 1352716 w 1646732"/>
                    <a:gd name="connsiteY9" fmla="*/ 465373 h 680710"/>
                    <a:gd name="connsiteX10" fmla="*/ 1346126 w 1646732"/>
                    <a:gd name="connsiteY10" fmla="*/ 464090 h 680710"/>
                    <a:gd name="connsiteX11" fmla="*/ 625756 w 1646732"/>
                    <a:gd name="connsiteY11" fmla="*/ 464090 h 680710"/>
                    <a:gd name="connsiteX12" fmla="*/ 509679 w 1646732"/>
                    <a:gd name="connsiteY12" fmla="*/ 680710 h 680710"/>
                    <a:gd name="connsiteX13" fmla="*/ -1 w 1646732"/>
                    <a:gd name="connsiteY13" fmla="*/ 399671 h 680710"/>
                    <a:gd name="connsiteX14" fmla="*/ 119164 w 1646732"/>
                    <a:gd name="connsiteY14" fmla="*/ 188750 h 680710"/>
                    <a:gd name="connsiteX15" fmla="*/ 134207 w 1646732"/>
                    <a:gd name="connsiteY15" fmla="*/ 141723 h 680710"/>
                    <a:gd name="connsiteX16" fmla="*/ 348017 w 1646732"/>
                    <a:gd name="connsiteY16" fmla="*/ 0 h 680710"/>
                    <a:gd name="connsiteX0" fmla="*/ 348017 w 1646732"/>
                    <a:gd name="connsiteY0" fmla="*/ 0 h 680710"/>
                    <a:gd name="connsiteX1" fmla="*/ 1090244 w 1646732"/>
                    <a:gd name="connsiteY1" fmla="*/ 232045 h 680710"/>
                    <a:gd name="connsiteX2" fmla="*/ 1342289 w 1646732"/>
                    <a:gd name="connsiteY2" fmla="*/ 284070 h 680710"/>
                    <a:gd name="connsiteX3" fmla="*/ 1511158 w 1646732"/>
                    <a:gd name="connsiteY3" fmla="*/ 115201 h 680710"/>
                    <a:gd name="connsiteX4" fmla="*/ 1623472 w 1646732"/>
                    <a:gd name="connsiteY4" fmla="*/ 115201 h 680710"/>
                    <a:gd name="connsiteX5" fmla="*/ 1623471 w 1646732"/>
                    <a:gd name="connsiteY5" fmla="*/ 115201 h 680710"/>
                    <a:gd name="connsiteX6" fmla="*/ 1623471 w 1646732"/>
                    <a:gd name="connsiteY6" fmla="*/ 227515 h 680710"/>
                    <a:gd name="connsiteX7" fmla="*/ 1408873 w 1646732"/>
                    <a:gd name="connsiteY7" fmla="*/ 442112 h 680710"/>
                    <a:gd name="connsiteX8" fmla="*/ 1352716 w 1646732"/>
                    <a:gd name="connsiteY8" fmla="*/ 465373 h 680710"/>
                    <a:gd name="connsiteX9" fmla="*/ 1346126 w 1646732"/>
                    <a:gd name="connsiteY9" fmla="*/ 464090 h 680710"/>
                    <a:gd name="connsiteX10" fmla="*/ 625756 w 1646732"/>
                    <a:gd name="connsiteY10" fmla="*/ 464090 h 680710"/>
                    <a:gd name="connsiteX11" fmla="*/ 509679 w 1646732"/>
                    <a:gd name="connsiteY11" fmla="*/ 680710 h 680710"/>
                    <a:gd name="connsiteX12" fmla="*/ -1 w 1646732"/>
                    <a:gd name="connsiteY12" fmla="*/ 399671 h 680710"/>
                    <a:gd name="connsiteX13" fmla="*/ 119164 w 1646732"/>
                    <a:gd name="connsiteY13" fmla="*/ 188750 h 680710"/>
                    <a:gd name="connsiteX14" fmla="*/ 134207 w 1646732"/>
                    <a:gd name="connsiteY14" fmla="*/ 141723 h 680710"/>
                    <a:gd name="connsiteX15" fmla="*/ 348017 w 1646732"/>
                    <a:gd name="connsiteY15" fmla="*/ 0 h 680710"/>
                    <a:gd name="connsiteX0" fmla="*/ 348017 w 1646732"/>
                    <a:gd name="connsiteY0" fmla="*/ 12804 h 693514"/>
                    <a:gd name="connsiteX1" fmla="*/ 1090244 w 1646732"/>
                    <a:gd name="connsiteY1" fmla="*/ 244849 h 693514"/>
                    <a:gd name="connsiteX2" fmla="*/ 1342289 w 1646732"/>
                    <a:gd name="connsiteY2" fmla="*/ 296874 h 693514"/>
                    <a:gd name="connsiteX3" fmla="*/ 1511158 w 1646732"/>
                    <a:gd name="connsiteY3" fmla="*/ 128005 h 693514"/>
                    <a:gd name="connsiteX4" fmla="*/ 1623472 w 1646732"/>
                    <a:gd name="connsiteY4" fmla="*/ 128005 h 693514"/>
                    <a:gd name="connsiteX5" fmla="*/ 1623471 w 1646732"/>
                    <a:gd name="connsiteY5" fmla="*/ 128005 h 693514"/>
                    <a:gd name="connsiteX6" fmla="*/ 1623471 w 1646732"/>
                    <a:gd name="connsiteY6" fmla="*/ 240319 h 693514"/>
                    <a:gd name="connsiteX7" fmla="*/ 1408873 w 1646732"/>
                    <a:gd name="connsiteY7" fmla="*/ 454916 h 693514"/>
                    <a:gd name="connsiteX8" fmla="*/ 1352716 w 1646732"/>
                    <a:gd name="connsiteY8" fmla="*/ 478177 h 693514"/>
                    <a:gd name="connsiteX9" fmla="*/ 1346126 w 1646732"/>
                    <a:gd name="connsiteY9" fmla="*/ 476894 h 693514"/>
                    <a:gd name="connsiteX10" fmla="*/ 625756 w 1646732"/>
                    <a:gd name="connsiteY10" fmla="*/ 476894 h 693514"/>
                    <a:gd name="connsiteX11" fmla="*/ 509679 w 1646732"/>
                    <a:gd name="connsiteY11" fmla="*/ 693514 h 693514"/>
                    <a:gd name="connsiteX12" fmla="*/ -1 w 1646732"/>
                    <a:gd name="connsiteY12" fmla="*/ 412475 h 693514"/>
                    <a:gd name="connsiteX13" fmla="*/ 119164 w 1646732"/>
                    <a:gd name="connsiteY13" fmla="*/ 201554 h 693514"/>
                    <a:gd name="connsiteX14" fmla="*/ 134207 w 1646732"/>
                    <a:gd name="connsiteY14" fmla="*/ 154527 h 693514"/>
                    <a:gd name="connsiteX15" fmla="*/ 348017 w 1646732"/>
                    <a:gd name="connsiteY15" fmla="*/ 12804 h 693514"/>
                    <a:gd name="connsiteX0" fmla="*/ 348017 w 1646732"/>
                    <a:gd name="connsiteY0" fmla="*/ 12804 h 693514"/>
                    <a:gd name="connsiteX1" fmla="*/ 1090244 w 1646732"/>
                    <a:gd name="connsiteY1" fmla="*/ 244849 h 693514"/>
                    <a:gd name="connsiteX2" fmla="*/ 1342289 w 1646732"/>
                    <a:gd name="connsiteY2" fmla="*/ 296874 h 693514"/>
                    <a:gd name="connsiteX3" fmla="*/ 1511158 w 1646732"/>
                    <a:gd name="connsiteY3" fmla="*/ 128005 h 693514"/>
                    <a:gd name="connsiteX4" fmla="*/ 1623472 w 1646732"/>
                    <a:gd name="connsiteY4" fmla="*/ 128005 h 693514"/>
                    <a:gd name="connsiteX5" fmla="*/ 1623471 w 1646732"/>
                    <a:gd name="connsiteY5" fmla="*/ 128005 h 693514"/>
                    <a:gd name="connsiteX6" fmla="*/ 1623471 w 1646732"/>
                    <a:gd name="connsiteY6" fmla="*/ 240319 h 693514"/>
                    <a:gd name="connsiteX7" fmla="*/ 1408873 w 1646732"/>
                    <a:gd name="connsiteY7" fmla="*/ 454916 h 693514"/>
                    <a:gd name="connsiteX8" fmla="*/ 1352716 w 1646732"/>
                    <a:gd name="connsiteY8" fmla="*/ 478177 h 693514"/>
                    <a:gd name="connsiteX9" fmla="*/ 1346126 w 1646732"/>
                    <a:gd name="connsiteY9" fmla="*/ 476894 h 693514"/>
                    <a:gd name="connsiteX10" fmla="*/ 625756 w 1646732"/>
                    <a:gd name="connsiteY10" fmla="*/ 476894 h 693514"/>
                    <a:gd name="connsiteX11" fmla="*/ 509679 w 1646732"/>
                    <a:gd name="connsiteY11" fmla="*/ 693514 h 693514"/>
                    <a:gd name="connsiteX12" fmla="*/ -1 w 1646732"/>
                    <a:gd name="connsiteY12" fmla="*/ 412475 h 693514"/>
                    <a:gd name="connsiteX13" fmla="*/ 134207 w 1646732"/>
                    <a:gd name="connsiteY13" fmla="*/ 154527 h 693514"/>
                    <a:gd name="connsiteX14" fmla="*/ 348017 w 1646732"/>
                    <a:gd name="connsiteY14" fmla="*/ 12804 h 693514"/>
                    <a:gd name="connsiteX0" fmla="*/ 348017 w 1646732"/>
                    <a:gd name="connsiteY0" fmla="*/ 12804 h 693514"/>
                    <a:gd name="connsiteX1" fmla="*/ 1090244 w 1646732"/>
                    <a:gd name="connsiteY1" fmla="*/ 244849 h 693514"/>
                    <a:gd name="connsiteX2" fmla="*/ 1342289 w 1646732"/>
                    <a:gd name="connsiteY2" fmla="*/ 296874 h 693514"/>
                    <a:gd name="connsiteX3" fmla="*/ 1511158 w 1646732"/>
                    <a:gd name="connsiteY3" fmla="*/ 128005 h 693514"/>
                    <a:gd name="connsiteX4" fmla="*/ 1623472 w 1646732"/>
                    <a:gd name="connsiteY4" fmla="*/ 128005 h 693514"/>
                    <a:gd name="connsiteX5" fmla="*/ 1623471 w 1646732"/>
                    <a:gd name="connsiteY5" fmla="*/ 128005 h 693514"/>
                    <a:gd name="connsiteX6" fmla="*/ 1623471 w 1646732"/>
                    <a:gd name="connsiteY6" fmla="*/ 240319 h 693514"/>
                    <a:gd name="connsiteX7" fmla="*/ 1408873 w 1646732"/>
                    <a:gd name="connsiteY7" fmla="*/ 454916 h 693514"/>
                    <a:gd name="connsiteX8" fmla="*/ 1352716 w 1646732"/>
                    <a:gd name="connsiteY8" fmla="*/ 478177 h 693514"/>
                    <a:gd name="connsiteX9" fmla="*/ 1346126 w 1646732"/>
                    <a:gd name="connsiteY9" fmla="*/ 476894 h 693514"/>
                    <a:gd name="connsiteX10" fmla="*/ 625756 w 1646732"/>
                    <a:gd name="connsiteY10" fmla="*/ 476894 h 693514"/>
                    <a:gd name="connsiteX11" fmla="*/ 509679 w 1646732"/>
                    <a:gd name="connsiteY11" fmla="*/ 693514 h 693514"/>
                    <a:gd name="connsiteX12" fmla="*/ -1 w 1646732"/>
                    <a:gd name="connsiteY12" fmla="*/ 412475 h 693514"/>
                    <a:gd name="connsiteX13" fmla="*/ 348017 w 1646732"/>
                    <a:gd name="connsiteY13" fmla="*/ 12804 h 693514"/>
                    <a:gd name="connsiteX0" fmla="*/ 348017 w 1646732"/>
                    <a:gd name="connsiteY0" fmla="*/ 12804 h 693514"/>
                    <a:gd name="connsiteX1" fmla="*/ 1090244 w 1646732"/>
                    <a:gd name="connsiteY1" fmla="*/ 244849 h 693514"/>
                    <a:gd name="connsiteX2" fmla="*/ 1342289 w 1646732"/>
                    <a:gd name="connsiteY2" fmla="*/ 296874 h 693514"/>
                    <a:gd name="connsiteX3" fmla="*/ 1511158 w 1646732"/>
                    <a:gd name="connsiteY3" fmla="*/ 128005 h 693514"/>
                    <a:gd name="connsiteX4" fmla="*/ 1623472 w 1646732"/>
                    <a:gd name="connsiteY4" fmla="*/ 128005 h 693514"/>
                    <a:gd name="connsiteX5" fmla="*/ 1623471 w 1646732"/>
                    <a:gd name="connsiteY5" fmla="*/ 128005 h 693514"/>
                    <a:gd name="connsiteX6" fmla="*/ 1623471 w 1646732"/>
                    <a:gd name="connsiteY6" fmla="*/ 240319 h 693514"/>
                    <a:gd name="connsiteX7" fmla="*/ 1408873 w 1646732"/>
                    <a:gd name="connsiteY7" fmla="*/ 454916 h 693514"/>
                    <a:gd name="connsiteX8" fmla="*/ 1352716 w 1646732"/>
                    <a:gd name="connsiteY8" fmla="*/ 478177 h 693514"/>
                    <a:gd name="connsiteX9" fmla="*/ 1346126 w 1646732"/>
                    <a:gd name="connsiteY9" fmla="*/ 476894 h 693514"/>
                    <a:gd name="connsiteX10" fmla="*/ 625756 w 1646732"/>
                    <a:gd name="connsiteY10" fmla="*/ 476894 h 693514"/>
                    <a:gd name="connsiteX11" fmla="*/ 509679 w 1646732"/>
                    <a:gd name="connsiteY11" fmla="*/ 693514 h 693514"/>
                    <a:gd name="connsiteX12" fmla="*/ -1 w 1646732"/>
                    <a:gd name="connsiteY12" fmla="*/ 412475 h 693514"/>
                    <a:gd name="connsiteX13" fmla="*/ 348017 w 1646732"/>
                    <a:gd name="connsiteY13" fmla="*/ 12804 h 693514"/>
                    <a:gd name="connsiteX0" fmla="*/ 348017 w 1646732"/>
                    <a:gd name="connsiteY0" fmla="*/ 12804 h 634704"/>
                    <a:gd name="connsiteX1" fmla="*/ 1090244 w 1646732"/>
                    <a:gd name="connsiteY1" fmla="*/ 244849 h 634704"/>
                    <a:gd name="connsiteX2" fmla="*/ 1342289 w 1646732"/>
                    <a:gd name="connsiteY2" fmla="*/ 296874 h 634704"/>
                    <a:gd name="connsiteX3" fmla="*/ 1511158 w 1646732"/>
                    <a:gd name="connsiteY3" fmla="*/ 128005 h 634704"/>
                    <a:gd name="connsiteX4" fmla="*/ 1623472 w 1646732"/>
                    <a:gd name="connsiteY4" fmla="*/ 128005 h 634704"/>
                    <a:gd name="connsiteX5" fmla="*/ 1623471 w 1646732"/>
                    <a:gd name="connsiteY5" fmla="*/ 128005 h 634704"/>
                    <a:gd name="connsiteX6" fmla="*/ 1623471 w 1646732"/>
                    <a:gd name="connsiteY6" fmla="*/ 240319 h 634704"/>
                    <a:gd name="connsiteX7" fmla="*/ 1408873 w 1646732"/>
                    <a:gd name="connsiteY7" fmla="*/ 454916 h 634704"/>
                    <a:gd name="connsiteX8" fmla="*/ 1352716 w 1646732"/>
                    <a:gd name="connsiteY8" fmla="*/ 478177 h 634704"/>
                    <a:gd name="connsiteX9" fmla="*/ 1346126 w 1646732"/>
                    <a:gd name="connsiteY9" fmla="*/ 476894 h 634704"/>
                    <a:gd name="connsiteX10" fmla="*/ 625756 w 1646732"/>
                    <a:gd name="connsiteY10" fmla="*/ 476894 h 634704"/>
                    <a:gd name="connsiteX11" fmla="*/ 281871 w 1646732"/>
                    <a:gd name="connsiteY11" fmla="*/ 634705 h 634704"/>
                    <a:gd name="connsiteX12" fmla="*/ -1 w 1646732"/>
                    <a:gd name="connsiteY12" fmla="*/ 412475 h 634704"/>
                    <a:gd name="connsiteX13" fmla="*/ 348017 w 1646732"/>
                    <a:gd name="connsiteY13" fmla="*/ 12804 h 634704"/>
                    <a:gd name="connsiteX0" fmla="*/ 388271 w 1686986"/>
                    <a:gd name="connsiteY0" fmla="*/ 12804 h 634704"/>
                    <a:gd name="connsiteX1" fmla="*/ 1130498 w 1686986"/>
                    <a:gd name="connsiteY1" fmla="*/ 244849 h 634704"/>
                    <a:gd name="connsiteX2" fmla="*/ 1382543 w 1686986"/>
                    <a:gd name="connsiteY2" fmla="*/ 296874 h 634704"/>
                    <a:gd name="connsiteX3" fmla="*/ 1551412 w 1686986"/>
                    <a:gd name="connsiteY3" fmla="*/ 128005 h 634704"/>
                    <a:gd name="connsiteX4" fmla="*/ 1663726 w 1686986"/>
                    <a:gd name="connsiteY4" fmla="*/ 128005 h 634704"/>
                    <a:gd name="connsiteX5" fmla="*/ 1663725 w 1686986"/>
                    <a:gd name="connsiteY5" fmla="*/ 128005 h 634704"/>
                    <a:gd name="connsiteX6" fmla="*/ 1663725 w 1686986"/>
                    <a:gd name="connsiteY6" fmla="*/ 240319 h 634704"/>
                    <a:gd name="connsiteX7" fmla="*/ 1449127 w 1686986"/>
                    <a:gd name="connsiteY7" fmla="*/ 454916 h 634704"/>
                    <a:gd name="connsiteX8" fmla="*/ 1392970 w 1686986"/>
                    <a:gd name="connsiteY8" fmla="*/ 478177 h 634704"/>
                    <a:gd name="connsiteX9" fmla="*/ 1386380 w 1686986"/>
                    <a:gd name="connsiteY9" fmla="*/ 476894 h 634704"/>
                    <a:gd name="connsiteX10" fmla="*/ 666010 w 1686986"/>
                    <a:gd name="connsiteY10" fmla="*/ 476894 h 634704"/>
                    <a:gd name="connsiteX11" fmla="*/ 322125 w 1686986"/>
                    <a:gd name="connsiteY11" fmla="*/ 634705 h 634704"/>
                    <a:gd name="connsiteX12" fmla="*/ 0 w 1686986"/>
                    <a:gd name="connsiteY12" fmla="*/ 331068 h 634704"/>
                    <a:gd name="connsiteX13" fmla="*/ 388271 w 1686986"/>
                    <a:gd name="connsiteY13" fmla="*/ 12804 h 634704"/>
                    <a:gd name="connsiteX0" fmla="*/ 388271 w 1686986"/>
                    <a:gd name="connsiteY0" fmla="*/ 2330 h 624230"/>
                    <a:gd name="connsiteX1" fmla="*/ 1130498 w 1686986"/>
                    <a:gd name="connsiteY1" fmla="*/ 234375 h 624230"/>
                    <a:gd name="connsiteX2" fmla="*/ 1382543 w 1686986"/>
                    <a:gd name="connsiteY2" fmla="*/ 286400 h 624230"/>
                    <a:gd name="connsiteX3" fmla="*/ 1551412 w 1686986"/>
                    <a:gd name="connsiteY3" fmla="*/ 117531 h 624230"/>
                    <a:gd name="connsiteX4" fmla="*/ 1663726 w 1686986"/>
                    <a:gd name="connsiteY4" fmla="*/ 117531 h 624230"/>
                    <a:gd name="connsiteX5" fmla="*/ 1663725 w 1686986"/>
                    <a:gd name="connsiteY5" fmla="*/ 117531 h 624230"/>
                    <a:gd name="connsiteX6" fmla="*/ 1663725 w 1686986"/>
                    <a:gd name="connsiteY6" fmla="*/ 229845 h 624230"/>
                    <a:gd name="connsiteX7" fmla="*/ 1449127 w 1686986"/>
                    <a:gd name="connsiteY7" fmla="*/ 444442 h 624230"/>
                    <a:gd name="connsiteX8" fmla="*/ 1392970 w 1686986"/>
                    <a:gd name="connsiteY8" fmla="*/ 467703 h 624230"/>
                    <a:gd name="connsiteX9" fmla="*/ 1386380 w 1686986"/>
                    <a:gd name="connsiteY9" fmla="*/ 466420 h 624230"/>
                    <a:gd name="connsiteX10" fmla="*/ 666010 w 1686986"/>
                    <a:gd name="connsiteY10" fmla="*/ 466420 h 624230"/>
                    <a:gd name="connsiteX11" fmla="*/ 322125 w 1686986"/>
                    <a:gd name="connsiteY11" fmla="*/ 624231 h 624230"/>
                    <a:gd name="connsiteX12" fmla="*/ 0 w 1686986"/>
                    <a:gd name="connsiteY12" fmla="*/ 320594 h 624230"/>
                    <a:gd name="connsiteX13" fmla="*/ 388271 w 1686986"/>
                    <a:gd name="connsiteY13" fmla="*/ 2330 h 624230"/>
                    <a:gd name="connsiteX0" fmla="*/ 388271 w 1686986"/>
                    <a:gd name="connsiteY0" fmla="*/ 27992 h 649893"/>
                    <a:gd name="connsiteX1" fmla="*/ 1130498 w 1686986"/>
                    <a:gd name="connsiteY1" fmla="*/ 260037 h 649893"/>
                    <a:gd name="connsiteX2" fmla="*/ 1382543 w 1686986"/>
                    <a:gd name="connsiteY2" fmla="*/ 312062 h 649893"/>
                    <a:gd name="connsiteX3" fmla="*/ 1551412 w 1686986"/>
                    <a:gd name="connsiteY3" fmla="*/ 143193 h 649893"/>
                    <a:gd name="connsiteX4" fmla="*/ 1663726 w 1686986"/>
                    <a:gd name="connsiteY4" fmla="*/ 143193 h 649893"/>
                    <a:gd name="connsiteX5" fmla="*/ 1663725 w 1686986"/>
                    <a:gd name="connsiteY5" fmla="*/ 143193 h 649893"/>
                    <a:gd name="connsiteX6" fmla="*/ 1663725 w 1686986"/>
                    <a:gd name="connsiteY6" fmla="*/ 255507 h 649893"/>
                    <a:gd name="connsiteX7" fmla="*/ 1449127 w 1686986"/>
                    <a:gd name="connsiteY7" fmla="*/ 470104 h 649893"/>
                    <a:gd name="connsiteX8" fmla="*/ 1392970 w 1686986"/>
                    <a:gd name="connsiteY8" fmla="*/ 493365 h 649893"/>
                    <a:gd name="connsiteX9" fmla="*/ 1386380 w 1686986"/>
                    <a:gd name="connsiteY9" fmla="*/ 492082 h 649893"/>
                    <a:gd name="connsiteX10" fmla="*/ 666010 w 1686986"/>
                    <a:gd name="connsiteY10" fmla="*/ 492082 h 649893"/>
                    <a:gd name="connsiteX11" fmla="*/ 322125 w 1686986"/>
                    <a:gd name="connsiteY11" fmla="*/ 649893 h 649893"/>
                    <a:gd name="connsiteX12" fmla="*/ 0 w 1686986"/>
                    <a:gd name="connsiteY12" fmla="*/ 346256 h 649893"/>
                    <a:gd name="connsiteX13" fmla="*/ 388271 w 1686986"/>
                    <a:gd name="connsiteY13" fmla="*/ 27992 h 649893"/>
                    <a:gd name="connsiteX0" fmla="*/ 388271 w 1686986"/>
                    <a:gd name="connsiteY0" fmla="*/ 27992 h 649893"/>
                    <a:gd name="connsiteX1" fmla="*/ 1130498 w 1686986"/>
                    <a:gd name="connsiteY1" fmla="*/ 260037 h 649893"/>
                    <a:gd name="connsiteX2" fmla="*/ 1382543 w 1686986"/>
                    <a:gd name="connsiteY2" fmla="*/ 312062 h 649893"/>
                    <a:gd name="connsiteX3" fmla="*/ 1551412 w 1686986"/>
                    <a:gd name="connsiteY3" fmla="*/ 143193 h 649893"/>
                    <a:gd name="connsiteX4" fmla="*/ 1663726 w 1686986"/>
                    <a:gd name="connsiteY4" fmla="*/ 143193 h 649893"/>
                    <a:gd name="connsiteX5" fmla="*/ 1663725 w 1686986"/>
                    <a:gd name="connsiteY5" fmla="*/ 143193 h 649893"/>
                    <a:gd name="connsiteX6" fmla="*/ 1663725 w 1686986"/>
                    <a:gd name="connsiteY6" fmla="*/ 255507 h 649893"/>
                    <a:gd name="connsiteX7" fmla="*/ 1449127 w 1686986"/>
                    <a:gd name="connsiteY7" fmla="*/ 470104 h 649893"/>
                    <a:gd name="connsiteX8" fmla="*/ 1392970 w 1686986"/>
                    <a:gd name="connsiteY8" fmla="*/ 493365 h 649893"/>
                    <a:gd name="connsiteX9" fmla="*/ 1386380 w 1686986"/>
                    <a:gd name="connsiteY9" fmla="*/ 492082 h 649893"/>
                    <a:gd name="connsiteX10" fmla="*/ 666010 w 1686986"/>
                    <a:gd name="connsiteY10" fmla="*/ 492082 h 649893"/>
                    <a:gd name="connsiteX11" fmla="*/ 322125 w 1686986"/>
                    <a:gd name="connsiteY11" fmla="*/ 649893 h 649893"/>
                    <a:gd name="connsiteX12" fmla="*/ 0 w 1686986"/>
                    <a:gd name="connsiteY12" fmla="*/ 346256 h 649893"/>
                    <a:gd name="connsiteX13" fmla="*/ 388271 w 1686986"/>
                    <a:gd name="connsiteY13" fmla="*/ 27992 h 6498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686986" h="649893">
                      <a:moveTo>
                        <a:pt x="388271" y="27992"/>
                      </a:moveTo>
                      <a:cubicBezTo>
                        <a:pt x="818598" y="-86607"/>
                        <a:pt x="883089" y="182689"/>
                        <a:pt x="1130498" y="260037"/>
                      </a:cubicBezTo>
                      <a:lnTo>
                        <a:pt x="1382543" y="312062"/>
                      </a:lnTo>
                      <a:lnTo>
                        <a:pt x="1551412" y="143193"/>
                      </a:lnTo>
                      <a:cubicBezTo>
                        <a:pt x="1582426" y="112178"/>
                        <a:pt x="1632711" y="112178"/>
                        <a:pt x="1663726" y="143193"/>
                      </a:cubicBezTo>
                      <a:lnTo>
                        <a:pt x="1663725" y="143193"/>
                      </a:lnTo>
                      <a:cubicBezTo>
                        <a:pt x="1694740" y="174208"/>
                        <a:pt x="1694740" y="224493"/>
                        <a:pt x="1663725" y="255507"/>
                      </a:cubicBezTo>
                      <a:lnTo>
                        <a:pt x="1449127" y="470104"/>
                      </a:lnTo>
                      <a:cubicBezTo>
                        <a:pt x="1433620" y="485611"/>
                        <a:pt x="1413295" y="493365"/>
                        <a:pt x="1392970" y="493365"/>
                      </a:cubicBezTo>
                      <a:lnTo>
                        <a:pt x="1386380" y="492082"/>
                      </a:lnTo>
                      <a:lnTo>
                        <a:pt x="666010" y="492082"/>
                      </a:lnTo>
                      <a:lnTo>
                        <a:pt x="322125" y="649893"/>
                      </a:lnTo>
                      <a:lnTo>
                        <a:pt x="0" y="346256"/>
                      </a:lnTo>
                      <a:cubicBezTo>
                        <a:pt x="116006" y="213032"/>
                        <a:pt x="178979" y="79157"/>
                        <a:pt x="388271" y="27992"/>
                      </a:cubicBezTo>
                      <a:close/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  <a:extLst/>
              </p:spPr>
              <p:txBody>
                <a:bodyPr wrap="square" rtlCol="0" anchor="ctr"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</p:grpSp>
          <p:grpSp>
            <p:nvGrpSpPr>
              <p:cNvPr id="133" name="グループ化 132"/>
              <p:cNvGrpSpPr/>
              <p:nvPr/>
            </p:nvGrpSpPr>
            <p:grpSpPr>
              <a:xfrm>
                <a:off x="2625758" y="911928"/>
                <a:ext cx="906599" cy="1537510"/>
                <a:chOff x="3423401" y="4464115"/>
                <a:chExt cx="906599" cy="1537510"/>
              </a:xfrm>
            </p:grpSpPr>
            <p:sp>
              <p:nvSpPr>
                <p:cNvPr id="138" name="角丸四角形 137"/>
                <p:cNvSpPr/>
                <p:nvPr/>
              </p:nvSpPr>
              <p:spPr bwMode="auto">
                <a:xfrm>
                  <a:off x="3488324" y="4528919"/>
                  <a:ext cx="829004" cy="480455"/>
                </a:xfrm>
                <a:prstGeom prst="roundRect">
                  <a:avLst>
                    <a:gd name="adj" fmla="val 47496"/>
                  </a:avLst>
                </a:prstGeom>
                <a:pattFill prst="dkHorz">
                  <a:fgClr>
                    <a:schemeClr val="bg1">
                      <a:lumMod val="50000"/>
                    </a:schemeClr>
                  </a:fgClr>
                  <a:bgClr>
                    <a:schemeClr val="bg1">
                      <a:lumMod val="85000"/>
                    </a:scheme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  <a:extLst/>
              </p:spPr>
              <p:txBody>
                <a:bodyPr wrap="square" rtlCol="0" anchor="ctr"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39" name="台形 138"/>
                <p:cNvSpPr/>
                <p:nvPr/>
              </p:nvSpPr>
              <p:spPr>
                <a:xfrm>
                  <a:off x="3773706" y="5234586"/>
                  <a:ext cx="250825" cy="223640"/>
                </a:xfrm>
                <a:prstGeom prst="trapezoid">
                  <a:avLst/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grpSp>
              <p:nvGrpSpPr>
                <p:cNvPr id="140" name="グループ化 139"/>
                <p:cNvGrpSpPr/>
                <p:nvPr/>
              </p:nvGrpSpPr>
              <p:grpSpPr>
                <a:xfrm>
                  <a:off x="3717150" y="5357552"/>
                  <a:ext cx="360161" cy="644070"/>
                  <a:chOff x="3717150" y="5357552"/>
                  <a:chExt cx="360161" cy="644070"/>
                </a:xfrm>
              </p:grpSpPr>
              <p:sp>
                <p:nvSpPr>
                  <p:cNvPr id="168" name="台形 167"/>
                  <p:cNvSpPr/>
                  <p:nvPr/>
                </p:nvSpPr>
                <p:spPr>
                  <a:xfrm rot="10800000">
                    <a:off x="3718929" y="5385671"/>
                    <a:ext cx="356402" cy="615951"/>
                  </a:xfrm>
                  <a:prstGeom prst="trapezoid">
                    <a:avLst>
                      <a:gd name="adj" fmla="val 37172"/>
                    </a:avLst>
                  </a:prstGeom>
                  <a:pattFill prst="dkVert">
                    <a:fgClr>
                      <a:srgbClr val="00B0F0"/>
                    </a:fgClr>
                    <a:bgClr>
                      <a:srgbClr val="9DC3E6"/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69" name="台形 168"/>
                  <p:cNvSpPr/>
                  <p:nvPr/>
                </p:nvSpPr>
                <p:spPr>
                  <a:xfrm rot="10800000" flipV="1">
                    <a:off x="3824203" y="5458226"/>
                    <a:ext cx="148236" cy="543396"/>
                  </a:xfrm>
                  <a:prstGeom prst="trapezoid">
                    <a:avLst>
                      <a:gd name="adj" fmla="val 32110"/>
                    </a:avLst>
                  </a:prstGeom>
                  <a:pattFill prst="wdUpDiag">
                    <a:fgClr>
                      <a:srgbClr val="002060"/>
                    </a:fgClr>
                    <a:bgClr>
                      <a:srgbClr val="C00000"/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70" name="台形 169"/>
                  <p:cNvSpPr/>
                  <p:nvPr/>
                </p:nvSpPr>
                <p:spPr>
                  <a:xfrm rot="10800000">
                    <a:off x="3824203" y="5357552"/>
                    <a:ext cx="148236" cy="121510"/>
                  </a:xfrm>
                  <a:prstGeom prst="trapezoid">
                    <a:avLst>
                      <a:gd name="adj" fmla="val 40678"/>
                    </a:avLst>
                  </a:prstGeom>
                  <a:pattFill prst="wdUpDiag">
                    <a:fgClr>
                      <a:srgbClr val="002060"/>
                    </a:fgClr>
                    <a:bgClr>
                      <a:srgbClr val="C00000"/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71" name="平行四辺形 170"/>
                  <p:cNvSpPr/>
                  <p:nvPr/>
                </p:nvSpPr>
                <p:spPr>
                  <a:xfrm>
                    <a:off x="3717150" y="5357555"/>
                    <a:ext cx="180181" cy="100671"/>
                  </a:xfrm>
                  <a:prstGeom prst="parallelogram">
                    <a:avLst>
                      <a:gd name="adj" fmla="val 45656"/>
                    </a:avLst>
                  </a:prstGeom>
                  <a:pattFill prst="dkVert">
                    <a:fgClr>
                      <a:srgbClr val="00B0F0"/>
                    </a:fgClr>
                    <a:bgClr>
                      <a:srgbClr val="9DC3E6"/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72" name="平行四辺形 171"/>
                  <p:cNvSpPr/>
                  <p:nvPr/>
                </p:nvSpPr>
                <p:spPr>
                  <a:xfrm flipH="1">
                    <a:off x="3897130" y="5357555"/>
                    <a:ext cx="180181" cy="100671"/>
                  </a:xfrm>
                  <a:prstGeom prst="parallelogram">
                    <a:avLst>
                      <a:gd name="adj" fmla="val 45656"/>
                    </a:avLst>
                  </a:prstGeom>
                  <a:pattFill prst="dkVert">
                    <a:fgClr>
                      <a:srgbClr val="00B0F0"/>
                    </a:fgClr>
                    <a:bgClr>
                      <a:srgbClr val="9DC3E6"/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141" name="グループ化 140"/>
                <p:cNvGrpSpPr/>
                <p:nvPr/>
              </p:nvGrpSpPr>
              <p:grpSpPr>
                <a:xfrm>
                  <a:off x="3473166" y="4827069"/>
                  <a:ext cx="137247" cy="232292"/>
                  <a:chOff x="1564361" y="1500881"/>
                  <a:chExt cx="156844" cy="201655"/>
                </a:xfrm>
              </p:grpSpPr>
              <p:sp>
                <p:nvSpPr>
                  <p:cNvPr id="166" name="円/楕円 701"/>
                  <p:cNvSpPr/>
                  <p:nvPr/>
                </p:nvSpPr>
                <p:spPr>
                  <a:xfrm rot="20700000">
                    <a:off x="1564361" y="1500881"/>
                    <a:ext cx="156844" cy="201655"/>
                  </a:xfrm>
                  <a:prstGeom prst="ellipse">
                    <a:avLst/>
                  </a:prstGeom>
                  <a:solidFill>
                    <a:srgbClr val="ED7D31">
                      <a:lumMod val="40000"/>
                      <a:lumOff val="6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67" name="円/楕円 702"/>
                  <p:cNvSpPr/>
                  <p:nvPr/>
                </p:nvSpPr>
                <p:spPr>
                  <a:xfrm rot="20700000">
                    <a:off x="1592530" y="1537098"/>
                    <a:ext cx="100507" cy="129221"/>
                  </a:xfrm>
                  <a:prstGeom prst="ellipse">
                    <a:avLst/>
                  </a:prstGeom>
                  <a:solidFill>
                    <a:srgbClr val="ED7D31">
                      <a:lumMod val="60000"/>
                      <a:lumOff val="4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142" name="フリーフォーム 141"/>
                <p:cNvSpPr/>
                <p:nvPr/>
              </p:nvSpPr>
              <p:spPr bwMode="auto">
                <a:xfrm flipH="1">
                  <a:off x="3423401" y="5515162"/>
                  <a:ext cx="108169" cy="486460"/>
                </a:xfrm>
                <a:custGeom>
                  <a:avLst/>
                  <a:gdLst>
                    <a:gd name="connsiteX0" fmla="*/ 0 w 123821"/>
                    <a:gd name="connsiteY0" fmla="*/ 0 h 464215"/>
                    <a:gd name="connsiteX1" fmla="*/ 28442 w 123821"/>
                    <a:gd name="connsiteY1" fmla="*/ 0 h 464215"/>
                    <a:gd name="connsiteX2" fmla="*/ 123821 w 123821"/>
                    <a:gd name="connsiteY2" fmla="*/ 464215 h 464215"/>
                    <a:gd name="connsiteX3" fmla="*/ 0 w 123821"/>
                    <a:gd name="connsiteY3" fmla="*/ 464215 h 4642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23821" h="464215">
                      <a:moveTo>
                        <a:pt x="0" y="0"/>
                      </a:moveTo>
                      <a:lnTo>
                        <a:pt x="28442" y="0"/>
                      </a:lnTo>
                      <a:lnTo>
                        <a:pt x="123821" y="464215"/>
                      </a:lnTo>
                      <a:lnTo>
                        <a:pt x="0" y="464215"/>
                      </a:lnTo>
                      <a:close/>
                    </a:path>
                  </a:pathLst>
                </a:custGeom>
                <a:pattFill prst="dkVert">
                  <a:fgClr>
                    <a:schemeClr val="bg2">
                      <a:lumMod val="50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  <a:ex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43" name="フリーフォーム 142"/>
                <p:cNvSpPr/>
                <p:nvPr/>
              </p:nvSpPr>
              <p:spPr>
                <a:xfrm>
                  <a:off x="3503829" y="5385674"/>
                  <a:ext cx="786607" cy="615951"/>
                </a:xfrm>
                <a:custGeom>
                  <a:avLst/>
                  <a:gdLst>
                    <a:gd name="connsiteX0" fmla="*/ 153458 w 786607"/>
                    <a:gd name="connsiteY0" fmla="*/ 0 h 615951"/>
                    <a:gd name="connsiteX1" fmla="*/ 183743 w 786607"/>
                    <a:gd name="connsiteY1" fmla="*/ 0 h 615951"/>
                    <a:gd name="connsiteX2" fmla="*/ 393304 w 786607"/>
                    <a:gd name="connsiteY2" fmla="*/ 577849 h 615951"/>
                    <a:gd name="connsiteX3" fmla="*/ 602865 w 786607"/>
                    <a:gd name="connsiteY3" fmla="*/ 0 h 615951"/>
                    <a:gd name="connsiteX4" fmla="*/ 633149 w 786607"/>
                    <a:gd name="connsiteY4" fmla="*/ 0 h 615951"/>
                    <a:gd name="connsiteX5" fmla="*/ 786607 w 786607"/>
                    <a:gd name="connsiteY5" fmla="*/ 153458 h 615951"/>
                    <a:gd name="connsiteX6" fmla="*/ 786607 w 786607"/>
                    <a:gd name="connsiteY6" fmla="*/ 615951 h 615951"/>
                    <a:gd name="connsiteX7" fmla="*/ 0 w 786607"/>
                    <a:gd name="connsiteY7" fmla="*/ 615951 h 615951"/>
                    <a:gd name="connsiteX8" fmla="*/ 0 w 786607"/>
                    <a:gd name="connsiteY8" fmla="*/ 153458 h 615951"/>
                    <a:gd name="connsiteX9" fmla="*/ 153458 w 786607"/>
                    <a:gd name="connsiteY9" fmla="*/ 0 h 6159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786607" h="615951">
                      <a:moveTo>
                        <a:pt x="153458" y="0"/>
                      </a:moveTo>
                      <a:lnTo>
                        <a:pt x="183743" y="0"/>
                      </a:lnTo>
                      <a:lnTo>
                        <a:pt x="393304" y="577849"/>
                      </a:lnTo>
                      <a:lnTo>
                        <a:pt x="602865" y="0"/>
                      </a:lnTo>
                      <a:lnTo>
                        <a:pt x="633149" y="0"/>
                      </a:lnTo>
                      <a:cubicBezTo>
                        <a:pt x="717902" y="0"/>
                        <a:pt x="786607" y="68705"/>
                        <a:pt x="786607" y="153458"/>
                      </a:cubicBezTo>
                      <a:lnTo>
                        <a:pt x="786607" y="615951"/>
                      </a:lnTo>
                      <a:lnTo>
                        <a:pt x="0" y="615951"/>
                      </a:lnTo>
                      <a:lnTo>
                        <a:pt x="0" y="153458"/>
                      </a:lnTo>
                      <a:cubicBezTo>
                        <a:pt x="0" y="68705"/>
                        <a:pt x="68705" y="0"/>
                        <a:pt x="153458" y="0"/>
                      </a:cubicBezTo>
                      <a:close/>
                    </a:path>
                  </a:pathLst>
                </a:custGeom>
                <a:pattFill prst="dkVert">
                  <a:fgClr>
                    <a:schemeClr val="bg2">
                      <a:lumMod val="50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44" name="平行四辺形 14"/>
                <p:cNvSpPr/>
                <p:nvPr/>
              </p:nvSpPr>
              <p:spPr>
                <a:xfrm flipH="1">
                  <a:off x="3654045" y="5385675"/>
                  <a:ext cx="273050" cy="615950"/>
                </a:xfrm>
                <a:custGeom>
                  <a:avLst/>
                  <a:gdLst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128623 w 333375"/>
                    <a:gd name="connsiteY3" fmla="*/ 615950 h 615950"/>
                    <a:gd name="connsiteX4" fmla="*/ 0 w 333375"/>
                    <a:gd name="connsiteY4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82575 w 333375"/>
                    <a:gd name="connsiteY3" fmla="*/ 142875 h 615950"/>
                    <a:gd name="connsiteX4" fmla="*/ 128623 w 333375"/>
                    <a:gd name="connsiteY4" fmla="*/ 615950 h 615950"/>
                    <a:gd name="connsiteX5" fmla="*/ 0 w 333375"/>
                    <a:gd name="connsiteY5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128623 w 333375"/>
                    <a:gd name="connsiteY4" fmla="*/ 615950 h 615950"/>
                    <a:gd name="connsiteX5" fmla="*/ 0 w 333375"/>
                    <a:gd name="connsiteY5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193675 w 333375"/>
                    <a:gd name="connsiteY4" fmla="*/ 250825 h 615950"/>
                    <a:gd name="connsiteX5" fmla="*/ 128623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285750 w 333375"/>
                    <a:gd name="connsiteY4" fmla="*/ 250825 h 615950"/>
                    <a:gd name="connsiteX5" fmla="*/ 128623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285750 w 333375"/>
                    <a:gd name="connsiteY4" fmla="*/ 250825 h 615950"/>
                    <a:gd name="connsiteX5" fmla="*/ 90523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285750 w 333375"/>
                    <a:gd name="connsiteY4" fmla="*/ 250825 h 615950"/>
                    <a:gd name="connsiteX5" fmla="*/ 61948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200025 h 615950"/>
                    <a:gd name="connsiteX4" fmla="*/ 285750 w 333375"/>
                    <a:gd name="connsiteY4" fmla="*/ 250825 h 615950"/>
                    <a:gd name="connsiteX5" fmla="*/ 61948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66700 w 333375"/>
                    <a:gd name="connsiteY3" fmla="*/ 101600 h 615950"/>
                    <a:gd name="connsiteX4" fmla="*/ 212725 w 333375"/>
                    <a:gd name="connsiteY4" fmla="*/ 200025 h 615950"/>
                    <a:gd name="connsiteX5" fmla="*/ 285750 w 333375"/>
                    <a:gd name="connsiteY5" fmla="*/ 250825 h 615950"/>
                    <a:gd name="connsiteX6" fmla="*/ 61948 w 333375"/>
                    <a:gd name="connsiteY6" fmla="*/ 615950 h 615950"/>
                    <a:gd name="connsiteX7" fmla="*/ 0 w 333375"/>
                    <a:gd name="connsiteY7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314325 w 333375"/>
                    <a:gd name="connsiteY3" fmla="*/ 174625 h 615950"/>
                    <a:gd name="connsiteX4" fmla="*/ 212725 w 333375"/>
                    <a:gd name="connsiteY4" fmla="*/ 200025 h 615950"/>
                    <a:gd name="connsiteX5" fmla="*/ 285750 w 333375"/>
                    <a:gd name="connsiteY5" fmla="*/ 250825 h 615950"/>
                    <a:gd name="connsiteX6" fmla="*/ 61948 w 333375"/>
                    <a:gd name="connsiteY6" fmla="*/ 615950 h 615950"/>
                    <a:gd name="connsiteX7" fmla="*/ 0 w 333375"/>
                    <a:gd name="connsiteY7" fmla="*/ 615950 h 615950"/>
                    <a:gd name="connsiteX0" fmla="*/ 0 w 314325"/>
                    <a:gd name="connsiteY0" fmla="*/ 615950 h 615950"/>
                    <a:gd name="connsiteX1" fmla="*/ 204752 w 314325"/>
                    <a:gd name="connsiteY1" fmla="*/ 0 h 615950"/>
                    <a:gd name="connsiteX2" fmla="*/ 314325 w 314325"/>
                    <a:gd name="connsiteY2" fmla="*/ 0 h 615950"/>
                    <a:gd name="connsiteX3" fmla="*/ 314325 w 314325"/>
                    <a:gd name="connsiteY3" fmla="*/ 174625 h 615950"/>
                    <a:gd name="connsiteX4" fmla="*/ 212725 w 314325"/>
                    <a:gd name="connsiteY4" fmla="*/ 200025 h 615950"/>
                    <a:gd name="connsiteX5" fmla="*/ 285750 w 314325"/>
                    <a:gd name="connsiteY5" fmla="*/ 250825 h 615950"/>
                    <a:gd name="connsiteX6" fmla="*/ 61948 w 314325"/>
                    <a:gd name="connsiteY6" fmla="*/ 615950 h 615950"/>
                    <a:gd name="connsiteX7" fmla="*/ 0 w 314325"/>
                    <a:gd name="connsiteY7" fmla="*/ 615950 h 615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14325" h="615950">
                      <a:moveTo>
                        <a:pt x="0" y="615950"/>
                      </a:moveTo>
                      <a:lnTo>
                        <a:pt x="204752" y="0"/>
                      </a:lnTo>
                      <a:lnTo>
                        <a:pt x="314325" y="0"/>
                      </a:lnTo>
                      <a:lnTo>
                        <a:pt x="314325" y="174625"/>
                      </a:lnTo>
                      <a:lnTo>
                        <a:pt x="212725" y="200025"/>
                      </a:lnTo>
                      <a:lnTo>
                        <a:pt x="285750" y="250825"/>
                      </a:lnTo>
                      <a:lnTo>
                        <a:pt x="61948" y="615950"/>
                      </a:lnTo>
                      <a:lnTo>
                        <a:pt x="0" y="615950"/>
                      </a:lnTo>
                      <a:close/>
                    </a:path>
                  </a:pathLst>
                </a:custGeom>
                <a:pattFill prst="dkVert">
                  <a:fgClr>
                    <a:schemeClr val="bg2">
                      <a:lumMod val="50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45" name="平行四辺形 14"/>
                <p:cNvSpPr/>
                <p:nvPr/>
              </p:nvSpPr>
              <p:spPr>
                <a:xfrm>
                  <a:off x="3867169" y="5385675"/>
                  <a:ext cx="273050" cy="615950"/>
                </a:xfrm>
                <a:custGeom>
                  <a:avLst/>
                  <a:gdLst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128623 w 333375"/>
                    <a:gd name="connsiteY3" fmla="*/ 615950 h 615950"/>
                    <a:gd name="connsiteX4" fmla="*/ 0 w 333375"/>
                    <a:gd name="connsiteY4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82575 w 333375"/>
                    <a:gd name="connsiteY3" fmla="*/ 142875 h 615950"/>
                    <a:gd name="connsiteX4" fmla="*/ 128623 w 333375"/>
                    <a:gd name="connsiteY4" fmla="*/ 615950 h 615950"/>
                    <a:gd name="connsiteX5" fmla="*/ 0 w 333375"/>
                    <a:gd name="connsiteY5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128623 w 333375"/>
                    <a:gd name="connsiteY4" fmla="*/ 615950 h 615950"/>
                    <a:gd name="connsiteX5" fmla="*/ 0 w 333375"/>
                    <a:gd name="connsiteY5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193675 w 333375"/>
                    <a:gd name="connsiteY4" fmla="*/ 250825 h 615950"/>
                    <a:gd name="connsiteX5" fmla="*/ 128623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285750 w 333375"/>
                    <a:gd name="connsiteY4" fmla="*/ 250825 h 615950"/>
                    <a:gd name="connsiteX5" fmla="*/ 128623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285750 w 333375"/>
                    <a:gd name="connsiteY4" fmla="*/ 250825 h 615950"/>
                    <a:gd name="connsiteX5" fmla="*/ 90523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285750 w 333375"/>
                    <a:gd name="connsiteY4" fmla="*/ 250825 h 615950"/>
                    <a:gd name="connsiteX5" fmla="*/ 61948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200025 h 615950"/>
                    <a:gd name="connsiteX4" fmla="*/ 285750 w 333375"/>
                    <a:gd name="connsiteY4" fmla="*/ 250825 h 615950"/>
                    <a:gd name="connsiteX5" fmla="*/ 61948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66700 w 333375"/>
                    <a:gd name="connsiteY3" fmla="*/ 101600 h 615950"/>
                    <a:gd name="connsiteX4" fmla="*/ 212725 w 333375"/>
                    <a:gd name="connsiteY4" fmla="*/ 200025 h 615950"/>
                    <a:gd name="connsiteX5" fmla="*/ 285750 w 333375"/>
                    <a:gd name="connsiteY5" fmla="*/ 250825 h 615950"/>
                    <a:gd name="connsiteX6" fmla="*/ 61948 w 333375"/>
                    <a:gd name="connsiteY6" fmla="*/ 615950 h 615950"/>
                    <a:gd name="connsiteX7" fmla="*/ 0 w 333375"/>
                    <a:gd name="connsiteY7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314325 w 333375"/>
                    <a:gd name="connsiteY3" fmla="*/ 174625 h 615950"/>
                    <a:gd name="connsiteX4" fmla="*/ 212725 w 333375"/>
                    <a:gd name="connsiteY4" fmla="*/ 200025 h 615950"/>
                    <a:gd name="connsiteX5" fmla="*/ 285750 w 333375"/>
                    <a:gd name="connsiteY5" fmla="*/ 250825 h 615950"/>
                    <a:gd name="connsiteX6" fmla="*/ 61948 w 333375"/>
                    <a:gd name="connsiteY6" fmla="*/ 615950 h 615950"/>
                    <a:gd name="connsiteX7" fmla="*/ 0 w 333375"/>
                    <a:gd name="connsiteY7" fmla="*/ 615950 h 615950"/>
                    <a:gd name="connsiteX0" fmla="*/ 0 w 314325"/>
                    <a:gd name="connsiteY0" fmla="*/ 615950 h 615950"/>
                    <a:gd name="connsiteX1" fmla="*/ 204752 w 314325"/>
                    <a:gd name="connsiteY1" fmla="*/ 0 h 615950"/>
                    <a:gd name="connsiteX2" fmla="*/ 314325 w 314325"/>
                    <a:gd name="connsiteY2" fmla="*/ 0 h 615950"/>
                    <a:gd name="connsiteX3" fmla="*/ 314325 w 314325"/>
                    <a:gd name="connsiteY3" fmla="*/ 174625 h 615950"/>
                    <a:gd name="connsiteX4" fmla="*/ 212725 w 314325"/>
                    <a:gd name="connsiteY4" fmla="*/ 200025 h 615950"/>
                    <a:gd name="connsiteX5" fmla="*/ 285750 w 314325"/>
                    <a:gd name="connsiteY5" fmla="*/ 250825 h 615950"/>
                    <a:gd name="connsiteX6" fmla="*/ 61948 w 314325"/>
                    <a:gd name="connsiteY6" fmla="*/ 615950 h 615950"/>
                    <a:gd name="connsiteX7" fmla="*/ 0 w 314325"/>
                    <a:gd name="connsiteY7" fmla="*/ 615950 h 615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14325" h="615950">
                      <a:moveTo>
                        <a:pt x="0" y="615950"/>
                      </a:moveTo>
                      <a:lnTo>
                        <a:pt x="204752" y="0"/>
                      </a:lnTo>
                      <a:lnTo>
                        <a:pt x="314325" y="0"/>
                      </a:lnTo>
                      <a:lnTo>
                        <a:pt x="314325" y="174625"/>
                      </a:lnTo>
                      <a:lnTo>
                        <a:pt x="212725" y="200025"/>
                      </a:lnTo>
                      <a:lnTo>
                        <a:pt x="285750" y="250825"/>
                      </a:lnTo>
                      <a:lnTo>
                        <a:pt x="61948" y="615950"/>
                      </a:lnTo>
                      <a:lnTo>
                        <a:pt x="0" y="615950"/>
                      </a:lnTo>
                      <a:close/>
                    </a:path>
                  </a:pathLst>
                </a:custGeom>
                <a:pattFill prst="dkVert">
                  <a:fgClr>
                    <a:schemeClr val="bg2">
                      <a:lumMod val="50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grpSp>
              <p:nvGrpSpPr>
                <p:cNvPr id="146" name="グループ化 145"/>
                <p:cNvGrpSpPr/>
                <p:nvPr/>
              </p:nvGrpSpPr>
              <p:grpSpPr>
                <a:xfrm flipH="1">
                  <a:off x="4192753" y="4827069"/>
                  <a:ext cx="137247" cy="232292"/>
                  <a:chOff x="1564361" y="1500881"/>
                  <a:chExt cx="156844" cy="201655"/>
                </a:xfrm>
              </p:grpSpPr>
              <p:sp>
                <p:nvSpPr>
                  <p:cNvPr id="164" name="円/楕円 701"/>
                  <p:cNvSpPr/>
                  <p:nvPr/>
                </p:nvSpPr>
                <p:spPr>
                  <a:xfrm rot="20700000">
                    <a:off x="1564361" y="1500881"/>
                    <a:ext cx="156844" cy="201655"/>
                  </a:xfrm>
                  <a:prstGeom prst="ellipse">
                    <a:avLst/>
                  </a:prstGeom>
                  <a:solidFill>
                    <a:srgbClr val="ED7D31">
                      <a:lumMod val="40000"/>
                      <a:lumOff val="6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65" name="円/楕円 702"/>
                  <p:cNvSpPr/>
                  <p:nvPr/>
                </p:nvSpPr>
                <p:spPr>
                  <a:xfrm rot="20700000">
                    <a:off x="1592530" y="1537098"/>
                    <a:ext cx="100507" cy="129221"/>
                  </a:xfrm>
                  <a:prstGeom prst="ellipse">
                    <a:avLst/>
                  </a:prstGeom>
                  <a:solidFill>
                    <a:srgbClr val="ED7D31">
                      <a:lumMod val="60000"/>
                      <a:lumOff val="4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147" name="フリーフォーム 146"/>
                <p:cNvSpPr/>
                <p:nvPr/>
              </p:nvSpPr>
              <p:spPr>
                <a:xfrm>
                  <a:off x="3565039" y="4464115"/>
                  <a:ext cx="677491" cy="846406"/>
                </a:xfrm>
                <a:custGeom>
                  <a:avLst/>
                  <a:gdLst>
                    <a:gd name="connsiteX0" fmla="*/ 338999 w 677491"/>
                    <a:gd name="connsiteY0" fmla="*/ 0 h 846406"/>
                    <a:gd name="connsiteX1" fmla="*/ 677491 w 677491"/>
                    <a:gd name="connsiteY1" fmla="*/ 304428 h 846406"/>
                    <a:gd name="connsiteX2" fmla="*/ 677120 w 677491"/>
                    <a:gd name="connsiteY2" fmla="*/ 307741 h 846406"/>
                    <a:gd name="connsiteX3" fmla="*/ 677491 w 677491"/>
                    <a:gd name="connsiteY3" fmla="*/ 311179 h 846406"/>
                    <a:gd name="connsiteX4" fmla="*/ 677491 w 677491"/>
                    <a:gd name="connsiteY4" fmla="*/ 484835 h 846406"/>
                    <a:gd name="connsiteX5" fmla="*/ 673261 w 677491"/>
                    <a:gd name="connsiteY5" fmla="*/ 524003 h 846406"/>
                    <a:gd name="connsiteX6" fmla="*/ 671203 w 677491"/>
                    <a:gd name="connsiteY6" fmla="*/ 530191 h 846406"/>
                    <a:gd name="connsiteX7" fmla="*/ 669920 w 677491"/>
                    <a:gd name="connsiteY7" fmla="*/ 544429 h 846406"/>
                    <a:gd name="connsiteX8" fmla="*/ 338745 w 677491"/>
                    <a:gd name="connsiteY8" fmla="*/ 846406 h 846406"/>
                    <a:gd name="connsiteX9" fmla="*/ 7570 w 677491"/>
                    <a:gd name="connsiteY9" fmla="*/ 544429 h 846406"/>
                    <a:gd name="connsiteX10" fmla="*/ 6287 w 677491"/>
                    <a:gd name="connsiteY10" fmla="*/ 530187 h 846406"/>
                    <a:gd name="connsiteX11" fmla="*/ 4230 w 677491"/>
                    <a:gd name="connsiteY11" fmla="*/ 524003 h 846406"/>
                    <a:gd name="connsiteX12" fmla="*/ 0 w 677491"/>
                    <a:gd name="connsiteY12" fmla="*/ 484835 h 846406"/>
                    <a:gd name="connsiteX13" fmla="*/ 0 w 677491"/>
                    <a:gd name="connsiteY13" fmla="*/ 311179 h 846406"/>
                    <a:gd name="connsiteX14" fmla="*/ 620 w 677491"/>
                    <a:gd name="connsiteY14" fmla="*/ 305437 h 846406"/>
                    <a:gd name="connsiteX15" fmla="*/ 507 w 677491"/>
                    <a:gd name="connsiteY15" fmla="*/ 304428 h 846406"/>
                    <a:gd name="connsiteX16" fmla="*/ 338999 w 677491"/>
                    <a:gd name="connsiteY16" fmla="*/ 0 h 8464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677491" h="846406">
                      <a:moveTo>
                        <a:pt x="338999" y="0"/>
                      </a:moveTo>
                      <a:cubicBezTo>
                        <a:pt x="525943" y="0"/>
                        <a:pt x="677491" y="136297"/>
                        <a:pt x="677491" y="304428"/>
                      </a:cubicBezTo>
                      <a:lnTo>
                        <a:pt x="677120" y="307741"/>
                      </a:lnTo>
                      <a:lnTo>
                        <a:pt x="677491" y="311179"/>
                      </a:lnTo>
                      <a:lnTo>
                        <a:pt x="677491" y="484835"/>
                      </a:lnTo>
                      <a:cubicBezTo>
                        <a:pt x="677491" y="498252"/>
                        <a:pt x="676035" y="511352"/>
                        <a:pt x="673261" y="524003"/>
                      </a:cubicBezTo>
                      <a:lnTo>
                        <a:pt x="671203" y="530191"/>
                      </a:lnTo>
                      <a:lnTo>
                        <a:pt x="669920" y="544429"/>
                      </a:lnTo>
                      <a:cubicBezTo>
                        <a:pt x="638399" y="716768"/>
                        <a:pt x="502104" y="846406"/>
                        <a:pt x="338745" y="846406"/>
                      </a:cubicBezTo>
                      <a:cubicBezTo>
                        <a:pt x="175386" y="846406"/>
                        <a:pt x="39091" y="716768"/>
                        <a:pt x="7570" y="544429"/>
                      </a:cubicBezTo>
                      <a:lnTo>
                        <a:pt x="6287" y="530187"/>
                      </a:lnTo>
                      <a:lnTo>
                        <a:pt x="4230" y="524003"/>
                      </a:lnTo>
                      <a:cubicBezTo>
                        <a:pt x="1457" y="511352"/>
                        <a:pt x="0" y="498252"/>
                        <a:pt x="0" y="484835"/>
                      </a:cubicBezTo>
                      <a:lnTo>
                        <a:pt x="0" y="311179"/>
                      </a:lnTo>
                      <a:lnTo>
                        <a:pt x="620" y="305437"/>
                      </a:lnTo>
                      <a:lnTo>
                        <a:pt x="507" y="304428"/>
                      </a:lnTo>
                      <a:cubicBezTo>
                        <a:pt x="507" y="136297"/>
                        <a:pt x="152055" y="0"/>
                        <a:pt x="338999" y="0"/>
                      </a:cubicBezTo>
                      <a:close/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grpSp>
              <p:nvGrpSpPr>
                <p:cNvPr id="148" name="グループ化 147"/>
                <p:cNvGrpSpPr/>
                <p:nvPr/>
              </p:nvGrpSpPr>
              <p:grpSpPr>
                <a:xfrm>
                  <a:off x="3822226" y="4876159"/>
                  <a:ext cx="174773" cy="220049"/>
                  <a:chOff x="3822226" y="4876159"/>
                  <a:chExt cx="174773" cy="220049"/>
                </a:xfrm>
              </p:grpSpPr>
              <p:sp>
                <p:nvSpPr>
                  <p:cNvPr id="162" name="円/楕円 688"/>
                  <p:cNvSpPr/>
                  <p:nvPr/>
                </p:nvSpPr>
                <p:spPr>
                  <a:xfrm>
                    <a:off x="3822226" y="4959075"/>
                    <a:ext cx="174773" cy="113896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63" name="フリーフォーム 162"/>
                  <p:cNvSpPr/>
                  <p:nvPr/>
                </p:nvSpPr>
                <p:spPr>
                  <a:xfrm rot="5400000">
                    <a:off x="3799588" y="4929236"/>
                    <a:ext cx="220049" cy="113896"/>
                  </a:xfrm>
                  <a:custGeom>
                    <a:avLst/>
                    <a:gdLst>
                      <a:gd name="connsiteX0" fmla="*/ 0 w 220049"/>
                      <a:gd name="connsiteY0" fmla="*/ 100381 h 113896"/>
                      <a:gd name="connsiteX1" fmla="*/ 140 w 220049"/>
                      <a:gd name="connsiteY1" fmla="*/ 100028 h 113896"/>
                      <a:gd name="connsiteX2" fmla="*/ 5271 w 220049"/>
                      <a:gd name="connsiteY2" fmla="*/ 56948 h 113896"/>
                      <a:gd name="connsiteX3" fmla="*/ 140 w 220049"/>
                      <a:gd name="connsiteY3" fmla="*/ 13868 h 113896"/>
                      <a:gd name="connsiteX4" fmla="*/ 0 w 220049"/>
                      <a:gd name="connsiteY4" fmla="*/ 13515 h 113896"/>
                      <a:gd name="connsiteX5" fmla="*/ 28839 w 220049"/>
                      <a:gd name="connsiteY5" fmla="*/ 4475 h 113896"/>
                      <a:gd name="connsiteX6" fmla="*/ 76515 w 220049"/>
                      <a:gd name="connsiteY6" fmla="*/ 0 h 113896"/>
                      <a:gd name="connsiteX7" fmla="*/ 112397 w 220049"/>
                      <a:gd name="connsiteY7" fmla="*/ 3368 h 113896"/>
                      <a:gd name="connsiteX8" fmla="*/ 136789 w 220049"/>
                      <a:gd name="connsiteY8" fmla="*/ 0 h 113896"/>
                      <a:gd name="connsiteX9" fmla="*/ 220049 w 220049"/>
                      <a:gd name="connsiteY9" fmla="*/ 56948 h 113896"/>
                      <a:gd name="connsiteX10" fmla="*/ 136789 w 220049"/>
                      <a:gd name="connsiteY10" fmla="*/ 113896 h 113896"/>
                      <a:gd name="connsiteX11" fmla="*/ 112397 w 220049"/>
                      <a:gd name="connsiteY11" fmla="*/ 110528 h 113896"/>
                      <a:gd name="connsiteX12" fmla="*/ 76515 w 220049"/>
                      <a:gd name="connsiteY12" fmla="*/ 113896 h 113896"/>
                      <a:gd name="connsiteX13" fmla="*/ 28839 w 220049"/>
                      <a:gd name="connsiteY13" fmla="*/ 109421 h 113896"/>
                      <a:gd name="connsiteX0" fmla="*/ 5271 w 220049"/>
                      <a:gd name="connsiteY0" fmla="*/ 56948 h 148388"/>
                      <a:gd name="connsiteX1" fmla="*/ 140 w 220049"/>
                      <a:gd name="connsiteY1" fmla="*/ 13868 h 148388"/>
                      <a:gd name="connsiteX2" fmla="*/ 0 w 220049"/>
                      <a:gd name="connsiteY2" fmla="*/ 13515 h 148388"/>
                      <a:gd name="connsiteX3" fmla="*/ 28839 w 220049"/>
                      <a:gd name="connsiteY3" fmla="*/ 4475 h 148388"/>
                      <a:gd name="connsiteX4" fmla="*/ 76515 w 220049"/>
                      <a:gd name="connsiteY4" fmla="*/ 0 h 148388"/>
                      <a:gd name="connsiteX5" fmla="*/ 112397 w 220049"/>
                      <a:gd name="connsiteY5" fmla="*/ 3368 h 148388"/>
                      <a:gd name="connsiteX6" fmla="*/ 136789 w 220049"/>
                      <a:gd name="connsiteY6" fmla="*/ 0 h 148388"/>
                      <a:gd name="connsiteX7" fmla="*/ 220049 w 220049"/>
                      <a:gd name="connsiteY7" fmla="*/ 56948 h 148388"/>
                      <a:gd name="connsiteX8" fmla="*/ 136789 w 220049"/>
                      <a:gd name="connsiteY8" fmla="*/ 113896 h 148388"/>
                      <a:gd name="connsiteX9" fmla="*/ 112397 w 220049"/>
                      <a:gd name="connsiteY9" fmla="*/ 110528 h 148388"/>
                      <a:gd name="connsiteX10" fmla="*/ 76515 w 220049"/>
                      <a:gd name="connsiteY10" fmla="*/ 113896 h 148388"/>
                      <a:gd name="connsiteX11" fmla="*/ 28839 w 220049"/>
                      <a:gd name="connsiteY11" fmla="*/ 109421 h 148388"/>
                      <a:gd name="connsiteX12" fmla="*/ 0 w 220049"/>
                      <a:gd name="connsiteY12" fmla="*/ 100381 h 148388"/>
                      <a:gd name="connsiteX13" fmla="*/ 140 w 220049"/>
                      <a:gd name="connsiteY13" fmla="*/ 100028 h 148388"/>
                      <a:gd name="connsiteX14" fmla="*/ 96711 w 220049"/>
                      <a:gd name="connsiteY14" fmla="*/ 148388 h 148388"/>
                      <a:gd name="connsiteX0" fmla="*/ 5271 w 220049"/>
                      <a:gd name="connsiteY0" fmla="*/ 56948 h 113896"/>
                      <a:gd name="connsiteX1" fmla="*/ 140 w 220049"/>
                      <a:gd name="connsiteY1" fmla="*/ 13868 h 113896"/>
                      <a:gd name="connsiteX2" fmla="*/ 0 w 220049"/>
                      <a:gd name="connsiteY2" fmla="*/ 13515 h 113896"/>
                      <a:gd name="connsiteX3" fmla="*/ 28839 w 220049"/>
                      <a:gd name="connsiteY3" fmla="*/ 4475 h 113896"/>
                      <a:gd name="connsiteX4" fmla="*/ 76515 w 220049"/>
                      <a:gd name="connsiteY4" fmla="*/ 0 h 113896"/>
                      <a:gd name="connsiteX5" fmla="*/ 112397 w 220049"/>
                      <a:gd name="connsiteY5" fmla="*/ 3368 h 113896"/>
                      <a:gd name="connsiteX6" fmla="*/ 136789 w 220049"/>
                      <a:gd name="connsiteY6" fmla="*/ 0 h 113896"/>
                      <a:gd name="connsiteX7" fmla="*/ 220049 w 220049"/>
                      <a:gd name="connsiteY7" fmla="*/ 56948 h 113896"/>
                      <a:gd name="connsiteX8" fmla="*/ 136789 w 220049"/>
                      <a:gd name="connsiteY8" fmla="*/ 113896 h 113896"/>
                      <a:gd name="connsiteX9" fmla="*/ 112397 w 220049"/>
                      <a:gd name="connsiteY9" fmla="*/ 110528 h 113896"/>
                      <a:gd name="connsiteX10" fmla="*/ 76515 w 220049"/>
                      <a:gd name="connsiteY10" fmla="*/ 113896 h 113896"/>
                      <a:gd name="connsiteX11" fmla="*/ 28839 w 220049"/>
                      <a:gd name="connsiteY11" fmla="*/ 109421 h 113896"/>
                      <a:gd name="connsiteX12" fmla="*/ 0 w 220049"/>
                      <a:gd name="connsiteY12" fmla="*/ 100381 h 113896"/>
                      <a:gd name="connsiteX13" fmla="*/ 140 w 220049"/>
                      <a:gd name="connsiteY13" fmla="*/ 100028 h 113896"/>
                      <a:gd name="connsiteX0" fmla="*/ 140 w 220049"/>
                      <a:gd name="connsiteY0" fmla="*/ 13868 h 113896"/>
                      <a:gd name="connsiteX1" fmla="*/ 0 w 220049"/>
                      <a:gd name="connsiteY1" fmla="*/ 13515 h 113896"/>
                      <a:gd name="connsiteX2" fmla="*/ 28839 w 220049"/>
                      <a:gd name="connsiteY2" fmla="*/ 4475 h 113896"/>
                      <a:gd name="connsiteX3" fmla="*/ 76515 w 220049"/>
                      <a:gd name="connsiteY3" fmla="*/ 0 h 113896"/>
                      <a:gd name="connsiteX4" fmla="*/ 112397 w 220049"/>
                      <a:gd name="connsiteY4" fmla="*/ 3368 h 113896"/>
                      <a:gd name="connsiteX5" fmla="*/ 136789 w 220049"/>
                      <a:gd name="connsiteY5" fmla="*/ 0 h 113896"/>
                      <a:gd name="connsiteX6" fmla="*/ 220049 w 220049"/>
                      <a:gd name="connsiteY6" fmla="*/ 56948 h 113896"/>
                      <a:gd name="connsiteX7" fmla="*/ 136789 w 220049"/>
                      <a:gd name="connsiteY7" fmla="*/ 113896 h 113896"/>
                      <a:gd name="connsiteX8" fmla="*/ 112397 w 220049"/>
                      <a:gd name="connsiteY8" fmla="*/ 110528 h 113896"/>
                      <a:gd name="connsiteX9" fmla="*/ 76515 w 220049"/>
                      <a:gd name="connsiteY9" fmla="*/ 113896 h 113896"/>
                      <a:gd name="connsiteX10" fmla="*/ 28839 w 220049"/>
                      <a:gd name="connsiteY10" fmla="*/ 109421 h 113896"/>
                      <a:gd name="connsiteX11" fmla="*/ 0 w 220049"/>
                      <a:gd name="connsiteY11" fmla="*/ 100381 h 113896"/>
                      <a:gd name="connsiteX12" fmla="*/ 140 w 220049"/>
                      <a:gd name="connsiteY12" fmla="*/ 100028 h 11389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220049" h="113896">
                        <a:moveTo>
                          <a:pt x="140" y="13868"/>
                        </a:moveTo>
                        <a:cubicBezTo>
                          <a:pt x="93" y="13750"/>
                          <a:pt x="47" y="13633"/>
                          <a:pt x="0" y="13515"/>
                        </a:cubicBezTo>
                        <a:lnTo>
                          <a:pt x="28839" y="4475"/>
                        </a:lnTo>
                        <a:cubicBezTo>
                          <a:pt x="43492" y="1594"/>
                          <a:pt x="59603" y="0"/>
                          <a:pt x="76515" y="0"/>
                        </a:cubicBezTo>
                        <a:lnTo>
                          <a:pt x="112397" y="3368"/>
                        </a:lnTo>
                        <a:lnTo>
                          <a:pt x="136789" y="0"/>
                        </a:lnTo>
                        <a:cubicBezTo>
                          <a:pt x="182772" y="0"/>
                          <a:pt x="220049" y="25496"/>
                          <a:pt x="220049" y="56948"/>
                        </a:cubicBezTo>
                        <a:cubicBezTo>
                          <a:pt x="220049" y="88400"/>
                          <a:pt x="182772" y="113896"/>
                          <a:pt x="136789" y="113896"/>
                        </a:cubicBezTo>
                        <a:lnTo>
                          <a:pt x="112397" y="110528"/>
                        </a:lnTo>
                        <a:lnTo>
                          <a:pt x="76515" y="113896"/>
                        </a:lnTo>
                        <a:cubicBezTo>
                          <a:pt x="59603" y="113896"/>
                          <a:pt x="43492" y="112303"/>
                          <a:pt x="28839" y="109421"/>
                        </a:cubicBezTo>
                        <a:lnTo>
                          <a:pt x="0" y="100381"/>
                        </a:lnTo>
                        <a:cubicBezTo>
                          <a:pt x="47" y="100263"/>
                          <a:pt x="93" y="100146"/>
                          <a:pt x="140" y="100028"/>
                        </a:cubicBezTo>
                      </a:path>
                    </a:pathLst>
                  </a:cu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149" name="グループ化 148"/>
                <p:cNvGrpSpPr/>
                <p:nvPr/>
              </p:nvGrpSpPr>
              <p:grpSpPr>
                <a:xfrm>
                  <a:off x="3610719" y="4730385"/>
                  <a:ext cx="225746" cy="207853"/>
                  <a:chOff x="3610719" y="4730385"/>
                  <a:chExt cx="225746" cy="207853"/>
                </a:xfrm>
              </p:grpSpPr>
              <p:sp>
                <p:nvSpPr>
                  <p:cNvPr id="158" name="楕円 157"/>
                  <p:cNvSpPr/>
                  <p:nvPr/>
                </p:nvSpPr>
                <p:spPr bwMode="auto">
                  <a:xfrm>
                    <a:off x="3612465" y="4807645"/>
                    <a:ext cx="221352" cy="130593"/>
                  </a:xfrm>
                  <a:prstGeom prst="ellipse">
                    <a:avLst/>
                  </a:prstGeom>
                  <a:solidFill>
                    <a:schemeClr val="bg1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9" name="フリーフォーム 158"/>
                  <p:cNvSpPr/>
                  <p:nvPr/>
                </p:nvSpPr>
                <p:spPr bwMode="auto">
                  <a:xfrm>
                    <a:off x="3618912" y="4804956"/>
                    <a:ext cx="208458" cy="46457"/>
                  </a:xfrm>
                  <a:custGeom>
                    <a:avLst/>
                    <a:gdLst>
                      <a:gd name="connsiteX0" fmla="*/ 104229 w 208458"/>
                      <a:gd name="connsiteY0" fmla="*/ 0 h 46457"/>
                      <a:gd name="connsiteX1" fmla="*/ 206208 w 208458"/>
                      <a:gd name="connsiteY1" fmla="*/ 39881 h 46457"/>
                      <a:gd name="connsiteX2" fmla="*/ 208458 w 208458"/>
                      <a:gd name="connsiteY2" fmla="*/ 46457 h 46457"/>
                      <a:gd name="connsiteX3" fmla="*/ 163991 w 208458"/>
                      <a:gd name="connsiteY3" fmla="*/ 33707 h 46457"/>
                      <a:gd name="connsiteX4" fmla="*/ 104229 w 208458"/>
                      <a:gd name="connsiteY4" fmla="*/ 28575 h 46457"/>
                      <a:gd name="connsiteX5" fmla="*/ 44467 w 208458"/>
                      <a:gd name="connsiteY5" fmla="*/ 33707 h 46457"/>
                      <a:gd name="connsiteX6" fmla="*/ 0 w 208458"/>
                      <a:gd name="connsiteY6" fmla="*/ 46457 h 46457"/>
                      <a:gd name="connsiteX7" fmla="*/ 2251 w 208458"/>
                      <a:gd name="connsiteY7" fmla="*/ 39881 h 46457"/>
                      <a:gd name="connsiteX8" fmla="*/ 104229 w 208458"/>
                      <a:gd name="connsiteY8" fmla="*/ 0 h 464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08458" h="46457">
                        <a:moveTo>
                          <a:pt x="104229" y="0"/>
                        </a:moveTo>
                        <a:cubicBezTo>
                          <a:pt x="150073" y="0"/>
                          <a:pt x="189406" y="16444"/>
                          <a:pt x="206208" y="39881"/>
                        </a:cubicBezTo>
                        <a:lnTo>
                          <a:pt x="208458" y="46457"/>
                        </a:lnTo>
                        <a:lnTo>
                          <a:pt x="163991" y="33707"/>
                        </a:lnTo>
                        <a:cubicBezTo>
                          <a:pt x="145623" y="30402"/>
                          <a:pt x="125428" y="28575"/>
                          <a:pt x="104229" y="28575"/>
                        </a:cubicBezTo>
                        <a:cubicBezTo>
                          <a:pt x="83031" y="28575"/>
                          <a:pt x="62836" y="30402"/>
                          <a:pt x="44467" y="33707"/>
                        </a:cubicBezTo>
                        <a:lnTo>
                          <a:pt x="0" y="46457"/>
                        </a:lnTo>
                        <a:lnTo>
                          <a:pt x="2251" y="39881"/>
                        </a:lnTo>
                        <a:cubicBezTo>
                          <a:pt x="19052" y="16444"/>
                          <a:pt x="58385" y="0"/>
                          <a:pt x="104229" y="0"/>
                        </a:cubicBezTo>
                        <a:close/>
                      </a:path>
                    </a:pathLst>
                  </a:cu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160" name="楕円 159"/>
                  <p:cNvSpPr/>
                  <p:nvPr/>
                </p:nvSpPr>
                <p:spPr bwMode="auto">
                  <a:xfrm>
                    <a:off x="3684430" y="4834891"/>
                    <a:ext cx="70848" cy="76102"/>
                  </a:xfrm>
                  <a:prstGeom prst="ellipse">
                    <a:avLst/>
                  </a:prstGeom>
                  <a:solidFill>
                    <a:schemeClr val="tx1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1" name="フリーフォーム 160"/>
                  <p:cNvSpPr/>
                  <p:nvPr/>
                </p:nvSpPr>
                <p:spPr bwMode="auto">
                  <a:xfrm>
                    <a:off x="3610719" y="4730385"/>
                    <a:ext cx="225746" cy="60390"/>
                  </a:xfrm>
                  <a:custGeom>
                    <a:avLst/>
                    <a:gdLst>
                      <a:gd name="connsiteX0" fmla="*/ 71050 w 225746"/>
                      <a:gd name="connsiteY0" fmla="*/ 0 h 60390"/>
                      <a:gd name="connsiteX1" fmla="*/ 225746 w 225746"/>
                      <a:gd name="connsiteY1" fmla="*/ 56449 h 60390"/>
                      <a:gd name="connsiteX2" fmla="*/ 219011 w 225746"/>
                      <a:gd name="connsiteY2" fmla="*/ 60390 h 60390"/>
                      <a:gd name="connsiteX3" fmla="*/ 0 w 225746"/>
                      <a:gd name="connsiteY3" fmla="*/ 41573 h 6039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25746" h="60390">
                        <a:moveTo>
                          <a:pt x="71050" y="0"/>
                        </a:moveTo>
                        <a:lnTo>
                          <a:pt x="225746" y="56449"/>
                        </a:lnTo>
                        <a:lnTo>
                          <a:pt x="219011" y="60390"/>
                        </a:lnTo>
                        <a:lnTo>
                          <a:pt x="0" y="41573"/>
                        </a:lnTo>
                        <a:close/>
                      </a:path>
                    </a:pathLst>
                  </a:custGeom>
                  <a:pattFill prst="dkHorz">
                    <a:fgClr>
                      <a:schemeClr val="bg1">
                        <a:lumMod val="50000"/>
                      </a:schemeClr>
                    </a:fgClr>
                    <a:bgClr>
                      <a:schemeClr val="bg1">
                        <a:lumMod val="85000"/>
                      </a:schemeClr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  <a:ex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</p:grpSp>
            <p:grpSp>
              <p:nvGrpSpPr>
                <p:cNvPr id="150" name="グループ化 149"/>
                <p:cNvGrpSpPr/>
                <p:nvPr/>
              </p:nvGrpSpPr>
              <p:grpSpPr>
                <a:xfrm flipH="1">
                  <a:off x="3975689" y="4730385"/>
                  <a:ext cx="225746" cy="207853"/>
                  <a:chOff x="3610719" y="4730385"/>
                  <a:chExt cx="225746" cy="207853"/>
                </a:xfrm>
              </p:grpSpPr>
              <p:sp>
                <p:nvSpPr>
                  <p:cNvPr id="154" name="楕円 153"/>
                  <p:cNvSpPr/>
                  <p:nvPr/>
                </p:nvSpPr>
                <p:spPr bwMode="auto">
                  <a:xfrm>
                    <a:off x="3612465" y="4807645"/>
                    <a:ext cx="221352" cy="130593"/>
                  </a:xfrm>
                  <a:prstGeom prst="ellipse">
                    <a:avLst/>
                  </a:prstGeom>
                  <a:solidFill>
                    <a:schemeClr val="bg1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5" name="フリーフォーム 154"/>
                  <p:cNvSpPr/>
                  <p:nvPr/>
                </p:nvSpPr>
                <p:spPr bwMode="auto">
                  <a:xfrm>
                    <a:off x="3618912" y="4804956"/>
                    <a:ext cx="208458" cy="46457"/>
                  </a:xfrm>
                  <a:custGeom>
                    <a:avLst/>
                    <a:gdLst>
                      <a:gd name="connsiteX0" fmla="*/ 104229 w 208458"/>
                      <a:gd name="connsiteY0" fmla="*/ 0 h 46457"/>
                      <a:gd name="connsiteX1" fmla="*/ 206208 w 208458"/>
                      <a:gd name="connsiteY1" fmla="*/ 39881 h 46457"/>
                      <a:gd name="connsiteX2" fmla="*/ 208458 w 208458"/>
                      <a:gd name="connsiteY2" fmla="*/ 46457 h 46457"/>
                      <a:gd name="connsiteX3" fmla="*/ 163991 w 208458"/>
                      <a:gd name="connsiteY3" fmla="*/ 33707 h 46457"/>
                      <a:gd name="connsiteX4" fmla="*/ 104229 w 208458"/>
                      <a:gd name="connsiteY4" fmla="*/ 28575 h 46457"/>
                      <a:gd name="connsiteX5" fmla="*/ 44467 w 208458"/>
                      <a:gd name="connsiteY5" fmla="*/ 33707 h 46457"/>
                      <a:gd name="connsiteX6" fmla="*/ 0 w 208458"/>
                      <a:gd name="connsiteY6" fmla="*/ 46457 h 46457"/>
                      <a:gd name="connsiteX7" fmla="*/ 2251 w 208458"/>
                      <a:gd name="connsiteY7" fmla="*/ 39881 h 46457"/>
                      <a:gd name="connsiteX8" fmla="*/ 104229 w 208458"/>
                      <a:gd name="connsiteY8" fmla="*/ 0 h 464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08458" h="46457">
                        <a:moveTo>
                          <a:pt x="104229" y="0"/>
                        </a:moveTo>
                        <a:cubicBezTo>
                          <a:pt x="150073" y="0"/>
                          <a:pt x="189406" y="16444"/>
                          <a:pt x="206208" y="39881"/>
                        </a:cubicBezTo>
                        <a:lnTo>
                          <a:pt x="208458" y="46457"/>
                        </a:lnTo>
                        <a:lnTo>
                          <a:pt x="163991" y="33707"/>
                        </a:lnTo>
                        <a:cubicBezTo>
                          <a:pt x="145623" y="30402"/>
                          <a:pt x="125428" y="28575"/>
                          <a:pt x="104229" y="28575"/>
                        </a:cubicBezTo>
                        <a:cubicBezTo>
                          <a:pt x="83031" y="28575"/>
                          <a:pt x="62836" y="30402"/>
                          <a:pt x="44467" y="33707"/>
                        </a:cubicBezTo>
                        <a:lnTo>
                          <a:pt x="0" y="46457"/>
                        </a:lnTo>
                        <a:lnTo>
                          <a:pt x="2251" y="39881"/>
                        </a:lnTo>
                        <a:cubicBezTo>
                          <a:pt x="19052" y="16444"/>
                          <a:pt x="58385" y="0"/>
                          <a:pt x="104229" y="0"/>
                        </a:cubicBezTo>
                        <a:close/>
                      </a:path>
                    </a:pathLst>
                  </a:cu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156" name="楕円 155"/>
                  <p:cNvSpPr/>
                  <p:nvPr/>
                </p:nvSpPr>
                <p:spPr bwMode="auto">
                  <a:xfrm>
                    <a:off x="3684430" y="4834891"/>
                    <a:ext cx="70848" cy="76102"/>
                  </a:xfrm>
                  <a:prstGeom prst="ellipse">
                    <a:avLst/>
                  </a:prstGeom>
                  <a:solidFill>
                    <a:schemeClr val="tx1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7" name="フリーフォーム 156"/>
                  <p:cNvSpPr/>
                  <p:nvPr/>
                </p:nvSpPr>
                <p:spPr bwMode="auto">
                  <a:xfrm>
                    <a:off x="3610719" y="4730385"/>
                    <a:ext cx="225746" cy="60390"/>
                  </a:xfrm>
                  <a:custGeom>
                    <a:avLst/>
                    <a:gdLst>
                      <a:gd name="connsiteX0" fmla="*/ 71050 w 225746"/>
                      <a:gd name="connsiteY0" fmla="*/ 0 h 60390"/>
                      <a:gd name="connsiteX1" fmla="*/ 225746 w 225746"/>
                      <a:gd name="connsiteY1" fmla="*/ 56449 h 60390"/>
                      <a:gd name="connsiteX2" fmla="*/ 219011 w 225746"/>
                      <a:gd name="connsiteY2" fmla="*/ 60390 h 60390"/>
                      <a:gd name="connsiteX3" fmla="*/ 0 w 225746"/>
                      <a:gd name="connsiteY3" fmla="*/ 41573 h 6039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25746" h="60390">
                        <a:moveTo>
                          <a:pt x="71050" y="0"/>
                        </a:moveTo>
                        <a:lnTo>
                          <a:pt x="225746" y="56449"/>
                        </a:lnTo>
                        <a:lnTo>
                          <a:pt x="219011" y="60390"/>
                        </a:lnTo>
                        <a:lnTo>
                          <a:pt x="0" y="41573"/>
                        </a:lnTo>
                        <a:close/>
                      </a:path>
                    </a:pathLst>
                  </a:custGeom>
                  <a:pattFill prst="dkHorz">
                    <a:fgClr>
                      <a:schemeClr val="bg1">
                        <a:lumMod val="50000"/>
                      </a:schemeClr>
                    </a:fgClr>
                    <a:bgClr>
                      <a:schemeClr val="bg1">
                        <a:lumMod val="85000"/>
                      </a:schemeClr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  <a:ex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</p:grpSp>
            <p:grpSp>
              <p:nvGrpSpPr>
                <p:cNvPr id="151" name="グループ化 150"/>
                <p:cNvGrpSpPr/>
                <p:nvPr/>
              </p:nvGrpSpPr>
              <p:grpSpPr>
                <a:xfrm>
                  <a:off x="3808973" y="5135881"/>
                  <a:ext cx="189622" cy="85126"/>
                  <a:chOff x="4397498" y="5130165"/>
                  <a:chExt cx="412795" cy="118472"/>
                </a:xfrm>
              </p:grpSpPr>
              <p:sp>
                <p:nvSpPr>
                  <p:cNvPr id="152" name="フリーフォーム 151"/>
                  <p:cNvSpPr/>
                  <p:nvPr/>
                </p:nvSpPr>
                <p:spPr bwMode="auto">
                  <a:xfrm>
                    <a:off x="4397498" y="5130165"/>
                    <a:ext cx="412795" cy="118472"/>
                  </a:xfrm>
                  <a:custGeom>
                    <a:avLst/>
                    <a:gdLst>
                      <a:gd name="connsiteX0" fmla="*/ 206397 w 412795"/>
                      <a:gd name="connsiteY0" fmla="*/ 0 h 72086"/>
                      <a:gd name="connsiteX1" fmla="*/ 371176 w 412795"/>
                      <a:gd name="connsiteY1" fmla="*/ 18926 h 72086"/>
                      <a:gd name="connsiteX2" fmla="*/ 412795 w 412795"/>
                      <a:gd name="connsiteY2" fmla="*/ 36043 h 72086"/>
                      <a:gd name="connsiteX3" fmla="*/ 371176 w 412795"/>
                      <a:gd name="connsiteY3" fmla="*/ 53160 h 72086"/>
                      <a:gd name="connsiteX4" fmla="*/ 206397 w 412795"/>
                      <a:gd name="connsiteY4" fmla="*/ 72086 h 72086"/>
                      <a:gd name="connsiteX5" fmla="*/ 41619 w 412795"/>
                      <a:gd name="connsiteY5" fmla="*/ 53160 h 72086"/>
                      <a:gd name="connsiteX6" fmla="*/ 0 w 412795"/>
                      <a:gd name="connsiteY6" fmla="*/ 36043 h 72086"/>
                      <a:gd name="connsiteX7" fmla="*/ 41619 w 412795"/>
                      <a:gd name="connsiteY7" fmla="*/ 18926 h 72086"/>
                      <a:gd name="connsiteX8" fmla="*/ 206397 w 412795"/>
                      <a:gd name="connsiteY8" fmla="*/ 0 h 7208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12795" h="72086">
                        <a:moveTo>
                          <a:pt x="206397" y="0"/>
                        </a:moveTo>
                        <a:cubicBezTo>
                          <a:pt x="270747" y="0"/>
                          <a:pt x="329005" y="7233"/>
                          <a:pt x="371176" y="18926"/>
                        </a:cubicBezTo>
                        <a:lnTo>
                          <a:pt x="412795" y="36043"/>
                        </a:lnTo>
                        <a:lnTo>
                          <a:pt x="371176" y="53160"/>
                        </a:lnTo>
                        <a:cubicBezTo>
                          <a:pt x="329005" y="64854"/>
                          <a:pt x="270747" y="72086"/>
                          <a:pt x="206397" y="72086"/>
                        </a:cubicBezTo>
                        <a:cubicBezTo>
                          <a:pt x="142047" y="72086"/>
                          <a:pt x="83789" y="64854"/>
                          <a:pt x="41619" y="53160"/>
                        </a:cubicBezTo>
                        <a:lnTo>
                          <a:pt x="0" y="36043"/>
                        </a:lnTo>
                        <a:lnTo>
                          <a:pt x="41619" y="18926"/>
                        </a:lnTo>
                        <a:cubicBezTo>
                          <a:pt x="83789" y="7233"/>
                          <a:pt x="142047" y="0"/>
                          <a:pt x="206397" y="0"/>
                        </a:cubicBezTo>
                        <a:close/>
                      </a:path>
                    </a:pathLst>
                  </a:custGeom>
                  <a:solidFill>
                    <a:srgbClr val="C0000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3" name="フリーフォーム 152"/>
                  <p:cNvSpPr/>
                  <p:nvPr/>
                </p:nvSpPr>
                <p:spPr bwMode="auto">
                  <a:xfrm>
                    <a:off x="4397498" y="5166541"/>
                    <a:ext cx="412795" cy="45720"/>
                  </a:xfrm>
                  <a:custGeom>
                    <a:avLst/>
                    <a:gdLst>
                      <a:gd name="connsiteX0" fmla="*/ 206397 w 412795"/>
                      <a:gd name="connsiteY0" fmla="*/ 0 h 72086"/>
                      <a:gd name="connsiteX1" fmla="*/ 371176 w 412795"/>
                      <a:gd name="connsiteY1" fmla="*/ 18926 h 72086"/>
                      <a:gd name="connsiteX2" fmla="*/ 412795 w 412795"/>
                      <a:gd name="connsiteY2" fmla="*/ 36043 h 72086"/>
                      <a:gd name="connsiteX3" fmla="*/ 371176 w 412795"/>
                      <a:gd name="connsiteY3" fmla="*/ 53160 h 72086"/>
                      <a:gd name="connsiteX4" fmla="*/ 206397 w 412795"/>
                      <a:gd name="connsiteY4" fmla="*/ 72086 h 72086"/>
                      <a:gd name="connsiteX5" fmla="*/ 41619 w 412795"/>
                      <a:gd name="connsiteY5" fmla="*/ 53160 h 72086"/>
                      <a:gd name="connsiteX6" fmla="*/ 0 w 412795"/>
                      <a:gd name="connsiteY6" fmla="*/ 36043 h 72086"/>
                      <a:gd name="connsiteX7" fmla="*/ 41619 w 412795"/>
                      <a:gd name="connsiteY7" fmla="*/ 18926 h 72086"/>
                      <a:gd name="connsiteX8" fmla="*/ 206397 w 412795"/>
                      <a:gd name="connsiteY8" fmla="*/ 0 h 7208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12795" h="72086">
                        <a:moveTo>
                          <a:pt x="206397" y="0"/>
                        </a:moveTo>
                        <a:cubicBezTo>
                          <a:pt x="270747" y="0"/>
                          <a:pt x="329005" y="7233"/>
                          <a:pt x="371176" y="18926"/>
                        </a:cubicBezTo>
                        <a:lnTo>
                          <a:pt x="412795" y="36043"/>
                        </a:lnTo>
                        <a:lnTo>
                          <a:pt x="371176" y="53160"/>
                        </a:lnTo>
                        <a:cubicBezTo>
                          <a:pt x="329005" y="64854"/>
                          <a:pt x="270747" y="72086"/>
                          <a:pt x="206397" y="72086"/>
                        </a:cubicBezTo>
                        <a:cubicBezTo>
                          <a:pt x="142047" y="72086"/>
                          <a:pt x="83789" y="64854"/>
                          <a:pt x="41619" y="53160"/>
                        </a:cubicBezTo>
                        <a:lnTo>
                          <a:pt x="0" y="36043"/>
                        </a:lnTo>
                        <a:lnTo>
                          <a:pt x="41619" y="18926"/>
                        </a:lnTo>
                        <a:cubicBezTo>
                          <a:pt x="83789" y="7233"/>
                          <a:pt x="142047" y="0"/>
                          <a:pt x="206397" y="0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sp>
            <p:nvSpPr>
              <p:cNvPr id="134" name="片側の 2 つの角を丸めた四角形 544"/>
              <p:cNvSpPr/>
              <p:nvPr/>
            </p:nvSpPr>
            <p:spPr>
              <a:xfrm rot="7200000" flipH="1">
                <a:off x="3490880" y="1824724"/>
                <a:ext cx="230509" cy="549004"/>
              </a:xfrm>
              <a:custGeom>
                <a:avLst/>
                <a:gdLst>
                  <a:gd name="connsiteX0" fmla="*/ 114728 w 229456"/>
                  <a:gd name="connsiteY0" fmla="*/ 0 h 549004"/>
                  <a:gd name="connsiteX1" fmla="*/ 114728 w 229456"/>
                  <a:gd name="connsiteY1" fmla="*/ 0 h 549004"/>
                  <a:gd name="connsiteX2" fmla="*/ 229456 w 229456"/>
                  <a:gd name="connsiteY2" fmla="*/ 114728 h 549004"/>
                  <a:gd name="connsiteX3" fmla="*/ 229456 w 229456"/>
                  <a:gd name="connsiteY3" fmla="*/ 549004 h 549004"/>
                  <a:gd name="connsiteX4" fmla="*/ 229456 w 229456"/>
                  <a:gd name="connsiteY4" fmla="*/ 549004 h 549004"/>
                  <a:gd name="connsiteX5" fmla="*/ 0 w 229456"/>
                  <a:gd name="connsiteY5" fmla="*/ 549004 h 549004"/>
                  <a:gd name="connsiteX6" fmla="*/ 0 w 229456"/>
                  <a:gd name="connsiteY6" fmla="*/ 549004 h 549004"/>
                  <a:gd name="connsiteX7" fmla="*/ 0 w 229456"/>
                  <a:gd name="connsiteY7" fmla="*/ 114728 h 549004"/>
                  <a:gd name="connsiteX8" fmla="*/ 114728 w 229456"/>
                  <a:gd name="connsiteY8" fmla="*/ 0 h 549004"/>
                  <a:gd name="connsiteX0" fmla="*/ 115781 w 230509"/>
                  <a:gd name="connsiteY0" fmla="*/ 0 h 549004"/>
                  <a:gd name="connsiteX1" fmla="*/ 115781 w 230509"/>
                  <a:gd name="connsiteY1" fmla="*/ 0 h 549004"/>
                  <a:gd name="connsiteX2" fmla="*/ 230509 w 230509"/>
                  <a:gd name="connsiteY2" fmla="*/ 114728 h 549004"/>
                  <a:gd name="connsiteX3" fmla="*/ 230509 w 230509"/>
                  <a:gd name="connsiteY3" fmla="*/ 549004 h 549004"/>
                  <a:gd name="connsiteX4" fmla="*/ 230509 w 230509"/>
                  <a:gd name="connsiteY4" fmla="*/ 549004 h 549004"/>
                  <a:gd name="connsiteX5" fmla="*/ 1053 w 230509"/>
                  <a:gd name="connsiteY5" fmla="*/ 549004 h 549004"/>
                  <a:gd name="connsiteX6" fmla="*/ 1053 w 230509"/>
                  <a:gd name="connsiteY6" fmla="*/ 549004 h 549004"/>
                  <a:gd name="connsiteX7" fmla="*/ 0 w 230509"/>
                  <a:gd name="connsiteY7" fmla="*/ 344872 h 549004"/>
                  <a:gd name="connsiteX8" fmla="*/ 1053 w 230509"/>
                  <a:gd name="connsiteY8" fmla="*/ 114728 h 549004"/>
                  <a:gd name="connsiteX9" fmla="*/ 115781 w 230509"/>
                  <a:gd name="connsiteY9" fmla="*/ 0 h 549004"/>
                  <a:gd name="connsiteX0" fmla="*/ 1053 w 230509"/>
                  <a:gd name="connsiteY0" fmla="*/ 549004 h 640444"/>
                  <a:gd name="connsiteX1" fmla="*/ 0 w 230509"/>
                  <a:gd name="connsiteY1" fmla="*/ 344872 h 640444"/>
                  <a:gd name="connsiteX2" fmla="*/ 1053 w 230509"/>
                  <a:gd name="connsiteY2" fmla="*/ 114728 h 640444"/>
                  <a:gd name="connsiteX3" fmla="*/ 115781 w 230509"/>
                  <a:gd name="connsiteY3" fmla="*/ 0 h 640444"/>
                  <a:gd name="connsiteX4" fmla="*/ 115781 w 230509"/>
                  <a:gd name="connsiteY4" fmla="*/ 0 h 640444"/>
                  <a:gd name="connsiteX5" fmla="*/ 230509 w 230509"/>
                  <a:gd name="connsiteY5" fmla="*/ 114728 h 640444"/>
                  <a:gd name="connsiteX6" fmla="*/ 230509 w 230509"/>
                  <a:gd name="connsiteY6" fmla="*/ 549004 h 640444"/>
                  <a:gd name="connsiteX7" fmla="*/ 230509 w 230509"/>
                  <a:gd name="connsiteY7" fmla="*/ 549004 h 640444"/>
                  <a:gd name="connsiteX8" fmla="*/ 1053 w 230509"/>
                  <a:gd name="connsiteY8" fmla="*/ 549004 h 640444"/>
                  <a:gd name="connsiteX9" fmla="*/ 92493 w 230509"/>
                  <a:gd name="connsiteY9" fmla="*/ 640444 h 640444"/>
                  <a:gd name="connsiteX0" fmla="*/ 1053 w 230509"/>
                  <a:gd name="connsiteY0" fmla="*/ 549004 h 549004"/>
                  <a:gd name="connsiteX1" fmla="*/ 0 w 230509"/>
                  <a:gd name="connsiteY1" fmla="*/ 344872 h 549004"/>
                  <a:gd name="connsiteX2" fmla="*/ 1053 w 230509"/>
                  <a:gd name="connsiteY2" fmla="*/ 114728 h 549004"/>
                  <a:gd name="connsiteX3" fmla="*/ 115781 w 230509"/>
                  <a:gd name="connsiteY3" fmla="*/ 0 h 549004"/>
                  <a:gd name="connsiteX4" fmla="*/ 115781 w 230509"/>
                  <a:gd name="connsiteY4" fmla="*/ 0 h 549004"/>
                  <a:gd name="connsiteX5" fmla="*/ 230509 w 230509"/>
                  <a:gd name="connsiteY5" fmla="*/ 114728 h 549004"/>
                  <a:gd name="connsiteX6" fmla="*/ 230509 w 230509"/>
                  <a:gd name="connsiteY6" fmla="*/ 549004 h 549004"/>
                  <a:gd name="connsiteX7" fmla="*/ 230509 w 230509"/>
                  <a:gd name="connsiteY7" fmla="*/ 549004 h 549004"/>
                  <a:gd name="connsiteX8" fmla="*/ 1053 w 230509"/>
                  <a:gd name="connsiteY8" fmla="*/ 549004 h 549004"/>
                  <a:gd name="connsiteX0" fmla="*/ 1053 w 230509"/>
                  <a:gd name="connsiteY0" fmla="*/ 549004 h 549004"/>
                  <a:gd name="connsiteX1" fmla="*/ 0 w 230509"/>
                  <a:gd name="connsiteY1" fmla="*/ 344872 h 549004"/>
                  <a:gd name="connsiteX2" fmla="*/ 1053 w 230509"/>
                  <a:gd name="connsiteY2" fmla="*/ 114728 h 549004"/>
                  <a:gd name="connsiteX3" fmla="*/ 115781 w 230509"/>
                  <a:gd name="connsiteY3" fmla="*/ 0 h 549004"/>
                  <a:gd name="connsiteX4" fmla="*/ 115781 w 230509"/>
                  <a:gd name="connsiteY4" fmla="*/ 0 h 549004"/>
                  <a:gd name="connsiteX5" fmla="*/ 230509 w 230509"/>
                  <a:gd name="connsiteY5" fmla="*/ 114728 h 549004"/>
                  <a:gd name="connsiteX6" fmla="*/ 230509 w 230509"/>
                  <a:gd name="connsiteY6" fmla="*/ 549004 h 549004"/>
                  <a:gd name="connsiteX7" fmla="*/ 230509 w 230509"/>
                  <a:gd name="connsiteY7" fmla="*/ 549004 h 549004"/>
                  <a:gd name="connsiteX0" fmla="*/ 0 w 230509"/>
                  <a:gd name="connsiteY0" fmla="*/ 344872 h 549004"/>
                  <a:gd name="connsiteX1" fmla="*/ 1053 w 230509"/>
                  <a:gd name="connsiteY1" fmla="*/ 114728 h 549004"/>
                  <a:gd name="connsiteX2" fmla="*/ 115781 w 230509"/>
                  <a:gd name="connsiteY2" fmla="*/ 0 h 549004"/>
                  <a:gd name="connsiteX3" fmla="*/ 115781 w 230509"/>
                  <a:gd name="connsiteY3" fmla="*/ 0 h 549004"/>
                  <a:gd name="connsiteX4" fmla="*/ 230509 w 230509"/>
                  <a:gd name="connsiteY4" fmla="*/ 114728 h 549004"/>
                  <a:gd name="connsiteX5" fmla="*/ 230509 w 230509"/>
                  <a:gd name="connsiteY5" fmla="*/ 549004 h 549004"/>
                  <a:gd name="connsiteX6" fmla="*/ 230509 w 230509"/>
                  <a:gd name="connsiteY6" fmla="*/ 549004 h 5490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30509" h="549004">
                    <a:moveTo>
                      <a:pt x="0" y="344872"/>
                    </a:moveTo>
                    <a:lnTo>
                      <a:pt x="1053" y="114728"/>
                    </a:lnTo>
                    <a:cubicBezTo>
                      <a:pt x="1053" y="51365"/>
                      <a:pt x="52418" y="0"/>
                      <a:pt x="115781" y="0"/>
                    </a:cubicBezTo>
                    <a:lnTo>
                      <a:pt x="115781" y="0"/>
                    </a:lnTo>
                    <a:cubicBezTo>
                      <a:pt x="179144" y="0"/>
                      <a:pt x="230509" y="51365"/>
                      <a:pt x="230509" y="114728"/>
                    </a:cubicBezTo>
                    <a:lnTo>
                      <a:pt x="230509" y="549004"/>
                    </a:lnTo>
                    <a:lnTo>
                      <a:pt x="230509" y="549004"/>
                    </a:lnTo>
                  </a:path>
                </a:pathLst>
              </a:custGeom>
              <a:pattFill prst="dkVert">
                <a:fgClr>
                  <a:schemeClr val="bg2">
                    <a:lumMod val="50000"/>
                  </a:schemeClr>
                </a:fgClr>
                <a:bgClr>
                  <a:schemeClr val="bg1">
                    <a:lumMod val="50000"/>
                  </a:scheme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grpSp>
            <p:nvGrpSpPr>
              <p:cNvPr id="135" name="グループ化 134"/>
              <p:cNvGrpSpPr/>
              <p:nvPr/>
            </p:nvGrpSpPr>
            <p:grpSpPr>
              <a:xfrm rot="19320290">
                <a:off x="3526598" y="1609074"/>
                <a:ext cx="299859" cy="682763"/>
                <a:chOff x="3436157" y="3732876"/>
                <a:chExt cx="299859" cy="682763"/>
              </a:xfrm>
            </p:grpSpPr>
            <p:sp>
              <p:nvSpPr>
                <p:cNvPr id="136" name="台形 135"/>
                <p:cNvSpPr/>
                <p:nvPr/>
              </p:nvSpPr>
              <p:spPr>
                <a:xfrm rot="11700000" flipH="1">
                  <a:off x="3524574" y="3732876"/>
                  <a:ext cx="211442" cy="106629"/>
                </a:xfrm>
                <a:prstGeom prst="trapezoid">
                  <a:avLst>
                    <a:gd name="adj" fmla="val 13602"/>
                  </a:avLst>
                </a:prstGeom>
                <a:pattFill prst="dkVert">
                  <a:fgClr>
                    <a:srgbClr val="00B0F0"/>
                  </a:fgClr>
                  <a:bgClr>
                    <a:srgbClr val="9DC3E6"/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37" name="片側の 2 つの角を丸めた四角形 136"/>
                <p:cNvSpPr/>
                <p:nvPr/>
              </p:nvSpPr>
              <p:spPr>
                <a:xfrm rot="11656183" flipH="1">
                  <a:off x="3436157" y="3781662"/>
                  <a:ext cx="229456" cy="633977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pattFill prst="dkVert">
                  <a:fgClr>
                    <a:schemeClr val="bg2">
                      <a:lumMod val="50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</p:grpSp>
        </p:grpSp>
        <p:grpSp>
          <p:nvGrpSpPr>
            <p:cNvPr id="99" name="グループ化 98"/>
            <p:cNvGrpSpPr/>
            <p:nvPr/>
          </p:nvGrpSpPr>
          <p:grpSpPr>
            <a:xfrm>
              <a:off x="2246850" y="1418857"/>
              <a:ext cx="1740429" cy="1186089"/>
              <a:chOff x="2246850" y="1418857"/>
              <a:chExt cx="1740429" cy="1186089"/>
            </a:xfrm>
          </p:grpSpPr>
          <p:grpSp>
            <p:nvGrpSpPr>
              <p:cNvPr id="100" name="グループ化 99"/>
              <p:cNvGrpSpPr/>
              <p:nvPr/>
            </p:nvGrpSpPr>
            <p:grpSpPr>
              <a:xfrm>
                <a:off x="2267233" y="1418857"/>
                <a:ext cx="1710190" cy="1023359"/>
                <a:chOff x="3247060" y="2044370"/>
                <a:chExt cx="3366874" cy="2014700"/>
              </a:xfrm>
            </p:grpSpPr>
            <p:grpSp>
              <p:nvGrpSpPr>
                <p:cNvPr id="109" name="グループ化 108"/>
                <p:cNvGrpSpPr/>
                <p:nvPr/>
              </p:nvGrpSpPr>
              <p:grpSpPr>
                <a:xfrm>
                  <a:off x="4075146" y="2044370"/>
                  <a:ext cx="1475985" cy="725695"/>
                  <a:chOff x="3972067" y="1940388"/>
                  <a:chExt cx="1659717" cy="816030"/>
                </a:xfrm>
                <a:solidFill>
                  <a:schemeClr val="bg1">
                    <a:lumMod val="85000"/>
                  </a:schemeClr>
                </a:solidFill>
              </p:grpSpPr>
              <p:grpSp>
                <p:nvGrpSpPr>
                  <p:cNvPr id="113" name="グループ化 112"/>
                  <p:cNvGrpSpPr/>
                  <p:nvPr/>
                </p:nvGrpSpPr>
                <p:grpSpPr>
                  <a:xfrm>
                    <a:off x="3972067" y="1940388"/>
                    <a:ext cx="648248" cy="814645"/>
                    <a:chOff x="3117365" y="1223616"/>
                    <a:chExt cx="738068" cy="927521"/>
                  </a:xfrm>
                  <a:grpFill/>
                </p:grpSpPr>
                <p:sp>
                  <p:nvSpPr>
                    <p:cNvPr id="129" name="フリーフォーム 128"/>
                    <p:cNvSpPr/>
                    <p:nvPr/>
                  </p:nvSpPr>
                  <p:spPr bwMode="auto">
                    <a:xfrm>
                      <a:off x="3194021" y="1223616"/>
                      <a:ext cx="528516" cy="837614"/>
                    </a:xfrm>
                    <a:custGeom>
                      <a:avLst/>
                      <a:gdLst>
                        <a:gd name="connsiteX0" fmla="*/ 371255 w 528516"/>
                        <a:gd name="connsiteY0" fmla="*/ 1974 h 837614"/>
                        <a:gd name="connsiteX1" fmla="*/ 528516 w 528516"/>
                        <a:gd name="connsiteY1" fmla="*/ 27000 h 837614"/>
                        <a:gd name="connsiteX2" fmla="*/ 518860 w 528516"/>
                        <a:gd name="connsiteY2" fmla="*/ 69047 h 837614"/>
                        <a:gd name="connsiteX3" fmla="*/ 61428 w 528516"/>
                        <a:gd name="connsiteY3" fmla="*/ 398285 h 837614"/>
                        <a:gd name="connsiteX4" fmla="*/ 78967 w 528516"/>
                        <a:gd name="connsiteY4" fmla="*/ 792682 h 837614"/>
                        <a:gd name="connsiteX5" fmla="*/ 99554 w 528516"/>
                        <a:gd name="connsiteY5" fmla="*/ 837614 h 837614"/>
                        <a:gd name="connsiteX6" fmla="*/ 52899 w 528516"/>
                        <a:gd name="connsiteY6" fmla="*/ 837614 h 837614"/>
                        <a:gd name="connsiteX7" fmla="*/ 42409 w 528516"/>
                        <a:gd name="connsiteY7" fmla="*/ 816061 h 837614"/>
                        <a:gd name="connsiteX8" fmla="*/ 22428 w 528516"/>
                        <a:gd name="connsiteY8" fmla="*/ 379408 h 837614"/>
                        <a:gd name="connsiteX9" fmla="*/ 371255 w 528516"/>
                        <a:gd name="connsiteY9" fmla="*/ 1974 h 83761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528516" h="837614">
                          <a:moveTo>
                            <a:pt x="371255" y="1974"/>
                          </a:moveTo>
                          <a:cubicBezTo>
                            <a:pt x="422880" y="-4079"/>
                            <a:pt x="476174" y="3655"/>
                            <a:pt x="528516" y="27000"/>
                          </a:cubicBezTo>
                          <a:lnTo>
                            <a:pt x="518860" y="69047"/>
                          </a:lnTo>
                          <a:cubicBezTo>
                            <a:pt x="329434" y="-21128"/>
                            <a:pt x="125002" y="126012"/>
                            <a:pt x="61428" y="398285"/>
                          </a:cubicBezTo>
                          <a:cubicBezTo>
                            <a:pt x="30753" y="529657"/>
                            <a:pt x="37981" y="671198"/>
                            <a:pt x="78967" y="792682"/>
                          </a:cubicBezTo>
                          <a:lnTo>
                            <a:pt x="99554" y="837614"/>
                          </a:lnTo>
                          <a:lnTo>
                            <a:pt x="52899" y="837614"/>
                          </a:lnTo>
                          <a:lnTo>
                            <a:pt x="42409" y="816061"/>
                          </a:lnTo>
                          <a:cubicBezTo>
                            <a:pt x="-5443" y="682020"/>
                            <a:pt x="-13791" y="524736"/>
                            <a:pt x="22428" y="379408"/>
                          </a:cubicBezTo>
                          <a:cubicBezTo>
                            <a:pt x="76520" y="162364"/>
                            <a:pt x="216379" y="20131"/>
                            <a:pt x="371255" y="1974"/>
                          </a:cubicBezTo>
                          <a:close/>
                        </a:path>
                      </a:pathLst>
                    </a:custGeom>
                    <a:pattFill prst="wdDnDiag">
                      <a:fgClr>
                        <a:schemeClr val="accent3">
                          <a:lumMod val="95000"/>
                        </a:schemeClr>
                      </a:fgClr>
                      <a:bgClr>
                        <a:schemeClr val="bg2">
                          <a:lumMod val="60000"/>
                          <a:lumOff val="40000"/>
                        </a:schemeClr>
                      </a:bgClr>
                    </a:patt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30" name="片側の 2 つの角を丸めた四角形 129"/>
                    <p:cNvSpPr/>
                    <p:nvPr/>
                  </p:nvSpPr>
                  <p:spPr bwMode="auto">
                    <a:xfrm>
                      <a:off x="3117365" y="2021671"/>
                      <a:ext cx="291299" cy="129466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chemeClr val="bg1">
                        <a:lumMod val="65000"/>
                      </a:schemeClr>
                    </a:solid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31" name="角丸四角形 130"/>
                    <p:cNvSpPr/>
                    <p:nvPr/>
                  </p:nvSpPr>
                  <p:spPr bwMode="auto">
                    <a:xfrm rot="850014">
                      <a:off x="3681389" y="1231187"/>
                      <a:ext cx="174044" cy="110768"/>
                    </a:xfrm>
                    <a:prstGeom prst="roundRect">
                      <a:avLst>
                        <a:gd name="adj" fmla="val 50000"/>
                      </a:avLst>
                    </a:prstGeom>
                    <a:pattFill prst="lgConfetti">
                      <a:fgClr>
                        <a:schemeClr val="tx1">
                          <a:lumMod val="75000"/>
                          <a:lumOff val="25000"/>
                        </a:schemeClr>
                      </a:fgClr>
                      <a:bgClr>
                        <a:schemeClr val="bg2">
                          <a:lumMod val="75000"/>
                        </a:schemeClr>
                      </a:bgClr>
                    </a:patt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114" name="グループ化 113"/>
                  <p:cNvGrpSpPr/>
                  <p:nvPr/>
                </p:nvGrpSpPr>
                <p:grpSpPr>
                  <a:xfrm>
                    <a:off x="5025290" y="2495284"/>
                    <a:ext cx="225025" cy="253239"/>
                    <a:chOff x="2207695" y="2573905"/>
                    <a:chExt cx="439898" cy="495054"/>
                  </a:xfrm>
                  <a:grpFill/>
                </p:grpSpPr>
                <p:sp>
                  <p:nvSpPr>
                    <p:cNvPr id="127" name="台形 126"/>
                    <p:cNvSpPr/>
                    <p:nvPr/>
                  </p:nvSpPr>
                  <p:spPr bwMode="auto">
                    <a:xfrm rot="10800000">
                      <a:off x="2207695" y="2573905"/>
                      <a:ext cx="439898" cy="495054"/>
                    </a:xfrm>
                    <a:prstGeom prst="trapezoid">
                      <a:avLst>
                        <a:gd name="adj" fmla="val 18071"/>
                      </a:avLst>
                    </a:prstGeom>
                    <a:solidFill>
                      <a:schemeClr val="accent5">
                        <a:lumMod val="90000"/>
                      </a:schemeClr>
                    </a:solid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28" name="台形 127"/>
                    <p:cNvSpPr/>
                    <p:nvPr/>
                  </p:nvSpPr>
                  <p:spPr bwMode="auto">
                    <a:xfrm rot="10800000">
                      <a:off x="2252700" y="2712718"/>
                      <a:ext cx="347625" cy="329565"/>
                    </a:xfrm>
                    <a:prstGeom prst="trapezoid">
                      <a:avLst>
                        <a:gd name="adj" fmla="val 16915"/>
                      </a:avLst>
                    </a:prstGeom>
                    <a:solidFill>
                      <a:srgbClr val="00B0F0"/>
                    </a:solid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115" name="グループ化 114"/>
                  <p:cNvGrpSpPr/>
                  <p:nvPr/>
                </p:nvGrpSpPr>
                <p:grpSpPr>
                  <a:xfrm>
                    <a:off x="4637229" y="2172370"/>
                    <a:ext cx="334186" cy="576153"/>
                    <a:chOff x="2728691" y="1434962"/>
                    <a:chExt cx="464297" cy="800471"/>
                  </a:xfrm>
                  <a:grpFill/>
                </p:grpSpPr>
                <p:sp>
                  <p:nvSpPr>
                    <p:cNvPr id="122" name="楕円 121"/>
                    <p:cNvSpPr/>
                    <p:nvPr/>
                  </p:nvSpPr>
                  <p:spPr bwMode="auto">
                    <a:xfrm>
                      <a:off x="2848327" y="1434962"/>
                      <a:ext cx="225024" cy="236028"/>
                    </a:xfrm>
                    <a:prstGeom prst="ellipse">
                      <a:avLst/>
                    </a:prstGeom>
                    <a:pattFill prst="openDmnd">
                      <a:fgClr>
                        <a:schemeClr val="tx1">
                          <a:lumMod val="85000"/>
                          <a:lumOff val="15000"/>
                        </a:schemeClr>
                      </a:fgClr>
                      <a:bgClr>
                        <a:schemeClr val="bg2">
                          <a:lumMod val="60000"/>
                          <a:lumOff val="40000"/>
                        </a:schemeClr>
                      </a:bgClr>
                    </a:patt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23" name="角丸四角形 122"/>
                    <p:cNvSpPr/>
                    <p:nvPr/>
                  </p:nvSpPr>
                  <p:spPr bwMode="auto">
                    <a:xfrm>
                      <a:off x="2934638" y="1497774"/>
                      <a:ext cx="52402" cy="654143"/>
                    </a:xfrm>
                    <a:prstGeom prst="roundRect">
                      <a:avLst>
                        <a:gd name="adj" fmla="val 50000"/>
                      </a:avLst>
                    </a:prstGeom>
                    <a:pattFill prst="dkHorz">
                      <a:fgClr>
                        <a:schemeClr val="bg1">
                          <a:lumMod val="85000"/>
                        </a:schemeClr>
                      </a:fgClr>
                      <a:bgClr>
                        <a:schemeClr val="accent3">
                          <a:lumMod val="65000"/>
                        </a:schemeClr>
                      </a:bgClr>
                    </a:patt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grpSp>
                  <p:nvGrpSpPr>
                    <p:cNvPr id="124" name="グループ化 123"/>
                    <p:cNvGrpSpPr/>
                    <p:nvPr/>
                  </p:nvGrpSpPr>
                  <p:grpSpPr>
                    <a:xfrm>
                      <a:off x="2728691" y="2132750"/>
                      <a:ext cx="464297" cy="102683"/>
                      <a:chOff x="5900186" y="2651761"/>
                      <a:chExt cx="461940" cy="102162"/>
                    </a:xfrm>
                    <a:grpFill/>
                  </p:grpSpPr>
                  <p:sp>
                    <p:nvSpPr>
                      <p:cNvPr id="125" name="片側の 2 つの角を丸めた四角形 124"/>
                      <p:cNvSpPr/>
                      <p:nvPr/>
                    </p:nvSpPr>
                    <p:spPr bwMode="auto">
                      <a:xfrm>
                        <a:off x="5949471" y="2651761"/>
                        <a:ext cx="363370" cy="82406"/>
                      </a:xfrm>
                      <a:prstGeom prst="round2SameRect">
                        <a:avLst>
                          <a:gd name="adj1" fmla="val 50000"/>
                          <a:gd name="adj2" fmla="val 0"/>
                        </a:avLst>
                      </a:prstGeom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n w="12700">
                        <a:noFill/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126" name="片側の 2 つの角を丸めた四角形 125"/>
                      <p:cNvSpPr/>
                      <p:nvPr/>
                    </p:nvSpPr>
                    <p:spPr bwMode="auto">
                      <a:xfrm>
                        <a:off x="5900186" y="2708204"/>
                        <a:ext cx="461940" cy="45719"/>
                      </a:xfrm>
                      <a:prstGeom prst="round2SameRect">
                        <a:avLst>
                          <a:gd name="adj1" fmla="val 50000"/>
                          <a:gd name="adj2" fmla="val 0"/>
                        </a:avLst>
                      </a:prstGeom>
                      <a:solidFill>
                        <a:schemeClr val="tx1"/>
                      </a:solidFill>
                      <a:ln w="12700">
                        <a:noFill/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</p:grpSp>
              <p:grpSp>
                <p:nvGrpSpPr>
                  <p:cNvPr id="116" name="グループ化 115"/>
                  <p:cNvGrpSpPr/>
                  <p:nvPr/>
                </p:nvGrpSpPr>
                <p:grpSpPr>
                  <a:xfrm flipH="1">
                    <a:off x="5164516" y="2231623"/>
                    <a:ext cx="467268" cy="522301"/>
                    <a:chOff x="3827875" y="1940823"/>
                    <a:chExt cx="959495" cy="813101"/>
                  </a:xfrm>
                  <a:grpFill/>
                </p:grpSpPr>
                <p:sp>
                  <p:nvSpPr>
                    <p:cNvPr id="119" name="フリーフォーム 118"/>
                    <p:cNvSpPr/>
                    <p:nvPr/>
                  </p:nvSpPr>
                  <p:spPr bwMode="auto">
                    <a:xfrm>
                      <a:off x="3962890" y="1940823"/>
                      <a:ext cx="644460" cy="716430"/>
                    </a:xfrm>
                    <a:custGeom>
                      <a:avLst/>
                      <a:gdLst>
                        <a:gd name="connsiteX0" fmla="*/ 390971 w 644460"/>
                        <a:gd name="connsiteY0" fmla="*/ 374 h 716430"/>
                        <a:gd name="connsiteX1" fmla="*/ 644460 w 644460"/>
                        <a:gd name="connsiteY1" fmla="*/ 109301 h 716430"/>
                        <a:gd name="connsiteX2" fmla="*/ 597918 w 644460"/>
                        <a:gd name="connsiteY2" fmla="*/ 197815 h 716430"/>
                        <a:gd name="connsiteX3" fmla="*/ 120940 w 644460"/>
                        <a:gd name="connsiteY3" fmla="*/ 378491 h 716430"/>
                        <a:gd name="connsiteX4" fmla="*/ 98561 w 644460"/>
                        <a:gd name="connsiteY4" fmla="*/ 630202 h 716430"/>
                        <a:gd name="connsiteX5" fmla="*/ 114687 w 644460"/>
                        <a:gd name="connsiteY5" fmla="*/ 716430 h 716430"/>
                        <a:gd name="connsiteX6" fmla="*/ 19275 w 644460"/>
                        <a:gd name="connsiteY6" fmla="*/ 716430 h 716430"/>
                        <a:gd name="connsiteX7" fmla="*/ 4276 w 644460"/>
                        <a:gd name="connsiteY7" fmla="*/ 646349 h 716430"/>
                        <a:gd name="connsiteX8" fmla="*/ 38487 w 644460"/>
                        <a:gd name="connsiteY8" fmla="*/ 324478 h 716430"/>
                        <a:gd name="connsiteX9" fmla="*/ 390971 w 644460"/>
                        <a:gd name="connsiteY9" fmla="*/ 374 h 71643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644460" h="716430">
                          <a:moveTo>
                            <a:pt x="390971" y="374"/>
                          </a:moveTo>
                          <a:cubicBezTo>
                            <a:pt x="478125" y="-4048"/>
                            <a:pt x="567366" y="30576"/>
                            <a:pt x="644460" y="109301"/>
                          </a:cubicBezTo>
                          <a:lnTo>
                            <a:pt x="597918" y="197815"/>
                          </a:lnTo>
                          <a:cubicBezTo>
                            <a:pt x="438450" y="5354"/>
                            <a:pt x="201856" y="94974"/>
                            <a:pt x="120940" y="378491"/>
                          </a:cubicBezTo>
                          <a:cubicBezTo>
                            <a:pt x="97901" y="459216"/>
                            <a:pt x="90739" y="546312"/>
                            <a:pt x="98561" y="630202"/>
                          </a:cubicBezTo>
                          <a:lnTo>
                            <a:pt x="114687" y="716430"/>
                          </a:lnTo>
                          <a:lnTo>
                            <a:pt x="19275" y="716430"/>
                          </a:lnTo>
                          <a:lnTo>
                            <a:pt x="4276" y="646349"/>
                          </a:lnTo>
                          <a:cubicBezTo>
                            <a:pt x="-7005" y="538930"/>
                            <a:pt x="3910" y="426985"/>
                            <a:pt x="38487" y="324478"/>
                          </a:cubicBezTo>
                          <a:cubicBezTo>
                            <a:pt x="106253" y="123580"/>
                            <a:pt x="245713" y="7745"/>
                            <a:pt x="390971" y="3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20" name="片側の 2 つの角を丸めた四角形 119"/>
                    <p:cNvSpPr/>
                    <p:nvPr/>
                  </p:nvSpPr>
                  <p:spPr bwMode="auto">
                    <a:xfrm>
                      <a:off x="3827875" y="2573904"/>
                      <a:ext cx="405045" cy="180020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chemeClr val="bg2">
                        <a:lumMod val="75000"/>
                      </a:schemeClr>
                    </a:solid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21" name="角丸四角形 120"/>
                    <p:cNvSpPr/>
                    <p:nvPr/>
                  </p:nvSpPr>
                  <p:spPr bwMode="auto">
                    <a:xfrm rot="1800000">
                      <a:off x="4427330" y="1986236"/>
                      <a:ext cx="360040" cy="225025"/>
                    </a:xfrm>
                    <a:prstGeom prst="roundRect">
                      <a:avLst>
                        <a:gd name="adj" fmla="val 50000"/>
                      </a:avLst>
                    </a:prstGeom>
                    <a:pattFill prst="lgConfetti">
                      <a:fgClr>
                        <a:schemeClr val="tx1">
                          <a:lumMod val="95000"/>
                          <a:lumOff val="5000"/>
                        </a:schemeClr>
                      </a:fgClr>
                      <a:bgClr>
                        <a:schemeClr val="bg1">
                          <a:lumMod val="50000"/>
                        </a:schemeClr>
                      </a:bgClr>
                    </a:patt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117" name="角丸四角形 116"/>
                  <p:cNvSpPr/>
                  <p:nvPr/>
                </p:nvSpPr>
                <p:spPr bwMode="auto">
                  <a:xfrm>
                    <a:off x="4100416" y="2692296"/>
                    <a:ext cx="185755" cy="64122"/>
                  </a:xfrm>
                  <a:prstGeom prst="roundRect">
                    <a:avLst/>
                  </a:prstGeom>
                  <a:solidFill>
                    <a:srgbClr val="00B0F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8" name="角丸四角形 117"/>
                  <p:cNvSpPr/>
                  <p:nvPr/>
                </p:nvSpPr>
                <p:spPr bwMode="auto">
                  <a:xfrm>
                    <a:off x="4344256" y="2692296"/>
                    <a:ext cx="185755" cy="64122"/>
                  </a:xfrm>
                  <a:prstGeom prst="roundRect">
                    <a:avLst/>
                  </a:prstGeom>
                  <a:solidFill>
                    <a:schemeClr val="bg1">
                      <a:lumMod val="65000"/>
                    </a:schemeClr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10" name="正方形/長方形 72"/>
                <p:cNvSpPr/>
                <p:nvPr/>
              </p:nvSpPr>
              <p:spPr bwMode="auto">
                <a:xfrm>
                  <a:off x="3368755" y="2843935"/>
                  <a:ext cx="3123486" cy="1215135"/>
                </a:xfrm>
                <a:custGeom>
                  <a:avLst/>
                  <a:gdLst>
                    <a:gd name="connsiteX0" fmla="*/ 0 w 3123486"/>
                    <a:gd name="connsiteY0" fmla="*/ 0 h 1215135"/>
                    <a:gd name="connsiteX1" fmla="*/ 3123486 w 3123486"/>
                    <a:gd name="connsiteY1" fmla="*/ 0 h 1215135"/>
                    <a:gd name="connsiteX2" fmla="*/ 3123486 w 3123486"/>
                    <a:gd name="connsiteY2" fmla="*/ 1215135 h 1215135"/>
                    <a:gd name="connsiteX3" fmla="*/ 0 w 3123486"/>
                    <a:gd name="connsiteY3" fmla="*/ 1215135 h 1215135"/>
                    <a:gd name="connsiteX4" fmla="*/ 0 w 3123486"/>
                    <a:gd name="connsiteY4" fmla="*/ 0 h 1215135"/>
                    <a:gd name="connsiteX0" fmla="*/ 0 w 3123486"/>
                    <a:gd name="connsiteY0" fmla="*/ 0 h 1215135"/>
                    <a:gd name="connsiteX1" fmla="*/ 3123486 w 3123486"/>
                    <a:gd name="connsiteY1" fmla="*/ 0 h 1215135"/>
                    <a:gd name="connsiteX2" fmla="*/ 3123486 w 3123486"/>
                    <a:gd name="connsiteY2" fmla="*/ 1215135 h 1215135"/>
                    <a:gd name="connsiteX3" fmla="*/ 1629965 w 3123486"/>
                    <a:gd name="connsiteY3" fmla="*/ 1209905 h 1215135"/>
                    <a:gd name="connsiteX4" fmla="*/ 0 w 3123486"/>
                    <a:gd name="connsiteY4" fmla="*/ 1215135 h 1215135"/>
                    <a:gd name="connsiteX5" fmla="*/ 0 w 3123486"/>
                    <a:gd name="connsiteY5" fmla="*/ 0 h 1215135"/>
                    <a:gd name="connsiteX0" fmla="*/ 1629965 w 3123486"/>
                    <a:gd name="connsiteY0" fmla="*/ 1209905 h 1301345"/>
                    <a:gd name="connsiteX1" fmla="*/ 0 w 3123486"/>
                    <a:gd name="connsiteY1" fmla="*/ 1215135 h 1301345"/>
                    <a:gd name="connsiteX2" fmla="*/ 0 w 3123486"/>
                    <a:gd name="connsiteY2" fmla="*/ 0 h 1301345"/>
                    <a:gd name="connsiteX3" fmla="*/ 3123486 w 3123486"/>
                    <a:gd name="connsiteY3" fmla="*/ 0 h 1301345"/>
                    <a:gd name="connsiteX4" fmla="*/ 3123486 w 3123486"/>
                    <a:gd name="connsiteY4" fmla="*/ 1215135 h 1301345"/>
                    <a:gd name="connsiteX5" fmla="*/ 1721405 w 3123486"/>
                    <a:gd name="connsiteY5" fmla="*/ 1301345 h 1301345"/>
                    <a:gd name="connsiteX0" fmla="*/ 1629965 w 3123486"/>
                    <a:gd name="connsiteY0" fmla="*/ 1209905 h 1215135"/>
                    <a:gd name="connsiteX1" fmla="*/ 0 w 3123486"/>
                    <a:gd name="connsiteY1" fmla="*/ 1215135 h 1215135"/>
                    <a:gd name="connsiteX2" fmla="*/ 0 w 3123486"/>
                    <a:gd name="connsiteY2" fmla="*/ 0 h 1215135"/>
                    <a:gd name="connsiteX3" fmla="*/ 3123486 w 3123486"/>
                    <a:gd name="connsiteY3" fmla="*/ 0 h 1215135"/>
                    <a:gd name="connsiteX4" fmla="*/ 3123486 w 3123486"/>
                    <a:gd name="connsiteY4" fmla="*/ 1215135 h 1215135"/>
                    <a:gd name="connsiteX0" fmla="*/ 0 w 3123486"/>
                    <a:gd name="connsiteY0" fmla="*/ 1215135 h 1215135"/>
                    <a:gd name="connsiteX1" fmla="*/ 0 w 3123486"/>
                    <a:gd name="connsiteY1" fmla="*/ 0 h 1215135"/>
                    <a:gd name="connsiteX2" fmla="*/ 3123486 w 3123486"/>
                    <a:gd name="connsiteY2" fmla="*/ 0 h 1215135"/>
                    <a:gd name="connsiteX3" fmla="*/ 3123486 w 3123486"/>
                    <a:gd name="connsiteY3" fmla="*/ 1215135 h 12151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123486" h="1215135">
                      <a:moveTo>
                        <a:pt x="0" y="1215135"/>
                      </a:moveTo>
                      <a:lnTo>
                        <a:pt x="0" y="0"/>
                      </a:lnTo>
                      <a:lnTo>
                        <a:pt x="3123486" y="0"/>
                      </a:lnTo>
                      <a:lnTo>
                        <a:pt x="3123486" y="1215135"/>
                      </a:lnTo>
                    </a:path>
                  </a:pathLst>
                </a:custGeom>
                <a:solidFill>
                  <a:srgbClr val="990000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1" name="正方形/長方形 110"/>
                <p:cNvSpPr/>
                <p:nvPr/>
              </p:nvSpPr>
              <p:spPr bwMode="auto">
                <a:xfrm>
                  <a:off x="3368755" y="2821545"/>
                  <a:ext cx="3123486" cy="164065"/>
                </a:xfrm>
                <a:prstGeom prst="rect">
                  <a:avLst/>
                </a:prstGeom>
                <a:solidFill>
                  <a:schemeClr val="tx1">
                    <a:alpha val="50000"/>
                  </a:schemeClr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2" name="正方形/長方形 111"/>
                <p:cNvSpPr/>
                <p:nvPr/>
              </p:nvSpPr>
              <p:spPr bwMode="auto">
                <a:xfrm>
                  <a:off x="3247060" y="2753924"/>
                  <a:ext cx="3366874" cy="135015"/>
                </a:xfrm>
                <a:prstGeom prst="rect">
                  <a:avLst/>
                </a:prstGeom>
                <a:solidFill>
                  <a:srgbClr val="990000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01" name="グループ化 100"/>
              <p:cNvGrpSpPr/>
              <p:nvPr/>
            </p:nvGrpSpPr>
            <p:grpSpPr>
              <a:xfrm>
                <a:off x="2246850" y="1804501"/>
                <a:ext cx="1740429" cy="800445"/>
                <a:chOff x="6362969" y="3364528"/>
                <a:chExt cx="1740429" cy="800445"/>
              </a:xfrm>
            </p:grpSpPr>
            <p:sp>
              <p:nvSpPr>
                <p:cNvPr id="102" name="フリーフォーム 101"/>
                <p:cNvSpPr/>
                <p:nvPr/>
              </p:nvSpPr>
              <p:spPr bwMode="auto">
                <a:xfrm>
                  <a:off x="7035478" y="336452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rgbClr val="6699FF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3" name="フリーフォーム 102"/>
                <p:cNvSpPr/>
                <p:nvPr/>
              </p:nvSpPr>
              <p:spPr bwMode="auto">
                <a:xfrm>
                  <a:off x="7500298" y="336452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rgbClr val="6699FF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4" name="フリーフォーム 103"/>
                <p:cNvSpPr/>
                <p:nvPr/>
              </p:nvSpPr>
              <p:spPr bwMode="auto">
                <a:xfrm>
                  <a:off x="7267888" y="343310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chemeClr val="accent1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5" name="フリーフォーム 104"/>
                <p:cNvSpPr/>
                <p:nvPr/>
              </p:nvSpPr>
              <p:spPr bwMode="auto">
                <a:xfrm>
                  <a:off x="7713658" y="343310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chemeClr val="accent1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6" name="フリーフォーム 105"/>
                <p:cNvSpPr/>
                <p:nvPr/>
              </p:nvSpPr>
              <p:spPr bwMode="auto">
                <a:xfrm>
                  <a:off x="6587759" y="336452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rgbClr val="6699FF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7" name="フリーフォーム 106"/>
                <p:cNvSpPr/>
                <p:nvPr/>
              </p:nvSpPr>
              <p:spPr bwMode="auto">
                <a:xfrm>
                  <a:off x="6362969" y="345596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chemeClr val="accent1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8" name="フリーフォーム 107"/>
                <p:cNvSpPr/>
                <p:nvPr/>
              </p:nvSpPr>
              <p:spPr bwMode="auto">
                <a:xfrm>
                  <a:off x="6810688" y="345596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chemeClr val="accent1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210" name="グループ化 209"/>
          <p:cNvGrpSpPr/>
          <p:nvPr/>
        </p:nvGrpSpPr>
        <p:grpSpPr>
          <a:xfrm>
            <a:off x="4090277" y="875908"/>
            <a:ext cx="1740429" cy="1729038"/>
            <a:chOff x="4090277" y="875908"/>
            <a:chExt cx="1740429" cy="1729038"/>
          </a:xfrm>
        </p:grpSpPr>
        <p:grpSp>
          <p:nvGrpSpPr>
            <p:cNvPr id="211" name="グループ化 210"/>
            <p:cNvGrpSpPr/>
            <p:nvPr/>
          </p:nvGrpSpPr>
          <p:grpSpPr>
            <a:xfrm>
              <a:off x="4194180" y="875908"/>
              <a:ext cx="1516670" cy="1125814"/>
              <a:chOff x="4194180" y="875908"/>
              <a:chExt cx="1516670" cy="1125814"/>
            </a:xfrm>
          </p:grpSpPr>
          <p:sp>
            <p:nvSpPr>
              <p:cNvPr id="301" name="正方形/長方形 300"/>
              <p:cNvSpPr/>
              <p:nvPr/>
            </p:nvSpPr>
            <p:spPr bwMode="auto">
              <a:xfrm>
                <a:off x="4194180" y="875908"/>
                <a:ext cx="1516669" cy="1125814"/>
              </a:xfrm>
              <a:prstGeom prst="rect">
                <a:avLst/>
              </a:prstGeom>
              <a:solidFill>
                <a:schemeClr val="bg1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02" name="グループ化 301"/>
              <p:cNvGrpSpPr/>
              <p:nvPr/>
            </p:nvGrpSpPr>
            <p:grpSpPr>
              <a:xfrm>
                <a:off x="4194181" y="875908"/>
                <a:ext cx="1516669" cy="1125813"/>
                <a:chOff x="2247610" y="2632365"/>
                <a:chExt cx="3240343" cy="1898170"/>
              </a:xfrm>
              <a:solidFill>
                <a:srgbClr val="FFC000"/>
              </a:solidFill>
            </p:grpSpPr>
            <p:sp>
              <p:nvSpPr>
                <p:cNvPr id="303" name="正方形/長方形 302"/>
                <p:cNvSpPr/>
                <p:nvPr/>
              </p:nvSpPr>
              <p:spPr bwMode="auto">
                <a:xfrm>
                  <a:off x="3174013" y="263236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4" name="正方形/長方形 303"/>
                <p:cNvSpPr/>
                <p:nvPr/>
              </p:nvSpPr>
              <p:spPr bwMode="auto">
                <a:xfrm>
                  <a:off x="2247610" y="263236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5" name="正方形/長方形 304"/>
                <p:cNvSpPr/>
                <p:nvPr/>
              </p:nvSpPr>
              <p:spPr bwMode="auto">
                <a:xfrm>
                  <a:off x="4099270" y="263236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6" name="正方形/長方形 305"/>
                <p:cNvSpPr/>
                <p:nvPr/>
              </p:nvSpPr>
              <p:spPr bwMode="auto">
                <a:xfrm>
                  <a:off x="3636293" y="290414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7" name="正方形/長方形 306"/>
                <p:cNvSpPr/>
                <p:nvPr/>
              </p:nvSpPr>
              <p:spPr bwMode="auto">
                <a:xfrm>
                  <a:off x="2709890" y="290414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8" name="正方形/長方形 307"/>
                <p:cNvSpPr/>
                <p:nvPr/>
              </p:nvSpPr>
              <p:spPr bwMode="auto">
                <a:xfrm>
                  <a:off x="4561550" y="290414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9" name="正方形/長方形 308"/>
                <p:cNvSpPr/>
                <p:nvPr/>
              </p:nvSpPr>
              <p:spPr bwMode="auto">
                <a:xfrm>
                  <a:off x="3174013" y="317592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0" name="正方形/長方形 309"/>
                <p:cNvSpPr/>
                <p:nvPr/>
              </p:nvSpPr>
              <p:spPr bwMode="auto">
                <a:xfrm>
                  <a:off x="2247610" y="317592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1" name="正方形/長方形 310"/>
                <p:cNvSpPr/>
                <p:nvPr/>
              </p:nvSpPr>
              <p:spPr bwMode="auto">
                <a:xfrm>
                  <a:off x="4099270" y="317592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2" name="正方形/長方形 311"/>
                <p:cNvSpPr/>
                <p:nvPr/>
              </p:nvSpPr>
              <p:spPr bwMode="auto">
                <a:xfrm>
                  <a:off x="3636293" y="344770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3" name="正方形/長方形 312"/>
                <p:cNvSpPr/>
                <p:nvPr/>
              </p:nvSpPr>
              <p:spPr bwMode="auto">
                <a:xfrm>
                  <a:off x="2709890" y="344770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4" name="正方形/長方形 313"/>
                <p:cNvSpPr/>
                <p:nvPr/>
              </p:nvSpPr>
              <p:spPr bwMode="auto">
                <a:xfrm>
                  <a:off x="4561550" y="344770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5" name="正方形/長方形 314"/>
                <p:cNvSpPr/>
                <p:nvPr/>
              </p:nvSpPr>
              <p:spPr bwMode="auto">
                <a:xfrm>
                  <a:off x="3174013" y="372456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6" name="正方形/長方形 315"/>
                <p:cNvSpPr/>
                <p:nvPr/>
              </p:nvSpPr>
              <p:spPr bwMode="auto">
                <a:xfrm>
                  <a:off x="2247610" y="372456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7" name="正方形/長方形 316"/>
                <p:cNvSpPr/>
                <p:nvPr/>
              </p:nvSpPr>
              <p:spPr bwMode="auto">
                <a:xfrm>
                  <a:off x="4099270" y="372456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8" name="正方形/長方形 317"/>
                <p:cNvSpPr/>
                <p:nvPr/>
              </p:nvSpPr>
              <p:spPr bwMode="auto">
                <a:xfrm>
                  <a:off x="3636293" y="399634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9" name="正方形/長方形 318"/>
                <p:cNvSpPr/>
                <p:nvPr/>
              </p:nvSpPr>
              <p:spPr bwMode="auto">
                <a:xfrm>
                  <a:off x="2709890" y="399634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0" name="正方形/長方形 319"/>
                <p:cNvSpPr/>
                <p:nvPr/>
              </p:nvSpPr>
              <p:spPr bwMode="auto">
                <a:xfrm>
                  <a:off x="4561550" y="399634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1" name="正方形/長方形 320"/>
                <p:cNvSpPr/>
                <p:nvPr/>
              </p:nvSpPr>
              <p:spPr bwMode="auto">
                <a:xfrm>
                  <a:off x="3174013" y="426050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2" name="正方形/長方形 321"/>
                <p:cNvSpPr/>
                <p:nvPr/>
              </p:nvSpPr>
              <p:spPr bwMode="auto">
                <a:xfrm>
                  <a:off x="2247610" y="426050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3" name="正方形/長方形 322"/>
                <p:cNvSpPr/>
                <p:nvPr/>
              </p:nvSpPr>
              <p:spPr bwMode="auto">
                <a:xfrm>
                  <a:off x="4099270" y="426050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4" name="正方形/長方形 323"/>
                <p:cNvSpPr/>
                <p:nvPr/>
              </p:nvSpPr>
              <p:spPr bwMode="auto">
                <a:xfrm>
                  <a:off x="5023830" y="263236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5" name="正方形/長方形 324"/>
                <p:cNvSpPr/>
                <p:nvPr/>
              </p:nvSpPr>
              <p:spPr bwMode="auto">
                <a:xfrm>
                  <a:off x="5023830" y="317592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6" name="正方形/長方形 325"/>
                <p:cNvSpPr/>
                <p:nvPr/>
              </p:nvSpPr>
              <p:spPr bwMode="auto">
                <a:xfrm>
                  <a:off x="5023830" y="372456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7" name="正方形/長方形 326"/>
                <p:cNvSpPr/>
                <p:nvPr/>
              </p:nvSpPr>
              <p:spPr bwMode="auto">
                <a:xfrm>
                  <a:off x="5023830" y="426050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212" name="グループ化 211"/>
            <p:cNvGrpSpPr/>
            <p:nvPr/>
          </p:nvGrpSpPr>
          <p:grpSpPr>
            <a:xfrm>
              <a:off x="4657487" y="1008299"/>
              <a:ext cx="723368" cy="861032"/>
              <a:chOff x="4485822" y="904369"/>
              <a:chExt cx="1302072" cy="1549867"/>
            </a:xfrm>
          </p:grpSpPr>
          <p:grpSp>
            <p:nvGrpSpPr>
              <p:cNvPr id="254" name="グループ化 253"/>
              <p:cNvGrpSpPr/>
              <p:nvPr/>
            </p:nvGrpSpPr>
            <p:grpSpPr>
              <a:xfrm rot="292266">
                <a:off x="5333189" y="1190647"/>
                <a:ext cx="262514" cy="550076"/>
                <a:chOff x="4894816" y="452354"/>
                <a:chExt cx="2804204" cy="5875979"/>
              </a:xfrm>
            </p:grpSpPr>
            <p:sp>
              <p:nvSpPr>
                <p:cNvPr id="291" name="角丸四角形 290"/>
                <p:cNvSpPr/>
                <p:nvPr/>
              </p:nvSpPr>
              <p:spPr bwMode="auto">
                <a:xfrm rot="15117051">
                  <a:off x="4002264" y="3207791"/>
                  <a:ext cx="2768438" cy="89786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  <a:extLst/>
              </p:spPr>
              <p:txBody>
                <a:bodyPr wrap="square" rtlCol="0" anchor="ctr"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292" name="フリーフォーム 291"/>
                <p:cNvSpPr/>
                <p:nvPr/>
              </p:nvSpPr>
              <p:spPr bwMode="auto">
                <a:xfrm rot="15117051">
                  <a:off x="3941188" y="3399779"/>
                  <a:ext cx="2741582" cy="622121"/>
                </a:xfrm>
                <a:custGeom>
                  <a:avLst/>
                  <a:gdLst>
                    <a:gd name="connsiteX0" fmla="*/ 2725306 w 2760587"/>
                    <a:gd name="connsiteY0" fmla="*/ 623681 h 642744"/>
                    <a:gd name="connsiteX1" fmla="*/ 2714959 w 2760587"/>
                    <a:gd name="connsiteY1" fmla="*/ 642744 h 642744"/>
                    <a:gd name="connsiteX2" fmla="*/ 2722811 w 2760587"/>
                    <a:gd name="connsiteY2" fmla="*/ 564856 h 642744"/>
                    <a:gd name="connsiteX3" fmla="*/ 2722812 w 2760587"/>
                    <a:gd name="connsiteY3" fmla="*/ 564857 h 642744"/>
                    <a:gd name="connsiteX4" fmla="*/ 2273877 w 2760587"/>
                    <a:gd name="connsiteY4" fmla="*/ 115921 h 642744"/>
                    <a:gd name="connsiteX5" fmla="*/ 403308 w 2760587"/>
                    <a:gd name="connsiteY5" fmla="*/ 115921 h 642744"/>
                    <a:gd name="connsiteX6" fmla="*/ 31044 w 2760587"/>
                    <a:gd name="connsiteY6" fmla="*/ 313853 h 642744"/>
                    <a:gd name="connsiteX7" fmla="*/ 0 w 2760587"/>
                    <a:gd name="connsiteY7" fmla="*/ 371047 h 642744"/>
                    <a:gd name="connsiteX8" fmla="*/ 1269 w 2760587"/>
                    <a:gd name="connsiteY8" fmla="*/ 358459 h 642744"/>
                    <a:gd name="connsiteX9" fmla="*/ 441083 w 2760587"/>
                    <a:gd name="connsiteY9" fmla="*/ 0 h 642744"/>
                    <a:gd name="connsiteX10" fmla="*/ 2311652 w 2760587"/>
                    <a:gd name="connsiteY10" fmla="*/ 0 h 642744"/>
                    <a:gd name="connsiteX11" fmla="*/ 2760587 w 2760587"/>
                    <a:gd name="connsiteY11" fmla="*/ 448935 h 642744"/>
                    <a:gd name="connsiteX12" fmla="*/ 2760586 w 2760587"/>
                    <a:gd name="connsiteY12" fmla="*/ 448935 h 642744"/>
                    <a:gd name="connsiteX13" fmla="*/ 2725306 w 2760587"/>
                    <a:gd name="connsiteY13" fmla="*/ 623681 h 6427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2760587" h="642744">
                      <a:moveTo>
                        <a:pt x="2725306" y="623681"/>
                      </a:moveTo>
                      <a:lnTo>
                        <a:pt x="2714959" y="642744"/>
                      </a:lnTo>
                      <a:lnTo>
                        <a:pt x="2722811" y="564856"/>
                      </a:lnTo>
                      <a:lnTo>
                        <a:pt x="2722812" y="564857"/>
                      </a:lnTo>
                      <a:cubicBezTo>
                        <a:pt x="2722812" y="316916"/>
                        <a:pt x="2521817" y="115922"/>
                        <a:pt x="2273877" y="115921"/>
                      </a:cubicBezTo>
                      <a:lnTo>
                        <a:pt x="403308" y="115921"/>
                      </a:lnTo>
                      <a:cubicBezTo>
                        <a:pt x="248345" y="115921"/>
                        <a:pt x="111721" y="194435"/>
                        <a:pt x="31044" y="313853"/>
                      </a:cubicBezTo>
                      <a:lnTo>
                        <a:pt x="0" y="371047"/>
                      </a:lnTo>
                      <a:lnTo>
                        <a:pt x="1269" y="358459"/>
                      </a:lnTo>
                      <a:cubicBezTo>
                        <a:pt x="43130" y="153887"/>
                        <a:pt x="224136" y="0"/>
                        <a:pt x="441083" y="0"/>
                      </a:cubicBezTo>
                      <a:lnTo>
                        <a:pt x="2311652" y="0"/>
                      </a:lnTo>
                      <a:cubicBezTo>
                        <a:pt x="2559592" y="0"/>
                        <a:pt x="2760587" y="200995"/>
                        <a:pt x="2760587" y="448935"/>
                      </a:cubicBezTo>
                      <a:lnTo>
                        <a:pt x="2760586" y="448935"/>
                      </a:lnTo>
                      <a:cubicBezTo>
                        <a:pt x="2760586" y="510920"/>
                        <a:pt x="2748024" y="569971"/>
                        <a:pt x="2725306" y="623681"/>
                      </a:cubicBezTo>
                      <a:close/>
                    </a:path>
                  </a:pathLst>
                </a:cu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grpSp>
              <p:nvGrpSpPr>
                <p:cNvPr id="293" name="グループ化 292"/>
                <p:cNvGrpSpPr/>
                <p:nvPr/>
              </p:nvGrpSpPr>
              <p:grpSpPr>
                <a:xfrm>
                  <a:off x="4894816" y="1103854"/>
                  <a:ext cx="1669192" cy="2988330"/>
                  <a:chOff x="2105674" y="525248"/>
                  <a:chExt cx="1669192" cy="2988330"/>
                </a:xfrm>
              </p:grpSpPr>
              <p:sp>
                <p:nvSpPr>
                  <p:cNvPr id="299" name="フリーフォーム 298"/>
                  <p:cNvSpPr/>
                  <p:nvPr/>
                </p:nvSpPr>
                <p:spPr bwMode="auto">
                  <a:xfrm rot="14603525">
                    <a:off x="1450042" y="1188755"/>
                    <a:ext cx="2980455" cy="1669192"/>
                  </a:xfrm>
                  <a:custGeom>
                    <a:avLst/>
                    <a:gdLst>
                      <a:gd name="connsiteX0" fmla="*/ 798882 w 825245"/>
                      <a:gd name="connsiteY0" fmla="*/ 353213 h 506869"/>
                      <a:gd name="connsiteX1" fmla="*/ 825245 w 825245"/>
                      <a:gd name="connsiteY1" fmla="*/ 416859 h 506869"/>
                      <a:gd name="connsiteX2" fmla="*/ 735235 w 825245"/>
                      <a:gd name="connsiteY2" fmla="*/ 506869 h 506869"/>
                      <a:gd name="connsiteX3" fmla="*/ 421248 w 825245"/>
                      <a:gd name="connsiteY3" fmla="*/ 506869 h 506869"/>
                      <a:gd name="connsiteX4" fmla="*/ 386212 w 825245"/>
                      <a:gd name="connsiteY4" fmla="*/ 499795 h 506869"/>
                      <a:gd name="connsiteX5" fmla="*/ 385477 w 825245"/>
                      <a:gd name="connsiteY5" fmla="*/ 499300 h 506869"/>
                      <a:gd name="connsiteX6" fmla="*/ 381172 w 825245"/>
                      <a:gd name="connsiteY6" fmla="*/ 498462 h 506869"/>
                      <a:gd name="connsiteX7" fmla="*/ 351396 w 825245"/>
                      <a:gd name="connsiteY7" fmla="*/ 478689 h 506869"/>
                      <a:gd name="connsiteX8" fmla="*/ 26363 w 825245"/>
                      <a:gd name="connsiteY8" fmla="*/ 153657 h 506869"/>
                      <a:gd name="connsiteX9" fmla="*/ 26363 w 825245"/>
                      <a:gd name="connsiteY9" fmla="*/ 26363 h 506869"/>
                      <a:gd name="connsiteX10" fmla="*/ 153656 w 825245"/>
                      <a:gd name="connsiteY10" fmla="*/ 26363 h 506869"/>
                      <a:gd name="connsiteX11" fmla="*/ 454142 w 825245"/>
                      <a:gd name="connsiteY11" fmla="*/ 326849 h 506869"/>
                      <a:gd name="connsiteX12" fmla="*/ 735235 w 825245"/>
                      <a:gd name="connsiteY12" fmla="*/ 326849 h 506869"/>
                      <a:gd name="connsiteX13" fmla="*/ 798882 w 825245"/>
                      <a:gd name="connsiteY13" fmla="*/ 353213 h 5068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825245" h="506869">
                        <a:moveTo>
                          <a:pt x="798882" y="353213"/>
                        </a:moveTo>
                        <a:cubicBezTo>
                          <a:pt x="815170" y="369501"/>
                          <a:pt x="825245" y="392004"/>
                          <a:pt x="825245" y="416859"/>
                        </a:cubicBezTo>
                        <a:cubicBezTo>
                          <a:pt x="825245" y="466570"/>
                          <a:pt x="784946" y="506869"/>
                          <a:pt x="735235" y="506869"/>
                        </a:cubicBezTo>
                        <a:lnTo>
                          <a:pt x="421248" y="506869"/>
                        </a:lnTo>
                        <a:cubicBezTo>
                          <a:pt x="408820" y="506869"/>
                          <a:pt x="396981" y="504350"/>
                          <a:pt x="386212" y="499795"/>
                        </a:cubicBezTo>
                        <a:lnTo>
                          <a:pt x="385477" y="499300"/>
                        </a:lnTo>
                        <a:lnTo>
                          <a:pt x="381172" y="498462"/>
                        </a:lnTo>
                        <a:cubicBezTo>
                          <a:pt x="370336" y="494068"/>
                          <a:pt x="360183" y="487477"/>
                          <a:pt x="351396" y="478689"/>
                        </a:cubicBezTo>
                        <a:lnTo>
                          <a:pt x="26363" y="153657"/>
                        </a:lnTo>
                        <a:cubicBezTo>
                          <a:pt x="-8788" y="118506"/>
                          <a:pt x="-8788" y="61514"/>
                          <a:pt x="26363" y="26363"/>
                        </a:cubicBezTo>
                        <a:cubicBezTo>
                          <a:pt x="61514" y="-8788"/>
                          <a:pt x="118505" y="-8788"/>
                          <a:pt x="153656" y="26363"/>
                        </a:cubicBezTo>
                        <a:lnTo>
                          <a:pt x="454142" y="326849"/>
                        </a:lnTo>
                        <a:lnTo>
                          <a:pt x="735235" y="326849"/>
                        </a:lnTo>
                        <a:cubicBezTo>
                          <a:pt x="760090" y="326849"/>
                          <a:pt x="782593" y="336924"/>
                          <a:pt x="798882" y="353213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40000"/>
                      <a:lumOff val="6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  <a:ex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300" name="フリーフォーム 299"/>
                  <p:cNvSpPr/>
                  <p:nvPr/>
                </p:nvSpPr>
                <p:spPr bwMode="auto">
                  <a:xfrm rot="17105215">
                    <a:off x="1306817" y="1543522"/>
                    <a:ext cx="2928510" cy="891961"/>
                  </a:xfrm>
                  <a:custGeom>
                    <a:avLst/>
                    <a:gdLst>
                      <a:gd name="connsiteX0" fmla="*/ 2814373 w 2814373"/>
                      <a:gd name="connsiteY0" fmla="*/ 57218 h 940092"/>
                      <a:gd name="connsiteX1" fmla="*/ 2788645 w 2814373"/>
                      <a:gd name="connsiteY1" fmla="*/ 54817 h 940092"/>
                      <a:gd name="connsiteX2" fmla="*/ 2547991 w 2814373"/>
                      <a:gd name="connsiteY2" fmla="*/ 151894 h 940092"/>
                      <a:gd name="connsiteX3" fmla="*/ 1796453 w 2814373"/>
                      <a:gd name="connsiteY3" fmla="*/ 883805 h 940092"/>
                      <a:gd name="connsiteX4" fmla="*/ 189680 w 2814373"/>
                      <a:gd name="connsiteY4" fmla="*/ 883805 h 940092"/>
                      <a:gd name="connsiteX5" fmla="*/ 57207 w 2814373"/>
                      <a:gd name="connsiteY5" fmla="*/ 909852 h 940092"/>
                      <a:gd name="connsiteX6" fmla="*/ 0 w 2814373"/>
                      <a:gd name="connsiteY6" fmla="*/ 940092 h 940092"/>
                      <a:gd name="connsiteX7" fmla="*/ 15972 w 2814373"/>
                      <a:gd name="connsiteY7" fmla="*/ 910665 h 940092"/>
                      <a:gd name="connsiteX8" fmla="*/ 272647 w 2814373"/>
                      <a:gd name="connsiteY8" fmla="*/ 774193 h 940092"/>
                      <a:gd name="connsiteX9" fmla="*/ 1734026 w 2814373"/>
                      <a:gd name="connsiteY9" fmla="*/ 774192 h 940092"/>
                      <a:gd name="connsiteX10" fmla="*/ 2417559 w 2814373"/>
                      <a:gd name="connsiteY10" fmla="*/ 90660 h 940092"/>
                      <a:gd name="connsiteX11" fmla="*/ 2636437 w 2814373"/>
                      <a:gd name="connsiteY11" fmla="*/ 0 h 940092"/>
                      <a:gd name="connsiteX12" fmla="*/ 2806757 w 2814373"/>
                      <a:gd name="connsiteY12" fmla="*/ 50997 h 94009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2814373" h="940092">
                        <a:moveTo>
                          <a:pt x="2814373" y="57218"/>
                        </a:moveTo>
                        <a:lnTo>
                          <a:pt x="2788645" y="54817"/>
                        </a:lnTo>
                        <a:cubicBezTo>
                          <a:pt x="2701544" y="54817"/>
                          <a:pt x="2614447" y="87177"/>
                          <a:pt x="2547991" y="151894"/>
                        </a:cubicBezTo>
                        <a:lnTo>
                          <a:pt x="1796453" y="883805"/>
                        </a:lnTo>
                        <a:lnTo>
                          <a:pt x="189680" y="883805"/>
                        </a:lnTo>
                        <a:cubicBezTo>
                          <a:pt x="142690" y="883806"/>
                          <a:pt x="97924" y="893080"/>
                          <a:pt x="57207" y="909852"/>
                        </a:cubicBezTo>
                        <a:lnTo>
                          <a:pt x="0" y="940092"/>
                        </a:lnTo>
                        <a:lnTo>
                          <a:pt x="15972" y="910665"/>
                        </a:lnTo>
                        <a:cubicBezTo>
                          <a:pt x="71599" y="828328"/>
                          <a:pt x="165801" y="774193"/>
                          <a:pt x="272647" y="774193"/>
                        </a:cubicBezTo>
                        <a:lnTo>
                          <a:pt x="1734026" y="774192"/>
                        </a:lnTo>
                        <a:lnTo>
                          <a:pt x="2417559" y="90660"/>
                        </a:lnTo>
                        <a:cubicBezTo>
                          <a:pt x="2478002" y="30221"/>
                          <a:pt x="2557218" y="0"/>
                          <a:pt x="2636437" y="0"/>
                        </a:cubicBezTo>
                        <a:cubicBezTo>
                          <a:pt x="2695852" y="0"/>
                          <a:pt x="2755264" y="17000"/>
                          <a:pt x="2806757" y="50997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60000"/>
                      <a:lumOff val="4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</p:grpSp>
            <p:sp>
              <p:nvSpPr>
                <p:cNvPr id="294" name="フリーフォーム 293"/>
                <p:cNvSpPr/>
                <p:nvPr/>
              </p:nvSpPr>
              <p:spPr bwMode="auto">
                <a:xfrm rot="14603525">
                  <a:off x="4579736" y="1188755"/>
                  <a:ext cx="2980455" cy="1669192"/>
                </a:xfrm>
                <a:custGeom>
                  <a:avLst/>
                  <a:gdLst>
                    <a:gd name="connsiteX0" fmla="*/ 798882 w 825245"/>
                    <a:gd name="connsiteY0" fmla="*/ 353213 h 506869"/>
                    <a:gd name="connsiteX1" fmla="*/ 825245 w 825245"/>
                    <a:gd name="connsiteY1" fmla="*/ 416859 h 506869"/>
                    <a:gd name="connsiteX2" fmla="*/ 735235 w 825245"/>
                    <a:gd name="connsiteY2" fmla="*/ 506869 h 506869"/>
                    <a:gd name="connsiteX3" fmla="*/ 421248 w 825245"/>
                    <a:gd name="connsiteY3" fmla="*/ 506869 h 506869"/>
                    <a:gd name="connsiteX4" fmla="*/ 386212 w 825245"/>
                    <a:gd name="connsiteY4" fmla="*/ 499795 h 506869"/>
                    <a:gd name="connsiteX5" fmla="*/ 385477 w 825245"/>
                    <a:gd name="connsiteY5" fmla="*/ 499300 h 506869"/>
                    <a:gd name="connsiteX6" fmla="*/ 381172 w 825245"/>
                    <a:gd name="connsiteY6" fmla="*/ 498462 h 506869"/>
                    <a:gd name="connsiteX7" fmla="*/ 351396 w 825245"/>
                    <a:gd name="connsiteY7" fmla="*/ 478689 h 506869"/>
                    <a:gd name="connsiteX8" fmla="*/ 26363 w 825245"/>
                    <a:gd name="connsiteY8" fmla="*/ 153657 h 506869"/>
                    <a:gd name="connsiteX9" fmla="*/ 26363 w 825245"/>
                    <a:gd name="connsiteY9" fmla="*/ 26363 h 506869"/>
                    <a:gd name="connsiteX10" fmla="*/ 153656 w 825245"/>
                    <a:gd name="connsiteY10" fmla="*/ 26363 h 506869"/>
                    <a:gd name="connsiteX11" fmla="*/ 454142 w 825245"/>
                    <a:gd name="connsiteY11" fmla="*/ 326849 h 506869"/>
                    <a:gd name="connsiteX12" fmla="*/ 735235 w 825245"/>
                    <a:gd name="connsiteY12" fmla="*/ 326849 h 506869"/>
                    <a:gd name="connsiteX13" fmla="*/ 798882 w 825245"/>
                    <a:gd name="connsiteY13" fmla="*/ 353213 h 5068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825245" h="506869">
                      <a:moveTo>
                        <a:pt x="798882" y="353213"/>
                      </a:moveTo>
                      <a:cubicBezTo>
                        <a:pt x="815170" y="369501"/>
                        <a:pt x="825245" y="392004"/>
                        <a:pt x="825245" y="416859"/>
                      </a:cubicBezTo>
                      <a:cubicBezTo>
                        <a:pt x="825245" y="466570"/>
                        <a:pt x="784946" y="506869"/>
                        <a:pt x="735235" y="506869"/>
                      </a:cubicBezTo>
                      <a:lnTo>
                        <a:pt x="421248" y="506869"/>
                      </a:lnTo>
                      <a:cubicBezTo>
                        <a:pt x="408820" y="506869"/>
                        <a:pt x="396981" y="504350"/>
                        <a:pt x="386212" y="499795"/>
                      </a:cubicBezTo>
                      <a:lnTo>
                        <a:pt x="385477" y="499300"/>
                      </a:lnTo>
                      <a:lnTo>
                        <a:pt x="381172" y="498462"/>
                      </a:lnTo>
                      <a:cubicBezTo>
                        <a:pt x="370336" y="494068"/>
                        <a:pt x="360183" y="487477"/>
                        <a:pt x="351396" y="478689"/>
                      </a:cubicBezTo>
                      <a:lnTo>
                        <a:pt x="26363" y="153657"/>
                      </a:lnTo>
                      <a:cubicBezTo>
                        <a:pt x="-8788" y="118506"/>
                        <a:pt x="-8788" y="61514"/>
                        <a:pt x="26363" y="26363"/>
                      </a:cubicBezTo>
                      <a:cubicBezTo>
                        <a:pt x="61514" y="-8788"/>
                        <a:pt x="118505" y="-8788"/>
                        <a:pt x="153656" y="26363"/>
                      </a:cubicBezTo>
                      <a:lnTo>
                        <a:pt x="454142" y="326849"/>
                      </a:lnTo>
                      <a:lnTo>
                        <a:pt x="735235" y="326849"/>
                      </a:lnTo>
                      <a:cubicBezTo>
                        <a:pt x="760090" y="326849"/>
                        <a:pt x="782593" y="336924"/>
                        <a:pt x="798882" y="353213"/>
                      </a:cubicBezTo>
                      <a:close/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  <a:extLst/>
              </p:spPr>
              <p:txBody>
                <a:bodyPr wrap="square" rtlCol="0" anchor="ctr"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295" name="フリーフォーム 294"/>
                <p:cNvSpPr/>
                <p:nvPr/>
              </p:nvSpPr>
              <p:spPr bwMode="auto">
                <a:xfrm rot="17105215">
                  <a:off x="4436511" y="1543522"/>
                  <a:ext cx="2928510" cy="891961"/>
                </a:xfrm>
                <a:custGeom>
                  <a:avLst/>
                  <a:gdLst>
                    <a:gd name="connsiteX0" fmla="*/ 2814373 w 2814373"/>
                    <a:gd name="connsiteY0" fmla="*/ 57218 h 940092"/>
                    <a:gd name="connsiteX1" fmla="*/ 2788645 w 2814373"/>
                    <a:gd name="connsiteY1" fmla="*/ 54817 h 940092"/>
                    <a:gd name="connsiteX2" fmla="*/ 2547991 w 2814373"/>
                    <a:gd name="connsiteY2" fmla="*/ 151894 h 940092"/>
                    <a:gd name="connsiteX3" fmla="*/ 1796453 w 2814373"/>
                    <a:gd name="connsiteY3" fmla="*/ 883805 h 940092"/>
                    <a:gd name="connsiteX4" fmla="*/ 189680 w 2814373"/>
                    <a:gd name="connsiteY4" fmla="*/ 883805 h 940092"/>
                    <a:gd name="connsiteX5" fmla="*/ 57207 w 2814373"/>
                    <a:gd name="connsiteY5" fmla="*/ 909852 h 940092"/>
                    <a:gd name="connsiteX6" fmla="*/ 0 w 2814373"/>
                    <a:gd name="connsiteY6" fmla="*/ 940092 h 940092"/>
                    <a:gd name="connsiteX7" fmla="*/ 15972 w 2814373"/>
                    <a:gd name="connsiteY7" fmla="*/ 910665 h 940092"/>
                    <a:gd name="connsiteX8" fmla="*/ 272647 w 2814373"/>
                    <a:gd name="connsiteY8" fmla="*/ 774193 h 940092"/>
                    <a:gd name="connsiteX9" fmla="*/ 1734026 w 2814373"/>
                    <a:gd name="connsiteY9" fmla="*/ 774192 h 940092"/>
                    <a:gd name="connsiteX10" fmla="*/ 2417559 w 2814373"/>
                    <a:gd name="connsiteY10" fmla="*/ 90660 h 940092"/>
                    <a:gd name="connsiteX11" fmla="*/ 2636437 w 2814373"/>
                    <a:gd name="connsiteY11" fmla="*/ 0 h 940092"/>
                    <a:gd name="connsiteX12" fmla="*/ 2806757 w 2814373"/>
                    <a:gd name="connsiteY12" fmla="*/ 50997 h 9400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2814373" h="940092">
                      <a:moveTo>
                        <a:pt x="2814373" y="57218"/>
                      </a:moveTo>
                      <a:lnTo>
                        <a:pt x="2788645" y="54817"/>
                      </a:lnTo>
                      <a:cubicBezTo>
                        <a:pt x="2701544" y="54817"/>
                        <a:pt x="2614447" y="87177"/>
                        <a:pt x="2547991" y="151894"/>
                      </a:cubicBezTo>
                      <a:lnTo>
                        <a:pt x="1796453" y="883805"/>
                      </a:lnTo>
                      <a:lnTo>
                        <a:pt x="189680" y="883805"/>
                      </a:lnTo>
                      <a:cubicBezTo>
                        <a:pt x="142690" y="883806"/>
                        <a:pt x="97924" y="893080"/>
                        <a:pt x="57207" y="909852"/>
                      </a:cubicBezTo>
                      <a:lnTo>
                        <a:pt x="0" y="940092"/>
                      </a:lnTo>
                      <a:lnTo>
                        <a:pt x="15972" y="910665"/>
                      </a:lnTo>
                      <a:cubicBezTo>
                        <a:pt x="71599" y="828328"/>
                        <a:pt x="165801" y="774193"/>
                        <a:pt x="272647" y="774193"/>
                      </a:cubicBezTo>
                      <a:lnTo>
                        <a:pt x="1734026" y="774192"/>
                      </a:lnTo>
                      <a:lnTo>
                        <a:pt x="2417559" y="90660"/>
                      </a:lnTo>
                      <a:cubicBezTo>
                        <a:pt x="2478002" y="30221"/>
                        <a:pt x="2557218" y="0"/>
                        <a:pt x="2636437" y="0"/>
                      </a:cubicBezTo>
                      <a:cubicBezTo>
                        <a:pt x="2695852" y="0"/>
                        <a:pt x="2755264" y="17000"/>
                        <a:pt x="2806757" y="50997"/>
                      </a:cubicBezTo>
                      <a:close/>
                    </a:path>
                  </a:pathLst>
                </a:cu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296" name="フリーフォーム 295"/>
                <p:cNvSpPr/>
                <p:nvPr/>
              </p:nvSpPr>
              <p:spPr bwMode="auto">
                <a:xfrm rot="17303525">
                  <a:off x="5011386" y="1247153"/>
                  <a:ext cx="2982868" cy="1393270"/>
                </a:xfrm>
                <a:custGeom>
                  <a:avLst/>
                  <a:gdLst>
                    <a:gd name="connsiteX0" fmla="*/ 777371 w 867381"/>
                    <a:gd name="connsiteY0" fmla="*/ 0 h 405146"/>
                    <a:gd name="connsiteX1" fmla="*/ 841018 w 867381"/>
                    <a:gd name="connsiteY1" fmla="*/ 26363 h 405146"/>
                    <a:gd name="connsiteX2" fmla="*/ 841018 w 867381"/>
                    <a:gd name="connsiteY2" fmla="*/ 153656 h 405146"/>
                    <a:gd name="connsiteX3" fmla="*/ 618995 w 867381"/>
                    <a:gd name="connsiteY3" fmla="*/ 375679 h 405146"/>
                    <a:gd name="connsiteX4" fmla="*/ 589219 w 867381"/>
                    <a:gd name="connsiteY4" fmla="*/ 395451 h 405146"/>
                    <a:gd name="connsiteX5" fmla="*/ 588349 w 867381"/>
                    <a:gd name="connsiteY5" fmla="*/ 395621 h 405146"/>
                    <a:gd name="connsiteX6" fmla="*/ 584712 w 867381"/>
                    <a:gd name="connsiteY6" fmla="*/ 398073 h 405146"/>
                    <a:gd name="connsiteX7" fmla="*/ 549676 w 867381"/>
                    <a:gd name="connsiteY7" fmla="*/ 405146 h 405146"/>
                    <a:gd name="connsiteX8" fmla="*/ 90010 w 867381"/>
                    <a:gd name="connsiteY8" fmla="*/ 405146 h 405146"/>
                    <a:gd name="connsiteX9" fmla="*/ 0 w 867381"/>
                    <a:gd name="connsiteY9" fmla="*/ 315136 h 405146"/>
                    <a:gd name="connsiteX10" fmla="*/ 90010 w 867381"/>
                    <a:gd name="connsiteY10" fmla="*/ 225126 h 405146"/>
                    <a:gd name="connsiteX11" fmla="*/ 514961 w 867381"/>
                    <a:gd name="connsiteY11" fmla="*/ 225126 h 405146"/>
                    <a:gd name="connsiteX12" fmla="*/ 713724 w 867381"/>
                    <a:gd name="connsiteY12" fmla="*/ 26363 h 405146"/>
                    <a:gd name="connsiteX13" fmla="*/ 777371 w 867381"/>
                    <a:gd name="connsiteY13" fmla="*/ 0 h 4051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867381" h="405146">
                      <a:moveTo>
                        <a:pt x="777371" y="0"/>
                      </a:moveTo>
                      <a:cubicBezTo>
                        <a:pt x="800407" y="0"/>
                        <a:pt x="823442" y="8788"/>
                        <a:pt x="841018" y="26363"/>
                      </a:cubicBezTo>
                      <a:cubicBezTo>
                        <a:pt x="876169" y="61514"/>
                        <a:pt x="876169" y="118505"/>
                        <a:pt x="841018" y="153656"/>
                      </a:cubicBezTo>
                      <a:lnTo>
                        <a:pt x="618995" y="375679"/>
                      </a:lnTo>
                      <a:cubicBezTo>
                        <a:pt x="610207" y="384467"/>
                        <a:pt x="600055" y="391057"/>
                        <a:pt x="589219" y="395451"/>
                      </a:cubicBezTo>
                      <a:lnTo>
                        <a:pt x="588349" y="395621"/>
                      </a:lnTo>
                      <a:lnTo>
                        <a:pt x="584712" y="398073"/>
                      </a:lnTo>
                      <a:cubicBezTo>
                        <a:pt x="573943" y="402627"/>
                        <a:pt x="562104" y="405146"/>
                        <a:pt x="549676" y="405146"/>
                      </a:cubicBezTo>
                      <a:lnTo>
                        <a:pt x="90010" y="405146"/>
                      </a:lnTo>
                      <a:cubicBezTo>
                        <a:pt x="40299" y="405146"/>
                        <a:pt x="0" y="364847"/>
                        <a:pt x="0" y="315136"/>
                      </a:cubicBezTo>
                      <a:cubicBezTo>
                        <a:pt x="0" y="265425"/>
                        <a:pt x="40299" y="225126"/>
                        <a:pt x="90010" y="225126"/>
                      </a:cubicBezTo>
                      <a:lnTo>
                        <a:pt x="514961" y="225126"/>
                      </a:lnTo>
                      <a:lnTo>
                        <a:pt x="713724" y="26363"/>
                      </a:lnTo>
                      <a:cubicBezTo>
                        <a:pt x="731300" y="8788"/>
                        <a:pt x="754335" y="0"/>
                        <a:pt x="777371" y="0"/>
                      </a:cubicBezTo>
                      <a:close/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  <a:extLst/>
              </p:spPr>
              <p:txBody>
                <a:bodyPr wrap="square" rtlCol="0" anchor="ctr"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297" name="フリーフォーム 296"/>
                <p:cNvSpPr/>
                <p:nvPr/>
              </p:nvSpPr>
              <p:spPr bwMode="auto">
                <a:xfrm rot="17303525">
                  <a:off x="4929454" y="1447997"/>
                  <a:ext cx="2814373" cy="940092"/>
                </a:xfrm>
                <a:custGeom>
                  <a:avLst/>
                  <a:gdLst>
                    <a:gd name="connsiteX0" fmla="*/ 2814373 w 2814373"/>
                    <a:gd name="connsiteY0" fmla="*/ 57218 h 940092"/>
                    <a:gd name="connsiteX1" fmla="*/ 2788645 w 2814373"/>
                    <a:gd name="connsiteY1" fmla="*/ 54817 h 940092"/>
                    <a:gd name="connsiteX2" fmla="*/ 2547991 w 2814373"/>
                    <a:gd name="connsiteY2" fmla="*/ 151894 h 940092"/>
                    <a:gd name="connsiteX3" fmla="*/ 1796453 w 2814373"/>
                    <a:gd name="connsiteY3" fmla="*/ 883805 h 940092"/>
                    <a:gd name="connsiteX4" fmla="*/ 189680 w 2814373"/>
                    <a:gd name="connsiteY4" fmla="*/ 883805 h 940092"/>
                    <a:gd name="connsiteX5" fmla="*/ 57207 w 2814373"/>
                    <a:gd name="connsiteY5" fmla="*/ 909852 h 940092"/>
                    <a:gd name="connsiteX6" fmla="*/ 0 w 2814373"/>
                    <a:gd name="connsiteY6" fmla="*/ 940092 h 940092"/>
                    <a:gd name="connsiteX7" fmla="*/ 15972 w 2814373"/>
                    <a:gd name="connsiteY7" fmla="*/ 910665 h 940092"/>
                    <a:gd name="connsiteX8" fmla="*/ 272647 w 2814373"/>
                    <a:gd name="connsiteY8" fmla="*/ 774193 h 940092"/>
                    <a:gd name="connsiteX9" fmla="*/ 1734026 w 2814373"/>
                    <a:gd name="connsiteY9" fmla="*/ 774192 h 940092"/>
                    <a:gd name="connsiteX10" fmla="*/ 2417559 w 2814373"/>
                    <a:gd name="connsiteY10" fmla="*/ 90660 h 940092"/>
                    <a:gd name="connsiteX11" fmla="*/ 2636437 w 2814373"/>
                    <a:gd name="connsiteY11" fmla="*/ 0 h 940092"/>
                    <a:gd name="connsiteX12" fmla="*/ 2806757 w 2814373"/>
                    <a:gd name="connsiteY12" fmla="*/ 50997 h 9400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2814373" h="940092">
                      <a:moveTo>
                        <a:pt x="2814373" y="57218"/>
                      </a:moveTo>
                      <a:lnTo>
                        <a:pt x="2788645" y="54817"/>
                      </a:lnTo>
                      <a:cubicBezTo>
                        <a:pt x="2701544" y="54817"/>
                        <a:pt x="2614447" y="87177"/>
                        <a:pt x="2547991" y="151894"/>
                      </a:cubicBezTo>
                      <a:lnTo>
                        <a:pt x="1796453" y="883805"/>
                      </a:lnTo>
                      <a:lnTo>
                        <a:pt x="189680" y="883805"/>
                      </a:lnTo>
                      <a:cubicBezTo>
                        <a:pt x="142690" y="883806"/>
                        <a:pt x="97924" y="893080"/>
                        <a:pt x="57207" y="909852"/>
                      </a:cubicBezTo>
                      <a:lnTo>
                        <a:pt x="0" y="940092"/>
                      </a:lnTo>
                      <a:lnTo>
                        <a:pt x="15972" y="910665"/>
                      </a:lnTo>
                      <a:cubicBezTo>
                        <a:pt x="71599" y="828328"/>
                        <a:pt x="165801" y="774193"/>
                        <a:pt x="272647" y="774193"/>
                      </a:cubicBezTo>
                      <a:lnTo>
                        <a:pt x="1734026" y="774192"/>
                      </a:lnTo>
                      <a:lnTo>
                        <a:pt x="2417559" y="90660"/>
                      </a:lnTo>
                      <a:cubicBezTo>
                        <a:pt x="2478002" y="30221"/>
                        <a:pt x="2557218" y="0"/>
                        <a:pt x="2636437" y="0"/>
                      </a:cubicBezTo>
                      <a:cubicBezTo>
                        <a:pt x="2695852" y="0"/>
                        <a:pt x="2755264" y="17000"/>
                        <a:pt x="2806757" y="50997"/>
                      </a:cubicBezTo>
                      <a:close/>
                    </a:path>
                  </a:pathLst>
                </a:cu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298" name="フリーフォーム 297"/>
                <p:cNvSpPr/>
                <p:nvPr/>
              </p:nvSpPr>
              <p:spPr bwMode="auto">
                <a:xfrm rot="17303525">
                  <a:off x="3680847" y="2310159"/>
                  <a:ext cx="5801414" cy="2234933"/>
                </a:xfrm>
                <a:custGeom>
                  <a:avLst/>
                  <a:gdLst>
                    <a:gd name="connsiteX0" fmla="*/ 354612 w 1653327"/>
                    <a:gd name="connsiteY0" fmla="*/ 0 h 691784"/>
                    <a:gd name="connsiteX1" fmla="*/ 864794 w 1653327"/>
                    <a:gd name="connsiteY1" fmla="*/ 0 h 691784"/>
                    <a:gd name="connsiteX2" fmla="*/ 1096839 w 1653327"/>
                    <a:gd name="connsiteY2" fmla="*/ 232045 h 691784"/>
                    <a:gd name="connsiteX3" fmla="*/ 1086336 w 1653327"/>
                    <a:gd name="connsiteY3" fmla="*/ 284070 h 691784"/>
                    <a:gd name="connsiteX4" fmla="*/ 1348884 w 1653327"/>
                    <a:gd name="connsiteY4" fmla="*/ 284070 h 691784"/>
                    <a:gd name="connsiteX5" fmla="*/ 1517753 w 1653327"/>
                    <a:gd name="connsiteY5" fmla="*/ 115201 h 691784"/>
                    <a:gd name="connsiteX6" fmla="*/ 1630067 w 1653327"/>
                    <a:gd name="connsiteY6" fmla="*/ 115201 h 691784"/>
                    <a:gd name="connsiteX7" fmla="*/ 1630066 w 1653327"/>
                    <a:gd name="connsiteY7" fmla="*/ 115201 h 691784"/>
                    <a:gd name="connsiteX8" fmla="*/ 1630066 w 1653327"/>
                    <a:gd name="connsiteY8" fmla="*/ 227515 h 691784"/>
                    <a:gd name="connsiteX9" fmla="*/ 1415468 w 1653327"/>
                    <a:gd name="connsiteY9" fmla="*/ 442112 h 691784"/>
                    <a:gd name="connsiteX10" fmla="*/ 1359311 w 1653327"/>
                    <a:gd name="connsiteY10" fmla="*/ 465373 h 691784"/>
                    <a:gd name="connsiteX11" fmla="*/ 1352721 w 1653327"/>
                    <a:gd name="connsiteY11" fmla="*/ 464090 h 691784"/>
                    <a:gd name="connsiteX12" fmla="*/ 893972 w 1653327"/>
                    <a:gd name="connsiteY12" fmla="*/ 464090 h 691784"/>
                    <a:gd name="connsiteX13" fmla="*/ 884255 w 1653327"/>
                    <a:gd name="connsiteY13" fmla="*/ 462128 h 691784"/>
                    <a:gd name="connsiteX14" fmla="*/ 864794 w 1653327"/>
                    <a:gd name="connsiteY14" fmla="*/ 464090 h 691784"/>
                    <a:gd name="connsiteX15" fmla="*/ 632351 w 1653327"/>
                    <a:gd name="connsiteY15" fmla="*/ 464090 h 691784"/>
                    <a:gd name="connsiteX16" fmla="*/ 575427 w 1653327"/>
                    <a:gd name="connsiteY16" fmla="*/ 691784 h 691784"/>
                    <a:gd name="connsiteX17" fmla="*/ 0 w 1653327"/>
                    <a:gd name="connsiteY17" fmla="*/ 691784 h 691784"/>
                    <a:gd name="connsiteX18" fmla="*/ 125759 w 1653327"/>
                    <a:gd name="connsiteY18" fmla="*/ 188750 h 691784"/>
                    <a:gd name="connsiteX19" fmla="*/ 131308 w 1653327"/>
                    <a:gd name="connsiteY19" fmla="*/ 188750 h 691784"/>
                    <a:gd name="connsiteX20" fmla="*/ 140802 w 1653327"/>
                    <a:gd name="connsiteY20" fmla="*/ 141723 h 691784"/>
                    <a:gd name="connsiteX21" fmla="*/ 354612 w 1653327"/>
                    <a:gd name="connsiteY21" fmla="*/ 0 h 691784"/>
                    <a:gd name="connsiteX0" fmla="*/ 354612 w 1653327"/>
                    <a:gd name="connsiteY0" fmla="*/ 0 h 691784"/>
                    <a:gd name="connsiteX1" fmla="*/ 864794 w 1653327"/>
                    <a:gd name="connsiteY1" fmla="*/ 0 h 691784"/>
                    <a:gd name="connsiteX2" fmla="*/ 1096839 w 1653327"/>
                    <a:gd name="connsiteY2" fmla="*/ 232045 h 691784"/>
                    <a:gd name="connsiteX3" fmla="*/ 1086336 w 1653327"/>
                    <a:gd name="connsiteY3" fmla="*/ 284070 h 691784"/>
                    <a:gd name="connsiteX4" fmla="*/ 1348884 w 1653327"/>
                    <a:gd name="connsiteY4" fmla="*/ 284070 h 691784"/>
                    <a:gd name="connsiteX5" fmla="*/ 1517753 w 1653327"/>
                    <a:gd name="connsiteY5" fmla="*/ 115201 h 691784"/>
                    <a:gd name="connsiteX6" fmla="*/ 1630067 w 1653327"/>
                    <a:gd name="connsiteY6" fmla="*/ 115201 h 691784"/>
                    <a:gd name="connsiteX7" fmla="*/ 1630066 w 1653327"/>
                    <a:gd name="connsiteY7" fmla="*/ 115201 h 691784"/>
                    <a:gd name="connsiteX8" fmla="*/ 1630066 w 1653327"/>
                    <a:gd name="connsiteY8" fmla="*/ 227515 h 691784"/>
                    <a:gd name="connsiteX9" fmla="*/ 1415468 w 1653327"/>
                    <a:gd name="connsiteY9" fmla="*/ 442112 h 691784"/>
                    <a:gd name="connsiteX10" fmla="*/ 1359311 w 1653327"/>
                    <a:gd name="connsiteY10" fmla="*/ 465373 h 691784"/>
                    <a:gd name="connsiteX11" fmla="*/ 1352721 w 1653327"/>
                    <a:gd name="connsiteY11" fmla="*/ 464090 h 691784"/>
                    <a:gd name="connsiteX12" fmla="*/ 893972 w 1653327"/>
                    <a:gd name="connsiteY12" fmla="*/ 464090 h 691784"/>
                    <a:gd name="connsiteX13" fmla="*/ 884255 w 1653327"/>
                    <a:gd name="connsiteY13" fmla="*/ 462128 h 691784"/>
                    <a:gd name="connsiteX14" fmla="*/ 864794 w 1653327"/>
                    <a:gd name="connsiteY14" fmla="*/ 464090 h 691784"/>
                    <a:gd name="connsiteX15" fmla="*/ 632351 w 1653327"/>
                    <a:gd name="connsiteY15" fmla="*/ 464090 h 691784"/>
                    <a:gd name="connsiteX16" fmla="*/ 575427 w 1653327"/>
                    <a:gd name="connsiteY16" fmla="*/ 691784 h 691784"/>
                    <a:gd name="connsiteX17" fmla="*/ 0 w 1653327"/>
                    <a:gd name="connsiteY17" fmla="*/ 691784 h 691784"/>
                    <a:gd name="connsiteX18" fmla="*/ 125759 w 1653327"/>
                    <a:gd name="connsiteY18" fmla="*/ 188750 h 691784"/>
                    <a:gd name="connsiteX19" fmla="*/ 140802 w 1653327"/>
                    <a:gd name="connsiteY19" fmla="*/ 141723 h 691784"/>
                    <a:gd name="connsiteX20" fmla="*/ 354612 w 1653327"/>
                    <a:gd name="connsiteY20" fmla="*/ 0 h 691784"/>
                    <a:gd name="connsiteX0" fmla="*/ 354612 w 1653327"/>
                    <a:gd name="connsiteY0" fmla="*/ 0 h 691784"/>
                    <a:gd name="connsiteX1" fmla="*/ 864794 w 1653327"/>
                    <a:gd name="connsiteY1" fmla="*/ 0 h 691784"/>
                    <a:gd name="connsiteX2" fmla="*/ 1096839 w 1653327"/>
                    <a:gd name="connsiteY2" fmla="*/ 232045 h 691784"/>
                    <a:gd name="connsiteX3" fmla="*/ 1348884 w 1653327"/>
                    <a:gd name="connsiteY3" fmla="*/ 284070 h 691784"/>
                    <a:gd name="connsiteX4" fmla="*/ 1517753 w 1653327"/>
                    <a:gd name="connsiteY4" fmla="*/ 115201 h 691784"/>
                    <a:gd name="connsiteX5" fmla="*/ 1630067 w 1653327"/>
                    <a:gd name="connsiteY5" fmla="*/ 115201 h 691784"/>
                    <a:gd name="connsiteX6" fmla="*/ 1630066 w 1653327"/>
                    <a:gd name="connsiteY6" fmla="*/ 115201 h 691784"/>
                    <a:gd name="connsiteX7" fmla="*/ 1630066 w 1653327"/>
                    <a:gd name="connsiteY7" fmla="*/ 227515 h 691784"/>
                    <a:gd name="connsiteX8" fmla="*/ 1415468 w 1653327"/>
                    <a:gd name="connsiteY8" fmla="*/ 442112 h 691784"/>
                    <a:gd name="connsiteX9" fmla="*/ 1359311 w 1653327"/>
                    <a:gd name="connsiteY9" fmla="*/ 465373 h 691784"/>
                    <a:gd name="connsiteX10" fmla="*/ 1352721 w 1653327"/>
                    <a:gd name="connsiteY10" fmla="*/ 464090 h 691784"/>
                    <a:gd name="connsiteX11" fmla="*/ 893972 w 1653327"/>
                    <a:gd name="connsiteY11" fmla="*/ 464090 h 691784"/>
                    <a:gd name="connsiteX12" fmla="*/ 884255 w 1653327"/>
                    <a:gd name="connsiteY12" fmla="*/ 462128 h 691784"/>
                    <a:gd name="connsiteX13" fmla="*/ 864794 w 1653327"/>
                    <a:gd name="connsiteY13" fmla="*/ 464090 h 691784"/>
                    <a:gd name="connsiteX14" fmla="*/ 632351 w 1653327"/>
                    <a:gd name="connsiteY14" fmla="*/ 464090 h 691784"/>
                    <a:gd name="connsiteX15" fmla="*/ 575427 w 1653327"/>
                    <a:gd name="connsiteY15" fmla="*/ 691784 h 691784"/>
                    <a:gd name="connsiteX16" fmla="*/ 0 w 1653327"/>
                    <a:gd name="connsiteY16" fmla="*/ 691784 h 691784"/>
                    <a:gd name="connsiteX17" fmla="*/ 125759 w 1653327"/>
                    <a:gd name="connsiteY17" fmla="*/ 188750 h 691784"/>
                    <a:gd name="connsiteX18" fmla="*/ 140802 w 1653327"/>
                    <a:gd name="connsiteY18" fmla="*/ 141723 h 691784"/>
                    <a:gd name="connsiteX19" fmla="*/ 354612 w 1653327"/>
                    <a:gd name="connsiteY19" fmla="*/ 0 h 691784"/>
                    <a:gd name="connsiteX0" fmla="*/ 354612 w 1653327"/>
                    <a:gd name="connsiteY0" fmla="*/ 0 h 691784"/>
                    <a:gd name="connsiteX1" fmla="*/ 864794 w 1653327"/>
                    <a:gd name="connsiteY1" fmla="*/ 0 h 691784"/>
                    <a:gd name="connsiteX2" fmla="*/ 1096839 w 1653327"/>
                    <a:gd name="connsiteY2" fmla="*/ 232045 h 691784"/>
                    <a:gd name="connsiteX3" fmla="*/ 1348884 w 1653327"/>
                    <a:gd name="connsiteY3" fmla="*/ 284070 h 691784"/>
                    <a:gd name="connsiteX4" fmla="*/ 1517753 w 1653327"/>
                    <a:gd name="connsiteY4" fmla="*/ 115201 h 691784"/>
                    <a:gd name="connsiteX5" fmla="*/ 1630067 w 1653327"/>
                    <a:gd name="connsiteY5" fmla="*/ 115201 h 691784"/>
                    <a:gd name="connsiteX6" fmla="*/ 1630066 w 1653327"/>
                    <a:gd name="connsiteY6" fmla="*/ 115201 h 691784"/>
                    <a:gd name="connsiteX7" fmla="*/ 1630066 w 1653327"/>
                    <a:gd name="connsiteY7" fmla="*/ 227515 h 691784"/>
                    <a:gd name="connsiteX8" fmla="*/ 1415468 w 1653327"/>
                    <a:gd name="connsiteY8" fmla="*/ 442112 h 691784"/>
                    <a:gd name="connsiteX9" fmla="*/ 1359311 w 1653327"/>
                    <a:gd name="connsiteY9" fmla="*/ 465373 h 691784"/>
                    <a:gd name="connsiteX10" fmla="*/ 1352721 w 1653327"/>
                    <a:gd name="connsiteY10" fmla="*/ 464090 h 691784"/>
                    <a:gd name="connsiteX11" fmla="*/ 893972 w 1653327"/>
                    <a:gd name="connsiteY11" fmla="*/ 464090 h 691784"/>
                    <a:gd name="connsiteX12" fmla="*/ 864794 w 1653327"/>
                    <a:gd name="connsiteY12" fmla="*/ 464090 h 691784"/>
                    <a:gd name="connsiteX13" fmla="*/ 632351 w 1653327"/>
                    <a:gd name="connsiteY13" fmla="*/ 464090 h 691784"/>
                    <a:gd name="connsiteX14" fmla="*/ 575427 w 1653327"/>
                    <a:gd name="connsiteY14" fmla="*/ 691784 h 691784"/>
                    <a:gd name="connsiteX15" fmla="*/ 0 w 1653327"/>
                    <a:gd name="connsiteY15" fmla="*/ 691784 h 691784"/>
                    <a:gd name="connsiteX16" fmla="*/ 125759 w 1653327"/>
                    <a:gd name="connsiteY16" fmla="*/ 188750 h 691784"/>
                    <a:gd name="connsiteX17" fmla="*/ 140802 w 1653327"/>
                    <a:gd name="connsiteY17" fmla="*/ 141723 h 691784"/>
                    <a:gd name="connsiteX18" fmla="*/ 354612 w 1653327"/>
                    <a:gd name="connsiteY18" fmla="*/ 0 h 691784"/>
                    <a:gd name="connsiteX0" fmla="*/ 354612 w 1653327"/>
                    <a:gd name="connsiteY0" fmla="*/ 0 h 691784"/>
                    <a:gd name="connsiteX1" fmla="*/ 864794 w 1653327"/>
                    <a:gd name="connsiteY1" fmla="*/ 0 h 691784"/>
                    <a:gd name="connsiteX2" fmla="*/ 1096839 w 1653327"/>
                    <a:gd name="connsiteY2" fmla="*/ 232045 h 691784"/>
                    <a:gd name="connsiteX3" fmla="*/ 1348884 w 1653327"/>
                    <a:gd name="connsiteY3" fmla="*/ 284070 h 691784"/>
                    <a:gd name="connsiteX4" fmla="*/ 1517753 w 1653327"/>
                    <a:gd name="connsiteY4" fmla="*/ 115201 h 691784"/>
                    <a:gd name="connsiteX5" fmla="*/ 1630067 w 1653327"/>
                    <a:gd name="connsiteY5" fmla="*/ 115201 h 691784"/>
                    <a:gd name="connsiteX6" fmla="*/ 1630066 w 1653327"/>
                    <a:gd name="connsiteY6" fmla="*/ 115201 h 691784"/>
                    <a:gd name="connsiteX7" fmla="*/ 1630066 w 1653327"/>
                    <a:gd name="connsiteY7" fmla="*/ 227515 h 691784"/>
                    <a:gd name="connsiteX8" fmla="*/ 1415468 w 1653327"/>
                    <a:gd name="connsiteY8" fmla="*/ 442112 h 691784"/>
                    <a:gd name="connsiteX9" fmla="*/ 1359311 w 1653327"/>
                    <a:gd name="connsiteY9" fmla="*/ 465373 h 691784"/>
                    <a:gd name="connsiteX10" fmla="*/ 1352721 w 1653327"/>
                    <a:gd name="connsiteY10" fmla="*/ 464090 h 691784"/>
                    <a:gd name="connsiteX11" fmla="*/ 864794 w 1653327"/>
                    <a:gd name="connsiteY11" fmla="*/ 464090 h 691784"/>
                    <a:gd name="connsiteX12" fmla="*/ 632351 w 1653327"/>
                    <a:gd name="connsiteY12" fmla="*/ 464090 h 691784"/>
                    <a:gd name="connsiteX13" fmla="*/ 575427 w 1653327"/>
                    <a:gd name="connsiteY13" fmla="*/ 691784 h 691784"/>
                    <a:gd name="connsiteX14" fmla="*/ 0 w 1653327"/>
                    <a:gd name="connsiteY14" fmla="*/ 691784 h 691784"/>
                    <a:gd name="connsiteX15" fmla="*/ 125759 w 1653327"/>
                    <a:gd name="connsiteY15" fmla="*/ 188750 h 691784"/>
                    <a:gd name="connsiteX16" fmla="*/ 140802 w 1653327"/>
                    <a:gd name="connsiteY16" fmla="*/ 141723 h 691784"/>
                    <a:gd name="connsiteX17" fmla="*/ 354612 w 1653327"/>
                    <a:gd name="connsiteY17" fmla="*/ 0 h 691784"/>
                    <a:gd name="connsiteX0" fmla="*/ 354612 w 1653327"/>
                    <a:gd name="connsiteY0" fmla="*/ 0 h 691784"/>
                    <a:gd name="connsiteX1" fmla="*/ 864794 w 1653327"/>
                    <a:gd name="connsiteY1" fmla="*/ 0 h 691784"/>
                    <a:gd name="connsiteX2" fmla="*/ 1096839 w 1653327"/>
                    <a:gd name="connsiteY2" fmla="*/ 232045 h 691784"/>
                    <a:gd name="connsiteX3" fmla="*/ 1348884 w 1653327"/>
                    <a:gd name="connsiteY3" fmla="*/ 284070 h 691784"/>
                    <a:gd name="connsiteX4" fmla="*/ 1517753 w 1653327"/>
                    <a:gd name="connsiteY4" fmla="*/ 115201 h 691784"/>
                    <a:gd name="connsiteX5" fmla="*/ 1630067 w 1653327"/>
                    <a:gd name="connsiteY5" fmla="*/ 115201 h 691784"/>
                    <a:gd name="connsiteX6" fmla="*/ 1630066 w 1653327"/>
                    <a:gd name="connsiteY6" fmla="*/ 115201 h 691784"/>
                    <a:gd name="connsiteX7" fmla="*/ 1630066 w 1653327"/>
                    <a:gd name="connsiteY7" fmla="*/ 227515 h 691784"/>
                    <a:gd name="connsiteX8" fmla="*/ 1415468 w 1653327"/>
                    <a:gd name="connsiteY8" fmla="*/ 442112 h 691784"/>
                    <a:gd name="connsiteX9" fmla="*/ 1359311 w 1653327"/>
                    <a:gd name="connsiteY9" fmla="*/ 465373 h 691784"/>
                    <a:gd name="connsiteX10" fmla="*/ 1352721 w 1653327"/>
                    <a:gd name="connsiteY10" fmla="*/ 464090 h 691784"/>
                    <a:gd name="connsiteX11" fmla="*/ 864794 w 1653327"/>
                    <a:gd name="connsiteY11" fmla="*/ 471710 h 691784"/>
                    <a:gd name="connsiteX12" fmla="*/ 632351 w 1653327"/>
                    <a:gd name="connsiteY12" fmla="*/ 464090 h 691784"/>
                    <a:gd name="connsiteX13" fmla="*/ 575427 w 1653327"/>
                    <a:gd name="connsiteY13" fmla="*/ 691784 h 691784"/>
                    <a:gd name="connsiteX14" fmla="*/ 0 w 1653327"/>
                    <a:gd name="connsiteY14" fmla="*/ 691784 h 691784"/>
                    <a:gd name="connsiteX15" fmla="*/ 125759 w 1653327"/>
                    <a:gd name="connsiteY15" fmla="*/ 188750 h 691784"/>
                    <a:gd name="connsiteX16" fmla="*/ 140802 w 1653327"/>
                    <a:gd name="connsiteY16" fmla="*/ 141723 h 691784"/>
                    <a:gd name="connsiteX17" fmla="*/ 354612 w 1653327"/>
                    <a:gd name="connsiteY17" fmla="*/ 0 h 691784"/>
                    <a:gd name="connsiteX0" fmla="*/ 354612 w 1653327"/>
                    <a:gd name="connsiteY0" fmla="*/ 0 h 691784"/>
                    <a:gd name="connsiteX1" fmla="*/ 864794 w 1653327"/>
                    <a:gd name="connsiteY1" fmla="*/ 0 h 691784"/>
                    <a:gd name="connsiteX2" fmla="*/ 1096839 w 1653327"/>
                    <a:gd name="connsiteY2" fmla="*/ 232045 h 691784"/>
                    <a:gd name="connsiteX3" fmla="*/ 1348884 w 1653327"/>
                    <a:gd name="connsiteY3" fmla="*/ 284070 h 691784"/>
                    <a:gd name="connsiteX4" fmla="*/ 1517753 w 1653327"/>
                    <a:gd name="connsiteY4" fmla="*/ 115201 h 691784"/>
                    <a:gd name="connsiteX5" fmla="*/ 1630067 w 1653327"/>
                    <a:gd name="connsiteY5" fmla="*/ 115201 h 691784"/>
                    <a:gd name="connsiteX6" fmla="*/ 1630066 w 1653327"/>
                    <a:gd name="connsiteY6" fmla="*/ 115201 h 691784"/>
                    <a:gd name="connsiteX7" fmla="*/ 1630066 w 1653327"/>
                    <a:gd name="connsiteY7" fmla="*/ 227515 h 691784"/>
                    <a:gd name="connsiteX8" fmla="*/ 1415468 w 1653327"/>
                    <a:gd name="connsiteY8" fmla="*/ 442112 h 691784"/>
                    <a:gd name="connsiteX9" fmla="*/ 1359311 w 1653327"/>
                    <a:gd name="connsiteY9" fmla="*/ 465373 h 691784"/>
                    <a:gd name="connsiteX10" fmla="*/ 1352721 w 1653327"/>
                    <a:gd name="connsiteY10" fmla="*/ 464090 h 691784"/>
                    <a:gd name="connsiteX11" fmla="*/ 632351 w 1653327"/>
                    <a:gd name="connsiteY11" fmla="*/ 464090 h 691784"/>
                    <a:gd name="connsiteX12" fmla="*/ 575427 w 1653327"/>
                    <a:gd name="connsiteY12" fmla="*/ 691784 h 691784"/>
                    <a:gd name="connsiteX13" fmla="*/ 0 w 1653327"/>
                    <a:gd name="connsiteY13" fmla="*/ 691784 h 691784"/>
                    <a:gd name="connsiteX14" fmla="*/ 125759 w 1653327"/>
                    <a:gd name="connsiteY14" fmla="*/ 188750 h 691784"/>
                    <a:gd name="connsiteX15" fmla="*/ 140802 w 1653327"/>
                    <a:gd name="connsiteY15" fmla="*/ 141723 h 691784"/>
                    <a:gd name="connsiteX16" fmla="*/ 354612 w 1653327"/>
                    <a:gd name="connsiteY16" fmla="*/ 0 h 691784"/>
                    <a:gd name="connsiteX0" fmla="*/ 301995 w 1600710"/>
                    <a:gd name="connsiteY0" fmla="*/ 0 h 691784"/>
                    <a:gd name="connsiteX1" fmla="*/ 812177 w 1600710"/>
                    <a:gd name="connsiteY1" fmla="*/ 0 h 691784"/>
                    <a:gd name="connsiteX2" fmla="*/ 1044222 w 1600710"/>
                    <a:gd name="connsiteY2" fmla="*/ 232045 h 691784"/>
                    <a:gd name="connsiteX3" fmla="*/ 1296267 w 1600710"/>
                    <a:gd name="connsiteY3" fmla="*/ 284070 h 691784"/>
                    <a:gd name="connsiteX4" fmla="*/ 1465136 w 1600710"/>
                    <a:gd name="connsiteY4" fmla="*/ 115201 h 691784"/>
                    <a:gd name="connsiteX5" fmla="*/ 1577450 w 1600710"/>
                    <a:gd name="connsiteY5" fmla="*/ 115201 h 691784"/>
                    <a:gd name="connsiteX6" fmla="*/ 1577449 w 1600710"/>
                    <a:gd name="connsiteY6" fmla="*/ 115201 h 691784"/>
                    <a:gd name="connsiteX7" fmla="*/ 1577449 w 1600710"/>
                    <a:gd name="connsiteY7" fmla="*/ 227515 h 691784"/>
                    <a:gd name="connsiteX8" fmla="*/ 1362851 w 1600710"/>
                    <a:gd name="connsiteY8" fmla="*/ 442112 h 691784"/>
                    <a:gd name="connsiteX9" fmla="*/ 1306694 w 1600710"/>
                    <a:gd name="connsiteY9" fmla="*/ 465373 h 691784"/>
                    <a:gd name="connsiteX10" fmla="*/ 1300104 w 1600710"/>
                    <a:gd name="connsiteY10" fmla="*/ 464090 h 691784"/>
                    <a:gd name="connsiteX11" fmla="*/ 579734 w 1600710"/>
                    <a:gd name="connsiteY11" fmla="*/ 464090 h 691784"/>
                    <a:gd name="connsiteX12" fmla="*/ 522810 w 1600710"/>
                    <a:gd name="connsiteY12" fmla="*/ 691784 h 691784"/>
                    <a:gd name="connsiteX13" fmla="*/ 0 w 1600710"/>
                    <a:gd name="connsiteY13" fmla="*/ 325990 h 691784"/>
                    <a:gd name="connsiteX14" fmla="*/ 73142 w 1600710"/>
                    <a:gd name="connsiteY14" fmla="*/ 188750 h 691784"/>
                    <a:gd name="connsiteX15" fmla="*/ 88185 w 1600710"/>
                    <a:gd name="connsiteY15" fmla="*/ 141723 h 691784"/>
                    <a:gd name="connsiteX16" fmla="*/ 301995 w 1600710"/>
                    <a:gd name="connsiteY16" fmla="*/ 0 h 691784"/>
                    <a:gd name="connsiteX0" fmla="*/ 301995 w 1600710"/>
                    <a:gd name="connsiteY0" fmla="*/ 0 h 628565"/>
                    <a:gd name="connsiteX1" fmla="*/ 812177 w 1600710"/>
                    <a:gd name="connsiteY1" fmla="*/ 0 h 628565"/>
                    <a:gd name="connsiteX2" fmla="*/ 1044222 w 1600710"/>
                    <a:gd name="connsiteY2" fmla="*/ 232045 h 628565"/>
                    <a:gd name="connsiteX3" fmla="*/ 1296267 w 1600710"/>
                    <a:gd name="connsiteY3" fmla="*/ 284070 h 628565"/>
                    <a:gd name="connsiteX4" fmla="*/ 1465136 w 1600710"/>
                    <a:gd name="connsiteY4" fmla="*/ 115201 h 628565"/>
                    <a:gd name="connsiteX5" fmla="*/ 1577450 w 1600710"/>
                    <a:gd name="connsiteY5" fmla="*/ 115201 h 628565"/>
                    <a:gd name="connsiteX6" fmla="*/ 1577449 w 1600710"/>
                    <a:gd name="connsiteY6" fmla="*/ 115201 h 628565"/>
                    <a:gd name="connsiteX7" fmla="*/ 1577449 w 1600710"/>
                    <a:gd name="connsiteY7" fmla="*/ 227515 h 628565"/>
                    <a:gd name="connsiteX8" fmla="*/ 1362851 w 1600710"/>
                    <a:gd name="connsiteY8" fmla="*/ 442112 h 628565"/>
                    <a:gd name="connsiteX9" fmla="*/ 1306694 w 1600710"/>
                    <a:gd name="connsiteY9" fmla="*/ 465373 h 628565"/>
                    <a:gd name="connsiteX10" fmla="*/ 1300104 w 1600710"/>
                    <a:gd name="connsiteY10" fmla="*/ 464090 h 628565"/>
                    <a:gd name="connsiteX11" fmla="*/ 579734 w 1600710"/>
                    <a:gd name="connsiteY11" fmla="*/ 464090 h 628565"/>
                    <a:gd name="connsiteX12" fmla="*/ 491964 w 1600710"/>
                    <a:gd name="connsiteY12" fmla="*/ 628565 h 628565"/>
                    <a:gd name="connsiteX13" fmla="*/ 0 w 1600710"/>
                    <a:gd name="connsiteY13" fmla="*/ 325990 h 628565"/>
                    <a:gd name="connsiteX14" fmla="*/ 73142 w 1600710"/>
                    <a:gd name="connsiteY14" fmla="*/ 188750 h 628565"/>
                    <a:gd name="connsiteX15" fmla="*/ 88185 w 1600710"/>
                    <a:gd name="connsiteY15" fmla="*/ 141723 h 628565"/>
                    <a:gd name="connsiteX16" fmla="*/ 301995 w 1600710"/>
                    <a:gd name="connsiteY16" fmla="*/ 0 h 628565"/>
                    <a:gd name="connsiteX0" fmla="*/ 301995 w 1600710"/>
                    <a:gd name="connsiteY0" fmla="*/ 0 h 680710"/>
                    <a:gd name="connsiteX1" fmla="*/ 812177 w 1600710"/>
                    <a:gd name="connsiteY1" fmla="*/ 0 h 680710"/>
                    <a:gd name="connsiteX2" fmla="*/ 1044222 w 1600710"/>
                    <a:gd name="connsiteY2" fmla="*/ 232045 h 680710"/>
                    <a:gd name="connsiteX3" fmla="*/ 1296267 w 1600710"/>
                    <a:gd name="connsiteY3" fmla="*/ 284070 h 680710"/>
                    <a:gd name="connsiteX4" fmla="*/ 1465136 w 1600710"/>
                    <a:gd name="connsiteY4" fmla="*/ 115201 h 680710"/>
                    <a:gd name="connsiteX5" fmla="*/ 1577450 w 1600710"/>
                    <a:gd name="connsiteY5" fmla="*/ 115201 h 680710"/>
                    <a:gd name="connsiteX6" fmla="*/ 1577449 w 1600710"/>
                    <a:gd name="connsiteY6" fmla="*/ 115201 h 680710"/>
                    <a:gd name="connsiteX7" fmla="*/ 1577449 w 1600710"/>
                    <a:gd name="connsiteY7" fmla="*/ 227515 h 680710"/>
                    <a:gd name="connsiteX8" fmla="*/ 1362851 w 1600710"/>
                    <a:gd name="connsiteY8" fmla="*/ 442112 h 680710"/>
                    <a:gd name="connsiteX9" fmla="*/ 1306694 w 1600710"/>
                    <a:gd name="connsiteY9" fmla="*/ 465373 h 680710"/>
                    <a:gd name="connsiteX10" fmla="*/ 1300104 w 1600710"/>
                    <a:gd name="connsiteY10" fmla="*/ 464090 h 680710"/>
                    <a:gd name="connsiteX11" fmla="*/ 579734 w 1600710"/>
                    <a:gd name="connsiteY11" fmla="*/ 464090 h 680710"/>
                    <a:gd name="connsiteX12" fmla="*/ 463657 w 1600710"/>
                    <a:gd name="connsiteY12" fmla="*/ 680710 h 680710"/>
                    <a:gd name="connsiteX13" fmla="*/ 0 w 1600710"/>
                    <a:gd name="connsiteY13" fmla="*/ 325990 h 680710"/>
                    <a:gd name="connsiteX14" fmla="*/ 73142 w 1600710"/>
                    <a:gd name="connsiteY14" fmla="*/ 188750 h 680710"/>
                    <a:gd name="connsiteX15" fmla="*/ 88185 w 1600710"/>
                    <a:gd name="connsiteY15" fmla="*/ 141723 h 680710"/>
                    <a:gd name="connsiteX16" fmla="*/ 301995 w 1600710"/>
                    <a:gd name="connsiteY16" fmla="*/ 0 h 680710"/>
                    <a:gd name="connsiteX0" fmla="*/ 348017 w 1646732"/>
                    <a:gd name="connsiteY0" fmla="*/ 0 h 680710"/>
                    <a:gd name="connsiteX1" fmla="*/ 858199 w 1646732"/>
                    <a:gd name="connsiteY1" fmla="*/ 0 h 680710"/>
                    <a:gd name="connsiteX2" fmla="*/ 1090244 w 1646732"/>
                    <a:gd name="connsiteY2" fmla="*/ 232045 h 680710"/>
                    <a:gd name="connsiteX3" fmla="*/ 1342289 w 1646732"/>
                    <a:gd name="connsiteY3" fmla="*/ 284070 h 680710"/>
                    <a:gd name="connsiteX4" fmla="*/ 1511158 w 1646732"/>
                    <a:gd name="connsiteY4" fmla="*/ 115201 h 680710"/>
                    <a:gd name="connsiteX5" fmla="*/ 1623472 w 1646732"/>
                    <a:gd name="connsiteY5" fmla="*/ 115201 h 680710"/>
                    <a:gd name="connsiteX6" fmla="*/ 1623471 w 1646732"/>
                    <a:gd name="connsiteY6" fmla="*/ 115201 h 680710"/>
                    <a:gd name="connsiteX7" fmla="*/ 1623471 w 1646732"/>
                    <a:gd name="connsiteY7" fmla="*/ 227515 h 680710"/>
                    <a:gd name="connsiteX8" fmla="*/ 1408873 w 1646732"/>
                    <a:gd name="connsiteY8" fmla="*/ 442112 h 680710"/>
                    <a:gd name="connsiteX9" fmla="*/ 1352716 w 1646732"/>
                    <a:gd name="connsiteY9" fmla="*/ 465373 h 680710"/>
                    <a:gd name="connsiteX10" fmla="*/ 1346126 w 1646732"/>
                    <a:gd name="connsiteY10" fmla="*/ 464090 h 680710"/>
                    <a:gd name="connsiteX11" fmla="*/ 625756 w 1646732"/>
                    <a:gd name="connsiteY11" fmla="*/ 464090 h 680710"/>
                    <a:gd name="connsiteX12" fmla="*/ 509679 w 1646732"/>
                    <a:gd name="connsiteY12" fmla="*/ 680710 h 680710"/>
                    <a:gd name="connsiteX13" fmla="*/ -1 w 1646732"/>
                    <a:gd name="connsiteY13" fmla="*/ 399671 h 680710"/>
                    <a:gd name="connsiteX14" fmla="*/ 119164 w 1646732"/>
                    <a:gd name="connsiteY14" fmla="*/ 188750 h 680710"/>
                    <a:gd name="connsiteX15" fmla="*/ 134207 w 1646732"/>
                    <a:gd name="connsiteY15" fmla="*/ 141723 h 680710"/>
                    <a:gd name="connsiteX16" fmla="*/ 348017 w 1646732"/>
                    <a:gd name="connsiteY16" fmla="*/ 0 h 680710"/>
                    <a:gd name="connsiteX0" fmla="*/ 348017 w 1646732"/>
                    <a:gd name="connsiteY0" fmla="*/ 0 h 680710"/>
                    <a:gd name="connsiteX1" fmla="*/ 1090244 w 1646732"/>
                    <a:gd name="connsiteY1" fmla="*/ 232045 h 680710"/>
                    <a:gd name="connsiteX2" fmla="*/ 1342289 w 1646732"/>
                    <a:gd name="connsiteY2" fmla="*/ 284070 h 680710"/>
                    <a:gd name="connsiteX3" fmla="*/ 1511158 w 1646732"/>
                    <a:gd name="connsiteY3" fmla="*/ 115201 h 680710"/>
                    <a:gd name="connsiteX4" fmla="*/ 1623472 w 1646732"/>
                    <a:gd name="connsiteY4" fmla="*/ 115201 h 680710"/>
                    <a:gd name="connsiteX5" fmla="*/ 1623471 w 1646732"/>
                    <a:gd name="connsiteY5" fmla="*/ 115201 h 680710"/>
                    <a:gd name="connsiteX6" fmla="*/ 1623471 w 1646732"/>
                    <a:gd name="connsiteY6" fmla="*/ 227515 h 680710"/>
                    <a:gd name="connsiteX7" fmla="*/ 1408873 w 1646732"/>
                    <a:gd name="connsiteY7" fmla="*/ 442112 h 680710"/>
                    <a:gd name="connsiteX8" fmla="*/ 1352716 w 1646732"/>
                    <a:gd name="connsiteY8" fmla="*/ 465373 h 680710"/>
                    <a:gd name="connsiteX9" fmla="*/ 1346126 w 1646732"/>
                    <a:gd name="connsiteY9" fmla="*/ 464090 h 680710"/>
                    <a:gd name="connsiteX10" fmla="*/ 625756 w 1646732"/>
                    <a:gd name="connsiteY10" fmla="*/ 464090 h 680710"/>
                    <a:gd name="connsiteX11" fmla="*/ 509679 w 1646732"/>
                    <a:gd name="connsiteY11" fmla="*/ 680710 h 680710"/>
                    <a:gd name="connsiteX12" fmla="*/ -1 w 1646732"/>
                    <a:gd name="connsiteY12" fmla="*/ 399671 h 680710"/>
                    <a:gd name="connsiteX13" fmla="*/ 119164 w 1646732"/>
                    <a:gd name="connsiteY13" fmla="*/ 188750 h 680710"/>
                    <a:gd name="connsiteX14" fmla="*/ 134207 w 1646732"/>
                    <a:gd name="connsiteY14" fmla="*/ 141723 h 680710"/>
                    <a:gd name="connsiteX15" fmla="*/ 348017 w 1646732"/>
                    <a:gd name="connsiteY15" fmla="*/ 0 h 680710"/>
                    <a:gd name="connsiteX0" fmla="*/ 348017 w 1646732"/>
                    <a:gd name="connsiteY0" fmla="*/ 12804 h 693514"/>
                    <a:gd name="connsiteX1" fmla="*/ 1090244 w 1646732"/>
                    <a:gd name="connsiteY1" fmla="*/ 244849 h 693514"/>
                    <a:gd name="connsiteX2" fmla="*/ 1342289 w 1646732"/>
                    <a:gd name="connsiteY2" fmla="*/ 296874 h 693514"/>
                    <a:gd name="connsiteX3" fmla="*/ 1511158 w 1646732"/>
                    <a:gd name="connsiteY3" fmla="*/ 128005 h 693514"/>
                    <a:gd name="connsiteX4" fmla="*/ 1623472 w 1646732"/>
                    <a:gd name="connsiteY4" fmla="*/ 128005 h 693514"/>
                    <a:gd name="connsiteX5" fmla="*/ 1623471 w 1646732"/>
                    <a:gd name="connsiteY5" fmla="*/ 128005 h 693514"/>
                    <a:gd name="connsiteX6" fmla="*/ 1623471 w 1646732"/>
                    <a:gd name="connsiteY6" fmla="*/ 240319 h 693514"/>
                    <a:gd name="connsiteX7" fmla="*/ 1408873 w 1646732"/>
                    <a:gd name="connsiteY7" fmla="*/ 454916 h 693514"/>
                    <a:gd name="connsiteX8" fmla="*/ 1352716 w 1646732"/>
                    <a:gd name="connsiteY8" fmla="*/ 478177 h 693514"/>
                    <a:gd name="connsiteX9" fmla="*/ 1346126 w 1646732"/>
                    <a:gd name="connsiteY9" fmla="*/ 476894 h 693514"/>
                    <a:gd name="connsiteX10" fmla="*/ 625756 w 1646732"/>
                    <a:gd name="connsiteY10" fmla="*/ 476894 h 693514"/>
                    <a:gd name="connsiteX11" fmla="*/ 509679 w 1646732"/>
                    <a:gd name="connsiteY11" fmla="*/ 693514 h 693514"/>
                    <a:gd name="connsiteX12" fmla="*/ -1 w 1646732"/>
                    <a:gd name="connsiteY12" fmla="*/ 412475 h 693514"/>
                    <a:gd name="connsiteX13" fmla="*/ 119164 w 1646732"/>
                    <a:gd name="connsiteY13" fmla="*/ 201554 h 693514"/>
                    <a:gd name="connsiteX14" fmla="*/ 134207 w 1646732"/>
                    <a:gd name="connsiteY14" fmla="*/ 154527 h 693514"/>
                    <a:gd name="connsiteX15" fmla="*/ 348017 w 1646732"/>
                    <a:gd name="connsiteY15" fmla="*/ 12804 h 693514"/>
                    <a:gd name="connsiteX0" fmla="*/ 348017 w 1646732"/>
                    <a:gd name="connsiteY0" fmla="*/ 12804 h 693514"/>
                    <a:gd name="connsiteX1" fmla="*/ 1090244 w 1646732"/>
                    <a:gd name="connsiteY1" fmla="*/ 244849 h 693514"/>
                    <a:gd name="connsiteX2" fmla="*/ 1342289 w 1646732"/>
                    <a:gd name="connsiteY2" fmla="*/ 296874 h 693514"/>
                    <a:gd name="connsiteX3" fmla="*/ 1511158 w 1646732"/>
                    <a:gd name="connsiteY3" fmla="*/ 128005 h 693514"/>
                    <a:gd name="connsiteX4" fmla="*/ 1623472 w 1646732"/>
                    <a:gd name="connsiteY4" fmla="*/ 128005 h 693514"/>
                    <a:gd name="connsiteX5" fmla="*/ 1623471 w 1646732"/>
                    <a:gd name="connsiteY5" fmla="*/ 128005 h 693514"/>
                    <a:gd name="connsiteX6" fmla="*/ 1623471 w 1646732"/>
                    <a:gd name="connsiteY6" fmla="*/ 240319 h 693514"/>
                    <a:gd name="connsiteX7" fmla="*/ 1408873 w 1646732"/>
                    <a:gd name="connsiteY7" fmla="*/ 454916 h 693514"/>
                    <a:gd name="connsiteX8" fmla="*/ 1352716 w 1646732"/>
                    <a:gd name="connsiteY8" fmla="*/ 478177 h 693514"/>
                    <a:gd name="connsiteX9" fmla="*/ 1346126 w 1646732"/>
                    <a:gd name="connsiteY9" fmla="*/ 476894 h 693514"/>
                    <a:gd name="connsiteX10" fmla="*/ 625756 w 1646732"/>
                    <a:gd name="connsiteY10" fmla="*/ 476894 h 693514"/>
                    <a:gd name="connsiteX11" fmla="*/ 509679 w 1646732"/>
                    <a:gd name="connsiteY11" fmla="*/ 693514 h 693514"/>
                    <a:gd name="connsiteX12" fmla="*/ -1 w 1646732"/>
                    <a:gd name="connsiteY12" fmla="*/ 412475 h 693514"/>
                    <a:gd name="connsiteX13" fmla="*/ 134207 w 1646732"/>
                    <a:gd name="connsiteY13" fmla="*/ 154527 h 693514"/>
                    <a:gd name="connsiteX14" fmla="*/ 348017 w 1646732"/>
                    <a:gd name="connsiteY14" fmla="*/ 12804 h 693514"/>
                    <a:gd name="connsiteX0" fmla="*/ 348017 w 1646732"/>
                    <a:gd name="connsiteY0" fmla="*/ 12804 h 693514"/>
                    <a:gd name="connsiteX1" fmla="*/ 1090244 w 1646732"/>
                    <a:gd name="connsiteY1" fmla="*/ 244849 h 693514"/>
                    <a:gd name="connsiteX2" fmla="*/ 1342289 w 1646732"/>
                    <a:gd name="connsiteY2" fmla="*/ 296874 h 693514"/>
                    <a:gd name="connsiteX3" fmla="*/ 1511158 w 1646732"/>
                    <a:gd name="connsiteY3" fmla="*/ 128005 h 693514"/>
                    <a:gd name="connsiteX4" fmla="*/ 1623472 w 1646732"/>
                    <a:gd name="connsiteY4" fmla="*/ 128005 h 693514"/>
                    <a:gd name="connsiteX5" fmla="*/ 1623471 w 1646732"/>
                    <a:gd name="connsiteY5" fmla="*/ 128005 h 693514"/>
                    <a:gd name="connsiteX6" fmla="*/ 1623471 w 1646732"/>
                    <a:gd name="connsiteY6" fmla="*/ 240319 h 693514"/>
                    <a:gd name="connsiteX7" fmla="*/ 1408873 w 1646732"/>
                    <a:gd name="connsiteY7" fmla="*/ 454916 h 693514"/>
                    <a:gd name="connsiteX8" fmla="*/ 1352716 w 1646732"/>
                    <a:gd name="connsiteY8" fmla="*/ 478177 h 693514"/>
                    <a:gd name="connsiteX9" fmla="*/ 1346126 w 1646732"/>
                    <a:gd name="connsiteY9" fmla="*/ 476894 h 693514"/>
                    <a:gd name="connsiteX10" fmla="*/ 625756 w 1646732"/>
                    <a:gd name="connsiteY10" fmla="*/ 476894 h 693514"/>
                    <a:gd name="connsiteX11" fmla="*/ 509679 w 1646732"/>
                    <a:gd name="connsiteY11" fmla="*/ 693514 h 693514"/>
                    <a:gd name="connsiteX12" fmla="*/ -1 w 1646732"/>
                    <a:gd name="connsiteY12" fmla="*/ 412475 h 693514"/>
                    <a:gd name="connsiteX13" fmla="*/ 348017 w 1646732"/>
                    <a:gd name="connsiteY13" fmla="*/ 12804 h 693514"/>
                    <a:gd name="connsiteX0" fmla="*/ 348017 w 1646732"/>
                    <a:gd name="connsiteY0" fmla="*/ 12804 h 693514"/>
                    <a:gd name="connsiteX1" fmla="*/ 1090244 w 1646732"/>
                    <a:gd name="connsiteY1" fmla="*/ 244849 h 693514"/>
                    <a:gd name="connsiteX2" fmla="*/ 1342289 w 1646732"/>
                    <a:gd name="connsiteY2" fmla="*/ 296874 h 693514"/>
                    <a:gd name="connsiteX3" fmla="*/ 1511158 w 1646732"/>
                    <a:gd name="connsiteY3" fmla="*/ 128005 h 693514"/>
                    <a:gd name="connsiteX4" fmla="*/ 1623472 w 1646732"/>
                    <a:gd name="connsiteY4" fmla="*/ 128005 h 693514"/>
                    <a:gd name="connsiteX5" fmla="*/ 1623471 w 1646732"/>
                    <a:gd name="connsiteY5" fmla="*/ 128005 h 693514"/>
                    <a:gd name="connsiteX6" fmla="*/ 1623471 w 1646732"/>
                    <a:gd name="connsiteY6" fmla="*/ 240319 h 693514"/>
                    <a:gd name="connsiteX7" fmla="*/ 1408873 w 1646732"/>
                    <a:gd name="connsiteY7" fmla="*/ 454916 h 693514"/>
                    <a:gd name="connsiteX8" fmla="*/ 1352716 w 1646732"/>
                    <a:gd name="connsiteY8" fmla="*/ 478177 h 693514"/>
                    <a:gd name="connsiteX9" fmla="*/ 1346126 w 1646732"/>
                    <a:gd name="connsiteY9" fmla="*/ 476894 h 693514"/>
                    <a:gd name="connsiteX10" fmla="*/ 625756 w 1646732"/>
                    <a:gd name="connsiteY10" fmla="*/ 476894 h 693514"/>
                    <a:gd name="connsiteX11" fmla="*/ 509679 w 1646732"/>
                    <a:gd name="connsiteY11" fmla="*/ 693514 h 693514"/>
                    <a:gd name="connsiteX12" fmla="*/ -1 w 1646732"/>
                    <a:gd name="connsiteY12" fmla="*/ 412475 h 693514"/>
                    <a:gd name="connsiteX13" fmla="*/ 348017 w 1646732"/>
                    <a:gd name="connsiteY13" fmla="*/ 12804 h 693514"/>
                    <a:gd name="connsiteX0" fmla="*/ 348017 w 1646732"/>
                    <a:gd name="connsiteY0" fmla="*/ 12804 h 634704"/>
                    <a:gd name="connsiteX1" fmla="*/ 1090244 w 1646732"/>
                    <a:gd name="connsiteY1" fmla="*/ 244849 h 634704"/>
                    <a:gd name="connsiteX2" fmla="*/ 1342289 w 1646732"/>
                    <a:gd name="connsiteY2" fmla="*/ 296874 h 634704"/>
                    <a:gd name="connsiteX3" fmla="*/ 1511158 w 1646732"/>
                    <a:gd name="connsiteY3" fmla="*/ 128005 h 634704"/>
                    <a:gd name="connsiteX4" fmla="*/ 1623472 w 1646732"/>
                    <a:gd name="connsiteY4" fmla="*/ 128005 h 634704"/>
                    <a:gd name="connsiteX5" fmla="*/ 1623471 w 1646732"/>
                    <a:gd name="connsiteY5" fmla="*/ 128005 h 634704"/>
                    <a:gd name="connsiteX6" fmla="*/ 1623471 w 1646732"/>
                    <a:gd name="connsiteY6" fmla="*/ 240319 h 634704"/>
                    <a:gd name="connsiteX7" fmla="*/ 1408873 w 1646732"/>
                    <a:gd name="connsiteY7" fmla="*/ 454916 h 634704"/>
                    <a:gd name="connsiteX8" fmla="*/ 1352716 w 1646732"/>
                    <a:gd name="connsiteY8" fmla="*/ 478177 h 634704"/>
                    <a:gd name="connsiteX9" fmla="*/ 1346126 w 1646732"/>
                    <a:gd name="connsiteY9" fmla="*/ 476894 h 634704"/>
                    <a:gd name="connsiteX10" fmla="*/ 625756 w 1646732"/>
                    <a:gd name="connsiteY10" fmla="*/ 476894 h 634704"/>
                    <a:gd name="connsiteX11" fmla="*/ 281871 w 1646732"/>
                    <a:gd name="connsiteY11" fmla="*/ 634705 h 634704"/>
                    <a:gd name="connsiteX12" fmla="*/ -1 w 1646732"/>
                    <a:gd name="connsiteY12" fmla="*/ 412475 h 634704"/>
                    <a:gd name="connsiteX13" fmla="*/ 348017 w 1646732"/>
                    <a:gd name="connsiteY13" fmla="*/ 12804 h 634704"/>
                    <a:gd name="connsiteX0" fmla="*/ 388271 w 1686986"/>
                    <a:gd name="connsiteY0" fmla="*/ 12804 h 634704"/>
                    <a:gd name="connsiteX1" fmla="*/ 1130498 w 1686986"/>
                    <a:gd name="connsiteY1" fmla="*/ 244849 h 634704"/>
                    <a:gd name="connsiteX2" fmla="*/ 1382543 w 1686986"/>
                    <a:gd name="connsiteY2" fmla="*/ 296874 h 634704"/>
                    <a:gd name="connsiteX3" fmla="*/ 1551412 w 1686986"/>
                    <a:gd name="connsiteY3" fmla="*/ 128005 h 634704"/>
                    <a:gd name="connsiteX4" fmla="*/ 1663726 w 1686986"/>
                    <a:gd name="connsiteY4" fmla="*/ 128005 h 634704"/>
                    <a:gd name="connsiteX5" fmla="*/ 1663725 w 1686986"/>
                    <a:gd name="connsiteY5" fmla="*/ 128005 h 634704"/>
                    <a:gd name="connsiteX6" fmla="*/ 1663725 w 1686986"/>
                    <a:gd name="connsiteY6" fmla="*/ 240319 h 634704"/>
                    <a:gd name="connsiteX7" fmla="*/ 1449127 w 1686986"/>
                    <a:gd name="connsiteY7" fmla="*/ 454916 h 634704"/>
                    <a:gd name="connsiteX8" fmla="*/ 1392970 w 1686986"/>
                    <a:gd name="connsiteY8" fmla="*/ 478177 h 634704"/>
                    <a:gd name="connsiteX9" fmla="*/ 1386380 w 1686986"/>
                    <a:gd name="connsiteY9" fmla="*/ 476894 h 634704"/>
                    <a:gd name="connsiteX10" fmla="*/ 666010 w 1686986"/>
                    <a:gd name="connsiteY10" fmla="*/ 476894 h 634704"/>
                    <a:gd name="connsiteX11" fmla="*/ 322125 w 1686986"/>
                    <a:gd name="connsiteY11" fmla="*/ 634705 h 634704"/>
                    <a:gd name="connsiteX12" fmla="*/ 0 w 1686986"/>
                    <a:gd name="connsiteY12" fmla="*/ 331068 h 634704"/>
                    <a:gd name="connsiteX13" fmla="*/ 388271 w 1686986"/>
                    <a:gd name="connsiteY13" fmla="*/ 12804 h 634704"/>
                    <a:gd name="connsiteX0" fmla="*/ 388271 w 1686986"/>
                    <a:gd name="connsiteY0" fmla="*/ 2330 h 624230"/>
                    <a:gd name="connsiteX1" fmla="*/ 1130498 w 1686986"/>
                    <a:gd name="connsiteY1" fmla="*/ 234375 h 624230"/>
                    <a:gd name="connsiteX2" fmla="*/ 1382543 w 1686986"/>
                    <a:gd name="connsiteY2" fmla="*/ 286400 h 624230"/>
                    <a:gd name="connsiteX3" fmla="*/ 1551412 w 1686986"/>
                    <a:gd name="connsiteY3" fmla="*/ 117531 h 624230"/>
                    <a:gd name="connsiteX4" fmla="*/ 1663726 w 1686986"/>
                    <a:gd name="connsiteY4" fmla="*/ 117531 h 624230"/>
                    <a:gd name="connsiteX5" fmla="*/ 1663725 w 1686986"/>
                    <a:gd name="connsiteY5" fmla="*/ 117531 h 624230"/>
                    <a:gd name="connsiteX6" fmla="*/ 1663725 w 1686986"/>
                    <a:gd name="connsiteY6" fmla="*/ 229845 h 624230"/>
                    <a:gd name="connsiteX7" fmla="*/ 1449127 w 1686986"/>
                    <a:gd name="connsiteY7" fmla="*/ 444442 h 624230"/>
                    <a:gd name="connsiteX8" fmla="*/ 1392970 w 1686986"/>
                    <a:gd name="connsiteY8" fmla="*/ 467703 h 624230"/>
                    <a:gd name="connsiteX9" fmla="*/ 1386380 w 1686986"/>
                    <a:gd name="connsiteY9" fmla="*/ 466420 h 624230"/>
                    <a:gd name="connsiteX10" fmla="*/ 666010 w 1686986"/>
                    <a:gd name="connsiteY10" fmla="*/ 466420 h 624230"/>
                    <a:gd name="connsiteX11" fmla="*/ 322125 w 1686986"/>
                    <a:gd name="connsiteY11" fmla="*/ 624231 h 624230"/>
                    <a:gd name="connsiteX12" fmla="*/ 0 w 1686986"/>
                    <a:gd name="connsiteY12" fmla="*/ 320594 h 624230"/>
                    <a:gd name="connsiteX13" fmla="*/ 388271 w 1686986"/>
                    <a:gd name="connsiteY13" fmla="*/ 2330 h 624230"/>
                    <a:gd name="connsiteX0" fmla="*/ 388271 w 1686986"/>
                    <a:gd name="connsiteY0" fmla="*/ 27992 h 649893"/>
                    <a:gd name="connsiteX1" fmla="*/ 1130498 w 1686986"/>
                    <a:gd name="connsiteY1" fmla="*/ 260037 h 649893"/>
                    <a:gd name="connsiteX2" fmla="*/ 1382543 w 1686986"/>
                    <a:gd name="connsiteY2" fmla="*/ 312062 h 649893"/>
                    <a:gd name="connsiteX3" fmla="*/ 1551412 w 1686986"/>
                    <a:gd name="connsiteY3" fmla="*/ 143193 h 649893"/>
                    <a:gd name="connsiteX4" fmla="*/ 1663726 w 1686986"/>
                    <a:gd name="connsiteY4" fmla="*/ 143193 h 649893"/>
                    <a:gd name="connsiteX5" fmla="*/ 1663725 w 1686986"/>
                    <a:gd name="connsiteY5" fmla="*/ 143193 h 649893"/>
                    <a:gd name="connsiteX6" fmla="*/ 1663725 w 1686986"/>
                    <a:gd name="connsiteY6" fmla="*/ 255507 h 649893"/>
                    <a:gd name="connsiteX7" fmla="*/ 1449127 w 1686986"/>
                    <a:gd name="connsiteY7" fmla="*/ 470104 h 649893"/>
                    <a:gd name="connsiteX8" fmla="*/ 1392970 w 1686986"/>
                    <a:gd name="connsiteY8" fmla="*/ 493365 h 649893"/>
                    <a:gd name="connsiteX9" fmla="*/ 1386380 w 1686986"/>
                    <a:gd name="connsiteY9" fmla="*/ 492082 h 649893"/>
                    <a:gd name="connsiteX10" fmla="*/ 666010 w 1686986"/>
                    <a:gd name="connsiteY10" fmla="*/ 492082 h 649893"/>
                    <a:gd name="connsiteX11" fmla="*/ 322125 w 1686986"/>
                    <a:gd name="connsiteY11" fmla="*/ 649893 h 649893"/>
                    <a:gd name="connsiteX12" fmla="*/ 0 w 1686986"/>
                    <a:gd name="connsiteY12" fmla="*/ 346256 h 649893"/>
                    <a:gd name="connsiteX13" fmla="*/ 388271 w 1686986"/>
                    <a:gd name="connsiteY13" fmla="*/ 27992 h 649893"/>
                    <a:gd name="connsiteX0" fmla="*/ 388271 w 1686986"/>
                    <a:gd name="connsiteY0" fmla="*/ 27992 h 649893"/>
                    <a:gd name="connsiteX1" fmla="*/ 1130498 w 1686986"/>
                    <a:gd name="connsiteY1" fmla="*/ 260037 h 649893"/>
                    <a:gd name="connsiteX2" fmla="*/ 1382543 w 1686986"/>
                    <a:gd name="connsiteY2" fmla="*/ 312062 h 649893"/>
                    <a:gd name="connsiteX3" fmla="*/ 1551412 w 1686986"/>
                    <a:gd name="connsiteY3" fmla="*/ 143193 h 649893"/>
                    <a:gd name="connsiteX4" fmla="*/ 1663726 w 1686986"/>
                    <a:gd name="connsiteY4" fmla="*/ 143193 h 649893"/>
                    <a:gd name="connsiteX5" fmla="*/ 1663725 w 1686986"/>
                    <a:gd name="connsiteY5" fmla="*/ 143193 h 649893"/>
                    <a:gd name="connsiteX6" fmla="*/ 1663725 w 1686986"/>
                    <a:gd name="connsiteY6" fmla="*/ 255507 h 649893"/>
                    <a:gd name="connsiteX7" fmla="*/ 1449127 w 1686986"/>
                    <a:gd name="connsiteY7" fmla="*/ 470104 h 649893"/>
                    <a:gd name="connsiteX8" fmla="*/ 1392970 w 1686986"/>
                    <a:gd name="connsiteY8" fmla="*/ 493365 h 649893"/>
                    <a:gd name="connsiteX9" fmla="*/ 1386380 w 1686986"/>
                    <a:gd name="connsiteY9" fmla="*/ 492082 h 649893"/>
                    <a:gd name="connsiteX10" fmla="*/ 666010 w 1686986"/>
                    <a:gd name="connsiteY10" fmla="*/ 492082 h 649893"/>
                    <a:gd name="connsiteX11" fmla="*/ 322125 w 1686986"/>
                    <a:gd name="connsiteY11" fmla="*/ 649893 h 649893"/>
                    <a:gd name="connsiteX12" fmla="*/ 0 w 1686986"/>
                    <a:gd name="connsiteY12" fmla="*/ 346256 h 649893"/>
                    <a:gd name="connsiteX13" fmla="*/ 388271 w 1686986"/>
                    <a:gd name="connsiteY13" fmla="*/ 27992 h 6498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686986" h="649893">
                      <a:moveTo>
                        <a:pt x="388271" y="27992"/>
                      </a:moveTo>
                      <a:cubicBezTo>
                        <a:pt x="818598" y="-86607"/>
                        <a:pt x="883089" y="182689"/>
                        <a:pt x="1130498" y="260037"/>
                      </a:cubicBezTo>
                      <a:lnTo>
                        <a:pt x="1382543" y="312062"/>
                      </a:lnTo>
                      <a:lnTo>
                        <a:pt x="1551412" y="143193"/>
                      </a:lnTo>
                      <a:cubicBezTo>
                        <a:pt x="1582426" y="112178"/>
                        <a:pt x="1632711" y="112178"/>
                        <a:pt x="1663726" y="143193"/>
                      </a:cubicBezTo>
                      <a:lnTo>
                        <a:pt x="1663725" y="143193"/>
                      </a:lnTo>
                      <a:cubicBezTo>
                        <a:pt x="1694740" y="174208"/>
                        <a:pt x="1694740" y="224493"/>
                        <a:pt x="1663725" y="255507"/>
                      </a:cubicBezTo>
                      <a:lnTo>
                        <a:pt x="1449127" y="470104"/>
                      </a:lnTo>
                      <a:cubicBezTo>
                        <a:pt x="1433620" y="485611"/>
                        <a:pt x="1413295" y="493365"/>
                        <a:pt x="1392970" y="493365"/>
                      </a:cubicBezTo>
                      <a:lnTo>
                        <a:pt x="1386380" y="492082"/>
                      </a:lnTo>
                      <a:lnTo>
                        <a:pt x="666010" y="492082"/>
                      </a:lnTo>
                      <a:lnTo>
                        <a:pt x="322125" y="649893"/>
                      </a:lnTo>
                      <a:lnTo>
                        <a:pt x="0" y="346256"/>
                      </a:lnTo>
                      <a:cubicBezTo>
                        <a:pt x="116006" y="213032"/>
                        <a:pt x="178979" y="79157"/>
                        <a:pt x="388271" y="27992"/>
                      </a:cubicBezTo>
                      <a:close/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  <a:extLst/>
              </p:spPr>
              <p:txBody>
                <a:bodyPr wrap="square" rtlCol="0" anchor="ctr"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</p:grpSp>
          <p:sp>
            <p:nvSpPr>
              <p:cNvPr id="255" name="フリーフォーム 254"/>
              <p:cNvSpPr/>
              <p:nvPr/>
            </p:nvSpPr>
            <p:spPr bwMode="auto">
              <a:xfrm flipH="1">
                <a:off x="4485822" y="1967776"/>
                <a:ext cx="108169" cy="486460"/>
              </a:xfrm>
              <a:custGeom>
                <a:avLst/>
                <a:gdLst>
                  <a:gd name="connsiteX0" fmla="*/ 0 w 123821"/>
                  <a:gd name="connsiteY0" fmla="*/ 0 h 464215"/>
                  <a:gd name="connsiteX1" fmla="*/ 28442 w 123821"/>
                  <a:gd name="connsiteY1" fmla="*/ 0 h 464215"/>
                  <a:gd name="connsiteX2" fmla="*/ 123821 w 123821"/>
                  <a:gd name="connsiteY2" fmla="*/ 464215 h 464215"/>
                  <a:gd name="connsiteX3" fmla="*/ 0 w 123821"/>
                  <a:gd name="connsiteY3" fmla="*/ 464215 h 4642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3821" h="464215">
                    <a:moveTo>
                      <a:pt x="0" y="0"/>
                    </a:moveTo>
                    <a:lnTo>
                      <a:pt x="28442" y="0"/>
                    </a:lnTo>
                    <a:lnTo>
                      <a:pt x="123821" y="464215"/>
                    </a:lnTo>
                    <a:lnTo>
                      <a:pt x="0" y="464215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grpSp>
            <p:nvGrpSpPr>
              <p:cNvPr id="256" name="グループ化 255"/>
              <p:cNvGrpSpPr/>
              <p:nvPr/>
            </p:nvGrpSpPr>
            <p:grpSpPr>
              <a:xfrm>
                <a:off x="4552905" y="904369"/>
                <a:ext cx="842822" cy="1549812"/>
                <a:chOff x="4769543" y="4456556"/>
                <a:chExt cx="842822" cy="1549812"/>
              </a:xfrm>
            </p:grpSpPr>
            <p:sp>
              <p:nvSpPr>
                <p:cNvPr id="260" name="角丸四角形 259"/>
                <p:cNvSpPr/>
                <p:nvPr/>
              </p:nvSpPr>
              <p:spPr bwMode="auto">
                <a:xfrm>
                  <a:off x="4803020" y="4456556"/>
                  <a:ext cx="779112" cy="674441"/>
                </a:xfrm>
                <a:prstGeom prst="roundRect">
                  <a:avLst>
                    <a:gd name="adj" fmla="val 44532"/>
                  </a:avLst>
                </a:prstGeom>
                <a:solidFill>
                  <a:schemeClr val="bg1">
                    <a:lumMod val="5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261" name="フリーフォーム 260"/>
                <p:cNvSpPr/>
                <p:nvPr/>
              </p:nvSpPr>
              <p:spPr>
                <a:xfrm>
                  <a:off x="4871867" y="5239329"/>
                  <a:ext cx="638175" cy="579713"/>
                </a:xfrm>
                <a:custGeom>
                  <a:avLst/>
                  <a:gdLst>
                    <a:gd name="connsiteX0" fmla="*/ 250427 w 638175"/>
                    <a:gd name="connsiteY0" fmla="*/ 0 h 579713"/>
                    <a:gd name="connsiteX1" fmla="*/ 387747 w 638175"/>
                    <a:gd name="connsiteY1" fmla="*/ 0 h 579713"/>
                    <a:gd name="connsiteX2" fmla="*/ 425519 w 638175"/>
                    <a:gd name="connsiteY2" fmla="*/ 151088 h 579713"/>
                    <a:gd name="connsiteX3" fmla="*/ 566736 w 638175"/>
                    <a:gd name="connsiteY3" fmla="*/ 151088 h 579713"/>
                    <a:gd name="connsiteX4" fmla="*/ 638175 w 638175"/>
                    <a:gd name="connsiteY4" fmla="*/ 222527 h 579713"/>
                    <a:gd name="connsiteX5" fmla="*/ 638175 w 638175"/>
                    <a:gd name="connsiteY5" fmla="*/ 508274 h 579713"/>
                    <a:gd name="connsiteX6" fmla="*/ 566736 w 638175"/>
                    <a:gd name="connsiteY6" fmla="*/ 579713 h 579713"/>
                    <a:gd name="connsiteX7" fmla="*/ 71439 w 638175"/>
                    <a:gd name="connsiteY7" fmla="*/ 579713 h 579713"/>
                    <a:gd name="connsiteX8" fmla="*/ 0 w 638175"/>
                    <a:gd name="connsiteY8" fmla="*/ 508274 h 579713"/>
                    <a:gd name="connsiteX9" fmla="*/ 0 w 638175"/>
                    <a:gd name="connsiteY9" fmla="*/ 222527 h 579713"/>
                    <a:gd name="connsiteX10" fmla="*/ 71439 w 638175"/>
                    <a:gd name="connsiteY10" fmla="*/ 151088 h 579713"/>
                    <a:gd name="connsiteX11" fmla="*/ 212655 w 638175"/>
                    <a:gd name="connsiteY11" fmla="*/ 151088 h 5797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38175" h="579713">
                      <a:moveTo>
                        <a:pt x="250427" y="0"/>
                      </a:moveTo>
                      <a:lnTo>
                        <a:pt x="387747" y="0"/>
                      </a:lnTo>
                      <a:lnTo>
                        <a:pt x="425519" y="151088"/>
                      </a:lnTo>
                      <a:lnTo>
                        <a:pt x="566736" y="151088"/>
                      </a:lnTo>
                      <a:cubicBezTo>
                        <a:pt x="606191" y="151088"/>
                        <a:pt x="638175" y="183072"/>
                        <a:pt x="638175" y="222527"/>
                      </a:cubicBezTo>
                      <a:lnTo>
                        <a:pt x="638175" y="508274"/>
                      </a:lnTo>
                      <a:cubicBezTo>
                        <a:pt x="638175" y="547729"/>
                        <a:pt x="606191" y="579713"/>
                        <a:pt x="566736" y="579713"/>
                      </a:cubicBezTo>
                      <a:lnTo>
                        <a:pt x="71439" y="579713"/>
                      </a:lnTo>
                      <a:cubicBezTo>
                        <a:pt x="31984" y="579713"/>
                        <a:pt x="0" y="547729"/>
                        <a:pt x="0" y="508274"/>
                      </a:cubicBezTo>
                      <a:lnTo>
                        <a:pt x="0" y="222527"/>
                      </a:lnTo>
                      <a:cubicBezTo>
                        <a:pt x="0" y="183072"/>
                        <a:pt x="31984" y="151088"/>
                        <a:pt x="71439" y="151088"/>
                      </a:cubicBezTo>
                      <a:lnTo>
                        <a:pt x="212655" y="151088"/>
                      </a:lnTo>
                      <a:close/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62" name="台形 261"/>
                <p:cNvSpPr/>
                <p:nvPr/>
              </p:nvSpPr>
              <p:spPr>
                <a:xfrm rot="10800000">
                  <a:off x="5010795" y="5424577"/>
                  <a:ext cx="360318" cy="271728"/>
                </a:xfrm>
                <a:prstGeom prst="trapezoid">
                  <a:avLst>
                    <a:gd name="adj" fmla="val 46326"/>
                  </a:avLst>
                </a:prstGeom>
                <a:solidFill>
                  <a:srgbClr val="E7E6E6">
                    <a:lumMod val="1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grpSp>
              <p:nvGrpSpPr>
                <p:cNvPr id="263" name="グループ化 262"/>
                <p:cNvGrpSpPr/>
                <p:nvPr/>
              </p:nvGrpSpPr>
              <p:grpSpPr>
                <a:xfrm rot="20700000">
                  <a:off x="4769543" y="4807355"/>
                  <a:ext cx="157293" cy="225307"/>
                  <a:chOff x="354807" y="2970062"/>
                  <a:chExt cx="200025" cy="257174"/>
                </a:xfrm>
                <a:solidFill>
                  <a:srgbClr val="ED7D31">
                    <a:lumMod val="40000"/>
                    <a:lumOff val="60000"/>
                  </a:srgbClr>
                </a:solidFill>
              </p:grpSpPr>
              <p:sp>
                <p:nvSpPr>
                  <p:cNvPr id="289" name="円/楕円 760"/>
                  <p:cNvSpPr/>
                  <p:nvPr/>
                </p:nvSpPr>
                <p:spPr>
                  <a:xfrm>
                    <a:off x="354807" y="2970062"/>
                    <a:ext cx="200025" cy="257174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290" name="円/楕円 761"/>
                  <p:cNvSpPr/>
                  <p:nvPr/>
                </p:nvSpPr>
                <p:spPr>
                  <a:xfrm>
                    <a:off x="390731" y="3016250"/>
                    <a:ext cx="128178" cy="164798"/>
                  </a:xfrm>
                  <a:prstGeom prst="ellipse">
                    <a:avLst/>
                  </a:prstGeom>
                  <a:solidFill>
                    <a:srgbClr val="ED7D31">
                      <a:lumMod val="60000"/>
                      <a:lumOff val="4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264" name="グループ化 263"/>
                <p:cNvGrpSpPr/>
                <p:nvPr/>
              </p:nvGrpSpPr>
              <p:grpSpPr>
                <a:xfrm rot="900000" flipH="1">
                  <a:off x="5455072" y="4807356"/>
                  <a:ext cx="157293" cy="225307"/>
                  <a:chOff x="354807" y="2970062"/>
                  <a:chExt cx="200025" cy="257174"/>
                </a:xfrm>
                <a:solidFill>
                  <a:srgbClr val="ED7D31">
                    <a:lumMod val="40000"/>
                    <a:lumOff val="60000"/>
                  </a:srgbClr>
                </a:solidFill>
              </p:grpSpPr>
              <p:sp>
                <p:nvSpPr>
                  <p:cNvPr id="287" name="円/楕円 758"/>
                  <p:cNvSpPr/>
                  <p:nvPr/>
                </p:nvSpPr>
                <p:spPr>
                  <a:xfrm>
                    <a:off x="354807" y="2970062"/>
                    <a:ext cx="200025" cy="257174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288" name="円/楕円 759"/>
                  <p:cNvSpPr/>
                  <p:nvPr/>
                </p:nvSpPr>
                <p:spPr>
                  <a:xfrm>
                    <a:off x="390731" y="3016250"/>
                    <a:ext cx="128178" cy="164798"/>
                  </a:xfrm>
                  <a:prstGeom prst="ellipse">
                    <a:avLst/>
                  </a:prstGeom>
                  <a:solidFill>
                    <a:srgbClr val="ED7D31">
                      <a:lumMod val="60000"/>
                      <a:lumOff val="4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265" name="片側の 2 つの角を丸めた四角形 264"/>
                <p:cNvSpPr/>
                <p:nvPr/>
              </p:nvSpPr>
              <p:spPr bwMode="auto">
                <a:xfrm>
                  <a:off x="5322234" y="5632003"/>
                  <a:ext cx="197166" cy="194206"/>
                </a:xfrm>
                <a:prstGeom prst="round2SameRect">
                  <a:avLst>
                    <a:gd name="adj1" fmla="val 0"/>
                    <a:gd name="adj2" fmla="val 27784"/>
                  </a:avLst>
                </a:prstGeom>
                <a:solidFill>
                  <a:srgbClr val="00B0F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266" name="角丸四角形 265"/>
                <p:cNvSpPr/>
                <p:nvPr/>
              </p:nvSpPr>
              <p:spPr bwMode="auto">
                <a:xfrm>
                  <a:off x="4847196" y="4520219"/>
                  <a:ext cx="696792" cy="780860"/>
                </a:xfrm>
                <a:prstGeom prst="roundRect">
                  <a:avLst>
                    <a:gd name="adj" fmla="val 44532"/>
                  </a:avLst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267" name="楕円 266"/>
                <p:cNvSpPr/>
                <p:nvPr/>
              </p:nvSpPr>
              <p:spPr bwMode="auto">
                <a:xfrm>
                  <a:off x="4970344" y="4897739"/>
                  <a:ext cx="80899" cy="80899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8" name="月 267"/>
                <p:cNvSpPr/>
                <p:nvPr/>
              </p:nvSpPr>
              <p:spPr bwMode="auto">
                <a:xfrm rot="5400000">
                  <a:off x="4987934" y="4732414"/>
                  <a:ext cx="45720" cy="215868"/>
                </a:xfrm>
                <a:prstGeom prst="moon">
                  <a:avLst>
                    <a:gd name="adj" fmla="val 75966"/>
                  </a:avLst>
                </a:prstGeom>
                <a:solidFill>
                  <a:schemeClr val="bg1">
                    <a:lumMod val="50000"/>
                  </a:schemeClr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69" name="楕円 268"/>
                <p:cNvSpPr/>
                <p:nvPr/>
              </p:nvSpPr>
              <p:spPr bwMode="auto">
                <a:xfrm>
                  <a:off x="5333828" y="4897739"/>
                  <a:ext cx="80899" cy="80899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0" name="月 269"/>
                <p:cNvSpPr/>
                <p:nvPr/>
              </p:nvSpPr>
              <p:spPr bwMode="auto">
                <a:xfrm rot="5400000">
                  <a:off x="5351418" y="4732414"/>
                  <a:ext cx="45720" cy="215868"/>
                </a:xfrm>
                <a:prstGeom prst="moon">
                  <a:avLst>
                    <a:gd name="adj" fmla="val 75966"/>
                  </a:avLst>
                </a:prstGeom>
                <a:solidFill>
                  <a:schemeClr val="bg1">
                    <a:lumMod val="50000"/>
                  </a:schemeClr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71" name="月 270"/>
                <p:cNvSpPr/>
                <p:nvPr/>
              </p:nvSpPr>
              <p:spPr bwMode="auto">
                <a:xfrm rot="16200000" flipH="1">
                  <a:off x="5172732" y="5073332"/>
                  <a:ext cx="45719" cy="182109"/>
                </a:xfrm>
                <a:prstGeom prst="moon">
                  <a:avLst>
                    <a:gd name="adj" fmla="val 87500"/>
                  </a:avLst>
                </a:prstGeom>
                <a:solidFill>
                  <a:srgbClr val="FF0000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72" name="フリーフォーム 271"/>
                <p:cNvSpPr/>
                <p:nvPr/>
              </p:nvSpPr>
              <p:spPr bwMode="auto">
                <a:xfrm rot="2700000">
                  <a:off x="5013783" y="5048227"/>
                  <a:ext cx="45719" cy="147631"/>
                </a:xfrm>
                <a:custGeom>
                  <a:avLst/>
                  <a:gdLst>
                    <a:gd name="connsiteX0" fmla="*/ 74533 w 74533"/>
                    <a:gd name="connsiteY0" fmla="*/ 0 h 201299"/>
                    <a:gd name="connsiteX1" fmla="*/ 46863 w 74533"/>
                    <a:gd name="connsiteY1" fmla="*/ 37173 h 201299"/>
                    <a:gd name="connsiteX2" fmla="*/ 32715 w 74533"/>
                    <a:gd name="connsiteY2" fmla="*/ 100651 h 201299"/>
                    <a:gd name="connsiteX3" fmla="*/ 46863 w 74533"/>
                    <a:gd name="connsiteY3" fmla="*/ 164130 h 201299"/>
                    <a:gd name="connsiteX4" fmla="*/ 74530 w 74533"/>
                    <a:gd name="connsiteY4" fmla="*/ 201299 h 201299"/>
                    <a:gd name="connsiteX5" fmla="*/ 47807 w 74533"/>
                    <a:gd name="connsiteY5" fmla="*/ 187709 h 201299"/>
                    <a:gd name="connsiteX6" fmla="*/ 0 w 74533"/>
                    <a:gd name="connsiteY6" fmla="*/ 100650 h 201299"/>
                    <a:gd name="connsiteX7" fmla="*/ 47807 w 74533"/>
                    <a:gd name="connsiteY7" fmla="*/ 13591 h 2012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74533" h="201299">
                      <a:moveTo>
                        <a:pt x="74533" y="0"/>
                      </a:moveTo>
                      <a:lnTo>
                        <a:pt x="46863" y="37173"/>
                      </a:lnTo>
                      <a:cubicBezTo>
                        <a:pt x="37753" y="56684"/>
                        <a:pt x="32715" y="78135"/>
                        <a:pt x="32715" y="100651"/>
                      </a:cubicBezTo>
                      <a:cubicBezTo>
                        <a:pt x="32715" y="123168"/>
                        <a:pt x="37753" y="144619"/>
                        <a:pt x="46863" y="164130"/>
                      </a:cubicBezTo>
                      <a:lnTo>
                        <a:pt x="74530" y="201299"/>
                      </a:lnTo>
                      <a:lnTo>
                        <a:pt x="47807" y="187709"/>
                      </a:lnTo>
                      <a:cubicBezTo>
                        <a:pt x="18270" y="165429"/>
                        <a:pt x="0" y="134649"/>
                        <a:pt x="0" y="100650"/>
                      </a:cubicBezTo>
                      <a:cubicBezTo>
                        <a:pt x="0" y="66652"/>
                        <a:pt x="18270" y="35872"/>
                        <a:pt x="47807" y="13591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73" name="フリーフォーム 272"/>
                <p:cNvSpPr/>
                <p:nvPr/>
              </p:nvSpPr>
              <p:spPr bwMode="auto">
                <a:xfrm rot="18900000" flipH="1">
                  <a:off x="5332835" y="5043484"/>
                  <a:ext cx="45719" cy="147631"/>
                </a:xfrm>
                <a:custGeom>
                  <a:avLst/>
                  <a:gdLst>
                    <a:gd name="connsiteX0" fmla="*/ 74533 w 74533"/>
                    <a:gd name="connsiteY0" fmla="*/ 0 h 201299"/>
                    <a:gd name="connsiteX1" fmla="*/ 46863 w 74533"/>
                    <a:gd name="connsiteY1" fmla="*/ 37173 h 201299"/>
                    <a:gd name="connsiteX2" fmla="*/ 32715 w 74533"/>
                    <a:gd name="connsiteY2" fmla="*/ 100651 h 201299"/>
                    <a:gd name="connsiteX3" fmla="*/ 46863 w 74533"/>
                    <a:gd name="connsiteY3" fmla="*/ 164130 h 201299"/>
                    <a:gd name="connsiteX4" fmla="*/ 74530 w 74533"/>
                    <a:gd name="connsiteY4" fmla="*/ 201299 h 201299"/>
                    <a:gd name="connsiteX5" fmla="*/ 47807 w 74533"/>
                    <a:gd name="connsiteY5" fmla="*/ 187709 h 201299"/>
                    <a:gd name="connsiteX6" fmla="*/ 0 w 74533"/>
                    <a:gd name="connsiteY6" fmla="*/ 100650 h 201299"/>
                    <a:gd name="connsiteX7" fmla="*/ 47807 w 74533"/>
                    <a:gd name="connsiteY7" fmla="*/ 13591 h 2012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74533" h="201299">
                      <a:moveTo>
                        <a:pt x="74533" y="0"/>
                      </a:moveTo>
                      <a:lnTo>
                        <a:pt x="46863" y="37173"/>
                      </a:lnTo>
                      <a:cubicBezTo>
                        <a:pt x="37753" y="56684"/>
                        <a:pt x="32715" y="78135"/>
                        <a:pt x="32715" y="100651"/>
                      </a:cubicBezTo>
                      <a:cubicBezTo>
                        <a:pt x="32715" y="123168"/>
                        <a:pt x="37753" y="144619"/>
                        <a:pt x="46863" y="164130"/>
                      </a:cubicBezTo>
                      <a:lnTo>
                        <a:pt x="74530" y="201299"/>
                      </a:lnTo>
                      <a:lnTo>
                        <a:pt x="47807" y="187709"/>
                      </a:lnTo>
                      <a:cubicBezTo>
                        <a:pt x="18270" y="165429"/>
                        <a:pt x="0" y="134649"/>
                        <a:pt x="0" y="100650"/>
                      </a:cubicBezTo>
                      <a:cubicBezTo>
                        <a:pt x="0" y="66652"/>
                        <a:pt x="18270" y="35872"/>
                        <a:pt x="47807" y="13591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74" name="フリーフォーム 273"/>
                <p:cNvSpPr/>
                <p:nvPr/>
              </p:nvSpPr>
              <p:spPr bwMode="auto">
                <a:xfrm>
                  <a:off x="4870827" y="4901172"/>
                  <a:ext cx="83089" cy="29465"/>
                </a:xfrm>
                <a:custGeom>
                  <a:avLst/>
                  <a:gdLst>
                    <a:gd name="connsiteX0" fmla="*/ 42497 w 83089"/>
                    <a:gd name="connsiteY0" fmla="*/ 0 h 29465"/>
                    <a:gd name="connsiteX1" fmla="*/ 81397 w 83089"/>
                    <a:gd name="connsiteY1" fmla="*/ 11848 h 29465"/>
                    <a:gd name="connsiteX2" fmla="*/ 83089 w 83089"/>
                    <a:gd name="connsiteY2" fmla="*/ 13694 h 29465"/>
                    <a:gd name="connsiteX3" fmla="*/ 79491 w 83089"/>
                    <a:gd name="connsiteY3" fmla="*/ 17618 h 29465"/>
                    <a:gd name="connsiteX4" fmla="*/ 40592 w 83089"/>
                    <a:gd name="connsiteY4" fmla="*/ 29465 h 29465"/>
                    <a:gd name="connsiteX5" fmla="*/ 1693 w 83089"/>
                    <a:gd name="connsiteY5" fmla="*/ 17618 h 29465"/>
                    <a:gd name="connsiteX6" fmla="*/ 0 w 83089"/>
                    <a:gd name="connsiteY6" fmla="*/ 15772 h 29465"/>
                    <a:gd name="connsiteX7" fmla="*/ 3598 w 83089"/>
                    <a:gd name="connsiteY7" fmla="*/ 11848 h 29465"/>
                    <a:gd name="connsiteX8" fmla="*/ 42497 w 83089"/>
                    <a:gd name="connsiteY8" fmla="*/ 0 h 294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83089" h="29465">
                      <a:moveTo>
                        <a:pt x="42497" y="0"/>
                      </a:moveTo>
                      <a:cubicBezTo>
                        <a:pt x="57688" y="0"/>
                        <a:pt x="71441" y="4528"/>
                        <a:pt x="81397" y="11848"/>
                      </a:cubicBezTo>
                      <a:lnTo>
                        <a:pt x="83089" y="13694"/>
                      </a:lnTo>
                      <a:lnTo>
                        <a:pt x="79491" y="17618"/>
                      </a:lnTo>
                      <a:cubicBezTo>
                        <a:pt x="69536" y="24938"/>
                        <a:pt x="55783" y="29465"/>
                        <a:pt x="40592" y="29465"/>
                      </a:cubicBezTo>
                      <a:cubicBezTo>
                        <a:pt x="25401" y="29465"/>
                        <a:pt x="11648" y="24938"/>
                        <a:pt x="1693" y="17618"/>
                      </a:cubicBezTo>
                      <a:lnTo>
                        <a:pt x="0" y="15772"/>
                      </a:lnTo>
                      <a:lnTo>
                        <a:pt x="3598" y="11848"/>
                      </a:lnTo>
                      <a:cubicBezTo>
                        <a:pt x="13553" y="4528"/>
                        <a:pt x="27306" y="0"/>
                        <a:pt x="42497" y="0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75" name="フリーフォーム 274"/>
                <p:cNvSpPr/>
                <p:nvPr/>
              </p:nvSpPr>
              <p:spPr bwMode="auto">
                <a:xfrm>
                  <a:off x="4870827" y="4944987"/>
                  <a:ext cx="83089" cy="29465"/>
                </a:xfrm>
                <a:custGeom>
                  <a:avLst/>
                  <a:gdLst>
                    <a:gd name="connsiteX0" fmla="*/ 42497 w 83089"/>
                    <a:gd name="connsiteY0" fmla="*/ 0 h 29465"/>
                    <a:gd name="connsiteX1" fmla="*/ 81397 w 83089"/>
                    <a:gd name="connsiteY1" fmla="*/ 11848 h 29465"/>
                    <a:gd name="connsiteX2" fmla="*/ 83089 w 83089"/>
                    <a:gd name="connsiteY2" fmla="*/ 13694 h 29465"/>
                    <a:gd name="connsiteX3" fmla="*/ 79491 w 83089"/>
                    <a:gd name="connsiteY3" fmla="*/ 17618 h 29465"/>
                    <a:gd name="connsiteX4" fmla="*/ 40592 w 83089"/>
                    <a:gd name="connsiteY4" fmla="*/ 29465 h 29465"/>
                    <a:gd name="connsiteX5" fmla="*/ 1693 w 83089"/>
                    <a:gd name="connsiteY5" fmla="*/ 17618 h 29465"/>
                    <a:gd name="connsiteX6" fmla="*/ 0 w 83089"/>
                    <a:gd name="connsiteY6" fmla="*/ 15772 h 29465"/>
                    <a:gd name="connsiteX7" fmla="*/ 3598 w 83089"/>
                    <a:gd name="connsiteY7" fmla="*/ 11848 h 29465"/>
                    <a:gd name="connsiteX8" fmla="*/ 42497 w 83089"/>
                    <a:gd name="connsiteY8" fmla="*/ 0 h 294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83089" h="29465">
                      <a:moveTo>
                        <a:pt x="42497" y="0"/>
                      </a:moveTo>
                      <a:cubicBezTo>
                        <a:pt x="57688" y="0"/>
                        <a:pt x="71441" y="4528"/>
                        <a:pt x="81397" y="11848"/>
                      </a:cubicBezTo>
                      <a:lnTo>
                        <a:pt x="83089" y="13694"/>
                      </a:lnTo>
                      <a:lnTo>
                        <a:pt x="79491" y="17618"/>
                      </a:lnTo>
                      <a:cubicBezTo>
                        <a:pt x="69536" y="24938"/>
                        <a:pt x="55783" y="29465"/>
                        <a:pt x="40592" y="29465"/>
                      </a:cubicBezTo>
                      <a:cubicBezTo>
                        <a:pt x="25401" y="29465"/>
                        <a:pt x="11648" y="24938"/>
                        <a:pt x="1693" y="17618"/>
                      </a:cubicBezTo>
                      <a:lnTo>
                        <a:pt x="0" y="15772"/>
                      </a:lnTo>
                      <a:lnTo>
                        <a:pt x="3598" y="11848"/>
                      </a:lnTo>
                      <a:cubicBezTo>
                        <a:pt x="13553" y="4528"/>
                        <a:pt x="27306" y="0"/>
                        <a:pt x="42497" y="0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76" name="フリーフォーム 275"/>
                <p:cNvSpPr/>
                <p:nvPr/>
              </p:nvSpPr>
              <p:spPr bwMode="auto">
                <a:xfrm>
                  <a:off x="5436612" y="4901172"/>
                  <a:ext cx="83089" cy="29465"/>
                </a:xfrm>
                <a:custGeom>
                  <a:avLst/>
                  <a:gdLst>
                    <a:gd name="connsiteX0" fmla="*/ 42497 w 83089"/>
                    <a:gd name="connsiteY0" fmla="*/ 0 h 29465"/>
                    <a:gd name="connsiteX1" fmla="*/ 81397 w 83089"/>
                    <a:gd name="connsiteY1" fmla="*/ 11848 h 29465"/>
                    <a:gd name="connsiteX2" fmla="*/ 83089 w 83089"/>
                    <a:gd name="connsiteY2" fmla="*/ 13694 h 29465"/>
                    <a:gd name="connsiteX3" fmla="*/ 79491 w 83089"/>
                    <a:gd name="connsiteY3" fmla="*/ 17618 h 29465"/>
                    <a:gd name="connsiteX4" fmla="*/ 40592 w 83089"/>
                    <a:gd name="connsiteY4" fmla="*/ 29465 h 29465"/>
                    <a:gd name="connsiteX5" fmla="*/ 1693 w 83089"/>
                    <a:gd name="connsiteY5" fmla="*/ 17618 h 29465"/>
                    <a:gd name="connsiteX6" fmla="*/ 0 w 83089"/>
                    <a:gd name="connsiteY6" fmla="*/ 15772 h 29465"/>
                    <a:gd name="connsiteX7" fmla="*/ 3598 w 83089"/>
                    <a:gd name="connsiteY7" fmla="*/ 11848 h 29465"/>
                    <a:gd name="connsiteX8" fmla="*/ 42497 w 83089"/>
                    <a:gd name="connsiteY8" fmla="*/ 0 h 294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83089" h="29465">
                      <a:moveTo>
                        <a:pt x="42497" y="0"/>
                      </a:moveTo>
                      <a:cubicBezTo>
                        <a:pt x="57688" y="0"/>
                        <a:pt x="71441" y="4528"/>
                        <a:pt x="81397" y="11848"/>
                      </a:cubicBezTo>
                      <a:lnTo>
                        <a:pt x="83089" y="13694"/>
                      </a:lnTo>
                      <a:lnTo>
                        <a:pt x="79491" y="17618"/>
                      </a:lnTo>
                      <a:cubicBezTo>
                        <a:pt x="69536" y="24938"/>
                        <a:pt x="55783" y="29465"/>
                        <a:pt x="40592" y="29465"/>
                      </a:cubicBezTo>
                      <a:cubicBezTo>
                        <a:pt x="25401" y="29465"/>
                        <a:pt x="11648" y="24938"/>
                        <a:pt x="1693" y="17618"/>
                      </a:cubicBezTo>
                      <a:lnTo>
                        <a:pt x="0" y="15772"/>
                      </a:lnTo>
                      <a:lnTo>
                        <a:pt x="3598" y="11848"/>
                      </a:lnTo>
                      <a:cubicBezTo>
                        <a:pt x="13553" y="4528"/>
                        <a:pt x="27306" y="0"/>
                        <a:pt x="42497" y="0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77" name="フリーフォーム 276"/>
                <p:cNvSpPr/>
                <p:nvPr/>
              </p:nvSpPr>
              <p:spPr bwMode="auto">
                <a:xfrm>
                  <a:off x="5436612" y="4944987"/>
                  <a:ext cx="83089" cy="29465"/>
                </a:xfrm>
                <a:custGeom>
                  <a:avLst/>
                  <a:gdLst>
                    <a:gd name="connsiteX0" fmla="*/ 42497 w 83089"/>
                    <a:gd name="connsiteY0" fmla="*/ 0 h 29465"/>
                    <a:gd name="connsiteX1" fmla="*/ 81397 w 83089"/>
                    <a:gd name="connsiteY1" fmla="*/ 11848 h 29465"/>
                    <a:gd name="connsiteX2" fmla="*/ 83089 w 83089"/>
                    <a:gd name="connsiteY2" fmla="*/ 13694 h 29465"/>
                    <a:gd name="connsiteX3" fmla="*/ 79491 w 83089"/>
                    <a:gd name="connsiteY3" fmla="*/ 17618 h 29465"/>
                    <a:gd name="connsiteX4" fmla="*/ 40592 w 83089"/>
                    <a:gd name="connsiteY4" fmla="*/ 29465 h 29465"/>
                    <a:gd name="connsiteX5" fmla="*/ 1693 w 83089"/>
                    <a:gd name="connsiteY5" fmla="*/ 17618 h 29465"/>
                    <a:gd name="connsiteX6" fmla="*/ 0 w 83089"/>
                    <a:gd name="connsiteY6" fmla="*/ 15772 h 29465"/>
                    <a:gd name="connsiteX7" fmla="*/ 3598 w 83089"/>
                    <a:gd name="connsiteY7" fmla="*/ 11848 h 29465"/>
                    <a:gd name="connsiteX8" fmla="*/ 42497 w 83089"/>
                    <a:gd name="connsiteY8" fmla="*/ 0 h 294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83089" h="29465">
                      <a:moveTo>
                        <a:pt x="42497" y="0"/>
                      </a:moveTo>
                      <a:cubicBezTo>
                        <a:pt x="57688" y="0"/>
                        <a:pt x="71441" y="4528"/>
                        <a:pt x="81397" y="11848"/>
                      </a:cubicBezTo>
                      <a:lnTo>
                        <a:pt x="83089" y="13694"/>
                      </a:lnTo>
                      <a:lnTo>
                        <a:pt x="79491" y="17618"/>
                      </a:lnTo>
                      <a:cubicBezTo>
                        <a:pt x="69536" y="24938"/>
                        <a:pt x="55783" y="29465"/>
                        <a:pt x="40592" y="29465"/>
                      </a:cubicBezTo>
                      <a:cubicBezTo>
                        <a:pt x="25401" y="29465"/>
                        <a:pt x="11648" y="24938"/>
                        <a:pt x="1693" y="17618"/>
                      </a:cubicBezTo>
                      <a:lnTo>
                        <a:pt x="0" y="15772"/>
                      </a:lnTo>
                      <a:lnTo>
                        <a:pt x="3598" y="11848"/>
                      </a:lnTo>
                      <a:cubicBezTo>
                        <a:pt x="13553" y="4528"/>
                        <a:pt x="27306" y="0"/>
                        <a:pt x="42497" y="0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78" name="楕円 277"/>
                <p:cNvSpPr/>
                <p:nvPr/>
              </p:nvSpPr>
              <p:spPr bwMode="auto">
                <a:xfrm>
                  <a:off x="5123582" y="4991100"/>
                  <a:ext cx="132314" cy="68442"/>
                </a:xfrm>
                <a:prstGeom prst="ellipse">
                  <a:avLst/>
                </a:prstGeom>
                <a:solidFill>
                  <a:srgbClr val="FF9966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9" name="台形 278"/>
                <p:cNvSpPr/>
                <p:nvPr/>
              </p:nvSpPr>
              <p:spPr>
                <a:xfrm rot="10800000" flipV="1">
                  <a:off x="5118546" y="5482650"/>
                  <a:ext cx="148236" cy="498032"/>
                </a:xfrm>
                <a:prstGeom prst="trapezoid">
                  <a:avLst>
                    <a:gd name="adj" fmla="val 32110"/>
                  </a:avLst>
                </a:prstGeom>
                <a:solidFill>
                  <a:srgbClr val="C00000">
                    <a:alpha val="98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80" name="台形 279"/>
                <p:cNvSpPr/>
                <p:nvPr/>
              </p:nvSpPr>
              <p:spPr>
                <a:xfrm rot="10800000">
                  <a:off x="5118546" y="5381976"/>
                  <a:ext cx="148236" cy="111366"/>
                </a:xfrm>
                <a:prstGeom prst="trapezoid">
                  <a:avLst>
                    <a:gd name="adj" fmla="val 40678"/>
                  </a:avLst>
                </a:prstGeom>
                <a:solidFill>
                  <a:srgbClr val="C00000">
                    <a:alpha val="98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81" name="平行四辺形 280"/>
                <p:cNvSpPr/>
                <p:nvPr/>
              </p:nvSpPr>
              <p:spPr>
                <a:xfrm>
                  <a:off x="5015506" y="5373280"/>
                  <a:ext cx="180181" cy="100671"/>
                </a:xfrm>
                <a:prstGeom prst="parallelogram">
                  <a:avLst>
                    <a:gd name="adj" fmla="val 45656"/>
                  </a:avLst>
                </a:prstGeom>
                <a:pattFill prst="openDmnd">
                  <a:fgClr>
                    <a:schemeClr val="tx1"/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82" name="平行四辺形 281"/>
                <p:cNvSpPr/>
                <p:nvPr/>
              </p:nvSpPr>
              <p:spPr>
                <a:xfrm flipH="1">
                  <a:off x="5195486" y="5373280"/>
                  <a:ext cx="180181" cy="100671"/>
                </a:xfrm>
                <a:prstGeom prst="parallelogram">
                  <a:avLst>
                    <a:gd name="adj" fmla="val 45656"/>
                  </a:avLst>
                </a:prstGeom>
                <a:pattFill prst="openDmnd">
                  <a:fgClr>
                    <a:schemeClr val="tx1"/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83" name="フリーフォーム 282"/>
                <p:cNvSpPr/>
                <p:nvPr/>
              </p:nvSpPr>
              <p:spPr>
                <a:xfrm>
                  <a:off x="4790904" y="5390418"/>
                  <a:ext cx="800100" cy="615950"/>
                </a:xfrm>
                <a:custGeom>
                  <a:avLst/>
                  <a:gdLst>
                    <a:gd name="connsiteX0" fmla="*/ 102660 w 800100"/>
                    <a:gd name="connsiteY0" fmla="*/ 0 h 615950"/>
                    <a:gd name="connsiteX1" fmla="*/ 190228 w 800100"/>
                    <a:gd name="connsiteY1" fmla="*/ 0 h 615950"/>
                    <a:gd name="connsiteX2" fmla="*/ 403225 w 800100"/>
                    <a:gd name="connsiteY2" fmla="*/ 581023 h 615950"/>
                    <a:gd name="connsiteX3" fmla="*/ 616222 w 800100"/>
                    <a:gd name="connsiteY3" fmla="*/ 0 h 615950"/>
                    <a:gd name="connsiteX4" fmla="*/ 697440 w 800100"/>
                    <a:gd name="connsiteY4" fmla="*/ 0 h 615950"/>
                    <a:gd name="connsiteX5" fmla="*/ 800100 w 800100"/>
                    <a:gd name="connsiteY5" fmla="*/ 102660 h 615950"/>
                    <a:gd name="connsiteX6" fmla="*/ 800100 w 800100"/>
                    <a:gd name="connsiteY6" fmla="*/ 615950 h 615950"/>
                    <a:gd name="connsiteX7" fmla="*/ 0 w 800100"/>
                    <a:gd name="connsiteY7" fmla="*/ 615950 h 615950"/>
                    <a:gd name="connsiteX8" fmla="*/ 0 w 800100"/>
                    <a:gd name="connsiteY8" fmla="*/ 102660 h 615950"/>
                    <a:gd name="connsiteX9" fmla="*/ 102660 w 800100"/>
                    <a:gd name="connsiteY9" fmla="*/ 0 h 615950"/>
                    <a:gd name="connsiteX0" fmla="*/ 102660 w 800100"/>
                    <a:gd name="connsiteY0" fmla="*/ 0 h 615950"/>
                    <a:gd name="connsiteX1" fmla="*/ 190228 w 800100"/>
                    <a:gd name="connsiteY1" fmla="*/ 0 h 615950"/>
                    <a:gd name="connsiteX2" fmla="*/ 403225 w 800100"/>
                    <a:gd name="connsiteY2" fmla="*/ 400048 h 615950"/>
                    <a:gd name="connsiteX3" fmla="*/ 616222 w 800100"/>
                    <a:gd name="connsiteY3" fmla="*/ 0 h 615950"/>
                    <a:gd name="connsiteX4" fmla="*/ 697440 w 800100"/>
                    <a:gd name="connsiteY4" fmla="*/ 0 h 615950"/>
                    <a:gd name="connsiteX5" fmla="*/ 800100 w 800100"/>
                    <a:gd name="connsiteY5" fmla="*/ 102660 h 615950"/>
                    <a:gd name="connsiteX6" fmla="*/ 800100 w 800100"/>
                    <a:gd name="connsiteY6" fmla="*/ 615950 h 615950"/>
                    <a:gd name="connsiteX7" fmla="*/ 0 w 800100"/>
                    <a:gd name="connsiteY7" fmla="*/ 615950 h 615950"/>
                    <a:gd name="connsiteX8" fmla="*/ 0 w 800100"/>
                    <a:gd name="connsiteY8" fmla="*/ 102660 h 615950"/>
                    <a:gd name="connsiteX9" fmla="*/ 102660 w 800100"/>
                    <a:gd name="connsiteY9" fmla="*/ 0 h 615950"/>
                    <a:gd name="connsiteX0" fmla="*/ 102660 w 800100"/>
                    <a:gd name="connsiteY0" fmla="*/ 0 h 615950"/>
                    <a:gd name="connsiteX1" fmla="*/ 222613 w 800100"/>
                    <a:gd name="connsiteY1" fmla="*/ 0 h 615950"/>
                    <a:gd name="connsiteX2" fmla="*/ 403225 w 800100"/>
                    <a:gd name="connsiteY2" fmla="*/ 400048 h 615950"/>
                    <a:gd name="connsiteX3" fmla="*/ 616222 w 800100"/>
                    <a:gd name="connsiteY3" fmla="*/ 0 h 615950"/>
                    <a:gd name="connsiteX4" fmla="*/ 697440 w 800100"/>
                    <a:gd name="connsiteY4" fmla="*/ 0 h 615950"/>
                    <a:gd name="connsiteX5" fmla="*/ 800100 w 800100"/>
                    <a:gd name="connsiteY5" fmla="*/ 102660 h 615950"/>
                    <a:gd name="connsiteX6" fmla="*/ 800100 w 800100"/>
                    <a:gd name="connsiteY6" fmla="*/ 615950 h 615950"/>
                    <a:gd name="connsiteX7" fmla="*/ 0 w 800100"/>
                    <a:gd name="connsiteY7" fmla="*/ 615950 h 615950"/>
                    <a:gd name="connsiteX8" fmla="*/ 0 w 800100"/>
                    <a:gd name="connsiteY8" fmla="*/ 102660 h 615950"/>
                    <a:gd name="connsiteX9" fmla="*/ 102660 w 800100"/>
                    <a:gd name="connsiteY9" fmla="*/ 0 h 615950"/>
                    <a:gd name="connsiteX0" fmla="*/ 102660 w 800100"/>
                    <a:gd name="connsiteY0" fmla="*/ 0 h 615950"/>
                    <a:gd name="connsiteX1" fmla="*/ 222613 w 800100"/>
                    <a:gd name="connsiteY1" fmla="*/ 0 h 615950"/>
                    <a:gd name="connsiteX2" fmla="*/ 403225 w 800100"/>
                    <a:gd name="connsiteY2" fmla="*/ 400048 h 615950"/>
                    <a:gd name="connsiteX3" fmla="*/ 553357 w 800100"/>
                    <a:gd name="connsiteY3" fmla="*/ 0 h 615950"/>
                    <a:gd name="connsiteX4" fmla="*/ 697440 w 800100"/>
                    <a:gd name="connsiteY4" fmla="*/ 0 h 615950"/>
                    <a:gd name="connsiteX5" fmla="*/ 800100 w 800100"/>
                    <a:gd name="connsiteY5" fmla="*/ 102660 h 615950"/>
                    <a:gd name="connsiteX6" fmla="*/ 800100 w 800100"/>
                    <a:gd name="connsiteY6" fmla="*/ 615950 h 615950"/>
                    <a:gd name="connsiteX7" fmla="*/ 0 w 800100"/>
                    <a:gd name="connsiteY7" fmla="*/ 615950 h 615950"/>
                    <a:gd name="connsiteX8" fmla="*/ 0 w 800100"/>
                    <a:gd name="connsiteY8" fmla="*/ 102660 h 615950"/>
                    <a:gd name="connsiteX9" fmla="*/ 102660 w 800100"/>
                    <a:gd name="connsiteY9" fmla="*/ 0 h 615950"/>
                    <a:gd name="connsiteX0" fmla="*/ 102660 w 800100"/>
                    <a:gd name="connsiteY0" fmla="*/ 0 h 615950"/>
                    <a:gd name="connsiteX1" fmla="*/ 237853 w 800100"/>
                    <a:gd name="connsiteY1" fmla="*/ 0 h 615950"/>
                    <a:gd name="connsiteX2" fmla="*/ 403225 w 800100"/>
                    <a:gd name="connsiteY2" fmla="*/ 400048 h 615950"/>
                    <a:gd name="connsiteX3" fmla="*/ 553357 w 800100"/>
                    <a:gd name="connsiteY3" fmla="*/ 0 h 615950"/>
                    <a:gd name="connsiteX4" fmla="*/ 697440 w 800100"/>
                    <a:gd name="connsiteY4" fmla="*/ 0 h 615950"/>
                    <a:gd name="connsiteX5" fmla="*/ 800100 w 800100"/>
                    <a:gd name="connsiteY5" fmla="*/ 102660 h 615950"/>
                    <a:gd name="connsiteX6" fmla="*/ 800100 w 800100"/>
                    <a:gd name="connsiteY6" fmla="*/ 615950 h 615950"/>
                    <a:gd name="connsiteX7" fmla="*/ 0 w 800100"/>
                    <a:gd name="connsiteY7" fmla="*/ 615950 h 615950"/>
                    <a:gd name="connsiteX8" fmla="*/ 0 w 800100"/>
                    <a:gd name="connsiteY8" fmla="*/ 102660 h 615950"/>
                    <a:gd name="connsiteX9" fmla="*/ 102660 w 800100"/>
                    <a:gd name="connsiteY9" fmla="*/ 0 h 615950"/>
                    <a:gd name="connsiteX0" fmla="*/ 102660 w 800100"/>
                    <a:gd name="connsiteY0" fmla="*/ 0 h 615950"/>
                    <a:gd name="connsiteX1" fmla="*/ 237853 w 800100"/>
                    <a:gd name="connsiteY1" fmla="*/ 0 h 615950"/>
                    <a:gd name="connsiteX2" fmla="*/ 399415 w 800100"/>
                    <a:gd name="connsiteY2" fmla="*/ 272413 h 615950"/>
                    <a:gd name="connsiteX3" fmla="*/ 553357 w 800100"/>
                    <a:gd name="connsiteY3" fmla="*/ 0 h 615950"/>
                    <a:gd name="connsiteX4" fmla="*/ 697440 w 800100"/>
                    <a:gd name="connsiteY4" fmla="*/ 0 h 615950"/>
                    <a:gd name="connsiteX5" fmla="*/ 800100 w 800100"/>
                    <a:gd name="connsiteY5" fmla="*/ 102660 h 615950"/>
                    <a:gd name="connsiteX6" fmla="*/ 800100 w 800100"/>
                    <a:gd name="connsiteY6" fmla="*/ 615950 h 615950"/>
                    <a:gd name="connsiteX7" fmla="*/ 0 w 800100"/>
                    <a:gd name="connsiteY7" fmla="*/ 615950 h 615950"/>
                    <a:gd name="connsiteX8" fmla="*/ 0 w 800100"/>
                    <a:gd name="connsiteY8" fmla="*/ 102660 h 615950"/>
                    <a:gd name="connsiteX9" fmla="*/ 102660 w 800100"/>
                    <a:gd name="connsiteY9" fmla="*/ 0 h 615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800100" h="615950">
                      <a:moveTo>
                        <a:pt x="102660" y="0"/>
                      </a:moveTo>
                      <a:lnTo>
                        <a:pt x="237853" y="0"/>
                      </a:lnTo>
                      <a:lnTo>
                        <a:pt x="399415" y="272413"/>
                      </a:lnTo>
                      <a:lnTo>
                        <a:pt x="553357" y="0"/>
                      </a:lnTo>
                      <a:lnTo>
                        <a:pt x="697440" y="0"/>
                      </a:lnTo>
                      <a:cubicBezTo>
                        <a:pt x="754138" y="0"/>
                        <a:pt x="800100" y="45962"/>
                        <a:pt x="800100" y="102660"/>
                      </a:cubicBezTo>
                      <a:lnTo>
                        <a:pt x="800100" y="615950"/>
                      </a:lnTo>
                      <a:lnTo>
                        <a:pt x="0" y="615950"/>
                      </a:lnTo>
                      <a:lnTo>
                        <a:pt x="0" y="102660"/>
                      </a:lnTo>
                      <a:cubicBezTo>
                        <a:pt x="0" y="45962"/>
                        <a:pt x="45962" y="0"/>
                        <a:pt x="102660" y="0"/>
                      </a:cubicBezTo>
                      <a:close/>
                    </a:path>
                  </a:pathLst>
                </a:custGeom>
                <a:solidFill>
                  <a:schemeClr val="accent1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84" name="フリーフォーム 283"/>
                <p:cNvSpPr/>
                <p:nvPr/>
              </p:nvSpPr>
              <p:spPr>
                <a:xfrm flipH="1">
                  <a:off x="5001436" y="5372909"/>
                  <a:ext cx="379036" cy="294108"/>
                </a:xfrm>
                <a:custGeom>
                  <a:avLst/>
                  <a:gdLst>
                    <a:gd name="connsiteX0" fmla="*/ 461165 w 607215"/>
                    <a:gd name="connsiteY0" fmla="*/ 0 h 393700"/>
                    <a:gd name="connsiteX1" fmla="*/ 303608 w 607215"/>
                    <a:gd name="connsiteY1" fmla="*/ 342757 h 393700"/>
                    <a:gd name="connsiteX2" fmla="*/ 146050 w 607215"/>
                    <a:gd name="connsiteY2" fmla="*/ 0 h 393700"/>
                    <a:gd name="connsiteX3" fmla="*/ 44450 w 607215"/>
                    <a:gd name="connsiteY3" fmla="*/ 3175 h 393700"/>
                    <a:gd name="connsiteX4" fmla="*/ 0 w 607215"/>
                    <a:gd name="connsiteY4" fmla="*/ 136525 h 393700"/>
                    <a:gd name="connsiteX5" fmla="*/ 139700 w 607215"/>
                    <a:gd name="connsiteY5" fmla="*/ 174625 h 393700"/>
                    <a:gd name="connsiteX6" fmla="*/ 60325 w 607215"/>
                    <a:gd name="connsiteY6" fmla="*/ 234950 h 393700"/>
                    <a:gd name="connsiteX7" fmla="*/ 290252 w 607215"/>
                    <a:gd name="connsiteY7" fmla="*/ 371811 h 393700"/>
                    <a:gd name="connsiteX8" fmla="*/ 280190 w 607215"/>
                    <a:gd name="connsiteY8" fmla="*/ 393700 h 393700"/>
                    <a:gd name="connsiteX9" fmla="*/ 303608 w 607215"/>
                    <a:gd name="connsiteY9" fmla="*/ 379761 h 393700"/>
                    <a:gd name="connsiteX10" fmla="*/ 327025 w 607215"/>
                    <a:gd name="connsiteY10" fmla="*/ 393700 h 393700"/>
                    <a:gd name="connsiteX11" fmla="*/ 316963 w 607215"/>
                    <a:gd name="connsiteY11" fmla="*/ 371811 h 393700"/>
                    <a:gd name="connsiteX12" fmla="*/ 546890 w 607215"/>
                    <a:gd name="connsiteY12" fmla="*/ 234950 h 393700"/>
                    <a:gd name="connsiteX13" fmla="*/ 467515 w 607215"/>
                    <a:gd name="connsiteY13" fmla="*/ 174625 h 393700"/>
                    <a:gd name="connsiteX14" fmla="*/ 607215 w 607215"/>
                    <a:gd name="connsiteY14" fmla="*/ 136525 h 393700"/>
                    <a:gd name="connsiteX15" fmla="*/ 562765 w 607215"/>
                    <a:gd name="connsiteY15" fmla="*/ 3175 h 393700"/>
                    <a:gd name="connsiteX0" fmla="*/ 461165 w 607215"/>
                    <a:gd name="connsiteY0" fmla="*/ 0 h 393700"/>
                    <a:gd name="connsiteX1" fmla="*/ 303608 w 607215"/>
                    <a:gd name="connsiteY1" fmla="*/ 342757 h 393700"/>
                    <a:gd name="connsiteX2" fmla="*/ 146050 w 607215"/>
                    <a:gd name="connsiteY2" fmla="*/ 0 h 393700"/>
                    <a:gd name="connsiteX3" fmla="*/ 44450 w 607215"/>
                    <a:gd name="connsiteY3" fmla="*/ 3175 h 393700"/>
                    <a:gd name="connsiteX4" fmla="*/ 0 w 607215"/>
                    <a:gd name="connsiteY4" fmla="*/ 136525 h 393700"/>
                    <a:gd name="connsiteX5" fmla="*/ 139700 w 607215"/>
                    <a:gd name="connsiteY5" fmla="*/ 174625 h 393700"/>
                    <a:gd name="connsiteX6" fmla="*/ 60325 w 607215"/>
                    <a:gd name="connsiteY6" fmla="*/ 234950 h 393700"/>
                    <a:gd name="connsiteX7" fmla="*/ 290252 w 607215"/>
                    <a:gd name="connsiteY7" fmla="*/ 371811 h 393700"/>
                    <a:gd name="connsiteX8" fmla="*/ 280190 w 607215"/>
                    <a:gd name="connsiteY8" fmla="*/ 393700 h 393700"/>
                    <a:gd name="connsiteX9" fmla="*/ 303608 w 607215"/>
                    <a:gd name="connsiteY9" fmla="*/ 379761 h 393700"/>
                    <a:gd name="connsiteX10" fmla="*/ 316963 w 607215"/>
                    <a:gd name="connsiteY10" fmla="*/ 371811 h 393700"/>
                    <a:gd name="connsiteX11" fmla="*/ 546890 w 607215"/>
                    <a:gd name="connsiteY11" fmla="*/ 234950 h 393700"/>
                    <a:gd name="connsiteX12" fmla="*/ 467515 w 607215"/>
                    <a:gd name="connsiteY12" fmla="*/ 174625 h 393700"/>
                    <a:gd name="connsiteX13" fmla="*/ 607215 w 607215"/>
                    <a:gd name="connsiteY13" fmla="*/ 136525 h 393700"/>
                    <a:gd name="connsiteX14" fmla="*/ 562765 w 607215"/>
                    <a:gd name="connsiteY14" fmla="*/ 3175 h 393700"/>
                    <a:gd name="connsiteX15" fmla="*/ 461165 w 607215"/>
                    <a:gd name="connsiteY15" fmla="*/ 0 h 393700"/>
                    <a:gd name="connsiteX0" fmla="*/ 461165 w 607215"/>
                    <a:gd name="connsiteY0" fmla="*/ 0 h 379761"/>
                    <a:gd name="connsiteX1" fmla="*/ 303608 w 607215"/>
                    <a:gd name="connsiteY1" fmla="*/ 342757 h 379761"/>
                    <a:gd name="connsiteX2" fmla="*/ 146050 w 607215"/>
                    <a:gd name="connsiteY2" fmla="*/ 0 h 379761"/>
                    <a:gd name="connsiteX3" fmla="*/ 44450 w 607215"/>
                    <a:gd name="connsiteY3" fmla="*/ 3175 h 379761"/>
                    <a:gd name="connsiteX4" fmla="*/ 0 w 607215"/>
                    <a:gd name="connsiteY4" fmla="*/ 136525 h 379761"/>
                    <a:gd name="connsiteX5" fmla="*/ 139700 w 607215"/>
                    <a:gd name="connsiteY5" fmla="*/ 174625 h 379761"/>
                    <a:gd name="connsiteX6" fmla="*/ 60325 w 607215"/>
                    <a:gd name="connsiteY6" fmla="*/ 234950 h 379761"/>
                    <a:gd name="connsiteX7" fmla="*/ 290252 w 607215"/>
                    <a:gd name="connsiteY7" fmla="*/ 371811 h 379761"/>
                    <a:gd name="connsiteX8" fmla="*/ 303608 w 607215"/>
                    <a:gd name="connsiteY8" fmla="*/ 379761 h 379761"/>
                    <a:gd name="connsiteX9" fmla="*/ 316963 w 607215"/>
                    <a:gd name="connsiteY9" fmla="*/ 371811 h 379761"/>
                    <a:gd name="connsiteX10" fmla="*/ 546890 w 607215"/>
                    <a:gd name="connsiteY10" fmla="*/ 234950 h 379761"/>
                    <a:gd name="connsiteX11" fmla="*/ 467515 w 607215"/>
                    <a:gd name="connsiteY11" fmla="*/ 174625 h 379761"/>
                    <a:gd name="connsiteX12" fmla="*/ 607215 w 607215"/>
                    <a:gd name="connsiteY12" fmla="*/ 136525 h 379761"/>
                    <a:gd name="connsiteX13" fmla="*/ 562765 w 607215"/>
                    <a:gd name="connsiteY13" fmla="*/ 3175 h 379761"/>
                    <a:gd name="connsiteX14" fmla="*/ 461165 w 607215"/>
                    <a:gd name="connsiteY14" fmla="*/ 0 h 379761"/>
                    <a:gd name="connsiteX0" fmla="*/ 461165 w 607215"/>
                    <a:gd name="connsiteY0" fmla="*/ 0 h 379761"/>
                    <a:gd name="connsiteX1" fmla="*/ 303608 w 607215"/>
                    <a:gd name="connsiteY1" fmla="*/ 342757 h 379761"/>
                    <a:gd name="connsiteX2" fmla="*/ 146050 w 607215"/>
                    <a:gd name="connsiteY2" fmla="*/ 0 h 379761"/>
                    <a:gd name="connsiteX3" fmla="*/ 44450 w 607215"/>
                    <a:gd name="connsiteY3" fmla="*/ 3175 h 379761"/>
                    <a:gd name="connsiteX4" fmla="*/ 0 w 607215"/>
                    <a:gd name="connsiteY4" fmla="*/ 136525 h 379761"/>
                    <a:gd name="connsiteX5" fmla="*/ 139700 w 607215"/>
                    <a:gd name="connsiteY5" fmla="*/ 174625 h 379761"/>
                    <a:gd name="connsiteX6" fmla="*/ 60325 w 607215"/>
                    <a:gd name="connsiteY6" fmla="*/ 234950 h 379761"/>
                    <a:gd name="connsiteX7" fmla="*/ 290252 w 607215"/>
                    <a:gd name="connsiteY7" fmla="*/ 371811 h 379761"/>
                    <a:gd name="connsiteX8" fmla="*/ 303608 w 607215"/>
                    <a:gd name="connsiteY8" fmla="*/ 379761 h 379761"/>
                    <a:gd name="connsiteX9" fmla="*/ 546890 w 607215"/>
                    <a:gd name="connsiteY9" fmla="*/ 234950 h 379761"/>
                    <a:gd name="connsiteX10" fmla="*/ 467515 w 607215"/>
                    <a:gd name="connsiteY10" fmla="*/ 174625 h 379761"/>
                    <a:gd name="connsiteX11" fmla="*/ 607215 w 607215"/>
                    <a:gd name="connsiteY11" fmla="*/ 136525 h 379761"/>
                    <a:gd name="connsiteX12" fmla="*/ 562765 w 607215"/>
                    <a:gd name="connsiteY12" fmla="*/ 3175 h 379761"/>
                    <a:gd name="connsiteX13" fmla="*/ 461165 w 607215"/>
                    <a:gd name="connsiteY13" fmla="*/ 0 h 379761"/>
                    <a:gd name="connsiteX0" fmla="*/ 461165 w 607215"/>
                    <a:gd name="connsiteY0" fmla="*/ 0 h 379761"/>
                    <a:gd name="connsiteX1" fmla="*/ 303608 w 607215"/>
                    <a:gd name="connsiteY1" fmla="*/ 342757 h 379761"/>
                    <a:gd name="connsiteX2" fmla="*/ 146050 w 607215"/>
                    <a:gd name="connsiteY2" fmla="*/ 0 h 379761"/>
                    <a:gd name="connsiteX3" fmla="*/ 44450 w 607215"/>
                    <a:gd name="connsiteY3" fmla="*/ 3175 h 379761"/>
                    <a:gd name="connsiteX4" fmla="*/ 0 w 607215"/>
                    <a:gd name="connsiteY4" fmla="*/ 136525 h 379761"/>
                    <a:gd name="connsiteX5" fmla="*/ 139700 w 607215"/>
                    <a:gd name="connsiteY5" fmla="*/ 174625 h 379761"/>
                    <a:gd name="connsiteX6" fmla="*/ 60325 w 607215"/>
                    <a:gd name="connsiteY6" fmla="*/ 234950 h 379761"/>
                    <a:gd name="connsiteX7" fmla="*/ 303608 w 607215"/>
                    <a:gd name="connsiteY7" fmla="*/ 379761 h 379761"/>
                    <a:gd name="connsiteX8" fmla="*/ 546890 w 607215"/>
                    <a:gd name="connsiteY8" fmla="*/ 234950 h 379761"/>
                    <a:gd name="connsiteX9" fmla="*/ 467515 w 607215"/>
                    <a:gd name="connsiteY9" fmla="*/ 174625 h 379761"/>
                    <a:gd name="connsiteX10" fmla="*/ 607215 w 607215"/>
                    <a:gd name="connsiteY10" fmla="*/ 136525 h 379761"/>
                    <a:gd name="connsiteX11" fmla="*/ 562765 w 607215"/>
                    <a:gd name="connsiteY11" fmla="*/ 3175 h 379761"/>
                    <a:gd name="connsiteX12" fmla="*/ 461165 w 607215"/>
                    <a:gd name="connsiteY12" fmla="*/ 0 h 3797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607215" h="379761">
                      <a:moveTo>
                        <a:pt x="461165" y="0"/>
                      </a:moveTo>
                      <a:lnTo>
                        <a:pt x="303608" y="342757"/>
                      </a:lnTo>
                      <a:lnTo>
                        <a:pt x="146050" y="0"/>
                      </a:lnTo>
                      <a:lnTo>
                        <a:pt x="44450" y="3175"/>
                      </a:lnTo>
                      <a:lnTo>
                        <a:pt x="0" y="136525"/>
                      </a:lnTo>
                      <a:lnTo>
                        <a:pt x="139700" y="174625"/>
                      </a:lnTo>
                      <a:lnTo>
                        <a:pt x="60325" y="234950"/>
                      </a:lnTo>
                      <a:lnTo>
                        <a:pt x="303608" y="379761"/>
                      </a:lnTo>
                      <a:lnTo>
                        <a:pt x="546890" y="234950"/>
                      </a:lnTo>
                      <a:lnTo>
                        <a:pt x="467515" y="174625"/>
                      </a:lnTo>
                      <a:lnTo>
                        <a:pt x="607215" y="136525"/>
                      </a:lnTo>
                      <a:lnTo>
                        <a:pt x="562765" y="3175"/>
                      </a:lnTo>
                      <a:lnTo>
                        <a:pt x="461165" y="0"/>
                      </a:lnTo>
                      <a:close/>
                    </a:path>
                  </a:pathLst>
                </a:custGeom>
                <a:solidFill>
                  <a:schemeClr val="accent1">
                    <a:lumMod val="5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85" name="楕円 284"/>
                <p:cNvSpPr/>
                <p:nvPr/>
              </p:nvSpPr>
              <p:spPr bwMode="auto">
                <a:xfrm>
                  <a:off x="5157282" y="5741711"/>
                  <a:ext cx="65150" cy="65150"/>
                </a:xfrm>
                <a:prstGeom prst="ellipse">
                  <a:avLst/>
                </a:prstGeom>
                <a:solidFill>
                  <a:schemeClr val="tx1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6" name="楕円 285"/>
                <p:cNvSpPr/>
                <p:nvPr/>
              </p:nvSpPr>
              <p:spPr bwMode="auto">
                <a:xfrm>
                  <a:off x="5157282" y="5890301"/>
                  <a:ext cx="65150" cy="65150"/>
                </a:xfrm>
                <a:prstGeom prst="ellipse">
                  <a:avLst/>
                </a:prstGeom>
                <a:solidFill>
                  <a:schemeClr val="tx1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57" name="片側の 2 つの角を丸めた四角形 544"/>
              <p:cNvSpPr/>
              <p:nvPr/>
            </p:nvSpPr>
            <p:spPr>
              <a:xfrm rot="7200000" flipH="1">
                <a:off x="5393468" y="1829942"/>
                <a:ext cx="239847" cy="549004"/>
              </a:xfrm>
              <a:custGeom>
                <a:avLst/>
                <a:gdLst>
                  <a:gd name="connsiteX0" fmla="*/ 114728 w 229456"/>
                  <a:gd name="connsiteY0" fmla="*/ 0 h 549004"/>
                  <a:gd name="connsiteX1" fmla="*/ 114728 w 229456"/>
                  <a:gd name="connsiteY1" fmla="*/ 0 h 549004"/>
                  <a:gd name="connsiteX2" fmla="*/ 229456 w 229456"/>
                  <a:gd name="connsiteY2" fmla="*/ 114728 h 549004"/>
                  <a:gd name="connsiteX3" fmla="*/ 229456 w 229456"/>
                  <a:gd name="connsiteY3" fmla="*/ 549004 h 549004"/>
                  <a:gd name="connsiteX4" fmla="*/ 229456 w 229456"/>
                  <a:gd name="connsiteY4" fmla="*/ 549004 h 549004"/>
                  <a:gd name="connsiteX5" fmla="*/ 0 w 229456"/>
                  <a:gd name="connsiteY5" fmla="*/ 549004 h 549004"/>
                  <a:gd name="connsiteX6" fmla="*/ 0 w 229456"/>
                  <a:gd name="connsiteY6" fmla="*/ 549004 h 549004"/>
                  <a:gd name="connsiteX7" fmla="*/ 0 w 229456"/>
                  <a:gd name="connsiteY7" fmla="*/ 114728 h 549004"/>
                  <a:gd name="connsiteX8" fmla="*/ 114728 w 229456"/>
                  <a:gd name="connsiteY8" fmla="*/ 0 h 549004"/>
                  <a:gd name="connsiteX0" fmla="*/ 115781 w 230509"/>
                  <a:gd name="connsiteY0" fmla="*/ 0 h 549004"/>
                  <a:gd name="connsiteX1" fmla="*/ 115781 w 230509"/>
                  <a:gd name="connsiteY1" fmla="*/ 0 h 549004"/>
                  <a:gd name="connsiteX2" fmla="*/ 230509 w 230509"/>
                  <a:gd name="connsiteY2" fmla="*/ 114728 h 549004"/>
                  <a:gd name="connsiteX3" fmla="*/ 230509 w 230509"/>
                  <a:gd name="connsiteY3" fmla="*/ 549004 h 549004"/>
                  <a:gd name="connsiteX4" fmla="*/ 230509 w 230509"/>
                  <a:gd name="connsiteY4" fmla="*/ 549004 h 549004"/>
                  <a:gd name="connsiteX5" fmla="*/ 1053 w 230509"/>
                  <a:gd name="connsiteY5" fmla="*/ 549004 h 549004"/>
                  <a:gd name="connsiteX6" fmla="*/ 1053 w 230509"/>
                  <a:gd name="connsiteY6" fmla="*/ 549004 h 549004"/>
                  <a:gd name="connsiteX7" fmla="*/ 0 w 230509"/>
                  <a:gd name="connsiteY7" fmla="*/ 344872 h 549004"/>
                  <a:gd name="connsiteX8" fmla="*/ 1053 w 230509"/>
                  <a:gd name="connsiteY8" fmla="*/ 114728 h 549004"/>
                  <a:gd name="connsiteX9" fmla="*/ 115781 w 230509"/>
                  <a:gd name="connsiteY9" fmla="*/ 0 h 549004"/>
                  <a:gd name="connsiteX0" fmla="*/ 1053 w 230509"/>
                  <a:gd name="connsiteY0" fmla="*/ 549004 h 640444"/>
                  <a:gd name="connsiteX1" fmla="*/ 0 w 230509"/>
                  <a:gd name="connsiteY1" fmla="*/ 344872 h 640444"/>
                  <a:gd name="connsiteX2" fmla="*/ 1053 w 230509"/>
                  <a:gd name="connsiteY2" fmla="*/ 114728 h 640444"/>
                  <a:gd name="connsiteX3" fmla="*/ 115781 w 230509"/>
                  <a:gd name="connsiteY3" fmla="*/ 0 h 640444"/>
                  <a:gd name="connsiteX4" fmla="*/ 115781 w 230509"/>
                  <a:gd name="connsiteY4" fmla="*/ 0 h 640444"/>
                  <a:gd name="connsiteX5" fmla="*/ 230509 w 230509"/>
                  <a:gd name="connsiteY5" fmla="*/ 114728 h 640444"/>
                  <a:gd name="connsiteX6" fmla="*/ 230509 w 230509"/>
                  <a:gd name="connsiteY6" fmla="*/ 549004 h 640444"/>
                  <a:gd name="connsiteX7" fmla="*/ 230509 w 230509"/>
                  <a:gd name="connsiteY7" fmla="*/ 549004 h 640444"/>
                  <a:gd name="connsiteX8" fmla="*/ 1053 w 230509"/>
                  <a:gd name="connsiteY8" fmla="*/ 549004 h 640444"/>
                  <a:gd name="connsiteX9" fmla="*/ 92493 w 230509"/>
                  <a:gd name="connsiteY9" fmla="*/ 640444 h 640444"/>
                  <a:gd name="connsiteX0" fmla="*/ 1053 w 230509"/>
                  <a:gd name="connsiteY0" fmla="*/ 549004 h 549004"/>
                  <a:gd name="connsiteX1" fmla="*/ 0 w 230509"/>
                  <a:gd name="connsiteY1" fmla="*/ 344872 h 549004"/>
                  <a:gd name="connsiteX2" fmla="*/ 1053 w 230509"/>
                  <a:gd name="connsiteY2" fmla="*/ 114728 h 549004"/>
                  <a:gd name="connsiteX3" fmla="*/ 115781 w 230509"/>
                  <a:gd name="connsiteY3" fmla="*/ 0 h 549004"/>
                  <a:gd name="connsiteX4" fmla="*/ 115781 w 230509"/>
                  <a:gd name="connsiteY4" fmla="*/ 0 h 549004"/>
                  <a:gd name="connsiteX5" fmla="*/ 230509 w 230509"/>
                  <a:gd name="connsiteY5" fmla="*/ 114728 h 549004"/>
                  <a:gd name="connsiteX6" fmla="*/ 230509 w 230509"/>
                  <a:gd name="connsiteY6" fmla="*/ 549004 h 549004"/>
                  <a:gd name="connsiteX7" fmla="*/ 230509 w 230509"/>
                  <a:gd name="connsiteY7" fmla="*/ 549004 h 549004"/>
                  <a:gd name="connsiteX8" fmla="*/ 1053 w 230509"/>
                  <a:gd name="connsiteY8" fmla="*/ 549004 h 549004"/>
                  <a:gd name="connsiteX0" fmla="*/ 1053 w 230509"/>
                  <a:gd name="connsiteY0" fmla="*/ 549004 h 549004"/>
                  <a:gd name="connsiteX1" fmla="*/ 0 w 230509"/>
                  <a:gd name="connsiteY1" fmla="*/ 344872 h 549004"/>
                  <a:gd name="connsiteX2" fmla="*/ 1053 w 230509"/>
                  <a:gd name="connsiteY2" fmla="*/ 114728 h 549004"/>
                  <a:gd name="connsiteX3" fmla="*/ 115781 w 230509"/>
                  <a:gd name="connsiteY3" fmla="*/ 0 h 549004"/>
                  <a:gd name="connsiteX4" fmla="*/ 115781 w 230509"/>
                  <a:gd name="connsiteY4" fmla="*/ 0 h 549004"/>
                  <a:gd name="connsiteX5" fmla="*/ 230509 w 230509"/>
                  <a:gd name="connsiteY5" fmla="*/ 114728 h 549004"/>
                  <a:gd name="connsiteX6" fmla="*/ 230509 w 230509"/>
                  <a:gd name="connsiteY6" fmla="*/ 549004 h 549004"/>
                  <a:gd name="connsiteX7" fmla="*/ 230509 w 230509"/>
                  <a:gd name="connsiteY7" fmla="*/ 549004 h 549004"/>
                  <a:gd name="connsiteX0" fmla="*/ 0 w 230509"/>
                  <a:gd name="connsiteY0" fmla="*/ 344872 h 549004"/>
                  <a:gd name="connsiteX1" fmla="*/ 1053 w 230509"/>
                  <a:gd name="connsiteY1" fmla="*/ 114728 h 549004"/>
                  <a:gd name="connsiteX2" fmla="*/ 115781 w 230509"/>
                  <a:gd name="connsiteY2" fmla="*/ 0 h 549004"/>
                  <a:gd name="connsiteX3" fmla="*/ 115781 w 230509"/>
                  <a:gd name="connsiteY3" fmla="*/ 0 h 549004"/>
                  <a:gd name="connsiteX4" fmla="*/ 230509 w 230509"/>
                  <a:gd name="connsiteY4" fmla="*/ 114728 h 549004"/>
                  <a:gd name="connsiteX5" fmla="*/ 230509 w 230509"/>
                  <a:gd name="connsiteY5" fmla="*/ 549004 h 549004"/>
                  <a:gd name="connsiteX6" fmla="*/ 230509 w 230509"/>
                  <a:gd name="connsiteY6" fmla="*/ 549004 h 549004"/>
                  <a:gd name="connsiteX0" fmla="*/ 0 w 239847"/>
                  <a:gd name="connsiteY0" fmla="*/ 372476 h 549004"/>
                  <a:gd name="connsiteX1" fmla="*/ 10391 w 239847"/>
                  <a:gd name="connsiteY1" fmla="*/ 114728 h 549004"/>
                  <a:gd name="connsiteX2" fmla="*/ 125119 w 239847"/>
                  <a:gd name="connsiteY2" fmla="*/ 0 h 549004"/>
                  <a:gd name="connsiteX3" fmla="*/ 125119 w 239847"/>
                  <a:gd name="connsiteY3" fmla="*/ 0 h 549004"/>
                  <a:gd name="connsiteX4" fmla="*/ 239847 w 239847"/>
                  <a:gd name="connsiteY4" fmla="*/ 114728 h 549004"/>
                  <a:gd name="connsiteX5" fmla="*/ 239847 w 239847"/>
                  <a:gd name="connsiteY5" fmla="*/ 549004 h 549004"/>
                  <a:gd name="connsiteX6" fmla="*/ 239847 w 239847"/>
                  <a:gd name="connsiteY6" fmla="*/ 549004 h 5490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39847" h="549004">
                    <a:moveTo>
                      <a:pt x="0" y="372476"/>
                    </a:moveTo>
                    <a:lnTo>
                      <a:pt x="10391" y="114728"/>
                    </a:lnTo>
                    <a:cubicBezTo>
                      <a:pt x="10391" y="51365"/>
                      <a:pt x="61756" y="0"/>
                      <a:pt x="125119" y="0"/>
                    </a:cubicBezTo>
                    <a:lnTo>
                      <a:pt x="125119" y="0"/>
                    </a:lnTo>
                    <a:cubicBezTo>
                      <a:pt x="188482" y="0"/>
                      <a:pt x="239847" y="51365"/>
                      <a:pt x="239847" y="114728"/>
                    </a:cubicBezTo>
                    <a:lnTo>
                      <a:pt x="239847" y="549004"/>
                    </a:lnTo>
                    <a:lnTo>
                      <a:pt x="239847" y="549004"/>
                    </a:lnTo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58" name="台形 257"/>
              <p:cNvSpPr/>
              <p:nvPr/>
            </p:nvSpPr>
            <p:spPr>
              <a:xfrm rot="9420290" flipH="1">
                <a:off x="5337905" y="1644087"/>
                <a:ext cx="211442" cy="106629"/>
              </a:xfrm>
              <a:prstGeom prst="trapezoid">
                <a:avLst>
                  <a:gd name="adj" fmla="val 13602"/>
                </a:avLst>
              </a:prstGeom>
              <a:pattFill prst="openDmnd">
                <a:fgClr>
                  <a:schemeClr val="tx1"/>
                </a:fgClr>
                <a:bgClr>
                  <a:schemeClr val="tx1">
                    <a:lumMod val="75000"/>
                    <a:lumOff val="25000"/>
                  </a:scheme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59" name="片側の 2 つの角を丸めた四角形 258"/>
              <p:cNvSpPr/>
              <p:nvPr/>
            </p:nvSpPr>
            <p:spPr>
              <a:xfrm rot="9376473" flipH="1">
                <a:off x="5458667" y="1675535"/>
                <a:ext cx="229456" cy="633977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accent1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</p:grpSp>
        <p:grpSp>
          <p:nvGrpSpPr>
            <p:cNvPr id="213" name="グループ化 212"/>
            <p:cNvGrpSpPr/>
            <p:nvPr/>
          </p:nvGrpSpPr>
          <p:grpSpPr>
            <a:xfrm>
              <a:off x="4090277" y="1403775"/>
              <a:ext cx="1740429" cy="1201171"/>
              <a:chOff x="4090277" y="1403775"/>
              <a:chExt cx="1740429" cy="1201171"/>
            </a:xfrm>
          </p:grpSpPr>
          <p:grpSp>
            <p:nvGrpSpPr>
              <p:cNvPr id="214" name="グループ化 213"/>
              <p:cNvGrpSpPr/>
              <p:nvPr/>
            </p:nvGrpSpPr>
            <p:grpSpPr>
              <a:xfrm>
                <a:off x="4119150" y="1403775"/>
                <a:ext cx="1710190" cy="1038441"/>
                <a:chOff x="3247060" y="2014678"/>
                <a:chExt cx="3366874" cy="2044392"/>
              </a:xfrm>
            </p:grpSpPr>
            <p:grpSp>
              <p:nvGrpSpPr>
                <p:cNvPr id="223" name="グループ化 222"/>
                <p:cNvGrpSpPr/>
                <p:nvPr/>
              </p:nvGrpSpPr>
              <p:grpSpPr>
                <a:xfrm>
                  <a:off x="3959190" y="2014678"/>
                  <a:ext cx="1728197" cy="756024"/>
                  <a:chOff x="3841676" y="1906999"/>
                  <a:chExt cx="1943325" cy="850134"/>
                </a:xfrm>
                <a:solidFill>
                  <a:schemeClr val="bg1">
                    <a:lumMod val="85000"/>
                  </a:schemeClr>
                </a:solidFill>
              </p:grpSpPr>
              <p:grpSp>
                <p:nvGrpSpPr>
                  <p:cNvPr id="227" name="グループ化 226"/>
                  <p:cNvGrpSpPr/>
                  <p:nvPr/>
                </p:nvGrpSpPr>
                <p:grpSpPr>
                  <a:xfrm>
                    <a:off x="3972067" y="1940388"/>
                    <a:ext cx="648248" cy="814645"/>
                    <a:chOff x="3117365" y="1223616"/>
                    <a:chExt cx="738068" cy="927521"/>
                  </a:xfrm>
                  <a:grpFill/>
                </p:grpSpPr>
                <p:sp>
                  <p:nvSpPr>
                    <p:cNvPr id="251" name="フリーフォーム 250"/>
                    <p:cNvSpPr/>
                    <p:nvPr/>
                  </p:nvSpPr>
                  <p:spPr bwMode="auto">
                    <a:xfrm>
                      <a:off x="3194021" y="1223616"/>
                      <a:ext cx="528516" cy="837614"/>
                    </a:xfrm>
                    <a:custGeom>
                      <a:avLst/>
                      <a:gdLst>
                        <a:gd name="connsiteX0" fmla="*/ 371255 w 528516"/>
                        <a:gd name="connsiteY0" fmla="*/ 1974 h 837614"/>
                        <a:gd name="connsiteX1" fmla="*/ 528516 w 528516"/>
                        <a:gd name="connsiteY1" fmla="*/ 27000 h 837614"/>
                        <a:gd name="connsiteX2" fmla="*/ 518860 w 528516"/>
                        <a:gd name="connsiteY2" fmla="*/ 69047 h 837614"/>
                        <a:gd name="connsiteX3" fmla="*/ 61428 w 528516"/>
                        <a:gd name="connsiteY3" fmla="*/ 398285 h 837614"/>
                        <a:gd name="connsiteX4" fmla="*/ 78967 w 528516"/>
                        <a:gd name="connsiteY4" fmla="*/ 792682 h 837614"/>
                        <a:gd name="connsiteX5" fmla="*/ 99554 w 528516"/>
                        <a:gd name="connsiteY5" fmla="*/ 837614 h 837614"/>
                        <a:gd name="connsiteX6" fmla="*/ 52899 w 528516"/>
                        <a:gd name="connsiteY6" fmla="*/ 837614 h 837614"/>
                        <a:gd name="connsiteX7" fmla="*/ 42409 w 528516"/>
                        <a:gd name="connsiteY7" fmla="*/ 816061 h 837614"/>
                        <a:gd name="connsiteX8" fmla="*/ 22428 w 528516"/>
                        <a:gd name="connsiteY8" fmla="*/ 379408 h 837614"/>
                        <a:gd name="connsiteX9" fmla="*/ 371255 w 528516"/>
                        <a:gd name="connsiteY9" fmla="*/ 1974 h 83761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528516" h="837614">
                          <a:moveTo>
                            <a:pt x="371255" y="1974"/>
                          </a:moveTo>
                          <a:cubicBezTo>
                            <a:pt x="422880" y="-4079"/>
                            <a:pt x="476174" y="3655"/>
                            <a:pt x="528516" y="27000"/>
                          </a:cubicBezTo>
                          <a:lnTo>
                            <a:pt x="518860" y="69047"/>
                          </a:lnTo>
                          <a:cubicBezTo>
                            <a:pt x="329434" y="-21128"/>
                            <a:pt x="125002" y="126012"/>
                            <a:pt x="61428" y="398285"/>
                          </a:cubicBezTo>
                          <a:cubicBezTo>
                            <a:pt x="30753" y="529657"/>
                            <a:pt x="37981" y="671198"/>
                            <a:pt x="78967" y="792682"/>
                          </a:cubicBezTo>
                          <a:lnTo>
                            <a:pt x="99554" y="837614"/>
                          </a:lnTo>
                          <a:lnTo>
                            <a:pt x="52899" y="837614"/>
                          </a:lnTo>
                          <a:lnTo>
                            <a:pt x="42409" y="816061"/>
                          </a:lnTo>
                          <a:cubicBezTo>
                            <a:pt x="-5443" y="682020"/>
                            <a:pt x="-13791" y="524736"/>
                            <a:pt x="22428" y="379408"/>
                          </a:cubicBezTo>
                          <a:cubicBezTo>
                            <a:pt x="76520" y="162364"/>
                            <a:pt x="216379" y="20131"/>
                            <a:pt x="371255" y="1974"/>
                          </a:cubicBezTo>
                          <a:close/>
                        </a:path>
                      </a:pathLst>
                    </a:custGeom>
                    <a:pattFill prst="wdDnDiag">
                      <a:fgClr>
                        <a:schemeClr val="accent3">
                          <a:lumMod val="95000"/>
                        </a:schemeClr>
                      </a:fgClr>
                      <a:bgClr>
                        <a:schemeClr val="bg2">
                          <a:lumMod val="60000"/>
                          <a:lumOff val="40000"/>
                        </a:schemeClr>
                      </a:bgClr>
                    </a:patt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52" name="片側の 2 つの角を丸めた四角形 251"/>
                    <p:cNvSpPr/>
                    <p:nvPr/>
                  </p:nvSpPr>
                  <p:spPr bwMode="auto">
                    <a:xfrm>
                      <a:off x="3117365" y="2021671"/>
                      <a:ext cx="291299" cy="129466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chemeClr val="bg1">
                        <a:lumMod val="65000"/>
                      </a:schemeClr>
                    </a:solid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53" name="角丸四角形 252"/>
                    <p:cNvSpPr/>
                    <p:nvPr/>
                  </p:nvSpPr>
                  <p:spPr bwMode="auto">
                    <a:xfrm rot="850014">
                      <a:off x="3681389" y="1231187"/>
                      <a:ext cx="174044" cy="110768"/>
                    </a:xfrm>
                    <a:prstGeom prst="roundRect">
                      <a:avLst>
                        <a:gd name="adj" fmla="val 50000"/>
                      </a:avLst>
                    </a:prstGeom>
                    <a:pattFill prst="lgConfetti">
                      <a:fgClr>
                        <a:schemeClr val="tx1">
                          <a:lumMod val="75000"/>
                          <a:lumOff val="25000"/>
                        </a:schemeClr>
                      </a:fgClr>
                      <a:bgClr>
                        <a:schemeClr val="bg2">
                          <a:lumMod val="75000"/>
                        </a:schemeClr>
                      </a:bgClr>
                    </a:patt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228" name="グループ化 227"/>
                  <p:cNvGrpSpPr/>
                  <p:nvPr/>
                </p:nvGrpSpPr>
                <p:grpSpPr>
                  <a:xfrm>
                    <a:off x="5025290" y="2495284"/>
                    <a:ext cx="225025" cy="253239"/>
                    <a:chOff x="2207695" y="2573905"/>
                    <a:chExt cx="439898" cy="495054"/>
                  </a:xfrm>
                  <a:grpFill/>
                </p:grpSpPr>
                <p:sp>
                  <p:nvSpPr>
                    <p:cNvPr id="249" name="台形 248"/>
                    <p:cNvSpPr/>
                    <p:nvPr/>
                  </p:nvSpPr>
                  <p:spPr bwMode="auto">
                    <a:xfrm rot="10800000">
                      <a:off x="2207695" y="2573905"/>
                      <a:ext cx="439898" cy="495054"/>
                    </a:xfrm>
                    <a:prstGeom prst="trapezoid">
                      <a:avLst>
                        <a:gd name="adj" fmla="val 18071"/>
                      </a:avLst>
                    </a:prstGeom>
                    <a:solidFill>
                      <a:schemeClr val="accent5">
                        <a:lumMod val="90000"/>
                      </a:schemeClr>
                    </a:solid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50" name="台形 249"/>
                    <p:cNvSpPr/>
                    <p:nvPr/>
                  </p:nvSpPr>
                  <p:spPr bwMode="auto">
                    <a:xfrm rot="10800000">
                      <a:off x="2252700" y="2712718"/>
                      <a:ext cx="347625" cy="329565"/>
                    </a:xfrm>
                    <a:prstGeom prst="trapezoid">
                      <a:avLst>
                        <a:gd name="adj" fmla="val 16915"/>
                      </a:avLst>
                    </a:prstGeom>
                    <a:solidFill>
                      <a:srgbClr val="00B0F0"/>
                    </a:solid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229" name="グループ化 228"/>
                  <p:cNvGrpSpPr/>
                  <p:nvPr/>
                </p:nvGrpSpPr>
                <p:grpSpPr>
                  <a:xfrm>
                    <a:off x="3841676" y="2172370"/>
                    <a:ext cx="690046" cy="584763"/>
                    <a:chOff x="4197784" y="1940823"/>
                    <a:chExt cx="959495" cy="813101"/>
                  </a:xfrm>
                  <a:grpFill/>
                </p:grpSpPr>
                <p:sp>
                  <p:nvSpPr>
                    <p:cNvPr id="246" name="フリーフォーム 245"/>
                    <p:cNvSpPr/>
                    <p:nvPr/>
                  </p:nvSpPr>
                  <p:spPr bwMode="auto">
                    <a:xfrm>
                      <a:off x="4332798" y="1940823"/>
                      <a:ext cx="644461" cy="716430"/>
                    </a:xfrm>
                    <a:custGeom>
                      <a:avLst/>
                      <a:gdLst>
                        <a:gd name="connsiteX0" fmla="*/ 390971 w 644460"/>
                        <a:gd name="connsiteY0" fmla="*/ 374 h 716430"/>
                        <a:gd name="connsiteX1" fmla="*/ 644460 w 644460"/>
                        <a:gd name="connsiteY1" fmla="*/ 109301 h 716430"/>
                        <a:gd name="connsiteX2" fmla="*/ 597918 w 644460"/>
                        <a:gd name="connsiteY2" fmla="*/ 197815 h 716430"/>
                        <a:gd name="connsiteX3" fmla="*/ 120940 w 644460"/>
                        <a:gd name="connsiteY3" fmla="*/ 378491 h 716430"/>
                        <a:gd name="connsiteX4" fmla="*/ 98561 w 644460"/>
                        <a:gd name="connsiteY4" fmla="*/ 630202 h 716430"/>
                        <a:gd name="connsiteX5" fmla="*/ 114687 w 644460"/>
                        <a:gd name="connsiteY5" fmla="*/ 716430 h 716430"/>
                        <a:gd name="connsiteX6" fmla="*/ 19275 w 644460"/>
                        <a:gd name="connsiteY6" fmla="*/ 716430 h 716430"/>
                        <a:gd name="connsiteX7" fmla="*/ 4276 w 644460"/>
                        <a:gd name="connsiteY7" fmla="*/ 646349 h 716430"/>
                        <a:gd name="connsiteX8" fmla="*/ 38487 w 644460"/>
                        <a:gd name="connsiteY8" fmla="*/ 324478 h 716430"/>
                        <a:gd name="connsiteX9" fmla="*/ 390971 w 644460"/>
                        <a:gd name="connsiteY9" fmla="*/ 374 h 71643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644460" h="716430">
                          <a:moveTo>
                            <a:pt x="390971" y="374"/>
                          </a:moveTo>
                          <a:cubicBezTo>
                            <a:pt x="478125" y="-4048"/>
                            <a:pt x="567366" y="30576"/>
                            <a:pt x="644460" y="109301"/>
                          </a:cubicBezTo>
                          <a:lnTo>
                            <a:pt x="597918" y="197815"/>
                          </a:lnTo>
                          <a:cubicBezTo>
                            <a:pt x="438450" y="5354"/>
                            <a:pt x="201856" y="94974"/>
                            <a:pt x="120940" y="378491"/>
                          </a:cubicBezTo>
                          <a:cubicBezTo>
                            <a:pt x="97901" y="459216"/>
                            <a:pt x="90739" y="546312"/>
                            <a:pt x="98561" y="630202"/>
                          </a:cubicBezTo>
                          <a:lnTo>
                            <a:pt x="114687" y="716430"/>
                          </a:lnTo>
                          <a:lnTo>
                            <a:pt x="19275" y="716430"/>
                          </a:lnTo>
                          <a:lnTo>
                            <a:pt x="4276" y="646349"/>
                          </a:lnTo>
                          <a:cubicBezTo>
                            <a:pt x="-7005" y="538930"/>
                            <a:pt x="3910" y="426985"/>
                            <a:pt x="38487" y="324478"/>
                          </a:cubicBezTo>
                          <a:cubicBezTo>
                            <a:pt x="106253" y="123580"/>
                            <a:pt x="245713" y="7745"/>
                            <a:pt x="390971" y="374"/>
                          </a:cubicBezTo>
                          <a:close/>
                        </a:path>
                      </a:pathLst>
                    </a:custGeom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>
                          <a:lumMod val="65000"/>
                        </a:schemeClr>
                      </a:bgClr>
                    </a:patt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47" name="片側の 2 つの角を丸めた四角形 246"/>
                    <p:cNvSpPr/>
                    <p:nvPr/>
                  </p:nvSpPr>
                  <p:spPr bwMode="auto">
                    <a:xfrm>
                      <a:off x="4197784" y="2573904"/>
                      <a:ext cx="405044" cy="180020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chemeClr val="tx1">
                        <a:lumMod val="95000"/>
                        <a:lumOff val="5000"/>
                      </a:schemeClr>
                    </a:solid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48" name="角丸四角形 247"/>
                    <p:cNvSpPr/>
                    <p:nvPr/>
                  </p:nvSpPr>
                  <p:spPr bwMode="auto">
                    <a:xfrm rot="1800000">
                      <a:off x="4797239" y="1986236"/>
                      <a:ext cx="360040" cy="225024"/>
                    </a:xfrm>
                    <a:prstGeom prst="roundRect">
                      <a:avLst>
                        <a:gd name="adj" fmla="val 50000"/>
                      </a:avLst>
                    </a:prstGeom>
                    <a:pattFill prst="openDmnd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>
                          <a:lumMod val="50000"/>
                        </a:schemeClr>
                      </a:bgClr>
                    </a:patt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230" name="グループ化 229"/>
                  <p:cNvGrpSpPr/>
                  <p:nvPr/>
                </p:nvGrpSpPr>
                <p:grpSpPr>
                  <a:xfrm>
                    <a:off x="5043010" y="1906999"/>
                    <a:ext cx="741991" cy="846924"/>
                    <a:chOff x="5623902" y="1911299"/>
                    <a:chExt cx="738224" cy="842624"/>
                  </a:xfrm>
                  <a:grpFill/>
                </p:grpSpPr>
                <p:sp>
                  <p:nvSpPr>
                    <p:cNvPr id="242" name="フリーフォーム 241"/>
                    <p:cNvSpPr/>
                    <p:nvPr/>
                  </p:nvSpPr>
                  <p:spPr bwMode="auto">
                    <a:xfrm flipH="1">
                      <a:off x="5763090" y="1940823"/>
                      <a:ext cx="410563" cy="716282"/>
                    </a:xfrm>
                    <a:custGeom>
                      <a:avLst/>
                      <a:gdLst>
                        <a:gd name="connsiteX0" fmla="*/ 410563 w 410563"/>
                        <a:gd name="connsiteY0" fmla="*/ 52 h 716282"/>
                        <a:gd name="connsiteX1" fmla="*/ 409922 w 410563"/>
                        <a:gd name="connsiteY1" fmla="*/ 65596 h 716282"/>
                        <a:gd name="connsiteX2" fmla="*/ 86231 w 410563"/>
                        <a:gd name="connsiteY2" fmla="*/ 392969 h 716282"/>
                        <a:gd name="connsiteX3" fmla="*/ 74810 w 410563"/>
                        <a:gd name="connsiteY3" fmla="*/ 680232 h 716282"/>
                        <a:gd name="connsiteX4" fmla="*/ 83276 w 410563"/>
                        <a:gd name="connsiteY4" fmla="*/ 716282 h 716282"/>
                        <a:gd name="connsiteX5" fmla="*/ 15973 w 410563"/>
                        <a:gd name="connsiteY5" fmla="*/ 716282 h 716282"/>
                        <a:gd name="connsiteX6" fmla="*/ 12097 w 410563"/>
                        <a:gd name="connsiteY6" fmla="*/ 701389 h 716282"/>
                        <a:gd name="connsiteX7" fmla="*/ 27173 w 410563"/>
                        <a:gd name="connsiteY7" fmla="*/ 361201 h 716282"/>
                        <a:gd name="connsiteX8" fmla="*/ 410563 w 410563"/>
                        <a:gd name="connsiteY8" fmla="*/ 52 h 71628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410563" h="716282">
                          <a:moveTo>
                            <a:pt x="410563" y="52"/>
                          </a:moveTo>
                          <a:cubicBezTo>
                            <a:pt x="410349" y="21900"/>
                            <a:pt x="410136" y="43748"/>
                            <a:pt x="409922" y="65596"/>
                          </a:cubicBezTo>
                          <a:cubicBezTo>
                            <a:pt x="265649" y="62550"/>
                            <a:pt x="135827" y="193849"/>
                            <a:pt x="86231" y="392969"/>
                          </a:cubicBezTo>
                          <a:cubicBezTo>
                            <a:pt x="63143" y="485664"/>
                            <a:pt x="59449" y="585598"/>
                            <a:pt x="74810" y="680232"/>
                          </a:cubicBezTo>
                          <a:lnTo>
                            <a:pt x="83276" y="716282"/>
                          </a:lnTo>
                          <a:lnTo>
                            <a:pt x="15973" y="716282"/>
                          </a:lnTo>
                          <a:lnTo>
                            <a:pt x="12097" y="701389"/>
                          </a:lnTo>
                          <a:cubicBezTo>
                            <a:pt x="-7990" y="589438"/>
                            <a:pt x="-3126" y="470590"/>
                            <a:pt x="27173" y="361201"/>
                          </a:cubicBezTo>
                          <a:cubicBezTo>
                            <a:pt x="88187" y="140917"/>
                            <a:pt x="241142" y="-3165"/>
                            <a:pt x="410563" y="52"/>
                          </a:cubicBezTo>
                          <a:close/>
                        </a:path>
                      </a:pathLst>
                    </a:custGeom>
                    <a:pattFill prst="wdUpDiag">
                      <a:fgClr>
                        <a:schemeClr val="bg2">
                          <a:lumMod val="50000"/>
                        </a:schemeClr>
                      </a:fgClr>
                      <a:bgClr>
                        <a:schemeClr val="bg2">
                          <a:lumMod val="60000"/>
                          <a:lumOff val="40000"/>
                        </a:schemeClr>
                      </a:bgClr>
                    </a:patt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43" name="片側の 2 つの角を丸めた四角形 242"/>
                    <p:cNvSpPr/>
                    <p:nvPr/>
                  </p:nvSpPr>
                  <p:spPr bwMode="auto">
                    <a:xfrm>
                      <a:off x="5949471" y="2651761"/>
                      <a:ext cx="363370" cy="82406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chemeClr val="bg2">
                        <a:lumMod val="50000"/>
                      </a:schemeClr>
                    </a:solid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44" name="片側の 2 つの角を丸めた四角形 243"/>
                    <p:cNvSpPr/>
                    <p:nvPr/>
                  </p:nvSpPr>
                  <p:spPr bwMode="auto">
                    <a:xfrm>
                      <a:off x="5900186" y="2708204"/>
                      <a:ext cx="461940" cy="45719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chemeClr val="bg2">
                        <a:lumMod val="50000"/>
                      </a:schemeClr>
                    </a:solid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45" name="角丸四角形 244"/>
                    <p:cNvSpPr/>
                    <p:nvPr/>
                  </p:nvSpPr>
                  <p:spPr bwMode="auto">
                    <a:xfrm>
                      <a:off x="5623902" y="1911299"/>
                      <a:ext cx="192086" cy="131294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0070C0"/>
                    </a:solid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231" name="グループ化 230"/>
                  <p:cNvGrpSpPr/>
                  <p:nvPr/>
                </p:nvGrpSpPr>
                <p:grpSpPr>
                  <a:xfrm>
                    <a:off x="4637229" y="2172370"/>
                    <a:ext cx="334186" cy="576153"/>
                    <a:chOff x="2728691" y="1434962"/>
                    <a:chExt cx="464297" cy="800471"/>
                  </a:xfrm>
                  <a:grpFill/>
                </p:grpSpPr>
                <p:sp>
                  <p:nvSpPr>
                    <p:cNvPr id="237" name="楕円 236"/>
                    <p:cNvSpPr/>
                    <p:nvPr/>
                  </p:nvSpPr>
                  <p:spPr bwMode="auto">
                    <a:xfrm>
                      <a:off x="2848327" y="1434962"/>
                      <a:ext cx="225024" cy="236028"/>
                    </a:xfrm>
                    <a:prstGeom prst="ellipse">
                      <a:avLst/>
                    </a:prstGeom>
                    <a:pattFill prst="openDmnd">
                      <a:fgClr>
                        <a:schemeClr val="tx1">
                          <a:lumMod val="85000"/>
                          <a:lumOff val="15000"/>
                        </a:schemeClr>
                      </a:fgClr>
                      <a:bgClr>
                        <a:schemeClr val="bg2">
                          <a:lumMod val="60000"/>
                          <a:lumOff val="40000"/>
                        </a:schemeClr>
                      </a:bgClr>
                    </a:patt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38" name="角丸四角形 237"/>
                    <p:cNvSpPr/>
                    <p:nvPr/>
                  </p:nvSpPr>
                  <p:spPr bwMode="auto">
                    <a:xfrm>
                      <a:off x="2934638" y="1497774"/>
                      <a:ext cx="52402" cy="654143"/>
                    </a:xfrm>
                    <a:prstGeom prst="roundRect">
                      <a:avLst>
                        <a:gd name="adj" fmla="val 50000"/>
                      </a:avLst>
                    </a:prstGeom>
                    <a:pattFill prst="dkHorz">
                      <a:fgClr>
                        <a:schemeClr val="bg1">
                          <a:lumMod val="85000"/>
                        </a:schemeClr>
                      </a:fgClr>
                      <a:bgClr>
                        <a:schemeClr val="accent3">
                          <a:lumMod val="65000"/>
                        </a:schemeClr>
                      </a:bgClr>
                    </a:patt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grpSp>
                  <p:nvGrpSpPr>
                    <p:cNvPr id="239" name="グループ化 238"/>
                    <p:cNvGrpSpPr/>
                    <p:nvPr/>
                  </p:nvGrpSpPr>
                  <p:grpSpPr>
                    <a:xfrm>
                      <a:off x="2728691" y="2132750"/>
                      <a:ext cx="464297" cy="102683"/>
                      <a:chOff x="5900186" y="2651761"/>
                      <a:chExt cx="461940" cy="102162"/>
                    </a:xfrm>
                    <a:grpFill/>
                  </p:grpSpPr>
                  <p:sp>
                    <p:nvSpPr>
                      <p:cNvPr id="240" name="片側の 2 つの角を丸めた四角形 239"/>
                      <p:cNvSpPr/>
                      <p:nvPr/>
                    </p:nvSpPr>
                    <p:spPr bwMode="auto">
                      <a:xfrm>
                        <a:off x="5949471" y="2651761"/>
                        <a:ext cx="363370" cy="82406"/>
                      </a:xfrm>
                      <a:prstGeom prst="round2SameRect">
                        <a:avLst>
                          <a:gd name="adj1" fmla="val 50000"/>
                          <a:gd name="adj2" fmla="val 0"/>
                        </a:avLst>
                      </a:prstGeom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n w="12700">
                        <a:noFill/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241" name="片側の 2 つの角を丸めた四角形 240"/>
                      <p:cNvSpPr/>
                      <p:nvPr/>
                    </p:nvSpPr>
                    <p:spPr bwMode="auto">
                      <a:xfrm>
                        <a:off x="5900186" y="2708204"/>
                        <a:ext cx="461940" cy="45719"/>
                      </a:xfrm>
                      <a:prstGeom prst="round2SameRect">
                        <a:avLst>
                          <a:gd name="adj1" fmla="val 50000"/>
                          <a:gd name="adj2" fmla="val 0"/>
                        </a:avLst>
                      </a:prstGeom>
                      <a:solidFill>
                        <a:schemeClr val="tx1"/>
                      </a:solidFill>
                      <a:ln w="12700">
                        <a:noFill/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</p:grpSp>
              <p:grpSp>
                <p:nvGrpSpPr>
                  <p:cNvPr id="232" name="グループ化 231"/>
                  <p:cNvGrpSpPr/>
                  <p:nvPr/>
                </p:nvGrpSpPr>
                <p:grpSpPr>
                  <a:xfrm flipH="1">
                    <a:off x="5164516" y="2231623"/>
                    <a:ext cx="467268" cy="522301"/>
                    <a:chOff x="3827875" y="1940823"/>
                    <a:chExt cx="959495" cy="813101"/>
                  </a:xfrm>
                  <a:grpFill/>
                </p:grpSpPr>
                <p:sp>
                  <p:nvSpPr>
                    <p:cNvPr id="234" name="フリーフォーム 233"/>
                    <p:cNvSpPr/>
                    <p:nvPr/>
                  </p:nvSpPr>
                  <p:spPr bwMode="auto">
                    <a:xfrm>
                      <a:off x="3962890" y="1940823"/>
                      <a:ext cx="644460" cy="716430"/>
                    </a:xfrm>
                    <a:custGeom>
                      <a:avLst/>
                      <a:gdLst>
                        <a:gd name="connsiteX0" fmla="*/ 390971 w 644460"/>
                        <a:gd name="connsiteY0" fmla="*/ 374 h 716430"/>
                        <a:gd name="connsiteX1" fmla="*/ 644460 w 644460"/>
                        <a:gd name="connsiteY1" fmla="*/ 109301 h 716430"/>
                        <a:gd name="connsiteX2" fmla="*/ 597918 w 644460"/>
                        <a:gd name="connsiteY2" fmla="*/ 197815 h 716430"/>
                        <a:gd name="connsiteX3" fmla="*/ 120940 w 644460"/>
                        <a:gd name="connsiteY3" fmla="*/ 378491 h 716430"/>
                        <a:gd name="connsiteX4" fmla="*/ 98561 w 644460"/>
                        <a:gd name="connsiteY4" fmla="*/ 630202 h 716430"/>
                        <a:gd name="connsiteX5" fmla="*/ 114687 w 644460"/>
                        <a:gd name="connsiteY5" fmla="*/ 716430 h 716430"/>
                        <a:gd name="connsiteX6" fmla="*/ 19275 w 644460"/>
                        <a:gd name="connsiteY6" fmla="*/ 716430 h 716430"/>
                        <a:gd name="connsiteX7" fmla="*/ 4276 w 644460"/>
                        <a:gd name="connsiteY7" fmla="*/ 646349 h 716430"/>
                        <a:gd name="connsiteX8" fmla="*/ 38487 w 644460"/>
                        <a:gd name="connsiteY8" fmla="*/ 324478 h 716430"/>
                        <a:gd name="connsiteX9" fmla="*/ 390971 w 644460"/>
                        <a:gd name="connsiteY9" fmla="*/ 374 h 71643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644460" h="716430">
                          <a:moveTo>
                            <a:pt x="390971" y="374"/>
                          </a:moveTo>
                          <a:cubicBezTo>
                            <a:pt x="478125" y="-4048"/>
                            <a:pt x="567366" y="30576"/>
                            <a:pt x="644460" y="109301"/>
                          </a:cubicBezTo>
                          <a:lnTo>
                            <a:pt x="597918" y="197815"/>
                          </a:lnTo>
                          <a:cubicBezTo>
                            <a:pt x="438450" y="5354"/>
                            <a:pt x="201856" y="94974"/>
                            <a:pt x="120940" y="378491"/>
                          </a:cubicBezTo>
                          <a:cubicBezTo>
                            <a:pt x="97901" y="459216"/>
                            <a:pt x="90739" y="546312"/>
                            <a:pt x="98561" y="630202"/>
                          </a:cubicBezTo>
                          <a:lnTo>
                            <a:pt x="114687" y="716430"/>
                          </a:lnTo>
                          <a:lnTo>
                            <a:pt x="19275" y="716430"/>
                          </a:lnTo>
                          <a:lnTo>
                            <a:pt x="4276" y="646349"/>
                          </a:lnTo>
                          <a:cubicBezTo>
                            <a:pt x="-7005" y="538930"/>
                            <a:pt x="3910" y="426985"/>
                            <a:pt x="38487" y="324478"/>
                          </a:cubicBezTo>
                          <a:cubicBezTo>
                            <a:pt x="106253" y="123580"/>
                            <a:pt x="245713" y="7745"/>
                            <a:pt x="390971" y="3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35" name="片側の 2 つの角を丸めた四角形 234"/>
                    <p:cNvSpPr/>
                    <p:nvPr/>
                  </p:nvSpPr>
                  <p:spPr bwMode="auto">
                    <a:xfrm>
                      <a:off x="3827875" y="2573904"/>
                      <a:ext cx="405045" cy="180020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chemeClr val="bg2">
                        <a:lumMod val="75000"/>
                      </a:schemeClr>
                    </a:solid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36" name="角丸四角形 235"/>
                    <p:cNvSpPr/>
                    <p:nvPr/>
                  </p:nvSpPr>
                  <p:spPr bwMode="auto">
                    <a:xfrm rot="1800000">
                      <a:off x="4427330" y="1986236"/>
                      <a:ext cx="360040" cy="225025"/>
                    </a:xfrm>
                    <a:prstGeom prst="roundRect">
                      <a:avLst>
                        <a:gd name="adj" fmla="val 50000"/>
                      </a:avLst>
                    </a:prstGeom>
                    <a:pattFill prst="lgConfetti">
                      <a:fgClr>
                        <a:schemeClr val="tx1">
                          <a:lumMod val="95000"/>
                          <a:lumOff val="5000"/>
                        </a:schemeClr>
                      </a:fgClr>
                      <a:bgClr>
                        <a:schemeClr val="bg1">
                          <a:lumMod val="50000"/>
                        </a:schemeClr>
                      </a:bgClr>
                    </a:patt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233" name="角丸四角形 232"/>
                  <p:cNvSpPr/>
                  <p:nvPr/>
                </p:nvSpPr>
                <p:spPr bwMode="auto">
                  <a:xfrm>
                    <a:off x="4344256" y="2692296"/>
                    <a:ext cx="185755" cy="64122"/>
                  </a:xfrm>
                  <a:prstGeom prst="roundRect">
                    <a:avLst/>
                  </a:prstGeom>
                  <a:solidFill>
                    <a:schemeClr val="bg1">
                      <a:lumMod val="65000"/>
                    </a:schemeClr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24" name="正方形/長方形 72"/>
                <p:cNvSpPr/>
                <p:nvPr/>
              </p:nvSpPr>
              <p:spPr bwMode="auto">
                <a:xfrm>
                  <a:off x="3368755" y="2843935"/>
                  <a:ext cx="3123486" cy="1215135"/>
                </a:xfrm>
                <a:custGeom>
                  <a:avLst/>
                  <a:gdLst>
                    <a:gd name="connsiteX0" fmla="*/ 0 w 3123486"/>
                    <a:gd name="connsiteY0" fmla="*/ 0 h 1215135"/>
                    <a:gd name="connsiteX1" fmla="*/ 3123486 w 3123486"/>
                    <a:gd name="connsiteY1" fmla="*/ 0 h 1215135"/>
                    <a:gd name="connsiteX2" fmla="*/ 3123486 w 3123486"/>
                    <a:gd name="connsiteY2" fmla="*/ 1215135 h 1215135"/>
                    <a:gd name="connsiteX3" fmla="*/ 0 w 3123486"/>
                    <a:gd name="connsiteY3" fmla="*/ 1215135 h 1215135"/>
                    <a:gd name="connsiteX4" fmla="*/ 0 w 3123486"/>
                    <a:gd name="connsiteY4" fmla="*/ 0 h 1215135"/>
                    <a:gd name="connsiteX0" fmla="*/ 0 w 3123486"/>
                    <a:gd name="connsiteY0" fmla="*/ 0 h 1215135"/>
                    <a:gd name="connsiteX1" fmla="*/ 3123486 w 3123486"/>
                    <a:gd name="connsiteY1" fmla="*/ 0 h 1215135"/>
                    <a:gd name="connsiteX2" fmla="*/ 3123486 w 3123486"/>
                    <a:gd name="connsiteY2" fmla="*/ 1215135 h 1215135"/>
                    <a:gd name="connsiteX3" fmla="*/ 1629965 w 3123486"/>
                    <a:gd name="connsiteY3" fmla="*/ 1209905 h 1215135"/>
                    <a:gd name="connsiteX4" fmla="*/ 0 w 3123486"/>
                    <a:gd name="connsiteY4" fmla="*/ 1215135 h 1215135"/>
                    <a:gd name="connsiteX5" fmla="*/ 0 w 3123486"/>
                    <a:gd name="connsiteY5" fmla="*/ 0 h 1215135"/>
                    <a:gd name="connsiteX0" fmla="*/ 1629965 w 3123486"/>
                    <a:gd name="connsiteY0" fmla="*/ 1209905 h 1301345"/>
                    <a:gd name="connsiteX1" fmla="*/ 0 w 3123486"/>
                    <a:gd name="connsiteY1" fmla="*/ 1215135 h 1301345"/>
                    <a:gd name="connsiteX2" fmla="*/ 0 w 3123486"/>
                    <a:gd name="connsiteY2" fmla="*/ 0 h 1301345"/>
                    <a:gd name="connsiteX3" fmla="*/ 3123486 w 3123486"/>
                    <a:gd name="connsiteY3" fmla="*/ 0 h 1301345"/>
                    <a:gd name="connsiteX4" fmla="*/ 3123486 w 3123486"/>
                    <a:gd name="connsiteY4" fmla="*/ 1215135 h 1301345"/>
                    <a:gd name="connsiteX5" fmla="*/ 1721405 w 3123486"/>
                    <a:gd name="connsiteY5" fmla="*/ 1301345 h 1301345"/>
                    <a:gd name="connsiteX0" fmla="*/ 1629965 w 3123486"/>
                    <a:gd name="connsiteY0" fmla="*/ 1209905 h 1215135"/>
                    <a:gd name="connsiteX1" fmla="*/ 0 w 3123486"/>
                    <a:gd name="connsiteY1" fmla="*/ 1215135 h 1215135"/>
                    <a:gd name="connsiteX2" fmla="*/ 0 w 3123486"/>
                    <a:gd name="connsiteY2" fmla="*/ 0 h 1215135"/>
                    <a:gd name="connsiteX3" fmla="*/ 3123486 w 3123486"/>
                    <a:gd name="connsiteY3" fmla="*/ 0 h 1215135"/>
                    <a:gd name="connsiteX4" fmla="*/ 3123486 w 3123486"/>
                    <a:gd name="connsiteY4" fmla="*/ 1215135 h 1215135"/>
                    <a:gd name="connsiteX0" fmla="*/ 0 w 3123486"/>
                    <a:gd name="connsiteY0" fmla="*/ 1215135 h 1215135"/>
                    <a:gd name="connsiteX1" fmla="*/ 0 w 3123486"/>
                    <a:gd name="connsiteY1" fmla="*/ 0 h 1215135"/>
                    <a:gd name="connsiteX2" fmla="*/ 3123486 w 3123486"/>
                    <a:gd name="connsiteY2" fmla="*/ 0 h 1215135"/>
                    <a:gd name="connsiteX3" fmla="*/ 3123486 w 3123486"/>
                    <a:gd name="connsiteY3" fmla="*/ 1215135 h 12151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123486" h="1215135">
                      <a:moveTo>
                        <a:pt x="0" y="1215135"/>
                      </a:moveTo>
                      <a:lnTo>
                        <a:pt x="0" y="0"/>
                      </a:lnTo>
                      <a:lnTo>
                        <a:pt x="3123486" y="0"/>
                      </a:lnTo>
                      <a:lnTo>
                        <a:pt x="3123486" y="1215135"/>
                      </a:lnTo>
                    </a:path>
                  </a:pathLst>
                </a:custGeom>
                <a:pattFill prst="dkVert">
                  <a:fgClr>
                    <a:schemeClr val="bg1">
                      <a:lumMod val="85000"/>
                    </a:schemeClr>
                  </a:fgClr>
                  <a:bgClr>
                    <a:schemeClr val="bg1">
                      <a:lumMod val="75000"/>
                    </a:schemeClr>
                  </a:bgClr>
                </a:patt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5" name="正方形/長方形 224"/>
                <p:cNvSpPr/>
                <p:nvPr/>
              </p:nvSpPr>
              <p:spPr bwMode="auto">
                <a:xfrm>
                  <a:off x="3368755" y="2821545"/>
                  <a:ext cx="3123486" cy="164065"/>
                </a:xfrm>
                <a:prstGeom prst="rect">
                  <a:avLst/>
                </a:prstGeom>
                <a:solidFill>
                  <a:schemeClr val="tx1">
                    <a:alpha val="50000"/>
                  </a:schemeClr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6" name="正方形/長方形 225"/>
                <p:cNvSpPr/>
                <p:nvPr/>
              </p:nvSpPr>
              <p:spPr bwMode="auto">
                <a:xfrm>
                  <a:off x="3247060" y="2753924"/>
                  <a:ext cx="3366874" cy="135015"/>
                </a:xfrm>
                <a:prstGeom prst="rect">
                  <a:avLst/>
                </a:prstGeom>
                <a:solidFill>
                  <a:schemeClr val="tx1">
                    <a:lumMod val="95000"/>
                    <a:lumOff val="5000"/>
                  </a:schemeClr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15" name="グループ化 214"/>
              <p:cNvGrpSpPr/>
              <p:nvPr/>
            </p:nvGrpSpPr>
            <p:grpSpPr>
              <a:xfrm>
                <a:off x="4090277" y="1804501"/>
                <a:ext cx="1740429" cy="800445"/>
                <a:chOff x="6362969" y="3364528"/>
                <a:chExt cx="1740429" cy="800445"/>
              </a:xfrm>
            </p:grpSpPr>
            <p:sp>
              <p:nvSpPr>
                <p:cNvPr id="216" name="フリーフォーム 215"/>
                <p:cNvSpPr/>
                <p:nvPr/>
              </p:nvSpPr>
              <p:spPr bwMode="auto">
                <a:xfrm>
                  <a:off x="7035478" y="336452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rgbClr val="6699FF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7" name="フリーフォーム 216"/>
                <p:cNvSpPr/>
                <p:nvPr/>
              </p:nvSpPr>
              <p:spPr bwMode="auto">
                <a:xfrm>
                  <a:off x="7500298" y="336452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rgbClr val="6699FF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8" name="フリーフォーム 217"/>
                <p:cNvSpPr/>
                <p:nvPr/>
              </p:nvSpPr>
              <p:spPr bwMode="auto">
                <a:xfrm>
                  <a:off x="7267888" y="343310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chemeClr val="accent1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9" name="フリーフォーム 218"/>
                <p:cNvSpPr/>
                <p:nvPr/>
              </p:nvSpPr>
              <p:spPr bwMode="auto">
                <a:xfrm>
                  <a:off x="7713658" y="343310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chemeClr val="accent1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0" name="フリーフォーム 219"/>
                <p:cNvSpPr/>
                <p:nvPr/>
              </p:nvSpPr>
              <p:spPr bwMode="auto">
                <a:xfrm>
                  <a:off x="6587759" y="336452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rgbClr val="6699FF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1" name="フリーフォーム 220"/>
                <p:cNvSpPr/>
                <p:nvPr/>
              </p:nvSpPr>
              <p:spPr bwMode="auto">
                <a:xfrm>
                  <a:off x="6362969" y="345596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chemeClr val="accent1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2" name="フリーフォーム 221"/>
                <p:cNvSpPr/>
                <p:nvPr/>
              </p:nvSpPr>
              <p:spPr bwMode="auto">
                <a:xfrm>
                  <a:off x="6810688" y="345596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chemeClr val="accent1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328" name="グループ化 327"/>
          <p:cNvGrpSpPr/>
          <p:nvPr/>
        </p:nvGrpSpPr>
        <p:grpSpPr>
          <a:xfrm>
            <a:off x="5950226" y="875908"/>
            <a:ext cx="1740429" cy="1729038"/>
            <a:chOff x="5950226" y="875908"/>
            <a:chExt cx="1740429" cy="1729038"/>
          </a:xfrm>
        </p:grpSpPr>
        <p:grpSp>
          <p:nvGrpSpPr>
            <p:cNvPr id="329" name="グループ化 328"/>
            <p:cNvGrpSpPr/>
            <p:nvPr/>
          </p:nvGrpSpPr>
          <p:grpSpPr>
            <a:xfrm>
              <a:off x="6067970" y="875908"/>
              <a:ext cx="1516670" cy="1125814"/>
              <a:chOff x="6067970" y="875908"/>
              <a:chExt cx="1516670" cy="1125814"/>
            </a:xfrm>
          </p:grpSpPr>
          <p:sp>
            <p:nvSpPr>
              <p:cNvPr id="430" name="正方形/長方形 429"/>
              <p:cNvSpPr/>
              <p:nvPr/>
            </p:nvSpPr>
            <p:spPr bwMode="auto">
              <a:xfrm>
                <a:off x="6067970" y="875908"/>
                <a:ext cx="1516669" cy="1125814"/>
              </a:xfrm>
              <a:prstGeom prst="rect">
                <a:avLst/>
              </a:prstGeom>
              <a:solidFill>
                <a:schemeClr val="bg1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431" name="グループ化 430"/>
              <p:cNvGrpSpPr/>
              <p:nvPr/>
            </p:nvGrpSpPr>
            <p:grpSpPr>
              <a:xfrm>
                <a:off x="6067971" y="875908"/>
                <a:ext cx="1516669" cy="1125813"/>
                <a:chOff x="2247610" y="2632365"/>
                <a:chExt cx="3240343" cy="1898170"/>
              </a:xfrm>
              <a:solidFill>
                <a:schemeClr val="bg1">
                  <a:lumMod val="65000"/>
                </a:schemeClr>
              </a:solidFill>
            </p:grpSpPr>
            <p:sp>
              <p:nvSpPr>
                <p:cNvPr id="432" name="正方形/長方形 431"/>
                <p:cNvSpPr/>
                <p:nvPr/>
              </p:nvSpPr>
              <p:spPr bwMode="auto">
                <a:xfrm>
                  <a:off x="3174013" y="263236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3" name="正方形/長方形 432"/>
                <p:cNvSpPr/>
                <p:nvPr/>
              </p:nvSpPr>
              <p:spPr bwMode="auto">
                <a:xfrm>
                  <a:off x="2247610" y="263236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4" name="正方形/長方形 433"/>
                <p:cNvSpPr/>
                <p:nvPr/>
              </p:nvSpPr>
              <p:spPr bwMode="auto">
                <a:xfrm>
                  <a:off x="4099270" y="263236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5" name="正方形/長方形 434"/>
                <p:cNvSpPr/>
                <p:nvPr/>
              </p:nvSpPr>
              <p:spPr bwMode="auto">
                <a:xfrm>
                  <a:off x="3636293" y="290414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6" name="正方形/長方形 435"/>
                <p:cNvSpPr/>
                <p:nvPr/>
              </p:nvSpPr>
              <p:spPr bwMode="auto">
                <a:xfrm>
                  <a:off x="2709890" y="290414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7" name="正方形/長方形 436"/>
                <p:cNvSpPr/>
                <p:nvPr/>
              </p:nvSpPr>
              <p:spPr bwMode="auto">
                <a:xfrm>
                  <a:off x="4561550" y="290414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8" name="正方形/長方形 437"/>
                <p:cNvSpPr/>
                <p:nvPr/>
              </p:nvSpPr>
              <p:spPr bwMode="auto">
                <a:xfrm>
                  <a:off x="3174013" y="317592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9" name="正方形/長方形 438"/>
                <p:cNvSpPr/>
                <p:nvPr/>
              </p:nvSpPr>
              <p:spPr bwMode="auto">
                <a:xfrm>
                  <a:off x="2247610" y="317592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0" name="正方形/長方形 439"/>
                <p:cNvSpPr/>
                <p:nvPr/>
              </p:nvSpPr>
              <p:spPr bwMode="auto">
                <a:xfrm>
                  <a:off x="4099270" y="317592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1" name="正方形/長方形 440"/>
                <p:cNvSpPr/>
                <p:nvPr/>
              </p:nvSpPr>
              <p:spPr bwMode="auto">
                <a:xfrm>
                  <a:off x="3636293" y="344770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2" name="正方形/長方形 441"/>
                <p:cNvSpPr/>
                <p:nvPr/>
              </p:nvSpPr>
              <p:spPr bwMode="auto">
                <a:xfrm>
                  <a:off x="2709890" y="344770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3" name="正方形/長方形 442"/>
                <p:cNvSpPr/>
                <p:nvPr/>
              </p:nvSpPr>
              <p:spPr bwMode="auto">
                <a:xfrm>
                  <a:off x="4561550" y="344770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4" name="正方形/長方形 443"/>
                <p:cNvSpPr/>
                <p:nvPr/>
              </p:nvSpPr>
              <p:spPr bwMode="auto">
                <a:xfrm>
                  <a:off x="3174013" y="372456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5" name="正方形/長方形 444"/>
                <p:cNvSpPr/>
                <p:nvPr/>
              </p:nvSpPr>
              <p:spPr bwMode="auto">
                <a:xfrm>
                  <a:off x="2247610" y="372456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6" name="正方形/長方形 445"/>
                <p:cNvSpPr/>
                <p:nvPr/>
              </p:nvSpPr>
              <p:spPr bwMode="auto">
                <a:xfrm>
                  <a:off x="4099270" y="372456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7" name="正方形/長方形 446"/>
                <p:cNvSpPr/>
                <p:nvPr/>
              </p:nvSpPr>
              <p:spPr bwMode="auto">
                <a:xfrm>
                  <a:off x="3636293" y="399634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8" name="正方形/長方形 447"/>
                <p:cNvSpPr/>
                <p:nvPr/>
              </p:nvSpPr>
              <p:spPr bwMode="auto">
                <a:xfrm>
                  <a:off x="2709890" y="399634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9" name="正方形/長方形 448"/>
                <p:cNvSpPr/>
                <p:nvPr/>
              </p:nvSpPr>
              <p:spPr bwMode="auto">
                <a:xfrm>
                  <a:off x="4561550" y="399634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0" name="正方形/長方形 449"/>
                <p:cNvSpPr/>
                <p:nvPr/>
              </p:nvSpPr>
              <p:spPr bwMode="auto">
                <a:xfrm>
                  <a:off x="3174013" y="426050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1" name="正方形/長方形 450"/>
                <p:cNvSpPr/>
                <p:nvPr/>
              </p:nvSpPr>
              <p:spPr bwMode="auto">
                <a:xfrm>
                  <a:off x="2247610" y="426050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2" name="正方形/長方形 451"/>
                <p:cNvSpPr/>
                <p:nvPr/>
              </p:nvSpPr>
              <p:spPr bwMode="auto">
                <a:xfrm>
                  <a:off x="4099270" y="426050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3" name="正方形/長方形 452"/>
                <p:cNvSpPr/>
                <p:nvPr/>
              </p:nvSpPr>
              <p:spPr bwMode="auto">
                <a:xfrm>
                  <a:off x="5023830" y="263236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4" name="正方形/長方形 453"/>
                <p:cNvSpPr/>
                <p:nvPr/>
              </p:nvSpPr>
              <p:spPr bwMode="auto">
                <a:xfrm>
                  <a:off x="5023830" y="317592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5" name="正方形/長方形 454"/>
                <p:cNvSpPr/>
                <p:nvPr/>
              </p:nvSpPr>
              <p:spPr bwMode="auto">
                <a:xfrm>
                  <a:off x="5023830" y="372456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6" name="正方形/長方形 455"/>
                <p:cNvSpPr/>
                <p:nvPr/>
              </p:nvSpPr>
              <p:spPr bwMode="auto">
                <a:xfrm>
                  <a:off x="5023830" y="426050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330" name="グループ化 329"/>
            <p:cNvGrpSpPr/>
            <p:nvPr/>
          </p:nvGrpSpPr>
          <p:grpSpPr>
            <a:xfrm>
              <a:off x="6536310" y="1021298"/>
              <a:ext cx="698035" cy="839242"/>
              <a:chOff x="6375412" y="938793"/>
              <a:chExt cx="1256472" cy="1510645"/>
            </a:xfrm>
          </p:grpSpPr>
          <p:grpSp>
            <p:nvGrpSpPr>
              <p:cNvPr id="385" name="グループ化 384"/>
              <p:cNvGrpSpPr/>
              <p:nvPr/>
            </p:nvGrpSpPr>
            <p:grpSpPr>
              <a:xfrm rot="451446">
                <a:off x="7178160" y="1183370"/>
                <a:ext cx="245973" cy="515416"/>
                <a:chOff x="1404856" y="452354"/>
                <a:chExt cx="2804204" cy="5875979"/>
              </a:xfrm>
            </p:grpSpPr>
            <p:sp>
              <p:nvSpPr>
                <p:cNvPr id="420" name="角丸四角形 419"/>
                <p:cNvSpPr/>
                <p:nvPr/>
              </p:nvSpPr>
              <p:spPr bwMode="auto">
                <a:xfrm rot="15117051">
                  <a:off x="512304" y="3207791"/>
                  <a:ext cx="2768438" cy="89786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21" name="フリーフォーム 420"/>
                <p:cNvSpPr/>
                <p:nvPr/>
              </p:nvSpPr>
              <p:spPr bwMode="auto">
                <a:xfrm rot="14603525">
                  <a:off x="749224" y="1767361"/>
                  <a:ext cx="2980455" cy="1669192"/>
                </a:xfrm>
                <a:custGeom>
                  <a:avLst/>
                  <a:gdLst>
                    <a:gd name="connsiteX0" fmla="*/ 798882 w 825245"/>
                    <a:gd name="connsiteY0" fmla="*/ 353213 h 506869"/>
                    <a:gd name="connsiteX1" fmla="*/ 825245 w 825245"/>
                    <a:gd name="connsiteY1" fmla="*/ 416859 h 506869"/>
                    <a:gd name="connsiteX2" fmla="*/ 735235 w 825245"/>
                    <a:gd name="connsiteY2" fmla="*/ 506869 h 506869"/>
                    <a:gd name="connsiteX3" fmla="*/ 421248 w 825245"/>
                    <a:gd name="connsiteY3" fmla="*/ 506869 h 506869"/>
                    <a:gd name="connsiteX4" fmla="*/ 386212 w 825245"/>
                    <a:gd name="connsiteY4" fmla="*/ 499795 h 506869"/>
                    <a:gd name="connsiteX5" fmla="*/ 385477 w 825245"/>
                    <a:gd name="connsiteY5" fmla="*/ 499300 h 506869"/>
                    <a:gd name="connsiteX6" fmla="*/ 381172 w 825245"/>
                    <a:gd name="connsiteY6" fmla="*/ 498462 h 506869"/>
                    <a:gd name="connsiteX7" fmla="*/ 351396 w 825245"/>
                    <a:gd name="connsiteY7" fmla="*/ 478689 h 506869"/>
                    <a:gd name="connsiteX8" fmla="*/ 26363 w 825245"/>
                    <a:gd name="connsiteY8" fmla="*/ 153657 h 506869"/>
                    <a:gd name="connsiteX9" fmla="*/ 26363 w 825245"/>
                    <a:gd name="connsiteY9" fmla="*/ 26363 h 506869"/>
                    <a:gd name="connsiteX10" fmla="*/ 153656 w 825245"/>
                    <a:gd name="connsiteY10" fmla="*/ 26363 h 506869"/>
                    <a:gd name="connsiteX11" fmla="*/ 454142 w 825245"/>
                    <a:gd name="connsiteY11" fmla="*/ 326849 h 506869"/>
                    <a:gd name="connsiteX12" fmla="*/ 735235 w 825245"/>
                    <a:gd name="connsiteY12" fmla="*/ 326849 h 506869"/>
                    <a:gd name="connsiteX13" fmla="*/ 798882 w 825245"/>
                    <a:gd name="connsiteY13" fmla="*/ 353213 h 5068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825245" h="506869">
                      <a:moveTo>
                        <a:pt x="798882" y="353213"/>
                      </a:moveTo>
                      <a:cubicBezTo>
                        <a:pt x="815170" y="369501"/>
                        <a:pt x="825245" y="392004"/>
                        <a:pt x="825245" y="416859"/>
                      </a:cubicBezTo>
                      <a:cubicBezTo>
                        <a:pt x="825245" y="466570"/>
                        <a:pt x="784946" y="506869"/>
                        <a:pt x="735235" y="506869"/>
                      </a:cubicBezTo>
                      <a:lnTo>
                        <a:pt x="421248" y="506869"/>
                      </a:lnTo>
                      <a:cubicBezTo>
                        <a:pt x="408820" y="506869"/>
                        <a:pt x="396981" y="504350"/>
                        <a:pt x="386212" y="499795"/>
                      </a:cubicBezTo>
                      <a:lnTo>
                        <a:pt x="385477" y="499300"/>
                      </a:lnTo>
                      <a:lnTo>
                        <a:pt x="381172" y="498462"/>
                      </a:lnTo>
                      <a:cubicBezTo>
                        <a:pt x="370336" y="494068"/>
                        <a:pt x="360183" y="487477"/>
                        <a:pt x="351396" y="478689"/>
                      </a:cubicBezTo>
                      <a:lnTo>
                        <a:pt x="26363" y="153657"/>
                      </a:lnTo>
                      <a:cubicBezTo>
                        <a:pt x="-8788" y="118506"/>
                        <a:pt x="-8788" y="61514"/>
                        <a:pt x="26363" y="26363"/>
                      </a:cubicBezTo>
                      <a:cubicBezTo>
                        <a:pt x="61514" y="-8788"/>
                        <a:pt x="118505" y="-8788"/>
                        <a:pt x="153656" y="26363"/>
                      </a:cubicBezTo>
                      <a:lnTo>
                        <a:pt x="454142" y="326849"/>
                      </a:lnTo>
                      <a:lnTo>
                        <a:pt x="735235" y="326849"/>
                      </a:lnTo>
                      <a:cubicBezTo>
                        <a:pt x="760090" y="326849"/>
                        <a:pt x="782593" y="336924"/>
                        <a:pt x="798882" y="353213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422" name="グループ化 421"/>
                <p:cNvGrpSpPr/>
                <p:nvPr/>
              </p:nvGrpSpPr>
              <p:grpSpPr>
                <a:xfrm>
                  <a:off x="1510958" y="452354"/>
                  <a:ext cx="2698102" cy="5875979"/>
                  <a:chOff x="1510958" y="452354"/>
                  <a:chExt cx="2698102" cy="5875979"/>
                </a:xfrm>
              </p:grpSpPr>
              <p:sp>
                <p:nvSpPr>
                  <p:cNvPr id="423" name="フリーフォーム 422"/>
                  <p:cNvSpPr/>
                  <p:nvPr/>
                </p:nvSpPr>
                <p:spPr bwMode="auto">
                  <a:xfrm rot="15117051">
                    <a:off x="451228" y="3399779"/>
                    <a:ext cx="2741582" cy="622121"/>
                  </a:xfrm>
                  <a:custGeom>
                    <a:avLst/>
                    <a:gdLst>
                      <a:gd name="connsiteX0" fmla="*/ 2725306 w 2760587"/>
                      <a:gd name="connsiteY0" fmla="*/ 623681 h 642744"/>
                      <a:gd name="connsiteX1" fmla="*/ 2714959 w 2760587"/>
                      <a:gd name="connsiteY1" fmla="*/ 642744 h 642744"/>
                      <a:gd name="connsiteX2" fmla="*/ 2722811 w 2760587"/>
                      <a:gd name="connsiteY2" fmla="*/ 564856 h 642744"/>
                      <a:gd name="connsiteX3" fmla="*/ 2722812 w 2760587"/>
                      <a:gd name="connsiteY3" fmla="*/ 564857 h 642744"/>
                      <a:gd name="connsiteX4" fmla="*/ 2273877 w 2760587"/>
                      <a:gd name="connsiteY4" fmla="*/ 115921 h 642744"/>
                      <a:gd name="connsiteX5" fmla="*/ 403308 w 2760587"/>
                      <a:gd name="connsiteY5" fmla="*/ 115921 h 642744"/>
                      <a:gd name="connsiteX6" fmla="*/ 31044 w 2760587"/>
                      <a:gd name="connsiteY6" fmla="*/ 313853 h 642744"/>
                      <a:gd name="connsiteX7" fmla="*/ 0 w 2760587"/>
                      <a:gd name="connsiteY7" fmla="*/ 371047 h 642744"/>
                      <a:gd name="connsiteX8" fmla="*/ 1269 w 2760587"/>
                      <a:gd name="connsiteY8" fmla="*/ 358459 h 642744"/>
                      <a:gd name="connsiteX9" fmla="*/ 441083 w 2760587"/>
                      <a:gd name="connsiteY9" fmla="*/ 0 h 642744"/>
                      <a:gd name="connsiteX10" fmla="*/ 2311652 w 2760587"/>
                      <a:gd name="connsiteY10" fmla="*/ 0 h 642744"/>
                      <a:gd name="connsiteX11" fmla="*/ 2760587 w 2760587"/>
                      <a:gd name="connsiteY11" fmla="*/ 448935 h 642744"/>
                      <a:gd name="connsiteX12" fmla="*/ 2760586 w 2760587"/>
                      <a:gd name="connsiteY12" fmla="*/ 448935 h 642744"/>
                      <a:gd name="connsiteX13" fmla="*/ 2725306 w 2760587"/>
                      <a:gd name="connsiteY13" fmla="*/ 623681 h 64274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2760587" h="642744">
                        <a:moveTo>
                          <a:pt x="2725306" y="623681"/>
                        </a:moveTo>
                        <a:lnTo>
                          <a:pt x="2714959" y="642744"/>
                        </a:lnTo>
                        <a:lnTo>
                          <a:pt x="2722811" y="564856"/>
                        </a:lnTo>
                        <a:lnTo>
                          <a:pt x="2722812" y="564857"/>
                        </a:lnTo>
                        <a:cubicBezTo>
                          <a:pt x="2722812" y="316916"/>
                          <a:pt x="2521817" y="115922"/>
                          <a:pt x="2273877" y="115921"/>
                        </a:cubicBezTo>
                        <a:lnTo>
                          <a:pt x="403308" y="115921"/>
                        </a:lnTo>
                        <a:cubicBezTo>
                          <a:pt x="248345" y="115921"/>
                          <a:pt x="111721" y="194435"/>
                          <a:pt x="31044" y="313853"/>
                        </a:cubicBezTo>
                        <a:lnTo>
                          <a:pt x="0" y="371047"/>
                        </a:lnTo>
                        <a:lnTo>
                          <a:pt x="1269" y="358459"/>
                        </a:lnTo>
                        <a:cubicBezTo>
                          <a:pt x="43130" y="153887"/>
                          <a:pt x="224136" y="0"/>
                          <a:pt x="441083" y="0"/>
                        </a:cubicBezTo>
                        <a:lnTo>
                          <a:pt x="2311652" y="0"/>
                        </a:lnTo>
                        <a:cubicBezTo>
                          <a:pt x="2559592" y="0"/>
                          <a:pt x="2760587" y="200995"/>
                          <a:pt x="2760587" y="448935"/>
                        </a:cubicBezTo>
                        <a:lnTo>
                          <a:pt x="2760586" y="448935"/>
                        </a:lnTo>
                        <a:cubicBezTo>
                          <a:pt x="2760586" y="510920"/>
                          <a:pt x="2748024" y="569971"/>
                          <a:pt x="2725306" y="623681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60000"/>
                      <a:lumOff val="4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424" name="フリーフォーム 423"/>
                  <p:cNvSpPr/>
                  <p:nvPr/>
                </p:nvSpPr>
                <p:spPr bwMode="auto">
                  <a:xfrm rot="17105215">
                    <a:off x="605999" y="2122128"/>
                    <a:ext cx="2928510" cy="891961"/>
                  </a:xfrm>
                  <a:custGeom>
                    <a:avLst/>
                    <a:gdLst>
                      <a:gd name="connsiteX0" fmla="*/ 2814373 w 2814373"/>
                      <a:gd name="connsiteY0" fmla="*/ 57218 h 940092"/>
                      <a:gd name="connsiteX1" fmla="*/ 2788645 w 2814373"/>
                      <a:gd name="connsiteY1" fmla="*/ 54817 h 940092"/>
                      <a:gd name="connsiteX2" fmla="*/ 2547991 w 2814373"/>
                      <a:gd name="connsiteY2" fmla="*/ 151894 h 940092"/>
                      <a:gd name="connsiteX3" fmla="*/ 1796453 w 2814373"/>
                      <a:gd name="connsiteY3" fmla="*/ 883805 h 940092"/>
                      <a:gd name="connsiteX4" fmla="*/ 189680 w 2814373"/>
                      <a:gd name="connsiteY4" fmla="*/ 883805 h 940092"/>
                      <a:gd name="connsiteX5" fmla="*/ 57207 w 2814373"/>
                      <a:gd name="connsiteY5" fmla="*/ 909852 h 940092"/>
                      <a:gd name="connsiteX6" fmla="*/ 0 w 2814373"/>
                      <a:gd name="connsiteY6" fmla="*/ 940092 h 940092"/>
                      <a:gd name="connsiteX7" fmla="*/ 15972 w 2814373"/>
                      <a:gd name="connsiteY7" fmla="*/ 910665 h 940092"/>
                      <a:gd name="connsiteX8" fmla="*/ 272647 w 2814373"/>
                      <a:gd name="connsiteY8" fmla="*/ 774193 h 940092"/>
                      <a:gd name="connsiteX9" fmla="*/ 1734026 w 2814373"/>
                      <a:gd name="connsiteY9" fmla="*/ 774192 h 940092"/>
                      <a:gd name="connsiteX10" fmla="*/ 2417559 w 2814373"/>
                      <a:gd name="connsiteY10" fmla="*/ 90660 h 940092"/>
                      <a:gd name="connsiteX11" fmla="*/ 2636437 w 2814373"/>
                      <a:gd name="connsiteY11" fmla="*/ 0 h 940092"/>
                      <a:gd name="connsiteX12" fmla="*/ 2806757 w 2814373"/>
                      <a:gd name="connsiteY12" fmla="*/ 50997 h 94009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2814373" h="940092">
                        <a:moveTo>
                          <a:pt x="2814373" y="57218"/>
                        </a:moveTo>
                        <a:lnTo>
                          <a:pt x="2788645" y="54817"/>
                        </a:lnTo>
                        <a:cubicBezTo>
                          <a:pt x="2701544" y="54817"/>
                          <a:pt x="2614447" y="87177"/>
                          <a:pt x="2547991" y="151894"/>
                        </a:cubicBezTo>
                        <a:lnTo>
                          <a:pt x="1796453" y="883805"/>
                        </a:lnTo>
                        <a:lnTo>
                          <a:pt x="189680" y="883805"/>
                        </a:lnTo>
                        <a:cubicBezTo>
                          <a:pt x="142690" y="883806"/>
                          <a:pt x="97924" y="893080"/>
                          <a:pt x="57207" y="909852"/>
                        </a:cubicBezTo>
                        <a:lnTo>
                          <a:pt x="0" y="940092"/>
                        </a:lnTo>
                        <a:lnTo>
                          <a:pt x="15972" y="910665"/>
                        </a:lnTo>
                        <a:cubicBezTo>
                          <a:pt x="71599" y="828328"/>
                          <a:pt x="165801" y="774193"/>
                          <a:pt x="272647" y="774193"/>
                        </a:cubicBezTo>
                        <a:lnTo>
                          <a:pt x="1734026" y="774192"/>
                        </a:lnTo>
                        <a:lnTo>
                          <a:pt x="2417559" y="90660"/>
                        </a:lnTo>
                        <a:cubicBezTo>
                          <a:pt x="2478002" y="30221"/>
                          <a:pt x="2557218" y="0"/>
                          <a:pt x="2636437" y="0"/>
                        </a:cubicBezTo>
                        <a:cubicBezTo>
                          <a:pt x="2695852" y="0"/>
                          <a:pt x="2755264" y="17000"/>
                          <a:pt x="2806757" y="50997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60000"/>
                      <a:lumOff val="4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425" name="フリーフォーム 424"/>
                  <p:cNvSpPr/>
                  <p:nvPr/>
                </p:nvSpPr>
                <p:spPr bwMode="auto">
                  <a:xfrm rot="14603525">
                    <a:off x="1089776" y="1188755"/>
                    <a:ext cx="2980455" cy="1669192"/>
                  </a:xfrm>
                  <a:custGeom>
                    <a:avLst/>
                    <a:gdLst>
                      <a:gd name="connsiteX0" fmla="*/ 798882 w 825245"/>
                      <a:gd name="connsiteY0" fmla="*/ 353213 h 506869"/>
                      <a:gd name="connsiteX1" fmla="*/ 825245 w 825245"/>
                      <a:gd name="connsiteY1" fmla="*/ 416859 h 506869"/>
                      <a:gd name="connsiteX2" fmla="*/ 735235 w 825245"/>
                      <a:gd name="connsiteY2" fmla="*/ 506869 h 506869"/>
                      <a:gd name="connsiteX3" fmla="*/ 421248 w 825245"/>
                      <a:gd name="connsiteY3" fmla="*/ 506869 h 506869"/>
                      <a:gd name="connsiteX4" fmla="*/ 386212 w 825245"/>
                      <a:gd name="connsiteY4" fmla="*/ 499795 h 506869"/>
                      <a:gd name="connsiteX5" fmla="*/ 385477 w 825245"/>
                      <a:gd name="connsiteY5" fmla="*/ 499300 h 506869"/>
                      <a:gd name="connsiteX6" fmla="*/ 381172 w 825245"/>
                      <a:gd name="connsiteY6" fmla="*/ 498462 h 506869"/>
                      <a:gd name="connsiteX7" fmla="*/ 351396 w 825245"/>
                      <a:gd name="connsiteY7" fmla="*/ 478689 h 506869"/>
                      <a:gd name="connsiteX8" fmla="*/ 26363 w 825245"/>
                      <a:gd name="connsiteY8" fmla="*/ 153657 h 506869"/>
                      <a:gd name="connsiteX9" fmla="*/ 26363 w 825245"/>
                      <a:gd name="connsiteY9" fmla="*/ 26363 h 506869"/>
                      <a:gd name="connsiteX10" fmla="*/ 153656 w 825245"/>
                      <a:gd name="connsiteY10" fmla="*/ 26363 h 506869"/>
                      <a:gd name="connsiteX11" fmla="*/ 454142 w 825245"/>
                      <a:gd name="connsiteY11" fmla="*/ 326849 h 506869"/>
                      <a:gd name="connsiteX12" fmla="*/ 735235 w 825245"/>
                      <a:gd name="connsiteY12" fmla="*/ 326849 h 506869"/>
                      <a:gd name="connsiteX13" fmla="*/ 798882 w 825245"/>
                      <a:gd name="connsiteY13" fmla="*/ 353213 h 5068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825245" h="506869">
                        <a:moveTo>
                          <a:pt x="798882" y="353213"/>
                        </a:moveTo>
                        <a:cubicBezTo>
                          <a:pt x="815170" y="369501"/>
                          <a:pt x="825245" y="392004"/>
                          <a:pt x="825245" y="416859"/>
                        </a:cubicBezTo>
                        <a:cubicBezTo>
                          <a:pt x="825245" y="466570"/>
                          <a:pt x="784946" y="506869"/>
                          <a:pt x="735235" y="506869"/>
                        </a:cubicBezTo>
                        <a:lnTo>
                          <a:pt x="421248" y="506869"/>
                        </a:lnTo>
                        <a:cubicBezTo>
                          <a:pt x="408820" y="506869"/>
                          <a:pt x="396981" y="504350"/>
                          <a:pt x="386212" y="499795"/>
                        </a:cubicBezTo>
                        <a:lnTo>
                          <a:pt x="385477" y="499300"/>
                        </a:lnTo>
                        <a:lnTo>
                          <a:pt x="381172" y="498462"/>
                        </a:lnTo>
                        <a:cubicBezTo>
                          <a:pt x="370336" y="494068"/>
                          <a:pt x="360183" y="487477"/>
                          <a:pt x="351396" y="478689"/>
                        </a:cubicBezTo>
                        <a:lnTo>
                          <a:pt x="26363" y="153657"/>
                        </a:lnTo>
                        <a:cubicBezTo>
                          <a:pt x="-8788" y="118506"/>
                          <a:pt x="-8788" y="61514"/>
                          <a:pt x="26363" y="26363"/>
                        </a:cubicBezTo>
                        <a:cubicBezTo>
                          <a:pt x="61514" y="-8788"/>
                          <a:pt x="118505" y="-8788"/>
                          <a:pt x="153656" y="26363"/>
                        </a:cubicBezTo>
                        <a:lnTo>
                          <a:pt x="454142" y="326849"/>
                        </a:lnTo>
                        <a:lnTo>
                          <a:pt x="735235" y="326849"/>
                        </a:lnTo>
                        <a:cubicBezTo>
                          <a:pt x="760090" y="326849"/>
                          <a:pt x="782593" y="336924"/>
                          <a:pt x="798882" y="353213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26" name="フリーフォーム 425"/>
                  <p:cNvSpPr/>
                  <p:nvPr/>
                </p:nvSpPr>
                <p:spPr bwMode="auto">
                  <a:xfrm rot="17105215">
                    <a:off x="946551" y="1543522"/>
                    <a:ext cx="2928510" cy="891961"/>
                  </a:xfrm>
                  <a:custGeom>
                    <a:avLst/>
                    <a:gdLst>
                      <a:gd name="connsiteX0" fmla="*/ 2814373 w 2814373"/>
                      <a:gd name="connsiteY0" fmla="*/ 57218 h 940092"/>
                      <a:gd name="connsiteX1" fmla="*/ 2788645 w 2814373"/>
                      <a:gd name="connsiteY1" fmla="*/ 54817 h 940092"/>
                      <a:gd name="connsiteX2" fmla="*/ 2547991 w 2814373"/>
                      <a:gd name="connsiteY2" fmla="*/ 151894 h 940092"/>
                      <a:gd name="connsiteX3" fmla="*/ 1796453 w 2814373"/>
                      <a:gd name="connsiteY3" fmla="*/ 883805 h 940092"/>
                      <a:gd name="connsiteX4" fmla="*/ 189680 w 2814373"/>
                      <a:gd name="connsiteY4" fmla="*/ 883805 h 940092"/>
                      <a:gd name="connsiteX5" fmla="*/ 57207 w 2814373"/>
                      <a:gd name="connsiteY5" fmla="*/ 909852 h 940092"/>
                      <a:gd name="connsiteX6" fmla="*/ 0 w 2814373"/>
                      <a:gd name="connsiteY6" fmla="*/ 940092 h 940092"/>
                      <a:gd name="connsiteX7" fmla="*/ 15972 w 2814373"/>
                      <a:gd name="connsiteY7" fmla="*/ 910665 h 940092"/>
                      <a:gd name="connsiteX8" fmla="*/ 272647 w 2814373"/>
                      <a:gd name="connsiteY8" fmla="*/ 774193 h 940092"/>
                      <a:gd name="connsiteX9" fmla="*/ 1734026 w 2814373"/>
                      <a:gd name="connsiteY9" fmla="*/ 774192 h 940092"/>
                      <a:gd name="connsiteX10" fmla="*/ 2417559 w 2814373"/>
                      <a:gd name="connsiteY10" fmla="*/ 90660 h 940092"/>
                      <a:gd name="connsiteX11" fmla="*/ 2636437 w 2814373"/>
                      <a:gd name="connsiteY11" fmla="*/ 0 h 940092"/>
                      <a:gd name="connsiteX12" fmla="*/ 2806757 w 2814373"/>
                      <a:gd name="connsiteY12" fmla="*/ 50997 h 94009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2814373" h="940092">
                        <a:moveTo>
                          <a:pt x="2814373" y="57218"/>
                        </a:moveTo>
                        <a:lnTo>
                          <a:pt x="2788645" y="54817"/>
                        </a:lnTo>
                        <a:cubicBezTo>
                          <a:pt x="2701544" y="54817"/>
                          <a:pt x="2614447" y="87177"/>
                          <a:pt x="2547991" y="151894"/>
                        </a:cubicBezTo>
                        <a:lnTo>
                          <a:pt x="1796453" y="883805"/>
                        </a:lnTo>
                        <a:lnTo>
                          <a:pt x="189680" y="883805"/>
                        </a:lnTo>
                        <a:cubicBezTo>
                          <a:pt x="142690" y="883806"/>
                          <a:pt x="97924" y="893080"/>
                          <a:pt x="57207" y="909852"/>
                        </a:cubicBezTo>
                        <a:lnTo>
                          <a:pt x="0" y="940092"/>
                        </a:lnTo>
                        <a:lnTo>
                          <a:pt x="15972" y="910665"/>
                        </a:lnTo>
                        <a:cubicBezTo>
                          <a:pt x="71599" y="828328"/>
                          <a:pt x="165801" y="774193"/>
                          <a:pt x="272647" y="774193"/>
                        </a:cubicBezTo>
                        <a:lnTo>
                          <a:pt x="1734026" y="774192"/>
                        </a:lnTo>
                        <a:lnTo>
                          <a:pt x="2417559" y="90660"/>
                        </a:lnTo>
                        <a:cubicBezTo>
                          <a:pt x="2478002" y="30221"/>
                          <a:pt x="2557218" y="0"/>
                          <a:pt x="2636437" y="0"/>
                        </a:cubicBezTo>
                        <a:cubicBezTo>
                          <a:pt x="2695852" y="0"/>
                          <a:pt x="2755264" y="17000"/>
                          <a:pt x="2806757" y="50997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60000"/>
                      <a:lumOff val="4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427" name="フリーフォーム 426"/>
                  <p:cNvSpPr/>
                  <p:nvPr/>
                </p:nvSpPr>
                <p:spPr bwMode="auto">
                  <a:xfrm rot="17303525">
                    <a:off x="1521426" y="1247153"/>
                    <a:ext cx="2982868" cy="1393270"/>
                  </a:xfrm>
                  <a:custGeom>
                    <a:avLst/>
                    <a:gdLst>
                      <a:gd name="connsiteX0" fmla="*/ 777371 w 867381"/>
                      <a:gd name="connsiteY0" fmla="*/ 0 h 405146"/>
                      <a:gd name="connsiteX1" fmla="*/ 841018 w 867381"/>
                      <a:gd name="connsiteY1" fmla="*/ 26363 h 405146"/>
                      <a:gd name="connsiteX2" fmla="*/ 841018 w 867381"/>
                      <a:gd name="connsiteY2" fmla="*/ 153656 h 405146"/>
                      <a:gd name="connsiteX3" fmla="*/ 618995 w 867381"/>
                      <a:gd name="connsiteY3" fmla="*/ 375679 h 405146"/>
                      <a:gd name="connsiteX4" fmla="*/ 589219 w 867381"/>
                      <a:gd name="connsiteY4" fmla="*/ 395451 h 405146"/>
                      <a:gd name="connsiteX5" fmla="*/ 588349 w 867381"/>
                      <a:gd name="connsiteY5" fmla="*/ 395621 h 405146"/>
                      <a:gd name="connsiteX6" fmla="*/ 584712 w 867381"/>
                      <a:gd name="connsiteY6" fmla="*/ 398073 h 405146"/>
                      <a:gd name="connsiteX7" fmla="*/ 549676 w 867381"/>
                      <a:gd name="connsiteY7" fmla="*/ 405146 h 405146"/>
                      <a:gd name="connsiteX8" fmla="*/ 90010 w 867381"/>
                      <a:gd name="connsiteY8" fmla="*/ 405146 h 405146"/>
                      <a:gd name="connsiteX9" fmla="*/ 0 w 867381"/>
                      <a:gd name="connsiteY9" fmla="*/ 315136 h 405146"/>
                      <a:gd name="connsiteX10" fmla="*/ 90010 w 867381"/>
                      <a:gd name="connsiteY10" fmla="*/ 225126 h 405146"/>
                      <a:gd name="connsiteX11" fmla="*/ 514961 w 867381"/>
                      <a:gd name="connsiteY11" fmla="*/ 225126 h 405146"/>
                      <a:gd name="connsiteX12" fmla="*/ 713724 w 867381"/>
                      <a:gd name="connsiteY12" fmla="*/ 26363 h 405146"/>
                      <a:gd name="connsiteX13" fmla="*/ 777371 w 867381"/>
                      <a:gd name="connsiteY13" fmla="*/ 0 h 4051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867381" h="405146">
                        <a:moveTo>
                          <a:pt x="777371" y="0"/>
                        </a:moveTo>
                        <a:cubicBezTo>
                          <a:pt x="800407" y="0"/>
                          <a:pt x="823442" y="8788"/>
                          <a:pt x="841018" y="26363"/>
                        </a:cubicBezTo>
                        <a:cubicBezTo>
                          <a:pt x="876169" y="61514"/>
                          <a:pt x="876169" y="118505"/>
                          <a:pt x="841018" y="153656"/>
                        </a:cubicBezTo>
                        <a:lnTo>
                          <a:pt x="618995" y="375679"/>
                        </a:lnTo>
                        <a:cubicBezTo>
                          <a:pt x="610207" y="384467"/>
                          <a:pt x="600055" y="391057"/>
                          <a:pt x="589219" y="395451"/>
                        </a:cubicBezTo>
                        <a:lnTo>
                          <a:pt x="588349" y="395621"/>
                        </a:lnTo>
                        <a:lnTo>
                          <a:pt x="584712" y="398073"/>
                        </a:lnTo>
                        <a:cubicBezTo>
                          <a:pt x="573943" y="402627"/>
                          <a:pt x="562104" y="405146"/>
                          <a:pt x="549676" y="405146"/>
                        </a:cubicBezTo>
                        <a:lnTo>
                          <a:pt x="90010" y="405146"/>
                        </a:lnTo>
                        <a:cubicBezTo>
                          <a:pt x="40299" y="405146"/>
                          <a:pt x="0" y="364847"/>
                          <a:pt x="0" y="315136"/>
                        </a:cubicBezTo>
                        <a:cubicBezTo>
                          <a:pt x="0" y="265425"/>
                          <a:pt x="40299" y="225126"/>
                          <a:pt x="90010" y="225126"/>
                        </a:cubicBezTo>
                        <a:lnTo>
                          <a:pt x="514961" y="225126"/>
                        </a:lnTo>
                        <a:lnTo>
                          <a:pt x="713724" y="26363"/>
                        </a:lnTo>
                        <a:cubicBezTo>
                          <a:pt x="731300" y="8788"/>
                          <a:pt x="754335" y="0"/>
                          <a:pt x="777371" y="0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28" name="フリーフォーム 427"/>
                  <p:cNvSpPr/>
                  <p:nvPr/>
                </p:nvSpPr>
                <p:spPr bwMode="auto">
                  <a:xfrm rot="17303525">
                    <a:off x="1439494" y="1447997"/>
                    <a:ext cx="2814373" cy="940092"/>
                  </a:xfrm>
                  <a:custGeom>
                    <a:avLst/>
                    <a:gdLst>
                      <a:gd name="connsiteX0" fmla="*/ 2814373 w 2814373"/>
                      <a:gd name="connsiteY0" fmla="*/ 57218 h 940092"/>
                      <a:gd name="connsiteX1" fmla="*/ 2788645 w 2814373"/>
                      <a:gd name="connsiteY1" fmla="*/ 54817 h 940092"/>
                      <a:gd name="connsiteX2" fmla="*/ 2547991 w 2814373"/>
                      <a:gd name="connsiteY2" fmla="*/ 151894 h 940092"/>
                      <a:gd name="connsiteX3" fmla="*/ 1796453 w 2814373"/>
                      <a:gd name="connsiteY3" fmla="*/ 883805 h 940092"/>
                      <a:gd name="connsiteX4" fmla="*/ 189680 w 2814373"/>
                      <a:gd name="connsiteY4" fmla="*/ 883805 h 940092"/>
                      <a:gd name="connsiteX5" fmla="*/ 57207 w 2814373"/>
                      <a:gd name="connsiteY5" fmla="*/ 909852 h 940092"/>
                      <a:gd name="connsiteX6" fmla="*/ 0 w 2814373"/>
                      <a:gd name="connsiteY6" fmla="*/ 940092 h 940092"/>
                      <a:gd name="connsiteX7" fmla="*/ 15972 w 2814373"/>
                      <a:gd name="connsiteY7" fmla="*/ 910665 h 940092"/>
                      <a:gd name="connsiteX8" fmla="*/ 272647 w 2814373"/>
                      <a:gd name="connsiteY8" fmla="*/ 774193 h 940092"/>
                      <a:gd name="connsiteX9" fmla="*/ 1734026 w 2814373"/>
                      <a:gd name="connsiteY9" fmla="*/ 774192 h 940092"/>
                      <a:gd name="connsiteX10" fmla="*/ 2417559 w 2814373"/>
                      <a:gd name="connsiteY10" fmla="*/ 90660 h 940092"/>
                      <a:gd name="connsiteX11" fmla="*/ 2636437 w 2814373"/>
                      <a:gd name="connsiteY11" fmla="*/ 0 h 940092"/>
                      <a:gd name="connsiteX12" fmla="*/ 2806757 w 2814373"/>
                      <a:gd name="connsiteY12" fmla="*/ 50997 h 94009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2814373" h="940092">
                        <a:moveTo>
                          <a:pt x="2814373" y="57218"/>
                        </a:moveTo>
                        <a:lnTo>
                          <a:pt x="2788645" y="54817"/>
                        </a:lnTo>
                        <a:cubicBezTo>
                          <a:pt x="2701544" y="54817"/>
                          <a:pt x="2614447" y="87177"/>
                          <a:pt x="2547991" y="151894"/>
                        </a:cubicBezTo>
                        <a:lnTo>
                          <a:pt x="1796453" y="883805"/>
                        </a:lnTo>
                        <a:lnTo>
                          <a:pt x="189680" y="883805"/>
                        </a:lnTo>
                        <a:cubicBezTo>
                          <a:pt x="142690" y="883806"/>
                          <a:pt x="97924" y="893080"/>
                          <a:pt x="57207" y="909852"/>
                        </a:cubicBezTo>
                        <a:lnTo>
                          <a:pt x="0" y="940092"/>
                        </a:lnTo>
                        <a:lnTo>
                          <a:pt x="15972" y="910665"/>
                        </a:lnTo>
                        <a:cubicBezTo>
                          <a:pt x="71599" y="828328"/>
                          <a:pt x="165801" y="774193"/>
                          <a:pt x="272647" y="774193"/>
                        </a:cubicBezTo>
                        <a:lnTo>
                          <a:pt x="1734026" y="774192"/>
                        </a:lnTo>
                        <a:lnTo>
                          <a:pt x="2417559" y="90660"/>
                        </a:lnTo>
                        <a:cubicBezTo>
                          <a:pt x="2478002" y="30221"/>
                          <a:pt x="2557218" y="0"/>
                          <a:pt x="2636437" y="0"/>
                        </a:cubicBezTo>
                        <a:cubicBezTo>
                          <a:pt x="2695852" y="0"/>
                          <a:pt x="2755264" y="17000"/>
                          <a:pt x="2806757" y="50997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60000"/>
                      <a:lumOff val="4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429" name="フリーフォーム 428"/>
                  <p:cNvSpPr/>
                  <p:nvPr/>
                </p:nvSpPr>
                <p:spPr bwMode="auto">
                  <a:xfrm rot="17303525">
                    <a:off x="190887" y="2310159"/>
                    <a:ext cx="5801414" cy="2234933"/>
                  </a:xfrm>
                  <a:custGeom>
                    <a:avLst/>
                    <a:gdLst>
                      <a:gd name="connsiteX0" fmla="*/ 354612 w 1653327"/>
                      <a:gd name="connsiteY0" fmla="*/ 0 h 691784"/>
                      <a:gd name="connsiteX1" fmla="*/ 864794 w 1653327"/>
                      <a:gd name="connsiteY1" fmla="*/ 0 h 691784"/>
                      <a:gd name="connsiteX2" fmla="*/ 1096839 w 1653327"/>
                      <a:gd name="connsiteY2" fmla="*/ 232045 h 691784"/>
                      <a:gd name="connsiteX3" fmla="*/ 1086336 w 1653327"/>
                      <a:gd name="connsiteY3" fmla="*/ 284070 h 691784"/>
                      <a:gd name="connsiteX4" fmla="*/ 1348884 w 1653327"/>
                      <a:gd name="connsiteY4" fmla="*/ 284070 h 691784"/>
                      <a:gd name="connsiteX5" fmla="*/ 1517753 w 1653327"/>
                      <a:gd name="connsiteY5" fmla="*/ 115201 h 691784"/>
                      <a:gd name="connsiteX6" fmla="*/ 1630067 w 1653327"/>
                      <a:gd name="connsiteY6" fmla="*/ 115201 h 691784"/>
                      <a:gd name="connsiteX7" fmla="*/ 1630066 w 1653327"/>
                      <a:gd name="connsiteY7" fmla="*/ 115201 h 691784"/>
                      <a:gd name="connsiteX8" fmla="*/ 1630066 w 1653327"/>
                      <a:gd name="connsiteY8" fmla="*/ 227515 h 691784"/>
                      <a:gd name="connsiteX9" fmla="*/ 1415468 w 1653327"/>
                      <a:gd name="connsiteY9" fmla="*/ 442112 h 691784"/>
                      <a:gd name="connsiteX10" fmla="*/ 1359311 w 1653327"/>
                      <a:gd name="connsiteY10" fmla="*/ 465373 h 691784"/>
                      <a:gd name="connsiteX11" fmla="*/ 1352721 w 1653327"/>
                      <a:gd name="connsiteY11" fmla="*/ 464090 h 691784"/>
                      <a:gd name="connsiteX12" fmla="*/ 893972 w 1653327"/>
                      <a:gd name="connsiteY12" fmla="*/ 464090 h 691784"/>
                      <a:gd name="connsiteX13" fmla="*/ 884255 w 1653327"/>
                      <a:gd name="connsiteY13" fmla="*/ 462128 h 691784"/>
                      <a:gd name="connsiteX14" fmla="*/ 864794 w 1653327"/>
                      <a:gd name="connsiteY14" fmla="*/ 464090 h 691784"/>
                      <a:gd name="connsiteX15" fmla="*/ 632351 w 1653327"/>
                      <a:gd name="connsiteY15" fmla="*/ 464090 h 691784"/>
                      <a:gd name="connsiteX16" fmla="*/ 575427 w 1653327"/>
                      <a:gd name="connsiteY16" fmla="*/ 691784 h 691784"/>
                      <a:gd name="connsiteX17" fmla="*/ 0 w 1653327"/>
                      <a:gd name="connsiteY17" fmla="*/ 691784 h 691784"/>
                      <a:gd name="connsiteX18" fmla="*/ 125759 w 1653327"/>
                      <a:gd name="connsiteY18" fmla="*/ 188750 h 691784"/>
                      <a:gd name="connsiteX19" fmla="*/ 131308 w 1653327"/>
                      <a:gd name="connsiteY19" fmla="*/ 188750 h 691784"/>
                      <a:gd name="connsiteX20" fmla="*/ 140802 w 1653327"/>
                      <a:gd name="connsiteY20" fmla="*/ 141723 h 691784"/>
                      <a:gd name="connsiteX21" fmla="*/ 354612 w 1653327"/>
                      <a:gd name="connsiteY21" fmla="*/ 0 h 691784"/>
                      <a:gd name="connsiteX0" fmla="*/ 354612 w 1653327"/>
                      <a:gd name="connsiteY0" fmla="*/ 0 h 691784"/>
                      <a:gd name="connsiteX1" fmla="*/ 864794 w 1653327"/>
                      <a:gd name="connsiteY1" fmla="*/ 0 h 691784"/>
                      <a:gd name="connsiteX2" fmla="*/ 1096839 w 1653327"/>
                      <a:gd name="connsiteY2" fmla="*/ 232045 h 691784"/>
                      <a:gd name="connsiteX3" fmla="*/ 1086336 w 1653327"/>
                      <a:gd name="connsiteY3" fmla="*/ 284070 h 691784"/>
                      <a:gd name="connsiteX4" fmla="*/ 1348884 w 1653327"/>
                      <a:gd name="connsiteY4" fmla="*/ 284070 h 691784"/>
                      <a:gd name="connsiteX5" fmla="*/ 1517753 w 1653327"/>
                      <a:gd name="connsiteY5" fmla="*/ 115201 h 691784"/>
                      <a:gd name="connsiteX6" fmla="*/ 1630067 w 1653327"/>
                      <a:gd name="connsiteY6" fmla="*/ 115201 h 691784"/>
                      <a:gd name="connsiteX7" fmla="*/ 1630066 w 1653327"/>
                      <a:gd name="connsiteY7" fmla="*/ 115201 h 691784"/>
                      <a:gd name="connsiteX8" fmla="*/ 1630066 w 1653327"/>
                      <a:gd name="connsiteY8" fmla="*/ 227515 h 691784"/>
                      <a:gd name="connsiteX9" fmla="*/ 1415468 w 1653327"/>
                      <a:gd name="connsiteY9" fmla="*/ 442112 h 691784"/>
                      <a:gd name="connsiteX10" fmla="*/ 1359311 w 1653327"/>
                      <a:gd name="connsiteY10" fmla="*/ 465373 h 691784"/>
                      <a:gd name="connsiteX11" fmla="*/ 1352721 w 1653327"/>
                      <a:gd name="connsiteY11" fmla="*/ 464090 h 691784"/>
                      <a:gd name="connsiteX12" fmla="*/ 893972 w 1653327"/>
                      <a:gd name="connsiteY12" fmla="*/ 464090 h 691784"/>
                      <a:gd name="connsiteX13" fmla="*/ 884255 w 1653327"/>
                      <a:gd name="connsiteY13" fmla="*/ 462128 h 691784"/>
                      <a:gd name="connsiteX14" fmla="*/ 864794 w 1653327"/>
                      <a:gd name="connsiteY14" fmla="*/ 464090 h 691784"/>
                      <a:gd name="connsiteX15" fmla="*/ 632351 w 1653327"/>
                      <a:gd name="connsiteY15" fmla="*/ 464090 h 691784"/>
                      <a:gd name="connsiteX16" fmla="*/ 575427 w 1653327"/>
                      <a:gd name="connsiteY16" fmla="*/ 691784 h 691784"/>
                      <a:gd name="connsiteX17" fmla="*/ 0 w 1653327"/>
                      <a:gd name="connsiteY17" fmla="*/ 691784 h 691784"/>
                      <a:gd name="connsiteX18" fmla="*/ 125759 w 1653327"/>
                      <a:gd name="connsiteY18" fmla="*/ 188750 h 691784"/>
                      <a:gd name="connsiteX19" fmla="*/ 140802 w 1653327"/>
                      <a:gd name="connsiteY19" fmla="*/ 141723 h 691784"/>
                      <a:gd name="connsiteX20" fmla="*/ 354612 w 1653327"/>
                      <a:gd name="connsiteY20" fmla="*/ 0 h 691784"/>
                      <a:gd name="connsiteX0" fmla="*/ 354612 w 1653327"/>
                      <a:gd name="connsiteY0" fmla="*/ 0 h 691784"/>
                      <a:gd name="connsiteX1" fmla="*/ 864794 w 1653327"/>
                      <a:gd name="connsiteY1" fmla="*/ 0 h 691784"/>
                      <a:gd name="connsiteX2" fmla="*/ 1096839 w 1653327"/>
                      <a:gd name="connsiteY2" fmla="*/ 232045 h 691784"/>
                      <a:gd name="connsiteX3" fmla="*/ 1348884 w 1653327"/>
                      <a:gd name="connsiteY3" fmla="*/ 284070 h 691784"/>
                      <a:gd name="connsiteX4" fmla="*/ 1517753 w 1653327"/>
                      <a:gd name="connsiteY4" fmla="*/ 115201 h 691784"/>
                      <a:gd name="connsiteX5" fmla="*/ 1630067 w 1653327"/>
                      <a:gd name="connsiteY5" fmla="*/ 115201 h 691784"/>
                      <a:gd name="connsiteX6" fmla="*/ 1630066 w 1653327"/>
                      <a:gd name="connsiteY6" fmla="*/ 115201 h 691784"/>
                      <a:gd name="connsiteX7" fmla="*/ 1630066 w 1653327"/>
                      <a:gd name="connsiteY7" fmla="*/ 227515 h 691784"/>
                      <a:gd name="connsiteX8" fmla="*/ 1415468 w 1653327"/>
                      <a:gd name="connsiteY8" fmla="*/ 442112 h 691784"/>
                      <a:gd name="connsiteX9" fmla="*/ 1359311 w 1653327"/>
                      <a:gd name="connsiteY9" fmla="*/ 465373 h 691784"/>
                      <a:gd name="connsiteX10" fmla="*/ 1352721 w 1653327"/>
                      <a:gd name="connsiteY10" fmla="*/ 464090 h 691784"/>
                      <a:gd name="connsiteX11" fmla="*/ 893972 w 1653327"/>
                      <a:gd name="connsiteY11" fmla="*/ 464090 h 691784"/>
                      <a:gd name="connsiteX12" fmla="*/ 884255 w 1653327"/>
                      <a:gd name="connsiteY12" fmla="*/ 462128 h 691784"/>
                      <a:gd name="connsiteX13" fmla="*/ 864794 w 1653327"/>
                      <a:gd name="connsiteY13" fmla="*/ 464090 h 691784"/>
                      <a:gd name="connsiteX14" fmla="*/ 632351 w 1653327"/>
                      <a:gd name="connsiteY14" fmla="*/ 464090 h 691784"/>
                      <a:gd name="connsiteX15" fmla="*/ 575427 w 1653327"/>
                      <a:gd name="connsiteY15" fmla="*/ 691784 h 691784"/>
                      <a:gd name="connsiteX16" fmla="*/ 0 w 1653327"/>
                      <a:gd name="connsiteY16" fmla="*/ 691784 h 691784"/>
                      <a:gd name="connsiteX17" fmla="*/ 125759 w 1653327"/>
                      <a:gd name="connsiteY17" fmla="*/ 188750 h 691784"/>
                      <a:gd name="connsiteX18" fmla="*/ 140802 w 1653327"/>
                      <a:gd name="connsiteY18" fmla="*/ 141723 h 691784"/>
                      <a:gd name="connsiteX19" fmla="*/ 354612 w 1653327"/>
                      <a:gd name="connsiteY19" fmla="*/ 0 h 691784"/>
                      <a:gd name="connsiteX0" fmla="*/ 354612 w 1653327"/>
                      <a:gd name="connsiteY0" fmla="*/ 0 h 691784"/>
                      <a:gd name="connsiteX1" fmla="*/ 864794 w 1653327"/>
                      <a:gd name="connsiteY1" fmla="*/ 0 h 691784"/>
                      <a:gd name="connsiteX2" fmla="*/ 1096839 w 1653327"/>
                      <a:gd name="connsiteY2" fmla="*/ 232045 h 691784"/>
                      <a:gd name="connsiteX3" fmla="*/ 1348884 w 1653327"/>
                      <a:gd name="connsiteY3" fmla="*/ 284070 h 691784"/>
                      <a:gd name="connsiteX4" fmla="*/ 1517753 w 1653327"/>
                      <a:gd name="connsiteY4" fmla="*/ 115201 h 691784"/>
                      <a:gd name="connsiteX5" fmla="*/ 1630067 w 1653327"/>
                      <a:gd name="connsiteY5" fmla="*/ 115201 h 691784"/>
                      <a:gd name="connsiteX6" fmla="*/ 1630066 w 1653327"/>
                      <a:gd name="connsiteY6" fmla="*/ 115201 h 691784"/>
                      <a:gd name="connsiteX7" fmla="*/ 1630066 w 1653327"/>
                      <a:gd name="connsiteY7" fmla="*/ 227515 h 691784"/>
                      <a:gd name="connsiteX8" fmla="*/ 1415468 w 1653327"/>
                      <a:gd name="connsiteY8" fmla="*/ 442112 h 691784"/>
                      <a:gd name="connsiteX9" fmla="*/ 1359311 w 1653327"/>
                      <a:gd name="connsiteY9" fmla="*/ 465373 h 691784"/>
                      <a:gd name="connsiteX10" fmla="*/ 1352721 w 1653327"/>
                      <a:gd name="connsiteY10" fmla="*/ 464090 h 691784"/>
                      <a:gd name="connsiteX11" fmla="*/ 893972 w 1653327"/>
                      <a:gd name="connsiteY11" fmla="*/ 464090 h 691784"/>
                      <a:gd name="connsiteX12" fmla="*/ 864794 w 1653327"/>
                      <a:gd name="connsiteY12" fmla="*/ 464090 h 691784"/>
                      <a:gd name="connsiteX13" fmla="*/ 632351 w 1653327"/>
                      <a:gd name="connsiteY13" fmla="*/ 464090 h 691784"/>
                      <a:gd name="connsiteX14" fmla="*/ 575427 w 1653327"/>
                      <a:gd name="connsiteY14" fmla="*/ 691784 h 691784"/>
                      <a:gd name="connsiteX15" fmla="*/ 0 w 1653327"/>
                      <a:gd name="connsiteY15" fmla="*/ 691784 h 691784"/>
                      <a:gd name="connsiteX16" fmla="*/ 125759 w 1653327"/>
                      <a:gd name="connsiteY16" fmla="*/ 188750 h 691784"/>
                      <a:gd name="connsiteX17" fmla="*/ 140802 w 1653327"/>
                      <a:gd name="connsiteY17" fmla="*/ 141723 h 691784"/>
                      <a:gd name="connsiteX18" fmla="*/ 354612 w 1653327"/>
                      <a:gd name="connsiteY18" fmla="*/ 0 h 691784"/>
                      <a:gd name="connsiteX0" fmla="*/ 354612 w 1653327"/>
                      <a:gd name="connsiteY0" fmla="*/ 0 h 691784"/>
                      <a:gd name="connsiteX1" fmla="*/ 864794 w 1653327"/>
                      <a:gd name="connsiteY1" fmla="*/ 0 h 691784"/>
                      <a:gd name="connsiteX2" fmla="*/ 1096839 w 1653327"/>
                      <a:gd name="connsiteY2" fmla="*/ 232045 h 691784"/>
                      <a:gd name="connsiteX3" fmla="*/ 1348884 w 1653327"/>
                      <a:gd name="connsiteY3" fmla="*/ 284070 h 691784"/>
                      <a:gd name="connsiteX4" fmla="*/ 1517753 w 1653327"/>
                      <a:gd name="connsiteY4" fmla="*/ 115201 h 691784"/>
                      <a:gd name="connsiteX5" fmla="*/ 1630067 w 1653327"/>
                      <a:gd name="connsiteY5" fmla="*/ 115201 h 691784"/>
                      <a:gd name="connsiteX6" fmla="*/ 1630066 w 1653327"/>
                      <a:gd name="connsiteY6" fmla="*/ 115201 h 691784"/>
                      <a:gd name="connsiteX7" fmla="*/ 1630066 w 1653327"/>
                      <a:gd name="connsiteY7" fmla="*/ 227515 h 691784"/>
                      <a:gd name="connsiteX8" fmla="*/ 1415468 w 1653327"/>
                      <a:gd name="connsiteY8" fmla="*/ 442112 h 691784"/>
                      <a:gd name="connsiteX9" fmla="*/ 1359311 w 1653327"/>
                      <a:gd name="connsiteY9" fmla="*/ 465373 h 691784"/>
                      <a:gd name="connsiteX10" fmla="*/ 1352721 w 1653327"/>
                      <a:gd name="connsiteY10" fmla="*/ 464090 h 691784"/>
                      <a:gd name="connsiteX11" fmla="*/ 864794 w 1653327"/>
                      <a:gd name="connsiteY11" fmla="*/ 464090 h 691784"/>
                      <a:gd name="connsiteX12" fmla="*/ 632351 w 1653327"/>
                      <a:gd name="connsiteY12" fmla="*/ 464090 h 691784"/>
                      <a:gd name="connsiteX13" fmla="*/ 575427 w 1653327"/>
                      <a:gd name="connsiteY13" fmla="*/ 691784 h 691784"/>
                      <a:gd name="connsiteX14" fmla="*/ 0 w 1653327"/>
                      <a:gd name="connsiteY14" fmla="*/ 691784 h 691784"/>
                      <a:gd name="connsiteX15" fmla="*/ 125759 w 1653327"/>
                      <a:gd name="connsiteY15" fmla="*/ 188750 h 691784"/>
                      <a:gd name="connsiteX16" fmla="*/ 140802 w 1653327"/>
                      <a:gd name="connsiteY16" fmla="*/ 141723 h 691784"/>
                      <a:gd name="connsiteX17" fmla="*/ 354612 w 1653327"/>
                      <a:gd name="connsiteY17" fmla="*/ 0 h 691784"/>
                      <a:gd name="connsiteX0" fmla="*/ 354612 w 1653327"/>
                      <a:gd name="connsiteY0" fmla="*/ 0 h 691784"/>
                      <a:gd name="connsiteX1" fmla="*/ 864794 w 1653327"/>
                      <a:gd name="connsiteY1" fmla="*/ 0 h 691784"/>
                      <a:gd name="connsiteX2" fmla="*/ 1096839 w 1653327"/>
                      <a:gd name="connsiteY2" fmla="*/ 232045 h 691784"/>
                      <a:gd name="connsiteX3" fmla="*/ 1348884 w 1653327"/>
                      <a:gd name="connsiteY3" fmla="*/ 284070 h 691784"/>
                      <a:gd name="connsiteX4" fmla="*/ 1517753 w 1653327"/>
                      <a:gd name="connsiteY4" fmla="*/ 115201 h 691784"/>
                      <a:gd name="connsiteX5" fmla="*/ 1630067 w 1653327"/>
                      <a:gd name="connsiteY5" fmla="*/ 115201 h 691784"/>
                      <a:gd name="connsiteX6" fmla="*/ 1630066 w 1653327"/>
                      <a:gd name="connsiteY6" fmla="*/ 115201 h 691784"/>
                      <a:gd name="connsiteX7" fmla="*/ 1630066 w 1653327"/>
                      <a:gd name="connsiteY7" fmla="*/ 227515 h 691784"/>
                      <a:gd name="connsiteX8" fmla="*/ 1415468 w 1653327"/>
                      <a:gd name="connsiteY8" fmla="*/ 442112 h 691784"/>
                      <a:gd name="connsiteX9" fmla="*/ 1359311 w 1653327"/>
                      <a:gd name="connsiteY9" fmla="*/ 465373 h 691784"/>
                      <a:gd name="connsiteX10" fmla="*/ 1352721 w 1653327"/>
                      <a:gd name="connsiteY10" fmla="*/ 464090 h 691784"/>
                      <a:gd name="connsiteX11" fmla="*/ 864794 w 1653327"/>
                      <a:gd name="connsiteY11" fmla="*/ 471710 h 691784"/>
                      <a:gd name="connsiteX12" fmla="*/ 632351 w 1653327"/>
                      <a:gd name="connsiteY12" fmla="*/ 464090 h 691784"/>
                      <a:gd name="connsiteX13" fmla="*/ 575427 w 1653327"/>
                      <a:gd name="connsiteY13" fmla="*/ 691784 h 691784"/>
                      <a:gd name="connsiteX14" fmla="*/ 0 w 1653327"/>
                      <a:gd name="connsiteY14" fmla="*/ 691784 h 691784"/>
                      <a:gd name="connsiteX15" fmla="*/ 125759 w 1653327"/>
                      <a:gd name="connsiteY15" fmla="*/ 188750 h 691784"/>
                      <a:gd name="connsiteX16" fmla="*/ 140802 w 1653327"/>
                      <a:gd name="connsiteY16" fmla="*/ 141723 h 691784"/>
                      <a:gd name="connsiteX17" fmla="*/ 354612 w 1653327"/>
                      <a:gd name="connsiteY17" fmla="*/ 0 h 691784"/>
                      <a:gd name="connsiteX0" fmla="*/ 354612 w 1653327"/>
                      <a:gd name="connsiteY0" fmla="*/ 0 h 691784"/>
                      <a:gd name="connsiteX1" fmla="*/ 864794 w 1653327"/>
                      <a:gd name="connsiteY1" fmla="*/ 0 h 691784"/>
                      <a:gd name="connsiteX2" fmla="*/ 1096839 w 1653327"/>
                      <a:gd name="connsiteY2" fmla="*/ 232045 h 691784"/>
                      <a:gd name="connsiteX3" fmla="*/ 1348884 w 1653327"/>
                      <a:gd name="connsiteY3" fmla="*/ 284070 h 691784"/>
                      <a:gd name="connsiteX4" fmla="*/ 1517753 w 1653327"/>
                      <a:gd name="connsiteY4" fmla="*/ 115201 h 691784"/>
                      <a:gd name="connsiteX5" fmla="*/ 1630067 w 1653327"/>
                      <a:gd name="connsiteY5" fmla="*/ 115201 h 691784"/>
                      <a:gd name="connsiteX6" fmla="*/ 1630066 w 1653327"/>
                      <a:gd name="connsiteY6" fmla="*/ 115201 h 691784"/>
                      <a:gd name="connsiteX7" fmla="*/ 1630066 w 1653327"/>
                      <a:gd name="connsiteY7" fmla="*/ 227515 h 691784"/>
                      <a:gd name="connsiteX8" fmla="*/ 1415468 w 1653327"/>
                      <a:gd name="connsiteY8" fmla="*/ 442112 h 691784"/>
                      <a:gd name="connsiteX9" fmla="*/ 1359311 w 1653327"/>
                      <a:gd name="connsiteY9" fmla="*/ 465373 h 691784"/>
                      <a:gd name="connsiteX10" fmla="*/ 1352721 w 1653327"/>
                      <a:gd name="connsiteY10" fmla="*/ 464090 h 691784"/>
                      <a:gd name="connsiteX11" fmla="*/ 632351 w 1653327"/>
                      <a:gd name="connsiteY11" fmla="*/ 464090 h 691784"/>
                      <a:gd name="connsiteX12" fmla="*/ 575427 w 1653327"/>
                      <a:gd name="connsiteY12" fmla="*/ 691784 h 691784"/>
                      <a:gd name="connsiteX13" fmla="*/ 0 w 1653327"/>
                      <a:gd name="connsiteY13" fmla="*/ 691784 h 691784"/>
                      <a:gd name="connsiteX14" fmla="*/ 125759 w 1653327"/>
                      <a:gd name="connsiteY14" fmla="*/ 188750 h 691784"/>
                      <a:gd name="connsiteX15" fmla="*/ 140802 w 1653327"/>
                      <a:gd name="connsiteY15" fmla="*/ 141723 h 691784"/>
                      <a:gd name="connsiteX16" fmla="*/ 354612 w 1653327"/>
                      <a:gd name="connsiteY16" fmla="*/ 0 h 691784"/>
                      <a:gd name="connsiteX0" fmla="*/ 301995 w 1600710"/>
                      <a:gd name="connsiteY0" fmla="*/ 0 h 691784"/>
                      <a:gd name="connsiteX1" fmla="*/ 812177 w 1600710"/>
                      <a:gd name="connsiteY1" fmla="*/ 0 h 691784"/>
                      <a:gd name="connsiteX2" fmla="*/ 1044222 w 1600710"/>
                      <a:gd name="connsiteY2" fmla="*/ 232045 h 691784"/>
                      <a:gd name="connsiteX3" fmla="*/ 1296267 w 1600710"/>
                      <a:gd name="connsiteY3" fmla="*/ 284070 h 691784"/>
                      <a:gd name="connsiteX4" fmla="*/ 1465136 w 1600710"/>
                      <a:gd name="connsiteY4" fmla="*/ 115201 h 691784"/>
                      <a:gd name="connsiteX5" fmla="*/ 1577450 w 1600710"/>
                      <a:gd name="connsiteY5" fmla="*/ 115201 h 691784"/>
                      <a:gd name="connsiteX6" fmla="*/ 1577449 w 1600710"/>
                      <a:gd name="connsiteY6" fmla="*/ 115201 h 691784"/>
                      <a:gd name="connsiteX7" fmla="*/ 1577449 w 1600710"/>
                      <a:gd name="connsiteY7" fmla="*/ 227515 h 691784"/>
                      <a:gd name="connsiteX8" fmla="*/ 1362851 w 1600710"/>
                      <a:gd name="connsiteY8" fmla="*/ 442112 h 691784"/>
                      <a:gd name="connsiteX9" fmla="*/ 1306694 w 1600710"/>
                      <a:gd name="connsiteY9" fmla="*/ 465373 h 691784"/>
                      <a:gd name="connsiteX10" fmla="*/ 1300104 w 1600710"/>
                      <a:gd name="connsiteY10" fmla="*/ 464090 h 691784"/>
                      <a:gd name="connsiteX11" fmla="*/ 579734 w 1600710"/>
                      <a:gd name="connsiteY11" fmla="*/ 464090 h 691784"/>
                      <a:gd name="connsiteX12" fmla="*/ 522810 w 1600710"/>
                      <a:gd name="connsiteY12" fmla="*/ 691784 h 691784"/>
                      <a:gd name="connsiteX13" fmla="*/ 0 w 1600710"/>
                      <a:gd name="connsiteY13" fmla="*/ 325990 h 691784"/>
                      <a:gd name="connsiteX14" fmla="*/ 73142 w 1600710"/>
                      <a:gd name="connsiteY14" fmla="*/ 188750 h 691784"/>
                      <a:gd name="connsiteX15" fmla="*/ 88185 w 1600710"/>
                      <a:gd name="connsiteY15" fmla="*/ 141723 h 691784"/>
                      <a:gd name="connsiteX16" fmla="*/ 301995 w 1600710"/>
                      <a:gd name="connsiteY16" fmla="*/ 0 h 691784"/>
                      <a:gd name="connsiteX0" fmla="*/ 301995 w 1600710"/>
                      <a:gd name="connsiteY0" fmla="*/ 0 h 628565"/>
                      <a:gd name="connsiteX1" fmla="*/ 812177 w 1600710"/>
                      <a:gd name="connsiteY1" fmla="*/ 0 h 628565"/>
                      <a:gd name="connsiteX2" fmla="*/ 1044222 w 1600710"/>
                      <a:gd name="connsiteY2" fmla="*/ 232045 h 628565"/>
                      <a:gd name="connsiteX3" fmla="*/ 1296267 w 1600710"/>
                      <a:gd name="connsiteY3" fmla="*/ 284070 h 628565"/>
                      <a:gd name="connsiteX4" fmla="*/ 1465136 w 1600710"/>
                      <a:gd name="connsiteY4" fmla="*/ 115201 h 628565"/>
                      <a:gd name="connsiteX5" fmla="*/ 1577450 w 1600710"/>
                      <a:gd name="connsiteY5" fmla="*/ 115201 h 628565"/>
                      <a:gd name="connsiteX6" fmla="*/ 1577449 w 1600710"/>
                      <a:gd name="connsiteY6" fmla="*/ 115201 h 628565"/>
                      <a:gd name="connsiteX7" fmla="*/ 1577449 w 1600710"/>
                      <a:gd name="connsiteY7" fmla="*/ 227515 h 628565"/>
                      <a:gd name="connsiteX8" fmla="*/ 1362851 w 1600710"/>
                      <a:gd name="connsiteY8" fmla="*/ 442112 h 628565"/>
                      <a:gd name="connsiteX9" fmla="*/ 1306694 w 1600710"/>
                      <a:gd name="connsiteY9" fmla="*/ 465373 h 628565"/>
                      <a:gd name="connsiteX10" fmla="*/ 1300104 w 1600710"/>
                      <a:gd name="connsiteY10" fmla="*/ 464090 h 628565"/>
                      <a:gd name="connsiteX11" fmla="*/ 579734 w 1600710"/>
                      <a:gd name="connsiteY11" fmla="*/ 464090 h 628565"/>
                      <a:gd name="connsiteX12" fmla="*/ 491964 w 1600710"/>
                      <a:gd name="connsiteY12" fmla="*/ 628565 h 628565"/>
                      <a:gd name="connsiteX13" fmla="*/ 0 w 1600710"/>
                      <a:gd name="connsiteY13" fmla="*/ 325990 h 628565"/>
                      <a:gd name="connsiteX14" fmla="*/ 73142 w 1600710"/>
                      <a:gd name="connsiteY14" fmla="*/ 188750 h 628565"/>
                      <a:gd name="connsiteX15" fmla="*/ 88185 w 1600710"/>
                      <a:gd name="connsiteY15" fmla="*/ 141723 h 628565"/>
                      <a:gd name="connsiteX16" fmla="*/ 301995 w 1600710"/>
                      <a:gd name="connsiteY16" fmla="*/ 0 h 628565"/>
                      <a:gd name="connsiteX0" fmla="*/ 301995 w 1600710"/>
                      <a:gd name="connsiteY0" fmla="*/ 0 h 680710"/>
                      <a:gd name="connsiteX1" fmla="*/ 812177 w 1600710"/>
                      <a:gd name="connsiteY1" fmla="*/ 0 h 680710"/>
                      <a:gd name="connsiteX2" fmla="*/ 1044222 w 1600710"/>
                      <a:gd name="connsiteY2" fmla="*/ 232045 h 680710"/>
                      <a:gd name="connsiteX3" fmla="*/ 1296267 w 1600710"/>
                      <a:gd name="connsiteY3" fmla="*/ 284070 h 680710"/>
                      <a:gd name="connsiteX4" fmla="*/ 1465136 w 1600710"/>
                      <a:gd name="connsiteY4" fmla="*/ 115201 h 680710"/>
                      <a:gd name="connsiteX5" fmla="*/ 1577450 w 1600710"/>
                      <a:gd name="connsiteY5" fmla="*/ 115201 h 680710"/>
                      <a:gd name="connsiteX6" fmla="*/ 1577449 w 1600710"/>
                      <a:gd name="connsiteY6" fmla="*/ 115201 h 680710"/>
                      <a:gd name="connsiteX7" fmla="*/ 1577449 w 1600710"/>
                      <a:gd name="connsiteY7" fmla="*/ 227515 h 680710"/>
                      <a:gd name="connsiteX8" fmla="*/ 1362851 w 1600710"/>
                      <a:gd name="connsiteY8" fmla="*/ 442112 h 680710"/>
                      <a:gd name="connsiteX9" fmla="*/ 1306694 w 1600710"/>
                      <a:gd name="connsiteY9" fmla="*/ 465373 h 680710"/>
                      <a:gd name="connsiteX10" fmla="*/ 1300104 w 1600710"/>
                      <a:gd name="connsiteY10" fmla="*/ 464090 h 680710"/>
                      <a:gd name="connsiteX11" fmla="*/ 579734 w 1600710"/>
                      <a:gd name="connsiteY11" fmla="*/ 464090 h 680710"/>
                      <a:gd name="connsiteX12" fmla="*/ 463657 w 1600710"/>
                      <a:gd name="connsiteY12" fmla="*/ 680710 h 680710"/>
                      <a:gd name="connsiteX13" fmla="*/ 0 w 1600710"/>
                      <a:gd name="connsiteY13" fmla="*/ 325990 h 680710"/>
                      <a:gd name="connsiteX14" fmla="*/ 73142 w 1600710"/>
                      <a:gd name="connsiteY14" fmla="*/ 188750 h 680710"/>
                      <a:gd name="connsiteX15" fmla="*/ 88185 w 1600710"/>
                      <a:gd name="connsiteY15" fmla="*/ 141723 h 680710"/>
                      <a:gd name="connsiteX16" fmla="*/ 301995 w 1600710"/>
                      <a:gd name="connsiteY16" fmla="*/ 0 h 680710"/>
                      <a:gd name="connsiteX0" fmla="*/ 348017 w 1646732"/>
                      <a:gd name="connsiteY0" fmla="*/ 0 h 680710"/>
                      <a:gd name="connsiteX1" fmla="*/ 858199 w 1646732"/>
                      <a:gd name="connsiteY1" fmla="*/ 0 h 680710"/>
                      <a:gd name="connsiteX2" fmla="*/ 1090244 w 1646732"/>
                      <a:gd name="connsiteY2" fmla="*/ 232045 h 680710"/>
                      <a:gd name="connsiteX3" fmla="*/ 1342289 w 1646732"/>
                      <a:gd name="connsiteY3" fmla="*/ 284070 h 680710"/>
                      <a:gd name="connsiteX4" fmla="*/ 1511158 w 1646732"/>
                      <a:gd name="connsiteY4" fmla="*/ 115201 h 680710"/>
                      <a:gd name="connsiteX5" fmla="*/ 1623472 w 1646732"/>
                      <a:gd name="connsiteY5" fmla="*/ 115201 h 680710"/>
                      <a:gd name="connsiteX6" fmla="*/ 1623471 w 1646732"/>
                      <a:gd name="connsiteY6" fmla="*/ 115201 h 680710"/>
                      <a:gd name="connsiteX7" fmla="*/ 1623471 w 1646732"/>
                      <a:gd name="connsiteY7" fmla="*/ 227515 h 680710"/>
                      <a:gd name="connsiteX8" fmla="*/ 1408873 w 1646732"/>
                      <a:gd name="connsiteY8" fmla="*/ 442112 h 680710"/>
                      <a:gd name="connsiteX9" fmla="*/ 1352716 w 1646732"/>
                      <a:gd name="connsiteY9" fmla="*/ 465373 h 680710"/>
                      <a:gd name="connsiteX10" fmla="*/ 1346126 w 1646732"/>
                      <a:gd name="connsiteY10" fmla="*/ 464090 h 680710"/>
                      <a:gd name="connsiteX11" fmla="*/ 625756 w 1646732"/>
                      <a:gd name="connsiteY11" fmla="*/ 464090 h 680710"/>
                      <a:gd name="connsiteX12" fmla="*/ 509679 w 1646732"/>
                      <a:gd name="connsiteY12" fmla="*/ 680710 h 680710"/>
                      <a:gd name="connsiteX13" fmla="*/ -1 w 1646732"/>
                      <a:gd name="connsiteY13" fmla="*/ 399671 h 680710"/>
                      <a:gd name="connsiteX14" fmla="*/ 119164 w 1646732"/>
                      <a:gd name="connsiteY14" fmla="*/ 188750 h 680710"/>
                      <a:gd name="connsiteX15" fmla="*/ 134207 w 1646732"/>
                      <a:gd name="connsiteY15" fmla="*/ 141723 h 680710"/>
                      <a:gd name="connsiteX16" fmla="*/ 348017 w 1646732"/>
                      <a:gd name="connsiteY16" fmla="*/ 0 h 680710"/>
                      <a:gd name="connsiteX0" fmla="*/ 348017 w 1646732"/>
                      <a:gd name="connsiteY0" fmla="*/ 0 h 680710"/>
                      <a:gd name="connsiteX1" fmla="*/ 1090244 w 1646732"/>
                      <a:gd name="connsiteY1" fmla="*/ 232045 h 680710"/>
                      <a:gd name="connsiteX2" fmla="*/ 1342289 w 1646732"/>
                      <a:gd name="connsiteY2" fmla="*/ 284070 h 680710"/>
                      <a:gd name="connsiteX3" fmla="*/ 1511158 w 1646732"/>
                      <a:gd name="connsiteY3" fmla="*/ 115201 h 680710"/>
                      <a:gd name="connsiteX4" fmla="*/ 1623472 w 1646732"/>
                      <a:gd name="connsiteY4" fmla="*/ 115201 h 680710"/>
                      <a:gd name="connsiteX5" fmla="*/ 1623471 w 1646732"/>
                      <a:gd name="connsiteY5" fmla="*/ 115201 h 680710"/>
                      <a:gd name="connsiteX6" fmla="*/ 1623471 w 1646732"/>
                      <a:gd name="connsiteY6" fmla="*/ 227515 h 680710"/>
                      <a:gd name="connsiteX7" fmla="*/ 1408873 w 1646732"/>
                      <a:gd name="connsiteY7" fmla="*/ 442112 h 680710"/>
                      <a:gd name="connsiteX8" fmla="*/ 1352716 w 1646732"/>
                      <a:gd name="connsiteY8" fmla="*/ 465373 h 680710"/>
                      <a:gd name="connsiteX9" fmla="*/ 1346126 w 1646732"/>
                      <a:gd name="connsiteY9" fmla="*/ 464090 h 680710"/>
                      <a:gd name="connsiteX10" fmla="*/ 625756 w 1646732"/>
                      <a:gd name="connsiteY10" fmla="*/ 464090 h 680710"/>
                      <a:gd name="connsiteX11" fmla="*/ 509679 w 1646732"/>
                      <a:gd name="connsiteY11" fmla="*/ 680710 h 680710"/>
                      <a:gd name="connsiteX12" fmla="*/ -1 w 1646732"/>
                      <a:gd name="connsiteY12" fmla="*/ 399671 h 680710"/>
                      <a:gd name="connsiteX13" fmla="*/ 119164 w 1646732"/>
                      <a:gd name="connsiteY13" fmla="*/ 188750 h 680710"/>
                      <a:gd name="connsiteX14" fmla="*/ 134207 w 1646732"/>
                      <a:gd name="connsiteY14" fmla="*/ 141723 h 680710"/>
                      <a:gd name="connsiteX15" fmla="*/ 348017 w 1646732"/>
                      <a:gd name="connsiteY15" fmla="*/ 0 h 680710"/>
                      <a:gd name="connsiteX0" fmla="*/ 348017 w 1646732"/>
                      <a:gd name="connsiteY0" fmla="*/ 12804 h 693514"/>
                      <a:gd name="connsiteX1" fmla="*/ 1090244 w 1646732"/>
                      <a:gd name="connsiteY1" fmla="*/ 244849 h 693514"/>
                      <a:gd name="connsiteX2" fmla="*/ 1342289 w 1646732"/>
                      <a:gd name="connsiteY2" fmla="*/ 296874 h 693514"/>
                      <a:gd name="connsiteX3" fmla="*/ 1511158 w 1646732"/>
                      <a:gd name="connsiteY3" fmla="*/ 128005 h 693514"/>
                      <a:gd name="connsiteX4" fmla="*/ 1623472 w 1646732"/>
                      <a:gd name="connsiteY4" fmla="*/ 128005 h 693514"/>
                      <a:gd name="connsiteX5" fmla="*/ 1623471 w 1646732"/>
                      <a:gd name="connsiteY5" fmla="*/ 128005 h 693514"/>
                      <a:gd name="connsiteX6" fmla="*/ 1623471 w 1646732"/>
                      <a:gd name="connsiteY6" fmla="*/ 240319 h 693514"/>
                      <a:gd name="connsiteX7" fmla="*/ 1408873 w 1646732"/>
                      <a:gd name="connsiteY7" fmla="*/ 454916 h 693514"/>
                      <a:gd name="connsiteX8" fmla="*/ 1352716 w 1646732"/>
                      <a:gd name="connsiteY8" fmla="*/ 478177 h 693514"/>
                      <a:gd name="connsiteX9" fmla="*/ 1346126 w 1646732"/>
                      <a:gd name="connsiteY9" fmla="*/ 476894 h 693514"/>
                      <a:gd name="connsiteX10" fmla="*/ 625756 w 1646732"/>
                      <a:gd name="connsiteY10" fmla="*/ 476894 h 693514"/>
                      <a:gd name="connsiteX11" fmla="*/ 509679 w 1646732"/>
                      <a:gd name="connsiteY11" fmla="*/ 693514 h 693514"/>
                      <a:gd name="connsiteX12" fmla="*/ -1 w 1646732"/>
                      <a:gd name="connsiteY12" fmla="*/ 412475 h 693514"/>
                      <a:gd name="connsiteX13" fmla="*/ 119164 w 1646732"/>
                      <a:gd name="connsiteY13" fmla="*/ 201554 h 693514"/>
                      <a:gd name="connsiteX14" fmla="*/ 134207 w 1646732"/>
                      <a:gd name="connsiteY14" fmla="*/ 154527 h 693514"/>
                      <a:gd name="connsiteX15" fmla="*/ 348017 w 1646732"/>
                      <a:gd name="connsiteY15" fmla="*/ 12804 h 693514"/>
                      <a:gd name="connsiteX0" fmla="*/ 348017 w 1646732"/>
                      <a:gd name="connsiteY0" fmla="*/ 12804 h 693514"/>
                      <a:gd name="connsiteX1" fmla="*/ 1090244 w 1646732"/>
                      <a:gd name="connsiteY1" fmla="*/ 244849 h 693514"/>
                      <a:gd name="connsiteX2" fmla="*/ 1342289 w 1646732"/>
                      <a:gd name="connsiteY2" fmla="*/ 296874 h 693514"/>
                      <a:gd name="connsiteX3" fmla="*/ 1511158 w 1646732"/>
                      <a:gd name="connsiteY3" fmla="*/ 128005 h 693514"/>
                      <a:gd name="connsiteX4" fmla="*/ 1623472 w 1646732"/>
                      <a:gd name="connsiteY4" fmla="*/ 128005 h 693514"/>
                      <a:gd name="connsiteX5" fmla="*/ 1623471 w 1646732"/>
                      <a:gd name="connsiteY5" fmla="*/ 128005 h 693514"/>
                      <a:gd name="connsiteX6" fmla="*/ 1623471 w 1646732"/>
                      <a:gd name="connsiteY6" fmla="*/ 240319 h 693514"/>
                      <a:gd name="connsiteX7" fmla="*/ 1408873 w 1646732"/>
                      <a:gd name="connsiteY7" fmla="*/ 454916 h 693514"/>
                      <a:gd name="connsiteX8" fmla="*/ 1352716 w 1646732"/>
                      <a:gd name="connsiteY8" fmla="*/ 478177 h 693514"/>
                      <a:gd name="connsiteX9" fmla="*/ 1346126 w 1646732"/>
                      <a:gd name="connsiteY9" fmla="*/ 476894 h 693514"/>
                      <a:gd name="connsiteX10" fmla="*/ 625756 w 1646732"/>
                      <a:gd name="connsiteY10" fmla="*/ 476894 h 693514"/>
                      <a:gd name="connsiteX11" fmla="*/ 509679 w 1646732"/>
                      <a:gd name="connsiteY11" fmla="*/ 693514 h 693514"/>
                      <a:gd name="connsiteX12" fmla="*/ -1 w 1646732"/>
                      <a:gd name="connsiteY12" fmla="*/ 412475 h 693514"/>
                      <a:gd name="connsiteX13" fmla="*/ 134207 w 1646732"/>
                      <a:gd name="connsiteY13" fmla="*/ 154527 h 693514"/>
                      <a:gd name="connsiteX14" fmla="*/ 348017 w 1646732"/>
                      <a:gd name="connsiteY14" fmla="*/ 12804 h 693514"/>
                      <a:gd name="connsiteX0" fmla="*/ 348017 w 1646732"/>
                      <a:gd name="connsiteY0" fmla="*/ 12804 h 693514"/>
                      <a:gd name="connsiteX1" fmla="*/ 1090244 w 1646732"/>
                      <a:gd name="connsiteY1" fmla="*/ 244849 h 693514"/>
                      <a:gd name="connsiteX2" fmla="*/ 1342289 w 1646732"/>
                      <a:gd name="connsiteY2" fmla="*/ 296874 h 693514"/>
                      <a:gd name="connsiteX3" fmla="*/ 1511158 w 1646732"/>
                      <a:gd name="connsiteY3" fmla="*/ 128005 h 693514"/>
                      <a:gd name="connsiteX4" fmla="*/ 1623472 w 1646732"/>
                      <a:gd name="connsiteY4" fmla="*/ 128005 h 693514"/>
                      <a:gd name="connsiteX5" fmla="*/ 1623471 w 1646732"/>
                      <a:gd name="connsiteY5" fmla="*/ 128005 h 693514"/>
                      <a:gd name="connsiteX6" fmla="*/ 1623471 w 1646732"/>
                      <a:gd name="connsiteY6" fmla="*/ 240319 h 693514"/>
                      <a:gd name="connsiteX7" fmla="*/ 1408873 w 1646732"/>
                      <a:gd name="connsiteY7" fmla="*/ 454916 h 693514"/>
                      <a:gd name="connsiteX8" fmla="*/ 1352716 w 1646732"/>
                      <a:gd name="connsiteY8" fmla="*/ 478177 h 693514"/>
                      <a:gd name="connsiteX9" fmla="*/ 1346126 w 1646732"/>
                      <a:gd name="connsiteY9" fmla="*/ 476894 h 693514"/>
                      <a:gd name="connsiteX10" fmla="*/ 625756 w 1646732"/>
                      <a:gd name="connsiteY10" fmla="*/ 476894 h 693514"/>
                      <a:gd name="connsiteX11" fmla="*/ 509679 w 1646732"/>
                      <a:gd name="connsiteY11" fmla="*/ 693514 h 693514"/>
                      <a:gd name="connsiteX12" fmla="*/ -1 w 1646732"/>
                      <a:gd name="connsiteY12" fmla="*/ 412475 h 693514"/>
                      <a:gd name="connsiteX13" fmla="*/ 348017 w 1646732"/>
                      <a:gd name="connsiteY13" fmla="*/ 12804 h 693514"/>
                      <a:gd name="connsiteX0" fmla="*/ 348017 w 1646732"/>
                      <a:gd name="connsiteY0" fmla="*/ 12804 h 693514"/>
                      <a:gd name="connsiteX1" fmla="*/ 1090244 w 1646732"/>
                      <a:gd name="connsiteY1" fmla="*/ 244849 h 693514"/>
                      <a:gd name="connsiteX2" fmla="*/ 1342289 w 1646732"/>
                      <a:gd name="connsiteY2" fmla="*/ 296874 h 693514"/>
                      <a:gd name="connsiteX3" fmla="*/ 1511158 w 1646732"/>
                      <a:gd name="connsiteY3" fmla="*/ 128005 h 693514"/>
                      <a:gd name="connsiteX4" fmla="*/ 1623472 w 1646732"/>
                      <a:gd name="connsiteY4" fmla="*/ 128005 h 693514"/>
                      <a:gd name="connsiteX5" fmla="*/ 1623471 w 1646732"/>
                      <a:gd name="connsiteY5" fmla="*/ 128005 h 693514"/>
                      <a:gd name="connsiteX6" fmla="*/ 1623471 w 1646732"/>
                      <a:gd name="connsiteY6" fmla="*/ 240319 h 693514"/>
                      <a:gd name="connsiteX7" fmla="*/ 1408873 w 1646732"/>
                      <a:gd name="connsiteY7" fmla="*/ 454916 h 693514"/>
                      <a:gd name="connsiteX8" fmla="*/ 1352716 w 1646732"/>
                      <a:gd name="connsiteY8" fmla="*/ 478177 h 693514"/>
                      <a:gd name="connsiteX9" fmla="*/ 1346126 w 1646732"/>
                      <a:gd name="connsiteY9" fmla="*/ 476894 h 693514"/>
                      <a:gd name="connsiteX10" fmla="*/ 625756 w 1646732"/>
                      <a:gd name="connsiteY10" fmla="*/ 476894 h 693514"/>
                      <a:gd name="connsiteX11" fmla="*/ 509679 w 1646732"/>
                      <a:gd name="connsiteY11" fmla="*/ 693514 h 693514"/>
                      <a:gd name="connsiteX12" fmla="*/ -1 w 1646732"/>
                      <a:gd name="connsiteY12" fmla="*/ 412475 h 693514"/>
                      <a:gd name="connsiteX13" fmla="*/ 348017 w 1646732"/>
                      <a:gd name="connsiteY13" fmla="*/ 12804 h 693514"/>
                      <a:gd name="connsiteX0" fmla="*/ 348017 w 1646732"/>
                      <a:gd name="connsiteY0" fmla="*/ 12804 h 634704"/>
                      <a:gd name="connsiteX1" fmla="*/ 1090244 w 1646732"/>
                      <a:gd name="connsiteY1" fmla="*/ 244849 h 634704"/>
                      <a:gd name="connsiteX2" fmla="*/ 1342289 w 1646732"/>
                      <a:gd name="connsiteY2" fmla="*/ 296874 h 634704"/>
                      <a:gd name="connsiteX3" fmla="*/ 1511158 w 1646732"/>
                      <a:gd name="connsiteY3" fmla="*/ 128005 h 634704"/>
                      <a:gd name="connsiteX4" fmla="*/ 1623472 w 1646732"/>
                      <a:gd name="connsiteY4" fmla="*/ 128005 h 634704"/>
                      <a:gd name="connsiteX5" fmla="*/ 1623471 w 1646732"/>
                      <a:gd name="connsiteY5" fmla="*/ 128005 h 634704"/>
                      <a:gd name="connsiteX6" fmla="*/ 1623471 w 1646732"/>
                      <a:gd name="connsiteY6" fmla="*/ 240319 h 634704"/>
                      <a:gd name="connsiteX7" fmla="*/ 1408873 w 1646732"/>
                      <a:gd name="connsiteY7" fmla="*/ 454916 h 634704"/>
                      <a:gd name="connsiteX8" fmla="*/ 1352716 w 1646732"/>
                      <a:gd name="connsiteY8" fmla="*/ 478177 h 634704"/>
                      <a:gd name="connsiteX9" fmla="*/ 1346126 w 1646732"/>
                      <a:gd name="connsiteY9" fmla="*/ 476894 h 634704"/>
                      <a:gd name="connsiteX10" fmla="*/ 625756 w 1646732"/>
                      <a:gd name="connsiteY10" fmla="*/ 476894 h 634704"/>
                      <a:gd name="connsiteX11" fmla="*/ 281871 w 1646732"/>
                      <a:gd name="connsiteY11" fmla="*/ 634705 h 634704"/>
                      <a:gd name="connsiteX12" fmla="*/ -1 w 1646732"/>
                      <a:gd name="connsiteY12" fmla="*/ 412475 h 634704"/>
                      <a:gd name="connsiteX13" fmla="*/ 348017 w 1646732"/>
                      <a:gd name="connsiteY13" fmla="*/ 12804 h 634704"/>
                      <a:gd name="connsiteX0" fmla="*/ 388271 w 1686986"/>
                      <a:gd name="connsiteY0" fmla="*/ 12804 h 634704"/>
                      <a:gd name="connsiteX1" fmla="*/ 1130498 w 1686986"/>
                      <a:gd name="connsiteY1" fmla="*/ 244849 h 634704"/>
                      <a:gd name="connsiteX2" fmla="*/ 1382543 w 1686986"/>
                      <a:gd name="connsiteY2" fmla="*/ 296874 h 634704"/>
                      <a:gd name="connsiteX3" fmla="*/ 1551412 w 1686986"/>
                      <a:gd name="connsiteY3" fmla="*/ 128005 h 634704"/>
                      <a:gd name="connsiteX4" fmla="*/ 1663726 w 1686986"/>
                      <a:gd name="connsiteY4" fmla="*/ 128005 h 634704"/>
                      <a:gd name="connsiteX5" fmla="*/ 1663725 w 1686986"/>
                      <a:gd name="connsiteY5" fmla="*/ 128005 h 634704"/>
                      <a:gd name="connsiteX6" fmla="*/ 1663725 w 1686986"/>
                      <a:gd name="connsiteY6" fmla="*/ 240319 h 634704"/>
                      <a:gd name="connsiteX7" fmla="*/ 1449127 w 1686986"/>
                      <a:gd name="connsiteY7" fmla="*/ 454916 h 634704"/>
                      <a:gd name="connsiteX8" fmla="*/ 1392970 w 1686986"/>
                      <a:gd name="connsiteY8" fmla="*/ 478177 h 634704"/>
                      <a:gd name="connsiteX9" fmla="*/ 1386380 w 1686986"/>
                      <a:gd name="connsiteY9" fmla="*/ 476894 h 634704"/>
                      <a:gd name="connsiteX10" fmla="*/ 666010 w 1686986"/>
                      <a:gd name="connsiteY10" fmla="*/ 476894 h 634704"/>
                      <a:gd name="connsiteX11" fmla="*/ 322125 w 1686986"/>
                      <a:gd name="connsiteY11" fmla="*/ 634705 h 634704"/>
                      <a:gd name="connsiteX12" fmla="*/ 0 w 1686986"/>
                      <a:gd name="connsiteY12" fmla="*/ 331068 h 634704"/>
                      <a:gd name="connsiteX13" fmla="*/ 388271 w 1686986"/>
                      <a:gd name="connsiteY13" fmla="*/ 12804 h 634704"/>
                      <a:gd name="connsiteX0" fmla="*/ 388271 w 1686986"/>
                      <a:gd name="connsiteY0" fmla="*/ 2330 h 624230"/>
                      <a:gd name="connsiteX1" fmla="*/ 1130498 w 1686986"/>
                      <a:gd name="connsiteY1" fmla="*/ 234375 h 624230"/>
                      <a:gd name="connsiteX2" fmla="*/ 1382543 w 1686986"/>
                      <a:gd name="connsiteY2" fmla="*/ 286400 h 624230"/>
                      <a:gd name="connsiteX3" fmla="*/ 1551412 w 1686986"/>
                      <a:gd name="connsiteY3" fmla="*/ 117531 h 624230"/>
                      <a:gd name="connsiteX4" fmla="*/ 1663726 w 1686986"/>
                      <a:gd name="connsiteY4" fmla="*/ 117531 h 624230"/>
                      <a:gd name="connsiteX5" fmla="*/ 1663725 w 1686986"/>
                      <a:gd name="connsiteY5" fmla="*/ 117531 h 624230"/>
                      <a:gd name="connsiteX6" fmla="*/ 1663725 w 1686986"/>
                      <a:gd name="connsiteY6" fmla="*/ 229845 h 624230"/>
                      <a:gd name="connsiteX7" fmla="*/ 1449127 w 1686986"/>
                      <a:gd name="connsiteY7" fmla="*/ 444442 h 624230"/>
                      <a:gd name="connsiteX8" fmla="*/ 1392970 w 1686986"/>
                      <a:gd name="connsiteY8" fmla="*/ 467703 h 624230"/>
                      <a:gd name="connsiteX9" fmla="*/ 1386380 w 1686986"/>
                      <a:gd name="connsiteY9" fmla="*/ 466420 h 624230"/>
                      <a:gd name="connsiteX10" fmla="*/ 666010 w 1686986"/>
                      <a:gd name="connsiteY10" fmla="*/ 466420 h 624230"/>
                      <a:gd name="connsiteX11" fmla="*/ 322125 w 1686986"/>
                      <a:gd name="connsiteY11" fmla="*/ 624231 h 624230"/>
                      <a:gd name="connsiteX12" fmla="*/ 0 w 1686986"/>
                      <a:gd name="connsiteY12" fmla="*/ 320594 h 624230"/>
                      <a:gd name="connsiteX13" fmla="*/ 388271 w 1686986"/>
                      <a:gd name="connsiteY13" fmla="*/ 2330 h 624230"/>
                      <a:gd name="connsiteX0" fmla="*/ 388271 w 1686986"/>
                      <a:gd name="connsiteY0" fmla="*/ 27992 h 649893"/>
                      <a:gd name="connsiteX1" fmla="*/ 1130498 w 1686986"/>
                      <a:gd name="connsiteY1" fmla="*/ 260037 h 649893"/>
                      <a:gd name="connsiteX2" fmla="*/ 1382543 w 1686986"/>
                      <a:gd name="connsiteY2" fmla="*/ 312062 h 649893"/>
                      <a:gd name="connsiteX3" fmla="*/ 1551412 w 1686986"/>
                      <a:gd name="connsiteY3" fmla="*/ 143193 h 649893"/>
                      <a:gd name="connsiteX4" fmla="*/ 1663726 w 1686986"/>
                      <a:gd name="connsiteY4" fmla="*/ 143193 h 649893"/>
                      <a:gd name="connsiteX5" fmla="*/ 1663725 w 1686986"/>
                      <a:gd name="connsiteY5" fmla="*/ 143193 h 649893"/>
                      <a:gd name="connsiteX6" fmla="*/ 1663725 w 1686986"/>
                      <a:gd name="connsiteY6" fmla="*/ 255507 h 649893"/>
                      <a:gd name="connsiteX7" fmla="*/ 1449127 w 1686986"/>
                      <a:gd name="connsiteY7" fmla="*/ 470104 h 649893"/>
                      <a:gd name="connsiteX8" fmla="*/ 1392970 w 1686986"/>
                      <a:gd name="connsiteY8" fmla="*/ 493365 h 649893"/>
                      <a:gd name="connsiteX9" fmla="*/ 1386380 w 1686986"/>
                      <a:gd name="connsiteY9" fmla="*/ 492082 h 649893"/>
                      <a:gd name="connsiteX10" fmla="*/ 666010 w 1686986"/>
                      <a:gd name="connsiteY10" fmla="*/ 492082 h 649893"/>
                      <a:gd name="connsiteX11" fmla="*/ 322125 w 1686986"/>
                      <a:gd name="connsiteY11" fmla="*/ 649893 h 649893"/>
                      <a:gd name="connsiteX12" fmla="*/ 0 w 1686986"/>
                      <a:gd name="connsiteY12" fmla="*/ 346256 h 649893"/>
                      <a:gd name="connsiteX13" fmla="*/ 388271 w 1686986"/>
                      <a:gd name="connsiteY13" fmla="*/ 27992 h 649893"/>
                      <a:gd name="connsiteX0" fmla="*/ 388271 w 1686986"/>
                      <a:gd name="connsiteY0" fmla="*/ 27992 h 649893"/>
                      <a:gd name="connsiteX1" fmla="*/ 1130498 w 1686986"/>
                      <a:gd name="connsiteY1" fmla="*/ 260037 h 649893"/>
                      <a:gd name="connsiteX2" fmla="*/ 1382543 w 1686986"/>
                      <a:gd name="connsiteY2" fmla="*/ 312062 h 649893"/>
                      <a:gd name="connsiteX3" fmla="*/ 1551412 w 1686986"/>
                      <a:gd name="connsiteY3" fmla="*/ 143193 h 649893"/>
                      <a:gd name="connsiteX4" fmla="*/ 1663726 w 1686986"/>
                      <a:gd name="connsiteY4" fmla="*/ 143193 h 649893"/>
                      <a:gd name="connsiteX5" fmla="*/ 1663725 w 1686986"/>
                      <a:gd name="connsiteY5" fmla="*/ 143193 h 649893"/>
                      <a:gd name="connsiteX6" fmla="*/ 1663725 w 1686986"/>
                      <a:gd name="connsiteY6" fmla="*/ 255507 h 649893"/>
                      <a:gd name="connsiteX7" fmla="*/ 1449127 w 1686986"/>
                      <a:gd name="connsiteY7" fmla="*/ 470104 h 649893"/>
                      <a:gd name="connsiteX8" fmla="*/ 1392970 w 1686986"/>
                      <a:gd name="connsiteY8" fmla="*/ 493365 h 649893"/>
                      <a:gd name="connsiteX9" fmla="*/ 1386380 w 1686986"/>
                      <a:gd name="connsiteY9" fmla="*/ 492082 h 649893"/>
                      <a:gd name="connsiteX10" fmla="*/ 666010 w 1686986"/>
                      <a:gd name="connsiteY10" fmla="*/ 492082 h 649893"/>
                      <a:gd name="connsiteX11" fmla="*/ 322125 w 1686986"/>
                      <a:gd name="connsiteY11" fmla="*/ 649893 h 649893"/>
                      <a:gd name="connsiteX12" fmla="*/ 0 w 1686986"/>
                      <a:gd name="connsiteY12" fmla="*/ 346256 h 649893"/>
                      <a:gd name="connsiteX13" fmla="*/ 388271 w 1686986"/>
                      <a:gd name="connsiteY13" fmla="*/ 27992 h 6498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1686986" h="649893">
                        <a:moveTo>
                          <a:pt x="388271" y="27992"/>
                        </a:moveTo>
                        <a:cubicBezTo>
                          <a:pt x="818598" y="-86607"/>
                          <a:pt x="883089" y="182689"/>
                          <a:pt x="1130498" y="260037"/>
                        </a:cubicBezTo>
                        <a:lnTo>
                          <a:pt x="1382543" y="312062"/>
                        </a:lnTo>
                        <a:lnTo>
                          <a:pt x="1551412" y="143193"/>
                        </a:lnTo>
                        <a:cubicBezTo>
                          <a:pt x="1582426" y="112178"/>
                          <a:pt x="1632711" y="112178"/>
                          <a:pt x="1663726" y="143193"/>
                        </a:cubicBezTo>
                        <a:lnTo>
                          <a:pt x="1663725" y="143193"/>
                        </a:lnTo>
                        <a:cubicBezTo>
                          <a:pt x="1694740" y="174208"/>
                          <a:pt x="1694740" y="224493"/>
                          <a:pt x="1663725" y="255507"/>
                        </a:cubicBezTo>
                        <a:lnTo>
                          <a:pt x="1449127" y="470104"/>
                        </a:lnTo>
                        <a:cubicBezTo>
                          <a:pt x="1433620" y="485611"/>
                          <a:pt x="1413295" y="493365"/>
                          <a:pt x="1392970" y="493365"/>
                        </a:cubicBezTo>
                        <a:lnTo>
                          <a:pt x="1386380" y="492082"/>
                        </a:lnTo>
                        <a:lnTo>
                          <a:pt x="666010" y="492082"/>
                        </a:lnTo>
                        <a:lnTo>
                          <a:pt x="322125" y="649893"/>
                        </a:lnTo>
                        <a:lnTo>
                          <a:pt x="0" y="346256"/>
                        </a:lnTo>
                        <a:cubicBezTo>
                          <a:pt x="116006" y="213032"/>
                          <a:pt x="178979" y="79157"/>
                          <a:pt x="388271" y="27992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386" name="グループ化 385"/>
              <p:cNvGrpSpPr/>
              <p:nvPr/>
            </p:nvGrpSpPr>
            <p:grpSpPr>
              <a:xfrm>
                <a:off x="6375412" y="938793"/>
                <a:ext cx="884557" cy="1510645"/>
                <a:chOff x="5933519" y="4490980"/>
                <a:chExt cx="884557" cy="1510645"/>
              </a:xfrm>
            </p:grpSpPr>
            <p:sp>
              <p:nvSpPr>
                <p:cNvPr id="390" name="フリーフォーム 389"/>
                <p:cNvSpPr/>
                <p:nvPr/>
              </p:nvSpPr>
              <p:spPr bwMode="auto">
                <a:xfrm>
                  <a:off x="6038552" y="4490980"/>
                  <a:ext cx="750164" cy="642720"/>
                </a:xfrm>
                <a:custGeom>
                  <a:avLst/>
                  <a:gdLst>
                    <a:gd name="connsiteX0" fmla="*/ 282221 w 733987"/>
                    <a:gd name="connsiteY0" fmla="*/ 0 h 508830"/>
                    <a:gd name="connsiteX1" fmla="*/ 339099 w 733987"/>
                    <a:gd name="connsiteY1" fmla="*/ 5169 h 508830"/>
                    <a:gd name="connsiteX2" fmla="*/ 366994 w 733987"/>
                    <a:gd name="connsiteY2" fmla="*/ 12975 h 508830"/>
                    <a:gd name="connsiteX3" fmla="*/ 394889 w 733987"/>
                    <a:gd name="connsiteY3" fmla="*/ 5169 h 508830"/>
                    <a:gd name="connsiteX4" fmla="*/ 451766 w 733987"/>
                    <a:gd name="connsiteY4" fmla="*/ 0 h 508830"/>
                    <a:gd name="connsiteX5" fmla="*/ 733987 w 733987"/>
                    <a:gd name="connsiteY5" fmla="*/ 254415 h 508830"/>
                    <a:gd name="connsiteX6" fmla="*/ 451766 w 733987"/>
                    <a:gd name="connsiteY6" fmla="*/ 508830 h 508830"/>
                    <a:gd name="connsiteX7" fmla="*/ 394889 w 733987"/>
                    <a:gd name="connsiteY7" fmla="*/ 503661 h 508830"/>
                    <a:gd name="connsiteX8" fmla="*/ 366994 w 733987"/>
                    <a:gd name="connsiteY8" fmla="*/ 495855 h 508830"/>
                    <a:gd name="connsiteX9" fmla="*/ 339099 w 733987"/>
                    <a:gd name="connsiteY9" fmla="*/ 503661 h 508830"/>
                    <a:gd name="connsiteX10" fmla="*/ 282221 w 733987"/>
                    <a:gd name="connsiteY10" fmla="*/ 508830 h 508830"/>
                    <a:gd name="connsiteX11" fmla="*/ 0 w 733987"/>
                    <a:gd name="connsiteY11" fmla="*/ 254415 h 508830"/>
                    <a:gd name="connsiteX12" fmla="*/ 282221 w 733987"/>
                    <a:gd name="connsiteY12" fmla="*/ 0 h 5088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733987" h="508830">
                      <a:moveTo>
                        <a:pt x="282221" y="0"/>
                      </a:moveTo>
                      <a:cubicBezTo>
                        <a:pt x="301705" y="0"/>
                        <a:pt x="320727" y="1780"/>
                        <a:pt x="339099" y="5169"/>
                      </a:cubicBezTo>
                      <a:lnTo>
                        <a:pt x="366994" y="12975"/>
                      </a:lnTo>
                      <a:lnTo>
                        <a:pt x="394889" y="5169"/>
                      </a:lnTo>
                      <a:cubicBezTo>
                        <a:pt x="413261" y="1780"/>
                        <a:pt x="432283" y="0"/>
                        <a:pt x="451766" y="0"/>
                      </a:cubicBezTo>
                      <a:cubicBezTo>
                        <a:pt x="607632" y="0"/>
                        <a:pt x="733987" y="113905"/>
                        <a:pt x="733987" y="254415"/>
                      </a:cubicBezTo>
                      <a:cubicBezTo>
                        <a:pt x="733987" y="394925"/>
                        <a:pt x="607632" y="508830"/>
                        <a:pt x="451766" y="508830"/>
                      </a:cubicBezTo>
                      <a:cubicBezTo>
                        <a:pt x="432283" y="508830"/>
                        <a:pt x="413261" y="507050"/>
                        <a:pt x="394889" y="503661"/>
                      </a:cubicBezTo>
                      <a:lnTo>
                        <a:pt x="366994" y="495855"/>
                      </a:lnTo>
                      <a:lnTo>
                        <a:pt x="339099" y="503661"/>
                      </a:lnTo>
                      <a:cubicBezTo>
                        <a:pt x="320727" y="507050"/>
                        <a:pt x="301705" y="508830"/>
                        <a:pt x="282221" y="508830"/>
                      </a:cubicBezTo>
                      <a:cubicBezTo>
                        <a:pt x="126355" y="508830"/>
                        <a:pt x="0" y="394925"/>
                        <a:pt x="0" y="254415"/>
                      </a:cubicBezTo>
                      <a:cubicBezTo>
                        <a:pt x="0" y="113905"/>
                        <a:pt x="126355" y="0"/>
                        <a:pt x="282221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1" name="台形 390"/>
                <p:cNvSpPr/>
                <p:nvPr/>
              </p:nvSpPr>
              <p:spPr>
                <a:xfrm>
                  <a:off x="6283824" y="5234586"/>
                  <a:ext cx="250825" cy="223640"/>
                </a:xfrm>
                <a:prstGeom prst="trapezoid">
                  <a:avLst/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grpSp>
              <p:nvGrpSpPr>
                <p:cNvPr id="392" name="グループ化 391"/>
                <p:cNvGrpSpPr/>
                <p:nvPr/>
              </p:nvGrpSpPr>
              <p:grpSpPr>
                <a:xfrm>
                  <a:off x="6227268" y="5357552"/>
                  <a:ext cx="360161" cy="644070"/>
                  <a:chOff x="3717150" y="5357552"/>
                  <a:chExt cx="360161" cy="644070"/>
                </a:xfrm>
              </p:grpSpPr>
              <p:sp>
                <p:nvSpPr>
                  <p:cNvPr id="415" name="台形 414"/>
                  <p:cNvSpPr/>
                  <p:nvPr/>
                </p:nvSpPr>
                <p:spPr>
                  <a:xfrm rot="10800000">
                    <a:off x="3718929" y="5385671"/>
                    <a:ext cx="356402" cy="615951"/>
                  </a:xfrm>
                  <a:prstGeom prst="trapezoid">
                    <a:avLst>
                      <a:gd name="adj" fmla="val 37172"/>
                    </a:avLst>
                  </a:prstGeom>
                  <a:solidFill>
                    <a:schemeClr val="accent2">
                      <a:lumMod val="20000"/>
                      <a:lumOff val="8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416" name="台形 415"/>
                  <p:cNvSpPr/>
                  <p:nvPr/>
                </p:nvSpPr>
                <p:spPr>
                  <a:xfrm rot="10800000" flipV="1">
                    <a:off x="3824203" y="5458226"/>
                    <a:ext cx="148236" cy="543396"/>
                  </a:xfrm>
                  <a:prstGeom prst="trapezoid">
                    <a:avLst>
                      <a:gd name="adj" fmla="val 32110"/>
                    </a:avLst>
                  </a:prstGeom>
                  <a:pattFill prst="wdUpDiag">
                    <a:fgClr>
                      <a:srgbClr val="002060"/>
                    </a:fgClr>
                    <a:bgClr>
                      <a:srgbClr val="C00000"/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417" name="台形 416"/>
                  <p:cNvSpPr/>
                  <p:nvPr/>
                </p:nvSpPr>
                <p:spPr>
                  <a:xfrm rot="10800000">
                    <a:off x="3824203" y="5357552"/>
                    <a:ext cx="148236" cy="121510"/>
                  </a:xfrm>
                  <a:prstGeom prst="trapezoid">
                    <a:avLst>
                      <a:gd name="adj" fmla="val 40678"/>
                    </a:avLst>
                  </a:prstGeom>
                  <a:pattFill prst="wdUpDiag">
                    <a:fgClr>
                      <a:srgbClr val="002060"/>
                    </a:fgClr>
                    <a:bgClr>
                      <a:srgbClr val="C00000"/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418" name="平行四辺形 417"/>
                  <p:cNvSpPr/>
                  <p:nvPr/>
                </p:nvSpPr>
                <p:spPr>
                  <a:xfrm>
                    <a:off x="3717150" y="5357555"/>
                    <a:ext cx="180181" cy="100671"/>
                  </a:xfrm>
                  <a:prstGeom prst="parallelogram">
                    <a:avLst>
                      <a:gd name="adj" fmla="val 45656"/>
                    </a:avLst>
                  </a:prstGeom>
                  <a:solidFill>
                    <a:schemeClr val="accent2">
                      <a:lumMod val="20000"/>
                      <a:lumOff val="8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419" name="平行四辺形 418"/>
                  <p:cNvSpPr/>
                  <p:nvPr/>
                </p:nvSpPr>
                <p:spPr>
                  <a:xfrm flipH="1">
                    <a:off x="3897130" y="5357555"/>
                    <a:ext cx="180181" cy="100671"/>
                  </a:xfrm>
                  <a:prstGeom prst="parallelogram">
                    <a:avLst>
                      <a:gd name="adj" fmla="val 45656"/>
                    </a:avLst>
                  </a:prstGeom>
                  <a:solidFill>
                    <a:schemeClr val="accent2">
                      <a:lumMod val="20000"/>
                      <a:lumOff val="8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393" name="フリーフォーム 392"/>
                <p:cNvSpPr/>
                <p:nvPr/>
              </p:nvSpPr>
              <p:spPr bwMode="auto">
                <a:xfrm flipH="1">
                  <a:off x="5933519" y="5515162"/>
                  <a:ext cx="108169" cy="486460"/>
                </a:xfrm>
                <a:custGeom>
                  <a:avLst/>
                  <a:gdLst>
                    <a:gd name="connsiteX0" fmla="*/ 0 w 123821"/>
                    <a:gd name="connsiteY0" fmla="*/ 0 h 464215"/>
                    <a:gd name="connsiteX1" fmla="*/ 28442 w 123821"/>
                    <a:gd name="connsiteY1" fmla="*/ 0 h 464215"/>
                    <a:gd name="connsiteX2" fmla="*/ 123821 w 123821"/>
                    <a:gd name="connsiteY2" fmla="*/ 464215 h 464215"/>
                    <a:gd name="connsiteX3" fmla="*/ 0 w 123821"/>
                    <a:gd name="connsiteY3" fmla="*/ 464215 h 4642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23821" h="464215">
                      <a:moveTo>
                        <a:pt x="0" y="0"/>
                      </a:moveTo>
                      <a:lnTo>
                        <a:pt x="28442" y="0"/>
                      </a:lnTo>
                      <a:lnTo>
                        <a:pt x="123821" y="464215"/>
                      </a:lnTo>
                      <a:lnTo>
                        <a:pt x="0" y="464215"/>
                      </a:lnTo>
                      <a:close/>
                    </a:path>
                  </a:pathLst>
                </a:custGeom>
                <a:pattFill prst="pct90">
                  <a:fgClr>
                    <a:schemeClr val="accent5">
                      <a:lumMod val="25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  <a:ex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94" name="フリーフォーム 393"/>
                <p:cNvSpPr/>
                <p:nvPr/>
              </p:nvSpPr>
              <p:spPr>
                <a:xfrm>
                  <a:off x="6013947" y="5385674"/>
                  <a:ext cx="786607" cy="615951"/>
                </a:xfrm>
                <a:custGeom>
                  <a:avLst/>
                  <a:gdLst>
                    <a:gd name="connsiteX0" fmla="*/ 153458 w 786607"/>
                    <a:gd name="connsiteY0" fmla="*/ 0 h 615951"/>
                    <a:gd name="connsiteX1" fmla="*/ 183743 w 786607"/>
                    <a:gd name="connsiteY1" fmla="*/ 0 h 615951"/>
                    <a:gd name="connsiteX2" fmla="*/ 393304 w 786607"/>
                    <a:gd name="connsiteY2" fmla="*/ 577849 h 615951"/>
                    <a:gd name="connsiteX3" fmla="*/ 602865 w 786607"/>
                    <a:gd name="connsiteY3" fmla="*/ 0 h 615951"/>
                    <a:gd name="connsiteX4" fmla="*/ 633149 w 786607"/>
                    <a:gd name="connsiteY4" fmla="*/ 0 h 615951"/>
                    <a:gd name="connsiteX5" fmla="*/ 786607 w 786607"/>
                    <a:gd name="connsiteY5" fmla="*/ 153458 h 615951"/>
                    <a:gd name="connsiteX6" fmla="*/ 786607 w 786607"/>
                    <a:gd name="connsiteY6" fmla="*/ 615951 h 615951"/>
                    <a:gd name="connsiteX7" fmla="*/ 0 w 786607"/>
                    <a:gd name="connsiteY7" fmla="*/ 615951 h 615951"/>
                    <a:gd name="connsiteX8" fmla="*/ 0 w 786607"/>
                    <a:gd name="connsiteY8" fmla="*/ 153458 h 615951"/>
                    <a:gd name="connsiteX9" fmla="*/ 153458 w 786607"/>
                    <a:gd name="connsiteY9" fmla="*/ 0 h 6159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786607" h="615951">
                      <a:moveTo>
                        <a:pt x="153458" y="0"/>
                      </a:moveTo>
                      <a:lnTo>
                        <a:pt x="183743" y="0"/>
                      </a:lnTo>
                      <a:lnTo>
                        <a:pt x="393304" y="577849"/>
                      </a:lnTo>
                      <a:lnTo>
                        <a:pt x="602865" y="0"/>
                      </a:lnTo>
                      <a:lnTo>
                        <a:pt x="633149" y="0"/>
                      </a:lnTo>
                      <a:cubicBezTo>
                        <a:pt x="717902" y="0"/>
                        <a:pt x="786607" y="68705"/>
                        <a:pt x="786607" y="153458"/>
                      </a:cubicBezTo>
                      <a:lnTo>
                        <a:pt x="786607" y="615951"/>
                      </a:lnTo>
                      <a:lnTo>
                        <a:pt x="0" y="615951"/>
                      </a:lnTo>
                      <a:lnTo>
                        <a:pt x="0" y="153458"/>
                      </a:lnTo>
                      <a:cubicBezTo>
                        <a:pt x="0" y="68705"/>
                        <a:pt x="68705" y="0"/>
                        <a:pt x="153458" y="0"/>
                      </a:cubicBezTo>
                      <a:close/>
                    </a:path>
                  </a:pathLst>
                </a:custGeom>
                <a:pattFill prst="pct90">
                  <a:fgClr>
                    <a:schemeClr val="accent5">
                      <a:lumMod val="25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95" name="平行四辺形 14"/>
                <p:cNvSpPr/>
                <p:nvPr/>
              </p:nvSpPr>
              <p:spPr>
                <a:xfrm flipH="1">
                  <a:off x="6164163" y="5385675"/>
                  <a:ext cx="273050" cy="615950"/>
                </a:xfrm>
                <a:custGeom>
                  <a:avLst/>
                  <a:gdLst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128623 w 333375"/>
                    <a:gd name="connsiteY3" fmla="*/ 615950 h 615950"/>
                    <a:gd name="connsiteX4" fmla="*/ 0 w 333375"/>
                    <a:gd name="connsiteY4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82575 w 333375"/>
                    <a:gd name="connsiteY3" fmla="*/ 142875 h 615950"/>
                    <a:gd name="connsiteX4" fmla="*/ 128623 w 333375"/>
                    <a:gd name="connsiteY4" fmla="*/ 615950 h 615950"/>
                    <a:gd name="connsiteX5" fmla="*/ 0 w 333375"/>
                    <a:gd name="connsiteY5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128623 w 333375"/>
                    <a:gd name="connsiteY4" fmla="*/ 615950 h 615950"/>
                    <a:gd name="connsiteX5" fmla="*/ 0 w 333375"/>
                    <a:gd name="connsiteY5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193675 w 333375"/>
                    <a:gd name="connsiteY4" fmla="*/ 250825 h 615950"/>
                    <a:gd name="connsiteX5" fmla="*/ 128623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285750 w 333375"/>
                    <a:gd name="connsiteY4" fmla="*/ 250825 h 615950"/>
                    <a:gd name="connsiteX5" fmla="*/ 128623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285750 w 333375"/>
                    <a:gd name="connsiteY4" fmla="*/ 250825 h 615950"/>
                    <a:gd name="connsiteX5" fmla="*/ 90523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285750 w 333375"/>
                    <a:gd name="connsiteY4" fmla="*/ 250825 h 615950"/>
                    <a:gd name="connsiteX5" fmla="*/ 61948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200025 h 615950"/>
                    <a:gd name="connsiteX4" fmla="*/ 285750 w 333375"/>
                    <a:gd name="connsiteY4" fmla="*/ 250825 h 615950"/>
                    <a:gd name="connsiteX5" fmla="*/ 61948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66700 w 333375"/>
                    <a:gd name="connsiteY3" fmla="*/ 101600 h 615950"/>
                    <a:gd name="connsiteX4" fmla="*/ 212725 w 333375"/>
                    <a:gd name="connsiteY4" fmla="*/ 200025 h 615950"/>
                    <a:gd name="connsiteX5" fmla="*/ 285750 w 333375"/>
                    <a:gd name="connsiteY5" fmla="*/ 250825 h 615950"/>
                    <a:gd name="connsiteX6" fmla="*/ 61948 w 333375"/>
                    <a:gd name="connsiteY6" fmla="*/ 615950 h 615950"/>
                    <a:gd name="connsiteX7" fmla="*/ 0 w 333375"/>
                    <a:gd name="connsiteY7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314325 w 333375"/>
                    <a:gd name="connsiteY3" fmla="*/ 174625 h 615950"/>
                    <a:gd name="connsiteX4" fmla="*/ 212725 w 333375"/>
                    <a:gd name="connsiteY4" fmla="*/ 200025 h 615950"/>
                    <a:gd name="connsiteX5" fmla="*/ 285750 w 333375"/>
                    <a:gd name="connsiteY5" fmla="*/ 250825 h 615950"/>
                    <a:gd name="connsiteX6" fmla="*/ 61948 w 333375"/>
                    <a:gd name="connsiteY6" fmla="*/ 615950 h 615950"/>
                    <a:gd name="connsiteX7" fmla="*/ 0 w 333375"/>
                    <a:gd name="connsiteY7" fmla="*/ 615950 h 615950"/>
                    <a:gd name="connsiteX0" fmla="*/ 0 w 314325"/>
                    <a:gd name="connsiteY0" fmla="*/ 615950 h 615950"/>
                    <a:gd name="connsiteX1" fmla="*/ 204752 w 314325"/>
                    <a:gd name="connsiteY1" fmla="*/ 0 h 615950"/>
                    <a:gd name="connsiteX2" fmla="*/ 314325 w 314325"/>
                    <a:gd name="connsiteY2" fmla="*/ 0 h 615950"/>
                    <a:gd name="connsiteX3" fmla="*/ 314325 w 314325"/>
                    <a:gd name="connsiteY3" fmla="*/ 174625 h 615950"/>
                    <a:gd name="connsiteX4" fmla="*/ 212725 w 314325"/>
                    <a:gd name="connsiteY4" fmla="*/ 200025 h 615950"/>
                    <a:gd name="connsiteX5" fmla="*/ 285750 w 314325"/>
                    <a:gd name="connsiteY5" fmla="*/ 250825 h 615950"/>
                    <a:gd name="connsiteX6" fmla="*/ 61948 w 314325"/>
                    <a:gd name="connsiteY6" fmla="*/ 615950 h 615950"/>
                    <a:gd name="connsiteX7" fmla="*/ 0 w 314325"/>
                    <a:gd name="connsiteY7" fmla="*/ 615950 h 615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14325" h="615950">
                      <a:moveTo>
                        <a:pt x="0" y="615950"/>
                      </a:moveTo>
                      <a:lnTo>
                        <a:pt x="204752" y="0"/>
                      </a:lnTo>
                      <a:lnTo>
                        <a:pt x="314325" y="0"/>
                      </a:lnTo>
                      <a:lnTo>
                        <a:pt x="314325" y="174625"/>
                      </a:lnTo>
                      <a:lnTo>
                        <a:pt x="212725" y="200025"/>
                      </a:lnTo>
                      <a:lnTo>
                        <a:pt x="285750" y="250825"/>
                      </a:lnTo>
                      <a:lnTo>
                        <a:pt x="61948" y="615950"/>
                      </a:lnTo>
                      <a:lnTo>
                        <a:pt x="0" y="615950"/>
                      </a:lnTo>
                      <a:close/>
                    </a:path>
                  </a:pathLst>
                </a:custGeom>
                <a:pattFill prst="pct90">
                  <a:fgClr>
                    <a:schemeClr val="accent5">
                      <a:lumMod val="25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96" name="平行四辺形 14"/>
                <p:cNvSpPr/>
                <p:nvPr/>
              </p:nvSpPr>
              <p:spPr>
                <a:xfrm>
                  <a:off x="6377287" y="5385675"/>
                  <a:ext cx="273050" cy="615950"/>
                </a:xfrm>
                <a:custGeom>
                  <a:avLst/>
                  <a:gdLst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128623 w 333375"/>
                    <a:gd name="connsiteY3" fmla="*/ 615950 h 615950"/>
                    <a:gd name="connsiteX4" fmla="*/ 0 w 333375"/>
                    <a:gd name="connsiteY4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82575 w 333375"/>
                    <a:gd name="connsiteY3" fmla="*/ 142875 h 615950"/>
                    <a:gd name="connsiteX4" fmla="*/ 128623 w 333375"/>
                    <a:gd name="connsiteY4" fmla="*/ 615950 h 615950"/>
                    <a:gd name="connsiteX5" fmla="*/ 0 w 333375"/>
                    <a:gd name="connsiteY5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128623 w 333375"/>
                    <a:gd name="connsiteY4" fmla="*/ 615950 h 615950"/>
                    <a:gd name="connsiteX5" fmla="*/ 0 w 333375"/>
                    <a:gd name="connsiteY5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193675 w 333375"/>
                    <a:gd name="connsiteY4" fmla="*/ 250825 h 615950"/>
                    <a:gd name="connsiteX5" fmla="*/ 128623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285750 w 333375"/>
                    <a:gd name="connsiteY4" fmla="*/ 250825 h 615950"/>
                    <a:gd name="connsiteX5" fmla="*/ 128623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285750 w 333375"/>
                    <a:gd name="connsiteY4" fmla="*/ 250825 h 615950"/>
                    <a:gd name="connsiteX5" fmla="*/ 90523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285750 w 333375"/>
                    <a:gd name="connsiteY4" fmla="*/ 250825 h 615950"/>
                    <a:gd name="connsiteX5" fmla="*/ 61948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200025 h 615950"/>
                    <a:gd name="connsiteX4" fmla="*/ 285750 w 333375"/>
                    <a:gd name="connsiteY4" fmla="*/ 250825 h 615950"/>
                    <a:gd name="connsiteX5" fmla="*/ 61948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66700 w 333375"/>
                    <a:gd name="connsiteY3" fmla="*/ 101600 h 615950"/>
                    <a:gd name="connsiteX4" fmla="*/ 212725 w 333375"/>
                    <a:gd name="connsiteY4" fmla="*/ 200025 h 615950"/>
                    <a:gd name="connsiteX5" fmla="*/ 285750 w 333375"/>
                    <a:gd name="connsiteY5" fmla="*/ 250825 h 615950"/>
                    <a:gd name="connsiteX6" fmla="*/ 61948 w 333375"/>
                    <a:gd name="connsiteY6" fmla="*/ 615950 h 615950"/>
                    <a:gd name="connsiteX7" fmla="*/ 0 w 333375"/>
                    <a:gd name="connsiteY7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314325 w 333375"/>
                    <a:gd name="connsiteY3" fmla="*/ 174625 h 615950"/>
                    <a:gd name="connsiteX4" fmla="*/ 212725 w 333375"/>
                    <a:gd name="connsiteY4" fmla="*/ 200025 h 615950"/>
                    <a:gd name="connsiteX5" fmla="*/ 285750 w 333375"/>
                    <a:gd name="connsiteY5" fmla="*/ 250825 h 615950"/>
                    <a:gd name="connsiteX6" fmla="*/ 61948 w 333375"/>
                    <a:gd name="connsiteY6" fmla="*/ 615950 h 615950"/>
                    <a:gd name="connsiteX7" fmla="*/ 0 w 333375"/>
                    <a:gd name="connsiteY7" fmla="*/ 615950 h 615950"/>
                    <a:gd name="connsiteX0" fmla="*/ 0 w 314325"/>
                    <a:gd name="connsiteY0" fmla="*/ 615950 h 615950"/>
                    <a:gd name="connsiteX1" fmla="*/ 204752 w 314325"/>
                    <a:gd name="connsiteY1" fmla="*/ 0 h 615950"/>
                    <a:gd name="connsiteX2" fmla="*/ 314325 w 314325"/>
                    <a:gd name="connsiteY2" fmla="*/ 0 h 615950"/>
                    <a:gd name="connsiteX3" fmla="*/ 314325 w 314325"/>
                    <a:gd name="connsiteY3" fmla="*/ 174625 h 615950"/>
                    <a:gd name="connsiteX4" fmla="*/ 212725 w 314325"/>
                    <a:gd name="connsiteY4" fmla="*/ 200025 h 615950"/>
                    <a:gd name="connsiteX5" fmla="*/ 285750 w 314325"/>
                    <a:gd name="connsiteY5" fmla="*/ 250825 h 615950"/>
                    <a:gd name="connsiteX6" fmla="*/ 61948 w 314325"/>
                    <a:gd name="connsiteY6" fmla="*/ 615950 h 615950"/>
                    <a:gd name="connsiteX7" fmla="*/ 0 w 314325"/>
                    <a:gd name="connsiteY7" fmla="*/ 615950 h 615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14325" h="615950">
                      <a:moveTo>
                        <a:pt x="0" y="615950"/>
                      </a:moveTo>
                      <a:lnTo>
                        <a:pt x="204752" y="0"/>
                      </a:lnTo>
                      <a:lnTo>
                        <a:pt x="314325" y="0"/>
                      </a:lnTo>
                      <a:lnTo>
                        <a:pt x="314325" y="174625"/>
                      </a:lnTo>
                      <a:lnTo>
                        <a:pt x="212725" y="200025"/>
                      </a:lnTo>
                      <a:lnTo>
                        <a:pt x="285750" y="250825"/>
                      </a:lnTo>
                      <a:lnTo>
                        <a:pt x="61948" y="615950"/>
                      </a:lnTo>
                      <a:lnTo>
                        <a:pt x="0" y="615950"/>
                      </a:lnTo>
                      <a:close/>
                    </a:path>
                  </a:pathLst>
                </a:custGeom>
                <a:pattFill prst="pct90">
                  <a:fgClr>
                    <a:schemeClr val="accent5">
                      <a:lumMod val="25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grpSp>
              <p:nvGrpSpPr>
                <p:cNvPr id="397" name="グループ化 396"/>
                <p:cNvGrpSpPr/>
                <p:nvPr/>
              </p:nvGrpSpPr>
              <p:grpSpPr>
                <a:xfrm>
                  <a:off x="6014390" y="4883665"/>
                  <a:ext cx="167685" cy="232292"/>
                  <a:chOff x="1564361" y="1500881"/>
                  <a:chExt cx="156844" cy="201655"/>
                </a:xfrm>
              </p:grpSpPr>
              <p:sp>
                <p:nvSpPr>
                  <p:cNvPr id="413" name="円/楕円 701"/>
                  <p:cNvSpPr/>
                  <p:nvPr/>
                </p:nvSpPr>
                <p:spPr>
                  <a:xfrm rot="20700000">
                    <a:off x="1564361" y="1500881"/>
                    <a:ext cx="156844" cy="201655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14" name="円/楕円 702"/>
                  <p:cNvSpPr/>
                  <p:nvPr/>
                </p:nvSpPr>
                <p:spPr>
                  <a:xfrm rot="20700000">
                    <a:off x="1592530" y="1537098"/>
                    <a:ext cx="100507" cy="129221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398" name="グループ化 397"/>
                <p:cNvGrpSpPr/>
                <p:nvPr/>
              </p:nvGrpSpPr>
              <p:grpSpPr>
                <a:xfrm flipH="1">
                  <a:off x="6650391" y="4883665"/>
                  <a:ext cx="167685" cy="232292"/>
                  <a:chOff x="1564361" y="1500881"/>
                  <a:chExt cx="156844" cy="201655"/>
                </a:xfrm>
              </p:grpSpPr>
              <p:sp>
                <p:nvSpPr>
                  <p:cNvPr id="411" name="円/楕円 701"/>
                  <p:cNvSpPr/>
                  <p:nvPr/>
                </p:nvSpPr>
                <p:spPr>
                  <a:xfrm rot="20700000">
                    <a:off x="1564361" y="1500881"/>
                    <a:ext cx="156844" cy="201655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12" name="円/楕円 702"/>
                  <p:cNvSpPr/>
                  <p:nvPr/>
                </p:nvSpPr>
                <p:spPr>
                  <a:xfrm rot="20700000">
                    <a:off x="1592530" y="1537098"/>
                    <a:ext cx="100507" cy="129221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399" name="円/楕円 840"/>
                <p:cNvSpPr/>
                <p:nvPr/>
              </p:nvSpPr>
              <p:spPr>
                <a:xfrm>
                  <a:off x="6097620" y="4554125"/>
                  <a:ext cx="628412" cy="756397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00" name="フリーフォーム 399"/>
                <p:cNvSpPr/>
                <p:nvPr/>
              </p:nvSpPr>
              <p:spPr>
                <a:xfrm>
                  <a:off x="6356094" y="4972228"/>
                  <a:ext cx="101024" cy="144292"/>
                </a:xfrm>
                <a:custGeom>
                  <a:avLst/>
                  <a:gdLst>
                    <a:gd name="connsiteX0" fmla="*/ 43013 w 140052"/>
                    <a:gd name="connsiteY0" fmla="*/ 0 h 142045"/>
                    <a:gd name="connsiteX1" fmla="*/ 97039 w 140052"/>
                    <a:gd name="connsiteY1" fmla="*/ 0 h 142045"/>
                    <a:gd name="connsiteX2" fmla="*/ 119542 w 140052"/>
                    <a:gd name="connsiteY2" fmla="*/ 22503 h 142045"/>
                    <a:gd name="connsiteX3" fmla="*/ 119542 w 140052"/>
                    <a:gd name="connsiteY3" fmla="*/ 121535 h 142045"/>
                    <a:gd name="connsiteX4" fmla="*/ 20510 w 140052"/>
                    <a:gd name="connsiteY4" fmla="*/ 121535 h 142045"/>
                    <a:gd name="connsiteX5" fmla="*/ 20510 w 140052"/>
                    <a:gd name="connsiteY5" fmla="*/ 22503 h 142045"/>
                    <a:gd name="connsiteX0" fmla="*/ 97039 w 188479"/>
                    <a:gd name="connsiteY0" fmla="*/ 0 h 142045"/>
                    <a:gd name="connsiteX1" fmla="*/ 119542 w 188479"/>
                    <a:gd name="connsiteY1" fmla="*/ 22503 h 142045"/>
                    <a:gd name="connsiteX2" fmla="*/ 119542 w 188479"/>
                    <a:gd name="connsiteY2" fmla="*/ 121535 h 142045"/>
                    <a:gd name="connsiteX3" fmla="*/ 20510 w 188479"/>
                    <a:gd name="connsiteY3" fmla="*/ 121535 h 142045"/>
                    <a:gd name="connsiteX4" fmla="*/ 20510 w 188479"/>
                    <a:gd name="connsiteY4" fmla="*/ 22503 h 142045"/>
                    <a:gd name="connsiteX5" fmla="*/ 43013 w 188479"/>
                    <a:gd name="connsiteY5" fmla="*/ 0 h 142045"/>
                    <a:gd name="connsiteX6" fmla="*/ 188479 w 188479"/>
                    <a:gd name="connsiteY6" fmla="*/ 91440 h 142045"/>
                    <a:gd name="connsiteX0" fmla="*/ 97039 w 140052"/>
                    <a:gd name="connsiteY0" fmla="*/ 0 h 142045"/>
                    <a:gd name="connsiteX1" fmla="*/ 119542 w 140052"/>
                    <a:gd name="connsiteY1" fmla="*/ 22503 h 142045"/>
                    <a:gd name="connsiteX2" fmla="*/ 119542 w 140052"/>
                    <a:gd name="connsiteY2" fmla="*/ 121535 h 142045"/>
                    <a:gd name="connsiteX3" fmla="*/ 20510 w 140052"/>
                    <a:gd name="connsiteY3" fmla="*/ 121535 h 142045"/>
                    <a:gd name="connsiteX4" fmla="*/ 20510 w 140052"/>
                    <a:gd name="connsiteY4" fmla="*/ 22503 h 142045"/>
                    <a:gd name="connsiteX5" fmla="*/ 43013 w 140052"/>
                    <a:gd name="connsiteY5" fmla="*/ 0 h 1420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40052" h="142045">
                      <a:moveTo>
                        <a:pt x="97039" y="0"/>
                      </a:moveTo>
                      <a:lnTo>
                        <a:pt x="119542" y="22503"/>
                      </a:lnTo>
                      <a:cubicBezTo>
                        <a:pt x="146889" y="49850"/>
                        <a:pt x="146889" y="94188"/>
                        <a:pt x="119542" y="121535"/>
                      </a:cubicBezTo>
                      <a:cubicBezTo>
                        <a:pt x="92195" y="148882"/>
                        <a:pt x="47857" y="148882"/>
                        <a:pt x="20510" y="121535"/>
                      </a:cubicBezTo>
                      <a:cubicBezTo>
                        <a:pt x="-6837" y="94188"/>
                        <a:pt x="-6837" y="49850"/>
                        <a:pt x="20510" y="22503"/>
                      </a:cubicBezTo>
                      <a:lnTo>
                        <a:pt x="43013" y="0"/>
                      </a:lnTo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01" name="月 400"/>
                <p:cNvSpPr/>
                <p:nvPr/>
              </p:nvSpPr>
              <p:spPr bwMode="auto">
                <a:xfrm rot="16200000" flipH="1">
                  <a:off x="6387960" y="5087273"/>
                  <a:ext cx="45719" cy="182109"/>
                </a:xfrm>
                <a:prstGeom prst="moon">
                  <a:avLst>
                    <a:gd name="adj" fmla="val 87500"/>
                  </a:avLst>
                </a:prstGeom>
                <a:solidFill>
                  <a:srgbClr val="FF0000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02" name="フリーフォーム 401"/>
                <p:cNvSpPr/>
                <p:nvPr/>
              </p:nvSpPr>
              <p:spPr bwMode="auto">
                <a:xfrm>
                  <a:off x="6095502" y="4526631"/>
                  <a:ext cx="630418" cy="281900"/>
                </a:xfrm>
                <a:custGeom>
                  <a:avLst/>
                  <a:gdLst>
                    <a:gd name="connsiteX0" fmla="*/ 432057 w 707935"/>
                    <a:gd name="connsiteY0" fmla="*/ 1372 h 377383"/>
                    <a:gd name="connsiteX1" fmla="*/ 611389 w 707935"/>
                    <a:gd name="connsiteY1" fmla="*/ 96548 h 377383"/>
                    <a:gd name="connsiteX2" fmla="*/ 704661 w 707935"/>
                    <a:gd name="connsiteY2" fmla="*/ 331061 h 377383"/>
                    <a:gd name="connsiteX3" fmla="*/ 693416 w 707935"/>
                    <a:gd name="connsiteY3" fmla="*/ 362861 h 377383"/>
                    <a:gd name="connsiteX4" fmla="*/ 661615 w 707935"/>
                    <a:gd name="connsiteY4" fmla="*/ 374107 h 377383"/>
                    <a:gd name="connsiteX5" fmla="*/ 427102 w 707935"/>
                    <a:gd name="connsiteY5" fmla="*/ 280834 h 377383"/>
                    <a:gd name="connsiteX6" fmla="*/ 379408 w 707935"/>
                    <a:gd name="connsiteY6" fmla="*/ 222742 h 377383"/>
                    <a:gd name="connsiteX7" fmla="*/ 353968 w 707935"/>
                    <a:gd name="connsiteY7" fmla="*/ 174176 h 377383"/>
                    <a:gd name="connsiteX8" fmla="*/ 328527 w 707935"/>
                    <a:gd name="connsiteY8" fmla="*/ 222744 h 377383"/>
                    <a:gd name="connsiteX9" fmla="*/ 280832 w 707935"/>
                    <a:gd name="connsiteY9" fmla="*/ 280836 h 377383"/>
                    <a:gd name="connsiteX10" fmla="*/ 46320 w 707935"/>
                    <a:gd name="connsiteY10" fmla="*/ 374109 h 377383"/>
                    <a:gd name="connsiteX11" fmla="*/ 14519 w 707935"/>
                    <a:gd name="connsiteY11" fmla="*/ 362863 h 377383"/>
                    <a:gd name="connsiteX12" fmla="*/ 3274 w 707935"/>
                    <a:gd name="connsiteY12" fmla="*/ 331062 h 377383"/>
                    <a:gd name="connsiteX13" fmla="*/ 96546 w 707935"/>
                    <a:gd name="connsiteY13" fmla="*/ 96550 h 377383"/>
                    <a:gd name="connsiteX14" fmla="*/ 331059 w 707935"/>
                    <a:gd name="connsiteY14" fmla="*/ 3276 h 377383"/>
                    <a:gd name="connsiteX15" fmla="*/ 353965 w 707935"/>
                    <a:gd name="connsiteY15" fmla="*/ 11376 h 377383"/>
                    <a:gd name="connsiteX16" fmla="*/ 376875 w 707935"/>
                    <a:gd name="connsiteY16" fmla="*/ 3274 h 377383"/>
                    <a:gd name="connsiteX17" fmla="*/ 432057 w 707935"/>
                    <a:gd name="connsiteY17" fmla="*/ 1372 h 3773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707935" h="377383">
                      <a:moveTo>
                        <a:pt x="432057" y="1372"/>
                      </a:moveTo>
                      <a:cubicBezTo>
                        <a:pt x="490379" y="8298"/>
                        <a:pt x="556131" y="41290"/>
                        <a:pt x="611389" y="96548"/>
                      </a:cubicBezTo>
                      <a:cubicBezTo>
                        <a:pt x="685065" y="170224"/>
                        <a:pt x="719159" y="262558"/>
                        <a:pt x="704661" y="331061"/>
                      </a:cubicBezTo>
                      <a:lnTo>
                        <a:pt x="693416" y="362861"/>
                      </a:lnTo>
                      <a:lnTo>
                        <a:pt x="661615" y="374107"/>
                      </a:lnTo>
                      <a:cubicBezTo>
                        <a:pt x="593112" y="388605"/>
                        <a:pt x="500779" y="354510"/>
                        <a:pt x="427102" y="280834"/>
                      </a:cubicBezTo>
                      <a:cubicBezTo>
                        <a:pt x="408684" y="262415"/>
                        <a:pt x="392738" y="242829"/>
                        <a:pt x="379408" y="222742"/>
                      </a:cubicBezTo>
                      <a:lnTo>
                        <a:pt x="353968" y="174176"/>
                      </a:lnTo>
                      <a:lnTo>
                        <a:pt x="328527" y="222744"/>
                      </a:lnTo>
                      <a:cubicBezTo>
                        <a:pt x="315197" y="242831"/>
                        <a:pt x="299252" y="262417"/>
                        <a:pt x="280832" y="280836"/>
                      </a:cubicBezTo>
                      <a:cubicBezTo>
                        <a:pt x="207157" y="354512"/>
                        <a:pt x="114823" y="388607"/>
                        <a:pt x="46320" y="374109"/>
                      </a:cubicBezTo>
                      <a:lnTo>
                        <a:pt x="14519" y="362863"/>
                      </a:lnTo>
                      <a:lnTo>
                        <a:pt x="3274" y="331062"/>
                      </a:lnTo>
                      <a:cubicBezTo>
                        <a:pt x="-11224" y="262560"/>
                        <a:pt x="22871" y="170226"/>
                        <a:pt x="96546" y="96550"/>
                      </a:cubicBezTo>
                      <a:cubicBezTo>
                        <a:pt x="170223" y="22873"/>
                        <a:pt x="262557" y="-11221"/>
                        <a:pt x="331059" y="3276"/>
                      </a:cubicBezTo>
                      <a:lnTo>
                        <a:pt x="353965" y="11376"/>
                      </a:lnTo>
                      <a:lnTo>
                        <a:pt x="376875" y="3274"/>
                      </a:lnTo>
                      <a:cubicBezTo>
                        <a:pt x="394001" y="-350"/>
                        <a:pt x="412616" y="-938"/>
                        <a:pt x="432057" y="1372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3" name="月 402"/>
                <p:cNvSpPr/>
                <p:nvPr/>
              </p:nvSpPr>
              <p:spPr bwMode="auto">
                <a:xfrm rot="5400000">
                  <a:off x="6224657" y="4747392"/>
                  <a:ext cx="45719" cy="204352"/>
                </a:xfrm>
                <a:prstGeom prst="moon">
                  <a:avLst>
                    <a:gd name="adj" fmla="val 43363"/>
                  </a:avLst>
                </a:prstGeom>
                <a:solidFill>
                  <a:schemeClr val="tx1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04" name="フリーフォーム 403"/>
                <p:cNvSpPr/>
                <p:nvPr/>
              </p:nvSpPr>
              <p:spPr bwMode="auto">
                <a:xfrm>
                  <a:off x="6145341" y="4880247"/>
                  <a:ext cx="205014" cy="126572"/>
                </a:xfrm>
                <a:custGeom>
                  <a:avLst/>
                  <a:gdLst>
                    <a:gd name="connsiteX0" fmla="*/ 247727 w 425422"/>
                    <a:gd name="connsiteY0" fmla="*/ 230 h 262648"/>
                    <a:gd name="connsiteX1" fmla="*/ 409271 w 425422"/>
                    <a:gd name="connsiteY1" fmla="*/ 53778 h 262648"/>
                    <a:gd name="connsiteX2" fmla="*/ 425422 w 425422"/>
                    <a:gd name="connsiteY2" fmla="*/ 74329 h 262648"/>
                    <a:gd name="connsiteX3" fmla="*/ 421711 w 425422"/>
                    <a:gd name="connsiteY3" fmla="*/ 100202 h 262648"/>
                    <a:gd name="connsiteX4" fmla="*/ 245062 w 425422"/>
                    <a:gd name="connsiteY4" fmla="*/ 252062 h 262648"/>
                    <a:gd name="connsiteX5" fmla="*/ 16151 w 425422"/>
                    <a:gd name="connsiteY5" fmla="*/ 208871 h 262648"/>
                    <a:gd name="connsiteX6" fmla="*/ 0 w 425422"/>
                    <a:gd name="connsiteY6" fmla="*/ 188320 h 262648"/>
                    <a:gd name="connsiteX7" fmla="*/ 3711 w 425422"/>
                    <a:gd name="connsiteY7" fmla="*/ 162447 h 262648"/>
                    <a:gd name="connsiteX8" fmla="*/ 180359 w 425422"/>
                    <a:gd name="connsiteY8" fmla="*/ 10587 h 262648"/>
                    <a:gd name="connsiteX9" fmla="*/ 247727 w 425422"/>
                    <a:gd name="connsiteY9" fmla="*/ 230 h 2626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425422" h="262648">
                      <a:moveTo>
                        <a:pt x="247727" y="230"/>
                      </a:moveTo>
                      <a:cubicBezTo>
                        <a:pt x="313498" y="-2391"/>
                        <a:pt x="372697" y="17508"/>
                        <a:pt x="409271" y="53778"/>
                      </a:cubicBezTo>
                      <a:lnTo>
                        <a:pt x="425422" y="74329"/>
                      </a:lnTo>
                      <a:lnTo>
                        <a:pt x="421711" y="100202"/>
                      </a:lnTo>
                      <a:cubicBezTo>
                        <a:pt x="403658" y="166465"/>
                        <a:pt x="336221" y="227636"/>
                        <a:pt x="245062" y="252062"/>
                      </a:cubicBezTo>
                      <a:cubicBezTo>
                        <a:pt x="153904" y="276488"/>
                        <a:pt x="64916" y="257231"/>
                        <a:pt x="16151" y="208871"/>
                      </a:cubicBezTo>
                      <a:lnTo>
                        <a:pt x="0" y="188320"/>
                      </a:lnTo>
                      <a:lnTo>
                        <a:pt x="3711" y="162447"/>
                      </a:lnTo>
                      <a:cubicBezTo>
                        <a:pt x="21763" y="96184"/>
                        <a:pt x="89201" y="35013"/>
                        <a:pt x="180359" y="10587"/>
                      </a:cubicBezTo>
                      <a:cubicBezTo>
                        <a:pt x="203149" y="4481"/>
                        <a:pt x="225803" y="1104"/>
                        <a:pt x="247727" y="23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5" name="楕円 404"/>
                <p:cNvSpPr/>
                <p:nvPr/>
              </p:nvSpPr>
              <p:spPr bwMode="auto">
                <a:xfrm>
                  <a:off x="6244351" y="4902928"/>
                  <a:ext cx="68353" cy="65290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406" name="グループ化 405"/>
                <p:cNvGrpSpPr/>
                <p:nvPr/>
              </p:nvGrpSpPr>
              <p:grpSpPr>
                <a:xfrm flipH="1">
                  <a:off x="6457118" y="4826709"/>
                  <a:ext cx="205014" cy="180111"/>
                  <a:chOff x="6505386" y="4826709"/>
                  <a:chExt cx="205014" cy="180111"/>
                </a:xfrm>
              </p:grpSpPr>
              <p:sp>
                <p:nvSpPr>
                  <p:cNvPr id="408" name="月 407"/>
                  <p:cNvSpPr/>
                  <p:nvPr/>
                </p:nvSpPr>
                <p:spPr bwMode="auto">
                  <a:xfrm rot="5400000">
                    <a:off x="6584702" y="4747393"/>
                    <a:ext cx="45719" cy="204352"/>
                  </a:xfrm>
                  <a:prstGeom prst="moon">
                    <a:avLst>
                      <a:gd name="adj" fmla="val 43363"/>
                    </a:avLst>
                  </a:prstGeom>
                  <a:solidFill>
                    <a:schemeClr val="tx1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09" name="フリーフォーム 408"/>
                  <p:cNvSpPr/>
                  <p:nvPr/>
                </p:nvSpPr>
                <p:spPr bwMode="auto">
                  <a:xfrm>
                    <a:off x="6505386" y="4880248"/>
                    <a:ext cx="205014" cy="126572"/>
                  </a:xfrm>
                  <a:custGeom>
                    <a:avLst/>
                    <a:gdLst>
                      <a:gd name="connsiteX0" fmla="*/ 247727 w 425422"/>
                      <a:gd name="connsiteY0" fmla="*/ 230 h 262648"/>
                      <a:gd name="connsiteX1" fmla="*/ 409271 w 425422"/>
                      <a:gd name="connsiteY1" fmla="*/ 53778 h 262648"/>
                      <a:gd name="connsiteX2" fmla="*/ 425422 w 425422"/>
                      <a:gd name="connsiteY2" fmla="*/ 74329 h 262648"/>
                      <a:gd name="connsiteX3" fmla="*/ 421711 w 425422"/>
                      <a:gd name="connsiteY3" fmla="*/ 100202 h 262648"/>
                      <a:gd name="connsiteX4" fmla="*/ 245062 w 425422"/>
                      <a:gd name="connsiteY4" fmla="*/ 252062 h 262648"/>
                      <a:gd name="connsiteX5" fmla="*/ 16151 w 425422"/>
                      <a:gd name="connsiteY5" fmla="*/ 208871 h 262648"/>
                      <a:gd name="connsiteX6" fmla="*/ 0 w 425422"/>
                      <a:gd name="connsiteY6" fmla="*/ 188320 h 262648"/>
                      <a:gd name="connsiteX7" fmla="*/ 3711 w 425422"/>
                      <a:gd name="connsiteY7" fmla="*/ 162447 h 262648"/>
                      <a:gd name="connsiteX8" fmla="*/ 180359 w 425422"/>
                      <a:gd name="connsiteY8" fmla="*/ 10587 h 262648"/>
                      <a:gd name="connsiteX9" fmla="*/ 247727 w 425422"/>
                      <a:gd name="connsiteY9" fmla="*/ 230 h 26264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425422" h="262648">
                        <a:moveTo>
                          <a:pt x="247727" y="230"/>
                        </a:moveTo>
                        <a:cubicBezTo>
                          <a:pt x="313498" y="-2391"/>
                          <a:pt x="372697" y="17508"/>
                          <a:pt x="409271" y="53778"/>
                        </a:cubicBezTo>
                        <a:lnTo>
                          <a:pt x="425422" y="74329"/>
                        </a:lnTo>
                        <a:lnTo>
                          <a:pt x="421711" y="100202"/>
                        </a:lnTo>
                        <a:cubicBezTo>
                          <a:pt x="403658" y="166465"/>
                          <a:pt x="336221" y="227636"/>
                          <a:pt x="245062" y="252062"/>
                        </a:cubicBezTo>
                        <a:cubicBezTo>
                          <a:pt x="153904" y="276488"/>
                          <a:pt x="64916" y="257231"/>
                          <a:pt x="16151" y="208871"/>
                        </a:cubicBezTo>
                        <a:lnTo>
                          <a:pt x="0" y="188320"/>
                        </a:lnTo>
                        <a:lnTo>
                          <a:pt x="3711" y="162447"/>
                        </a:lnTo>
                        <a:cubicBezTo>
                          <a:pt x="21763" y="96184"/>
                          <a:pt x="89201" y="35013"/>
                          <a:pt x="180359" y="10587"/>
                        </a:cubicBezTo>
                        <a:cubicBezTo>
                          <a:pt x="203149" y="4481"/>
                          <a:pt x="225803" y="1104"/>
                          <a:pt x="247727" y="23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10" name="楕円 409"/>
                  <p:cNvSpPr/>
                  <p:nvPr/>
                </p:nvSpPr>
                <p:spPr bwMode="auto">
                  <a:xfrm>
                    <a:off x="6604396" y="4902929"/>
                    <a:ext cx="68353" cy="65290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407" name="月 406"/>
                <p:cNvSpPr/>
                <p:nvPr/>
              </p:nvSpPr>
              <p:spPr bwMode="auto">
                <a:xfrm rot="12889395">
                  <a:off x="6331077" y="4598824"/>
                  <a:ext cx="49933" cy="258502"/>
                </a:xfrm>
                <a:prstGeom prst="moon">
                  <a:avLst>
                    <a:gd name="adj" fmla="val 29337"/>
                  </a:avLst>
                </a:prstGeom>
                <a:solidFill>
                  <a:schemeClr val="tx1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387" name="片側の 2 つの角を丸めた四角形 544"/>
              <p:cNvSpPr/>
              <p:nvPr/>
            </p:nvSpPr>
            <p:spPr>
              <a:xfrm rot="7200000" flipH="1">
                <a:off x="7242127" y="1825738"/>
                <a:ext cx="230509" cy="549004"/>
              </a:xfrm>
              <a:custGeom>
                <a:avLst/>
                <a:gdLst>
                  <a:gd name="connsiteX0" fmla="*/ 114728 w 229456"/>
                  <a:gd name="connsiteY0" fmla="*/ 0 h 549004"/>
                  <a:gd name="connsiteX1" fmla="*/ 114728 w 229456"/>
                  <a:gd name="connsiteY1" fmla="*/ 0 h 549004"/>
                  <a:gd name="connsiteX2" fmla="*/ 229456 w 229456"/>
                  <a:gd name="connsiteY2" fmla="*/ 114728 h 549004"/>
                  <a:gd name="connsiteX3" fmla="*/ 229456 w 229456"/>
                  <a:gd name="connsiteY3" fmla="*/ 549004 h 549004"/>
                  <a:gd name="connsiteX4" fmla="*/ 229456 w 229456"/>
                  <a:gd name="connsiteY4" fmla="*/ 549004 h 549004"/>
                  <a:gd name="connsiteX5" fmla="*/ 0 w 229456"/>
                  <a:gd name="connsiteY5" fmla="*/ 549004 h 549004"/>
                  <a:gd name="connsiteX6" fmla="*/ 0 w 229456"/>
                  <a:gd name="connsiteY6" fmla="*/ 549004 h 549004"/>
                  <a:gd name="connsiteX7" fmla="*/ 0 w 229456"/>
                  <a:gd name="connsiteY7" fmla="*/ 114728 h 549004"/>
                  <a:gd name="connsiteX8" fmla="*/ 114728 w 229456"/>
                  <a:gd name="connsiteY8" fmla="*/ 0 h 549004"/>
                  <a:gd name="connsiteX0" fmla="*/ 115781 w 230509"/>
                  <a:gd name="connsiteY0" fmla="*/ 0 h 549004"/>
                  <a:gd name="connsiteX1" fmla="*/ 115781 w 230509"/>
                  <a:gd name="connsiteY1" fmla="*/ 0 h 549004"/>
                  <a:gd name="connsiteX2" fmla="*/ 230509 w 230509"/>
                  <a:gd name="connsiteY2" fmla="*/ 114728 h 549004"/>
                  <a:gd name="connsiteX3" fmla="*/ 230509 w 230509"/>
                  <a:gd name="connsiteY3" fmla="*/ 549004 h 549004"/>
                  <a:gd name="connsiteX4" fmla="*/ 230509 w 230509"/>
                  <a:gd name="connsiteY4" fmla="*/ 549004 h 549004"/>
                  <a:gd name="connsiteX5" fmla="*/ 1053 w 230509"/>
                  <a:gd name="connsiteY5" fmla="*/ 549004 h 549004"/>
                  <a:gd name="connsiteX6" fmla="*/ 1053 w 230509"/>
                  <a:gd name="connsiteY6" fmla="*/ 549004 h 549004"/>
                  <a:gd name="connsiteX7" fmla="*/ 0 w 230509"/>
                  <a:gd name="connsiteY7" fmla="*/ 344872 h 549004"/>
                  <a:gd name="connsiteX8" fmla="*/ 1053 w 230509"/>
                  <a:gd name="connsiteY8" fmla="*/ 114728 h 549004"/>
                  <a:gd name="connsiteX9" fmla="*/ 115781 w 230509"/>
                  <a:gd name="connsiteY9" fmla="*/ 0 h 549004"/>
                  <a:gd name="connsiteX0" fmla="*/ 1053 w 230509"/>
                  <a:gd name="connsiteY0" fmla="*/ 549004 h 640444"/>
                  <a:gd name="connsiteX1" fmla="*/ 0 w 230509"/>
                  <a:gd name="connsiteY1" fmla="*/ 344872 h 640444"/>
                  <a:gd name="connsiteX2" fmla="*/ 1053 w 230509"/>
                  <a:gd name="connsiteY2" fmla="*/ 114728 h 640444"/>
                  <a:gd name="connsiteX3" fmla="*/ 115781 w 230509"/>
                  <a:gd name="connsiteY3" fmla="*/ 0 h 640444"/>
                  <a:gd name="connsiteX4" fmla="*/ 115781 w 230509"/>
                  <a:gd name="connsiteY4" fmla="*/ 0 h 640444"/>
                  <a:gd name="connsiteX5" fmla="*/ 230509 w 230509"/>
                  <a:gd name="connsiteY5" fmla="*/ 114728 h 640444"/>
                  <a:gd name="connsiteX6" fmla="*/ 230509 w 230509"/>
                  <a:gd name="connsiteY6" fmla="*/ 549004 h 640444"/>
                  <a:gd name="connsiteX7" fmla="*/ 230509 w 230509"/>
                  <a:gd name="connsiteY7" fmla="*/ 549004 h 640444"/>
                  <a:gd name="connsiteX8" fmla="*/ 1053 w 230509"/>
                  <a:gd name="connsiteY8" fmla="*/ 549004 h 640444"/>
                  <a:gd name="connsiteX9" fmla="*/ 92493 w 230509"/>
                  <a:gd name="connsiteY9" fmla="*/ 640444 h 640444"/>
                  <a:gd name="connsiteX0" fmla="*/ 1053 w 230509"/>
                  <a:gd name="connsiteY0" fmla="*/ 549004 h 549004"/>
                  <a:gd name="connsiteX1" fmla="*/ 0 w 230509"/>
                  <a:gd name="connsiteY1" fmla="*/ 344872 h 549004"/>
                  <a:gd name="connsiteX2" fmla="*/ 1053 w 230509"/>
                  <a:gd name="connsiteY2" fmla="*/ 114728 h 549004"/>
                  <a:gd name="connsiteX3" fmla="*/ 115781 w 230509"/>
                  <a:gd name="connsiteY3" fmla="*/ 0 h 549004"/>
                  <a:gd name="connsiteX4" fmla="*/ 115781 w 230509"/>
                  <a:gd name="connsiteY4" fmla="*/ 0 h 549004"/>
                  <a:gd name="connsiteX5" fmla="*/ 230509 w 230509"/>
                  <a:gd name="connsiteY5" fmla="*/ 114728 h 549004"/>
                  <a:gd name="connsiteX6" fmla="*/ 230509 w 230509"/>
                  <a:gd name="connsiteY6" fmla="*/ 549004 h 549004"/>
                  <a:gd name="connsiteX7" fmla="*/ 230509 w 230509"/>
                  <a:gd name="connsiteY7" fmla="*/ 549004 h 549004"/>
                  <a:gd name="connsiteX8" fmla="*/ 1053 w 230509"/>
                  <a:gd name="connsiteY8" fmla="*/ 549004 h 549004"/>
                  <a:gd name="connsiteX0" fmla="*/ 1053 w 230509"/>
                  <a:gd name="connsiteY0" fmla="*/ 549004 h 549004"/>
                  <a:gd name="connsiteX1" fmla="*/ 0 w 230509"/>
                  <a:gd name="connsiteY1" fmla="*/ 344872 h 549004"/>
                  <a:gd name="connsiteX2" fmla="*/ 1053 w 230509"/>
                  <a:gd name="connsiteY2" fmla="*/ 114728 h 549004"/>
                  <a:gd name="connsiteX3" fmla="*/ 115781 w 230509"/>
                  <a:gd name="connsiteY3" fmla="*/ 0 h 549004"/>
                  <a:gd name="connsiteX4" fmla="*/ 115781 w 230509"/>
                  <a:gd name="connsiteY4" fmla="*/ 0 h 549004"/>
                  <a:gd name="connsiteX5" fmla="*/ 230509 w 230509"/>
                  <a:gd name="connsiteY5" fmla="*/ 114728 h 549004"/>
                  <a:gd name="connsiteX6" fmla="*/ 230509 w 230509"/>
                  <a:gd name="connsiteY6" fmla="*/ 549004 h 549004"/>
                  <a:gd name="connsiteX7" fmla="*/ 230509 w 230509"/>
                  <a:gd name="connsiteY7" fmla="*/ 549004 h 549004"/>
                  <a:gd name="connsiteX0" fmla="*/ 0 w 230509"/>
                  <a:gd name="connsiteY0" fmla="*/ 344872 h 549004"/>
                  <a:gd name="connsiteX1" fmla="*/ 1053 w 230509"/>
                  <a:gd name="connsiteY1" fmla="*/ 114728 h 549004"/>
                  <a:gd name="connsiteX2" fmla="*/ 115781 w 230509"/>
                  <a:gd name="connsiteY2" fmla="*/ 0 h 549004"/>
                  <a:gd name="connsiteX3" fmla="*/ 115781 w 230509"/>
                  <a:gd name="connsiteY3" fmla="*/ 0 h 549004"/>
                  <a:gd name="connsiteX4" fmla="*/ 230509 w 230509"/>
                  <a:gd name="connsiteY4" fmla="*/ 114728 h 549004"/>
                  <a:gd name="connsiteX5" fmla="*/ 230509 w 230509"/>
                  <a:gd name="connsiteY5" fmla="*/ 549004 h 549004"/>
                  <a:gd name="connsiteX6" fmla="*/ 230509 w 230509"/>
                  <a:gd name="connsiteY6" fmla="*/ 549004 h 5490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30509" h="549004">
                    <a:moveTo>
                      <a:pt x="0" y="344872"/>
                    </a:moveTo>
                    <a:lnTo>
                      <a:pt x="1053" y="114728"/>
                    </a:lnTo>
                    <a:cubicBezTo>
                      <a:pt x="1053" y="51365"/>
                      <a:pt x="52418" y="0"/>
                      <a:pt x="115781" y="0"/>
                    </a:cubicBezTo>
                    <a:lnTo>
                      <a:pt x="115781" y="0"/>
                    </a:lnTo>
                    <a:cubicBezTo>
                      <a:pt x="179144" y="0"/>
                      <a:pt x="230509" y="51365"/>
                      <a:pt x="230509" y="114728"/>
                    </a:cubicBezTo>
                    <a:lnTo>
                      <a:pt x="230509" y="549004"/>
                    </a:lnTo>
                    <a:lnTo>
                      <a:pt x="230509" y="549004"/>
                    </a:lnTo>
                  </a:path>
                </a:pathLst>
              </a:custGeom>
              <a:pattFill prst="pct90">
                <a:fgClr>
                  <a:schemeClr val="accent5">
                    <a:lumMod val="25000"/>
                  </a:schemeClr>
                </a:fgClr>
                <a:bgClr>
                  <a:schemeClr val="bg1">
                    <a:lumMod val="50000"/>
                  </a:scheme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88" name="台形 387"/>
              <p:cNvSpPr/>
              <p:nvPr/>
            </p:nvSpPr>
            <p:spPr>
              <a:xfrm rot="9420290" flipH="1">
                <a:off x="7179560" y="1643926"/>
                <a:ext cx="211442" cy="106629"/>
              </a:xfrm>
              <a:prstGeom prst="trapezoid">
                <a:avLst>
                  <a:gd name="adj" fmla="val 13602"/>
                </a:avLst>
              </a:prstGeom>
              <a:solidFill>
                <a:schemeClr val="accent2">
                  <a:lumMod val="20000"/>
                  <a:lumOff val="8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89" name="片側の 2 つの角を丸めた四角形 388"/>
              <p:cNvSpPr/>
              <p:nvPr/>
            </p:nvSpPr>
            <p:spPr>
              <a:xfrm rot="9376473" flipH="1">
                <a:off x="7300322" y="1675374"/>
                <a:ext cx="229456" cy="633977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pattFill prst="pct90">
                <a:fgClr>
                  <a:schemeClr val="accent5">
                    <a:lumMod val="25000"/>
                  </a:schemeClr>
                </a:fgClr>
                <a:bgClr>
                  <a:schemeClr val="bg1">
                    <a:lumMod val="50000"/>
                  </a:scheme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</p:grpSp>
        <p:grpSp>
          <p:nvGrpSpPr>
            <p:cNvPr id="331" name="グループ化 330"/>
            <p:cNvGrpSpPr/>
            <p:nvPr/>
          </p:nvGrpSpPr>
          <p:grpSpPr>
            <a:xfrm>
              <a:off x="5950226" y="1403775"/>
              <a:ext cx="1740429" cy="1201171"/>
              <a:chOff x="5950226" y="1403775"/>
              <a:chExt cx="1740429" cy="1201171"/>
            </a:xfrm>
          </p:grpSpPr>
          <p:grpSp>
            <p:nvGrpSpPr>
              <p:cNvPr id="332" name="グループ化 331"/>
              <p:cNvGrpSpPr/>
              <p:nvPr/>
            </p:nvGrpSpPr>
            <p:grpSpPr>
              <a:xfrm>
                <a:off x="5955570" y="1403775"/>
                <a:ext cx="1710190" cy="1038441"/>
                <a:chOff x="3247060" y="2014678"/>
                <a:chExt cx="3366874" cy="2044392"/>
              </a:xfrm>
            </p:grpSpPr>
            <p:grpSp>
              <p:nvGrpSpPr>
                <p:cNvPr id="341" name="グループ化 340"/>
                <p:cNvGrpSpPr/>
                <p:nvPr/>
              </p:nvGrpSpPr>
              <p:grpSpPr>
                <a:xfrm>
                  <a:off x="3722609" y="2014678"/>
                  <a:ext cx="2361200" cy="756024"/>
                  <a:chOff x="3575646" y="1906999"/>
                  <a:chExt cx="2655125" cy="850134"/>
                </a:xfrm>
                <a:solidFill>
                  <a:schemeClr val="bg1">
                    <a:lumMod val="85000"/>
                  </a:schemeClr>
                </a:solidFill>
              </p:grpSpPr>
              <p:grpSp>
                <p:nvGrpSpPr>
                  <p:cNvPr id="345" name="グループ化 344"/>
                  <p:cNvGrpSpPr/>
                  <p:nvPr/>
                </p:nvGrpSpPr>
                <p:grpSpPr>
                  <a:xfrm>
                    <a:off x="3972067" y="1940388"/>
                    <a:ext cx="648248" cy="814645"/>
                    <a:chOff x="3117365" y="1223616"/>
                    <a:chExt cx="738068" cy="927521"/>
                  </a:xfrm>
                  <a:grpFill/>
                </p:grpSpPr>
                <p:sp>
                  <p:nvSpPr>
                    <p:cNvPr id="382" name="フリーフォーム 381"/>
                    <p:cNvSpPr/>
                    <p:nvPr/>
                  </p:nvSpPr>
                  <p:spPr bwMode="auto">
                    <a:xfrm>
                      <a:off x="3194021" y="1223616"/>
                      <a:ext cx="528516" cy="837614"/>
                    </a:xfrm>
                    <a:custGeom>
                      <a:avLst/>
                      <a:gdLst>
                        <a:gd name="connsiteX0" fmla="*/ 371255 w 528516"/>
                        <a:gd name="connsiteY0" fmla="*/ 1974 h 837614"/>
                        <a:gd name="connsiteX1" fmla="*/ 528516 w 528516"/>
                        <a:gd name="connsiteY1" fmla="*/ 27000 h 837614"/>
                        <a:gd name="connsiteX2" fmla="*/ 518860 w 528516"/>
                        <a:gd name="connsiteY2" fmla="*/ 69047 h 837614"/>
                        <a:gd name="connsiteX3" fmla="*/ 61428 w 528516"/>
                        <a:gd name="connsiteY3" fmla="*/ 398285 h 837614"/>
                        <a:gd name="connsiteX4" fmla="*/ 78967 w 528516"/>
                        <a:gd name="connsiteY4" fmla="*/ 792682 h 837614"/>
                        <a:gd name="connsiteX5" fmla="*/ 99554 w 528516"/>
                        <a:gd name="connsiteY5" fmla="*/ 837614 h 837614"/>
                        <a:gd name="connsiteX6" fmla="*/ 52899 w 528516"/>
                        <a:gd name="connsiteY6" fmla="*/ 837614 h 837614"/>
                        <a:gd name="connsiteX7" fmla="*/ 42409 w 528516"/>
                        <a:gd name="connsiteY7" fmla="*/ 816061 h 837614"/>
                        <a:gd name="connsiteX8" fmla="*/ 22428 w 528516"/>
                        <a:gd name="connsiteY8" fmla="*/ 379408 h 837614"/>
                        <a:gd name="connsiteX9" fmla="*/ 371255 w 528516"/>
                        <a:gd name="connsiteY9" fmla="*/ 1974 h 83761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528516" h="837614">
                          <a:moveTo>
                            <a:pt x="371255" y="1974"/>
                          </a:moveTo>
                          <a:cubicBezTo>
                            <a:pt x="422880" y="-4079"/>
                            <a:pt x="476174" y="3655"/>
                            <a:pt x="528516" y="27000"/>
                          </a:cubicBezTo>
                          <a:lnTo>
                            <a:pt x="518860" y="69047"/>
                          </a:lnTo>
                          <a:cubicBezTo>
                            <a:pt x="329434" y="-21128"/>
                            <a:pt x="125002" y="126012"/>
                            <a:pt x="61428" y="398285"/>
                          </a:cubicBezTo>
                          <a:cubicBezTo>
                            <a:pt x="30753" y="529657"/>
                            <a:pt x="37981" y="671198"/>
                            <a:pt x="78967" y="792682"/>
                          </a:cubicBezTo>
                          <a:lnTo>
                            <a:pt x="99554" y="837614"/>
                          </a:lnTo>
                          <a:lnTo>
                            <a:pt x="52899" y="837614"/>
                          </a:lnTo>
                          <a:lnTo>
                            <a:pt x="42409" y="816061"/>
                          </a:lnTo>
                          <a:cubicBezTo>
                            <a:pt x="-5443" y="682020"/>
                            <a:pt x="-13791" y="524736"/>
                            <a:pt x="22428" y="379408"/>
                          </a:cubicBezTo>
                          <a:cubicBezTo>
                            <a:pt x="76520" y="162364"/>
                            <a:pt x="216379" y="20131"/>
                            <a:pt x="371255" y="1974"/>
                          </a:cubicBezTo>
                          <a:close/>
                        </a:path>
                      </a:pathLst>
                    </a:custGeom>
                    <a:pattFill prst="wdDnDiag">
                      <a:fgClr>
                        <a:schemeClr val="accent3">
                          <a:lumMod val="95000"/>
                        </a:schemeClr>
                      </a:fgClr>
                      <a:bgClr>
                        <a:schemeClr val="bg2">
                          <a:lumMod val="60000"/>
                          <a:lumOff val="40000"/>
                        </a:schemeClr>
                      </a:bgClr>
                    </a:patt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83" name="片側の 2 つの角を丸めた四角形 382"/>
                    <p:cNvSpPr/>
                    <p:nvPr/>
                  </p:nvSpPr>
                  <p:spPr bwMode="auto">
                    <a:xfrm>
                      <a:off x="3117365" y="2021671"/>
                      <a:ext cx="291299" cy="129466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chemeClr val="bg1">
                        <a:lumMod val="65000"/>
                      </a:schemeClr>
                    </a:solid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84" name="角丸四角形 383"/>
                    <p:cNvSpPr/>
                    <p:nvPr/>
                  </p:nvSpPr>
                  <p:spPr bwMode="auto">
                    <a:xfrm rot="850014">
                      <a:off x="3681389" y="1231187"/>
                      <a:ext cx="174044" cy="110768"/>
                    </a:xfrm>
                    <a:prstGeom prst="roundRect">
                      <a:avLst>
                        <a:gd name="adj" fmla="val 50000"/>
                      </a:avLst>
                    </a:prstGeom>
                    <a:pattFill prst="lgConfetti">
                      <a:fgClr>
                        <a:schemeClr val="tx1">
                          <a:lumMod val="75000"/>
                          <a:lumOff val="25000"/>
                        </a:schemeClr>
                      </a:fgClr>
                      <a:bgClr>
                        <a:schemeClr val="bg2">
                          <a:lumMod val="75000"/>
                        </a:schemeClr>
                      </a:bgClr>
                    </a:patt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346" name="グループ化 345"/>
                  <p:cNvGrpSpPr/>
                  <p:nvPr/>
                </p:nvGrpSpPr>
                <p:grpSpPr>
                  <a:xfrm>
                    <a:off x="5025290" y="2495284"/>
                    <a:ext cx="225025" cy="253239"/>
                    <a:chOff x="2207695" y="2573905"/>
                    <a:chExt cx="439898" cy="495054"/>
                  </a:xfrm>
                  <a:grpFill/>
                </p:grpSpPr>
                <p:sp>
                  <p:nvSpPr>
                    <p:cNvPr id="380" name="台形 379"/>
                    <p:cNvSpPr/>
                    <p:nvPr/>
                  </p:nvSpPr>
                  <p:spPr bwMode="auto">
                    <a:xfrm rot="10800000">
                      <a:off x="2207695" y="2573905"/>
                      <a:ext cx="439898" cy="495054"/>
                    </a:xfrm>
                    <a:prstGeom prst="trapezoid">
                      <a:avLst>
                        <a:gd name="adj" fmla="val 18071"/>
                      </a:avLst>
                    </a:prstGeom>
                    <a:solidFill>
                      <a:schemeClr val="accent5">
                        <a:lumMod val="90000"/>
                      </a:schemeClr>
                    </a:solid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81" name="台形 380"/>
                    <p:cNvSpPr/>
                    <p:nvPr/>
                  </p:nvSpPr>
                  <p:spPr bwMode="auto">
                    <a:xfrm rot="10800000">
                      <a:off x="2252700" y="2712718"/>
                      <a:ext cx="347625" cy="329565"/>
                    </a:xfrm>
                    <a:prstGeom prst="trapezoid">
                      <a:avLst>
                        <a:gd name="adj" fmla="val 16915"/>
                      </a:avLst>
                    </a:prstGeom>
                    <a:solidFill>
                      <a:srgbClr val="00B0F0"/>
                    </a:solid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347" name="グループ化 346"/>
                  <p:cNvGrpSpPr/>
                  <p:nvPr/>
                </p:nvGrpSpPr>
                <p:grpSpPr>
                  <a:xfrm>
                    <a:off x="5623902" y="2061229"/>
                    <a:ext cx="606869" cy="692693"/>
                    <a:chOff x="5623902" y="1911299"/>
                    <a:chExt cx="738224" cy="842624"/>
                  </a:xfrm>
                  <a:grpFill/>
                </p:grpSpPr>
                <p:sp>
                  <p:nvSpPr>
                    <p:cNvPr id="376" name="フリーフォーム 375"/>
                    <p:cNvSpPr/>
                    <p:nvPr/>
                  </p:nvSpPr>
                  <p:spPr bwMode="auto">
                    <a:xfrm flipH="1">
                      <a:off x="5763090" y="1940823"/>
                      <a:ext cx="410563" cy="716282"/>
                    </a:xfrm>
                    <a:custGeom>
                      <a:avLst/>
                      <a:gdLst>
                        <a:gd name="connsiteX0" fmla="*/ 410563 w 410563"/>
                        <a:gd name="connsiteY0" fmla="*/ 52 h 716282"/>
                        <a:gd name="connsiteX1" fmla="*/ 409922 w 410563"/>
                        <a:gd name="connsiteY1" fmla="*/ 65596 h 716282"/>
                        <a:gd name="connsiteX2" fmla="*/ 86231 w 410563"/>
                        <a:gd name="connsiteY2" fmla="*/ 392969 h 716282"/>
                        <a:gd name="connsiteX3" fmla="*/ 74810 w 410563"/>
                        <a:gd name="connsiteY3" fmla="*/ 680232 h 716282"/>
                        <a:gd name="connsiteX4" fmla="*/ 83276 w 410563"/>
                        <a:gd name="connsiteY4" fmla="*/ 716282 h 716282"/>
                        <a:gd name="connsiteX5" fmla="*/ 15973 w 410563"/>
                        <a:gd name="connsiteY5" fmla="*/ 716282 h 716282"/>
                        <a:gd name="connsiteX6" fmla="*/ 12097 w 410563"/>
                        <a:gd name="connsiteY6" fmla="*/ 701389 h 716282"/>
                        <a:gd name="connsiteX7" fmla="*/ 27173 w 410563"/>
                        <a:gd name="connsiteY7" fmla="*/ 361201 h 716282"/>
                        <a:gd name="connsiteX8" fmla="*/ 410563 w 410563"/>
                        <a:gd name="connsiteY8" fmla="*/ 52 h 71628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410563" h="716282">
                          <a:moveTo>
                            <a:pt x="410563" y="52"/>
                          </a:moveTo>
                          <a:cubicBezTo>
                            <a:pt x="410349" y="21900"/>
                            <a:pt x="410136" y="43748"/>
                            <a:pt x="409922" y="65596"/>
                          </a:cubicBezTo>
                          <a:cubicBezTo>
                            <a:pt x="265649" y="62550"/>
                            <a:pt x="135827" y="193849"/>
                            <a:pt x="86231" y="392969"/>
                          </a:cubicBezTo>
                          <a:cubicBezTo>
                            <a:pt x="63143" y="485664"/>
                            <a:pt x="59449" y="585598"/>
                            <a:pt x="74810" y="680232"/>
                          </a:cubicBezTo>
                          <a:lnTo>
                            <a:pt x="83276" y="716282"/>
                          </a:lnTo>
                          <a:lnTo>
                            <a:pt x="15973" y="716282"/>
                          </a:lnTo>
                          <a:lnTo>
                            <a:pt x="12097" y="701389"/>
                          </a:lnTo>
                          <a:cubicBezTo>
                            <a:pt x="-7990" y="589438"/>
                            <a:pt x="-3126" y="470590"/>
                            <a:pt x="27173" y="361201"/>
                          </a:cubicBezTo>
                          <a:cubicBezTo>
                            <a:pt x="88187" y="140917"/>
                            <a:pt x="241142" y="-3165"/>
                            <a:pt x="410563" y="52"/>
                          </a:cubicBezTo>
                          <a:close/>
                        </a:path>
                      </a:pathLst>
                    </a:custGeom>
                    <a:pattFill prst="wdUpDiag">
                      <a:fgClr>
                        <a:schemeClr val="accent3">
                          <a:lumMod val="95000"/>
                        </a:schemeClr>
                      </a:fgClr>
                      <a:bgClr>
                        <a:schemeClr val="accent3">
                          <a:lumMod val="65000"/>
                        </a:schemeClr>
                      </a:bgClr>
                    </a:patt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77" name="片側の 2 つの角を丸めた四角形 376"/>
                    <p:cNvSpPr/>
                    <p:nvPr/>
                  </p:nvSpPr>
                  <p:spPr bwMode="auto">
                    <a:xfrm>
                      <a:off x="5949471" y="2651761"/>
                      <a:ext cx="363370" cy="82406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grpFill/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78" name="片側の 2 つの角を丸めた四角形 377"/>
                    <p:cNvSpPr/>
                    <p:nvPr/>
                  </p:nvSpPr>
                  <p:spPr bwMode="auto">
                    <a:xfrm>
                      <a:off x="5900186" y="2708204"/>
                      <a:ext cx="461940" cy="45719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grpFill/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79" name="角丸四角形 378"/>
                    <p:cNvSpPr/>
                    <p:nvPr/>
                  </p:nvSpPr>
                  <p:spPr bwMode="auto">
                    <a:xfrm>
                      <a:off x="5623902" y="1911299"/>
                      <a:ext cx="192086" cy="131294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chemeClr val="tx1">
                        <a:lumMod val="95000"/>
                        <a:lumOff val="5000"/>
                      </a:schemeClr>
                    </a:solid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348" name="グループ化 347"/>
                  <p:cNvGrpSpPr/>
                  <p:nvPr/>
                </p:nvGrpSpPr>
                <p:grpSpPr>
                  <a:xfrm>
                    <a:off x="3661331" y="1940399"/>
                    <a:ext cx="796614" cy="813524"/>
                    <a:chOff x="2811595" y="1173737"/>
                    <a:chExt cx="864855" cy="883214"/>
                  </a:xfrm>
                  <a:grpFill/>
                </p:grpSpPr>
                <p:sp>
                  <p:nvSpPr>
                    <p:cNvPr id="370" name="フリーフォーム 369"/>
                    <p:cNvSpPr/>
                    <p:nvPr/>
                  </p:nvSpPr>
                  <p:spPr bwMode="auto">
                    <a:xfrm>
                      <a:off x="2979969" y="1223601"/>
                      <a:ext cx="541923" cy="765239"/>
                    </a:xfrm>
                    <a:custGeom>
                      <a:avLst/>
                      <a:gdLst>
                        <a:gd name="connsiteX0" fmla="*/ 382784 w 541923"/>
                        <a:gd name="connsiteY0" fmla="*/ 861 h 765239"/>
                        <a:gd name="connsiteX1" fmla="*/ 541923 w 541923"/>
                        <a:gd name="connsiteY1" fmla="*/ 33357 h 765239"/>
                        <a:gd name="connsiteX2" fmla="*/ 525393 w 541923"/>
                        <a:gd name="connsiteY2" fmla="*/ 97515 h 765239"/>
                        <a:gd name="connsiteX3" fmla="*/ 83205 w 541923"/>
                        <a:gd name="connsiteY3" fmla="*/ 403559 h 765239"/>
                        <a:gd name="connsiteX4" fmla="*/ 71021 w 541923"/>
                        <a:gd name="connsiteY4" fmla="*/ 657870 h 765239"/>
                        <a:gd name="connsiteX5" fmla="*/ 94900 w 541923"/>
                        <a:gd name="connsiteY5" fmla="*/ 765239 h 765239"/>
                        <a:gd name="connsiteX6" fmla="*/ 29932 w 541923"/>
                        <a:gd name="connsiteY6" fmla="*/ 765239 h 765239"/>
                        <a:gd name="connsiteX7" fmla="*/ 7501 w 541923"/>
                        <a:gd name="connsiteY7" fmla="*/ 672692 h 765239"/>
                        <a:gd name="connsiteX8" fmla="*/ 23839 w 541923"/>
                        <a:gd name="connsiteY8" fmla="*/ 373852 h 765239"/>
                        <a:gd name="connsiteX9" fmla="*/ 382784 w 541923"/>
                        <a:gd name="connsiteY9" fmla="*/ 861 h 76523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541923" h="765239">
                          <a:moveTo>
                            <a:pt x="382784" y="861"/>
                          </a:moveTo>
                          <a:cubicBezTo>
                            <a:pt x="435317" y="-3202"/>
                            <a:pt x="489289" y="7022"/>
                            <a:pt x="541923" y="33357"/>
                          </a:cubicBezTo>
                          <a:lnTo>
                            <a:pt x="525393" y="97515"/>
                          </a:lnTo>
                          <a:cubicBezTo>
                            <a:pt x="345600" y="-2424"/>
                            <a:pt x="145198" y="136276"/>
                            <a:pt x="83205" y="403559"/>
                          </a:cubicBezTo>
                          <a:cubicBezTo>
                            <a:pt x="63909" y="486755"/>
                            <a:pt x="60212" y="574337"/>
                            <a:pt x="71021" y="657870"/>
                          </a:cubicBezTo>
                          <a:lnTo>
                            <a:pt x="94900" y="765239"/>
                          </a:lnTo>
                          <a:lnTo>
                            <a:pt x="29932" y="765239"/>
                          </a:lnTo>
                          <a:lnTo>
                            <a:pt x="7501" y="672692"/>
                          </a:lnTo>
                          <a:cubicBezTo>
                            <a:pt x="-6235" y="574573"/>
                            <a:pt x="-1290" y="471376"/>
                            <a:pt x="23839" y="373852"/>
                          </a:cubicBezTo>
                          <a:cubicBezTo>
                            <a:pt x="80538" y="153807"/>
                            <a:pt x="225185" y="13048"/>
                            <a:pt x="382784" y="861"/>
                          </a:cubicBezTo>
                          <a:close/>
                        </a:path>
                      </a:pathLst>
                    </a:custGeom>
                    <a:pattFill prst="sphere">
                      <a:fgClr>
                        <a:schemeClr val="accent3">
                          <a:lumMod val="95000"/>
                        </a:schemeClr>
                      </a:fgClr>
                      <a:bgClr>
                        <a:schemeClr val="bg2">
                          <a:lumMod val="60000"/>
                          <a:lumOff val="40000"/>
                        </a:schemeClr>
                      </a:bgClr>
                    </a:patt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grpSp>
                  <p:nvGrpSpPr>
                    <p:cNvPr id="371" name="グループ化 370"/>
                    <p:cNvGrpSpPr/>
                    <p:nvPr/>
                  </p:nvGrpSpPr>
                  <p:grpSpPr>
                    <a:xfrm rot="6300000">
                      <a:off x="3439365" y="1187319"/>
                      <a:ext cx="250668" cy="223503"/>
                      <a:chOff x="4793789" y="1448780"/>
                      <a:chExt cx="402091" cy="358516"/>
                    </a:xfrm>
                    <a:grpFill/>
                  </p:grpSpPr>
                  <p:sp>
                    <p:nvSpPr>
                      <p:cNvPr id="374" name="楕円 373"/>
                      <p:cNvSpPr/>
                      <p:nvPr/>
                    </p:nvSpPr>
                    <p:spPr bwMode="auto">
                      <a:xfrm>
                        <a:off x="4819509" y="1448780"/>
                        <a:ext cx="358516" cy="358516"/>
                      </a:xfrm>
                      <a:prstGeom prst="ellipse">
                        <a:avLst/>
                      </a:prstGeom>
                      <a:pattFill prst="lgCheck">
                        <a:fgClr>
                          <a:schemeClr val="tx1">
                            <a:lumMod val="95000"/>
                            <a:lumOff val="5000"/>
                          </a:schemeClr>
                        </a:fgClr>
                        <a:bgClr>
                          <a:schemeClr val="bg2">
                            <a:lumMod val="60000"/>
                            <a:lumOff val="40000"/>
                          </a:schemeClr>
                        </a:bgClr>
                      </a:pattFill>
                      <a:ln w="12700">
                        <a:noFill/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375" name="楕円 374"/>
                      <p:cNvSpPr/>
                      <p:nvPr/>
                    </p:nvSpPr>
                    <p:spPr bwMode="auto">
                      <a:xfrm>
                        <a:off x="4793789" y="1608858"/>
                        <a:ext cx="402091" cy="45719"/>
                      </a:xfrm>
                      <a:prstGeom prst="ellipse">
                        <a:avLst/>
                      </a:prstGeom>
                      <a:solidFill>
                        <a:schemeClr val="bg1">
                          <a:lumMod val="50000"/>
                        </a:schemeClr>
                      </a:solidFill>
                      <a:ln w="12700">
                        <a:noFill/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  <p:sp>
                  <p:nvSpPr>
                    <p:cNvPr id="372" name="正方形/長方形 371"/>
                    <p:cNvSpPr/>
                    <p:nvPr/>
                  </p:nvSpPr>
                  <p:spPr bwMode="auto">
                    <a:xfrm>
                      <a:off x="2882770" y="1900308"/>
                      <a:ext cx="315035" cy="142285"/>
                    </a:xfrm>
                    <a:prstGeom prst="rect">
                      <a:avLst/>
                    </a:prstGeom>
                    <a:solidFill>
                      <a:schemeClr val="bg1">
                        <a:lumMod val="50000"/>
                      </a:schemeClr>
                    </a:solid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73" name="正方形/長方形 372"/>
                    <p:cNvSpPr/>
                    <p:nvPr/>
                  </p:nvSpPr>
                  <p:spPr bwMode="auto">
                    <a:xfrm>
                      <a:off x="2811595" y="2000251"/>
                      <a:ext cx="457386" cy="56700"/>
                    </a:xfrm>
                    <a:prstGeom prst="rect">
                      <a:avLst/>
                    </a:prstGeom>
                    <a:solidFill>
                      <a:schemeClr val="bg2">
                        <a:lumMod val="50000"/>
                      </a:schemeClr>
                    </a:solid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349" name="グループ化 348"/>
                  <p:cNvGrpSpPr/>
                  <p:nvPr/>
                </p:nvGrpSpPr>
                <p:grpSpPr>
                  <a:xfrm>
                    <a:off x="3575646" y="2172370"/>
                    <a:ext cx="690046" cy="584763"/>
                    <a:chOff x="3827875" y="1940823"/>
                    <a:chExt cx="959495" cy="813101"/>
                  </a:xfrm>
                  <a:grpFill/>
                </p:grpSpPr>
                <p:sp>
                  <p:nvSpPr>
                    <p:cNvPr id="367" name="フリーフォーム 366"/>
                    <p:cNvSpPr/>
                    <p:nvPr/>
                  </p:nvSpPr>
                  <p:spPr bwMode="auto">
                    <a:xfrm>
                      <a:off x="3962890" y="1940823"/>
                      <a:ext cx="644460" cy="716430"/>
                    </a:xfrm>
                    <a:custGeom>
                      <a:avLst/>
                      <a:gdLst>
                        <a:gd name="connsiteX0" fmla="*/ 390971 w 644460"/>
                        <a:gd name="connsiteY0" fmla="*/ 374 h 716430"/>
                        <a:gd name="connsiteX1" fmla="*/ 644460 w 644460"/>
                        <a:gd name="connsiteY1" fmla="*/ 109301 h 716430"/>
                        <a:gd name="connsiteX2" fmla="*/ 597918 w 644460"/>
                        <a:gd name="connsiteY2" fmla="*/ 197815 h 716430"/>
                        <a:gd name="connsiteX3" fmla="*/ 120940 w 644460"/>
                        <a:gd name="connsiteY3" fmla="*/ 378491 h 716430"/>
                        <a:gd name="connsiteX4" fmla="*/ 98561 w 644460"/>
                        <a:gd name="connsiteY4" fmla="*/ 630202 h 716430"/>
                        <a:gd name="connsiteX5" fmla="*/ 114687 w 644460"/>
                        <a:gd name="connsiteY5" fmla="*/ 716430 h 716430"/>
                        <a:gd name="connsiteX6" fmla="*/ 19275 w 644460"/>
                        <a:gd name="connsiteY6" fmla="*/ 716430 h 716430"/>
                        <a:gd name="connsiteX7" fmla="*/ 4276 w 644460"/>
                        <a:gd name="connsiteY7" fmla="*/ 646349 h 716430"/>
                        <a:gd name="connsiteX8" fmla="*/ 38487 w 644460"/>
                        <a:gd name="connsiteY8" fmla="*/ 324478 h 716430"/>
                        <a:gd name="connsiteX9" fmla="*/ 390971 w 644460"/>
                        <a:gd name="connsiteY9" fmla="*/ 374 h 71643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644460" h="716430">
                          <a:moveTo>
                            <a:pt x="390971" y="374"/>
                          </a:moveTo>
                          <a:cubicBezTo>
                            <a:pt x="478125" y="-4048"/>
                            <a:pt x="567366" y="30576"/>
                            <a:pt x="644460" y="109301"/>
                          </a:cubicBezTo>
                          <a:lnTo>
                            <a:pt x="597918" y="197815"/>
                          </a:lnTo>
                          <a:cubicBezTo>
                            <a:pt x="438450" y="5354"/>
                            <a:pt x="201856" y="94974"/>
                            <a:pt x="120940" y="378491"/>
                          </a:cubicBezTo>
                          <a:cubicBezTo>
                            <a:pt x="97901" y="459216"/>
                            <a:pt x="90739" y="546312"/>
                            <a:pt x="98561" y="630202"/>
                          </a:cubicBezTo>
                          <a:lnTo>
                            <a:pt x="114687" y="716430"/>
                          </a:lnTo>
                          <a:lnTo>
                            <a:pt x="19275" y="716430"/>
                          </a:lnTo>
                          <a:lnTo>
                            <a:pt x="4276" y="646349"/>
                          </a:lnTo>
                          <a:cubicBezTo>
                            <a:pt x="-7005" y="538930"/>
                            <a:pt x="3910" y="426985"/>
                            <a:pt x="38487" y="324478"/>
                          </a:cubicBezTo>
                          <a:cubicBezTo>
                            <a:pt x="106253" y="123580"/>
                            <a:pt x="245713" y="7745"/>
                            <a:pt x="390971" y="374"/>
                          </a:cubicBezTo>
                          <a:close/>
                        </a:path>
                      </a:pathLst>
                    </a:custGeom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>
                          <a:lumMod val="65000"/>
                        </a:schemeClr>
                      </a:bgClr>
                    </a:patt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68" name="片側の 2 つの角を丸めた四角形 367"/>
                    <p:cNvSpPr/>
                    <p:nvPr/>
                  </p:nvSpPr>
                  <p:spPr bwMode="auto">
                    <a:xfrm>
                      <a:off x="3827875" y="2573904"/>
                      <a:ext cx="405045" cy="180020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chemeClr val="tx1">
                        <a:lumMod val="95000"/>
                        <a:lumOff val="5000"/>
                      </a:schemeClr>
                    </a:solid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69" name="角丸四角形 368"/>
                    <p:cNvSpPr/>
                    <p:nvPr/>
                  </p:nvSpPr>
                  <p:spPr bwMode="auto">
                    <a:xfrm rot="1800000">
                      <a:off x="4427330" y="1986236"/>
                      <a:ext cx="360040" cy="225025"/>
                    </a:xfrm>
                    <a:prstGeom prst="roundRect">
                      <a:avLst>
                        <a:gd name="adj" fmla="val 50000"/>
                      </a:avLst>
                    </a:prstGeom>
                    <a:pattFill prst="openDmnd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>
                          <a:lumMod val="50000"/>
                        </a:schemeClr>
                      </a:bgClr>
                    </a:patt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350" name="グループ化 349"/>
                  <p:cNvGrpSpPr/>
                  <p:nvPr/>
                </p:nvGrpSpPr>
                <p:grpSpPr>
                  <a:xfrm>
                    <a:off x="5043010" y="1906999"/>
                    <a:ext cx="741991" cy="846924"/>
                    <a:chOff x="5623902" y="1911299"/>
                    <a:chExt cx="738224" cy="842624"/>
                  </a:xfrm>
                  <a:grpFill/>
                </p:grpSpPr>
                <p:sp>
                  <p:nvSpPr>
                    <p:cNvPr id="363" name="フリーフォーム 362"/>
                    <p:cNvSpPr/>
                    <p:nvPr/>
                  </p:nvSpPr>
                  <p:spPr bwMode="auto">
                    <a:xfrm flipH="1">
                      <a:off x="5763090" y="1940823"/>
                      <a:ext cx="410563" cy="716282"/>
                    </a:xfrm>
                    <a:custGeom>
                      <a:avLst/>
                      <a:gdLst>
                        <a:gd name="connsiteX0" fmla="*/ 410563 w 410563"/>
                        <a:gd name="connsiteY0" fmla="*/ 52 h 716282"/>
                        <a:gd name="connsiteX1" fmla="*/ 409922 w 410563"/>
                        <a:gd name="connsiteY1" fmla="*/ 65596 h 716282"/>
                        <a:gd name="connsiteX2" fmla="*/ 86231 w 410563"/>
                        <a:gd name="connsiteY2" fmla="*/ 392969 h 716282"/>
                        <a:gd name="connsiteX3" fmla="*/ 74810 w 410563"/>
                        <a:gd name="connsiteY3" fmla="*/ 680232 h 716282"/>
                        <a:gd name="connsiteX4" fmla="*/ 83276 w 410563"/>
                        <a:gd name="connsiteY4" fmla="*/ 716282 h 716282"/>
                        <a:gd name="connsiteX5" fmla="*/ 15973 w 410563"/>
                        <a:gd name="connsiteY5" fmla="*/ 716282 h 716282"/>
                        <a:gd name="connsiteX6" fmla="*/ 12097 w 410563"/>
                        <a:gd name="connsiteY6" fmla="*/ 701389 h 716282"/>
                        <a:gd name="connsiteX7" fmla="*/ 27173 w 410563"/>
                        <a:gd name="connsiteY7" fmla="*/ 361201 h 716282"/>
                        <a:gd name="connsiteX8" fmla="*/ 410563 w 410563"/>
                        <a:gd name="connsiteY8" fmla="*/ 52 h 71628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410563" h="716282">
                          <a:moveTo>
                            <a:pt x="410563" y="52"/>
                          </a:moveTo>
                          <a:cubicBezTo>
                            <a:pt x="410349" y="21900"/>
                            <a:pt x="410136" y="43748"/>
                            <a:pt x="409922" y="65596"/>
                          </a:cubicBezTo>
                          <a:cubicBezTo>
                            <a:pt x="265649" y="62550"/>
                            <a:pt x="135827" y="193849"/>
                            <a:pt x="86231" y="392969"/>
                          </a:cubicBezTo>
                          <a:cubicBezTo>
                            <a:pt x="63143" y="485664"/>
                            <a:pt x="59449" y="585598"/>
                            <a:pt x="74810" y="680232"/>
                          </a:cubicBezTo>
                          <a:lnTo>
                            <a:pt x="83276" y="716282"/>
                          </a:lnTo>
                          <a:lnTo>
                            <a:pt x="15973" y="716282"/>
                          </a:lnTo>
                          <a:lnTo>
                            <a:pt x="12097" y="701389"/>
                          </a:lnTo>
                          <a:cubicBezTo>
                            <a:pt x="-7990" y="589438"/>
                            <a:pt x="-3126" y="470590"/>
                            <a:pt x="27173" y="361201"/>
                          </a:cubicBezTo>
                          <a:cubicBezTo>
                            <a:pt x="88187" y="140917"/>
                            <a:pt x="241142" y="-3165"/>
                            <a:pt x="410563" y="52"/>
                          </a:cubicBezTo>
                          <a:close/>
                        </a:path>
                      </a:pathLst>
                    </a:custGeom>
                    <a:pattFill prst="wdUpDiag">
                      <a:fgClr>
                        <a:schemeClr val="bg2">
                          <a:lumMod val="50000"/>
                        </a:schemeClr>
                      </a:fgClr>
                      <a:bgClr>
                        <a:schemeClr val="bg2">
                          <a:lumMod val="60000"/>
                          <a:lumOff val="40000"/>
                        </a:schemeClr>
                      </a:bgClr>
                    </a:patt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64" name="片側の 2 つの角を丸めた四角形 363"/>
                    <p:cNvSpPr/>
                    <p:nvPr/>
                  </p:nvSpPr>
                  <p:spPr bwMode="auto">
                    <a:xfrm>
                      <a:off x="5949471" y="2651761"/>
                      <a:ext cx="363370" cy="82406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chemeClr val="bg2">
                        <a:lumMod val="50000"/>
                      </a:schemeClr>
                    </a:solid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65" name="片側の 2 つの角を丸めた四角形 364"/>
                    <p:cNvSpPr/>
                    <p:nvPr/>
                  </p:nvSpPr>
                  <p:spPr bwMode="auto">
                    <a:xfrm>
                      <a:off x="5900186" y="2708204"/>
                      <a:ext cx="461940" cy="45719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chemeClr val="bg2">
                        <a:lumMod val="50000"/>
                      </a:schemeClr>
                    </a:solid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66" name="角丸四角形 365"/>
                    <p:cNvSpPr/>
                    <p:nvPr/>
                  </p:nvSpPr>
                  <p:spPr bwMode="auto">
                    <a:xfrm>
                      <a:off x="5623902" y="1911299"/>
                      <a:ext cx="192086" cy="131294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0070C0"/>
                    </a:solid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351" name="グループ化 350"/>
                  <p:cNvGrpSpPr/>
                  <p:nvPr/>
                </p:nvGrpSpPr>
                <p:grpSpPr>
                  <a:xfrm>
                    <a:off x="4637229" y="2172370"/>
                    <a:ext cx="334186" cy="576153"/>
                    <a:chOff x="2728691" y="1434962"/>
                    <a:chExt cx="464297" cy="800471"/>
                  </a:xfrm>
                  <a:grpFill/>
                </p:grpSpPr>
                <p:sp>
                  <p:nvSpPr>
                    <p:cNvPr id="358" name="楕円 357"/>
                    <p:cNvSpPr/>
                    <p:nvPr/>
                  </p:nvSpPr>
                  <p:spPr bwMode="auto">
                    <a:xfrm>
                      <a:off x="2848327" y="1434962"/>
                      <a:ext cx="225024" cy="236028"/>
                    </a:xfrm>
                    <a:prstGeom prst="ellipse">
                      <a:avLst/>
                    </a:prstGeom>
                    <a:pattFill prst="openDmnd">
                      <a:fgClr>
                        <a:schemeClr val="tx1">
                          <a:lumMod val="85000"/>
                          <a:lumOff val="15000"/>
                        </a:schemeClr>
                      </a:fgClr>
                      <a:bgClr>
                        <a:schemeClr val="bg2">
                          <a:lumMod val="60000"/>
                          <a:lumOff val="40000"/>
                        </a:schemeClr>
                      </a:bgClr>
                    </a:patt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59" name="角丸四角形 358"/>
                    <p:cNvSpPr/>
                    <p:nvPr/>
                  </p:nvSpPr>
                  <p:spPr bwMode="auto">
                    <a:xfrm>
                      <a:off x="2934638" y="1497774"/>
                      <a:ext cx="52402" cy="654143"/>
                    </a:xfrm>
                    <a:prstGeom prst="roundRect">
                      <a:avLst>
                        <a:gd name="adj" fmla="val 50000"/>
                      </a:avLst>
                    </a:prstGeom>
                    <a:pattFill prst="dkHorz">
                      <a:fgClr>
                        <a:schemeClr val="bg1">
                          <a:lumMod val="85000"/>
                        </a:schemeClr>
                      </a:fgClr>
                      <a:bgClr>
                        <a:schemeClr val="accent3">
                          <a:lumMod val="65000"/>
                        </a:schemeClr>
                      </a:bgClr>
                    </a:patt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grpSp>
                  <p:nvGrpSpPr>
                    <p:cNvPr id="360" name="グループ化 359"/>
                    <p:cNvGrpSpPr/>
                    <p:nvPr/>
                  </p:nvGrpSpPr>
                  <p:grpSpPr>
                    <a:xfrm>
                      <a:off x="2728691" y="2132750"/>
                      <a:ext cx="464297" cy="102683"/>
                      <a:chOff x="5900186" y="2651761"/>
                      <a:chExt cx="461940" cy="102162"/>
                    </a:xfrm>
                    <a:grpFill/>
                  </p:grpSpPr>
                  <p:sp>
                    <p:nvSpPr>
                      <p:cNvPr id="361" name="片側の 2 つの角を丸めた四角形 360"/>
                      <p:cNvSpPr/>
                      <p:nvPr/>
                    </p:nvSpPr>
                    <p:spPr bwMode="auto">
                      <a:xfrm>
                        <a:off x="5949471" y="2651761"/>
                        <a:ext cx="363370" cy="82406"/>
                      </a:xfrm>
                      <a:prstGeom prst="round2SameRect">
                        <a:avLst>
                          <a:gd name="adj1" fmla="val 50000"/>
                          <a:gd name="adj2" fmla="val 0"/>
                        </a:avLst>
                      </a:prstGeom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n w="12700">
                        <a:noFill/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362" name="片側の 2 つの角を丸めた四角形 361"/>
                      <p:cNvSpPr/>
                      <p:nvPr/>
                    </p:nvSpPr>
                    <p:spPr bwMode="auto">
                      <a:xfrm>
                        <a:off x="5900186" y="2708204"/>
                        <a:ext cx="461940" cy="45719"/>
                      </a:xfrm>
                      <a:prstGeom prst="round2SameRect">
                        <a:avLst>
                          <a:gd name="adj1" fmla="val 50000"/>
                          <a:gd name="adj2" fmla="val 0"/>
                        </a:avLst>
                      </a:prstGeom>
                      <a:solidFill>
                        <a:schemeClr val="tx1"/>
                      </a:solidFill>
                      <a:ln w="12700">
                        <a:noFill/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</p:grpSp>
              <p:grpSp>
                <p:nvGrpSpPr>
                  <p:cNvPr id="352" name="グループ化 351"/>
                  <p:cNvGrpSpPr/>
                  <p:nvPr/>
                </p:nvGrpSpPr>
                <p:grpSpPr>
                  <a:xfrm flipH="1">
                    <a:off x="5164516" y="2231623"/>
                    <a:ext cx="467268" cy="522301"/>
                    <a:chOff x="3827875" y="1940823"/>
                    <a:chExt cx="959495" cy="813101"/>
                  </a:xfrm>
                  <a:grpFill/>
                </p:grpSpPr>
                <p:sp>
                  <p:nvSpPr>
                    <p:cNvPr id="355" name="フリーフォーム 354"/>
                    <p:cNvSpPr/>
                    <p:nvPr/>
                  </p:nvSpPr>
                  <p:spPr bwMode="auto">
                    <a:xfrm>
                      <a:off x="3962890" y="1940823"/>
                      <a:ext cx="644460" cy="716430"/>
                    </a:xfrm>
                    <a:custGeom>
                      <a:avLst/>
                      <a:gdLst>
                        <a:gd name="connsiteX0" fmla="*/ 390971 w 644460"/>
                        <a:gd name="connsiteY0" fmla="*/ 374 h 716430"/>
                        <a:gd name="connsiteX1" fmla="*/ 644460 w 644460"/>
                        <a:gd name="connsiteY1" fmla="*/ 109301 h 716430"/>
                        <a:gd name="connsiteX2" fmla="*/ 597918 w 644460"/>
                        <a:gd name="connsiteY2" fmla="*/ 197815 h 716430"/>
                        <a:gd name="connsiteX3" fmla="*/ 120940 w 644460"/>
                        <a:gd name="connsiteY3" fmla="*/ 378491 h 716430"/>
                        <a:gd name="connsiteX4" fmla="*/ 98561 w 644460"/>
                        <a:gd name="connsiteY4" fmla="*/ 630202 h 716430"/>
                        <a:gd name="connsiteX5" fmla="*/ 114687 w 644460"/>
                        <a:gd name="connsiteY5" fmla="*/ 716430 h 716430"/>
                        <a:gd name="connsiteX6" fmla="*/ 19275 w 644460"/>
                        <a:gd name="connsiteY6" fmla="*/ 716430 h 716430"/>
                        <a:gd name="connsiteX7" fmla="*/ 4276 w 644460"/>
                        <a:gd name="connsiteY7" fmla="*/ 646349 h 716430"/>
                        <a:gd name="connsiteX8" fmla="*/ 38487 w 644460"/>
                        <a:gd name="connsiteY8" fmla="*/ 324478 h 716430"/>
                        <a:gd name="connsiteX9" fmla="*/ 390971 w 644460"/>
                        <a:gd name="connsiteY9" fmla="*/ 374 h 71643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644460" h="716430">
                          <a:moveTo>
                            <a:pt x="390971" y="374"/>
                          </a:moveTo>
                          <a:cubicBezTo>
                            <a:pt x="478125" y="-4048"/>
                            <a:pt x="567366" y="30576"/>
                            <a:pt x="644460" y="109301"/>
                          </a:cubicBezTo>
                          <a:lnTo>
                            <a:pt x="597918" y="197815"/>
                          </a:lnTo>
                          <a:cubicBezTo>
                            <a:pt x="438450" y="5354"/>
                            <a:pt x="201856" y="94974"/>
                            <a:pt x="120940" y="378491"/>
                          </a:cubicBezTo>
                          <a:cubicBezTo>
                            <a:pt x="97901" y="459216"/>
                            <a:pt x="90739" y="546312"/>
                            <a:pt x="98561" y="630202"/>
                          </a:cubicBezTo>
                          <a:lnTo>
                            <a:pt x="114687" y="716430"/>
                          </a:lnTo>
                          <a:lnTo>
                            <a:pt x="19275" y="716430"/>
                          </a:lnTo>
                          <a:lnTo>
                            <a:pt x="4276" y="646349"/>
                          </a:lnTo>
                          <a:cubicBezTo>
                            <a:pt x="-7005" y="538930"/>
                            <a:pt x="3910" y="426985"/>
                            <a:pt x="38487" y="324478"/>
                          </a:cubicBezTo>
                          <a:cubicBezTo>
                            <a:pt x="106253" y="123580"/>
                            <a:pt x="245713" y="7745"/>
                            <a:pt x="390971" y="3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56" name="片側の 2 つの角を丸めた四角形 355"/>
                    <p:cNvSpPr/>
                    <p:nvPr/>
                  </p:nvSpPr>
                  <p:spPr bwMode="auto">
                    <a:xfrm>
                      <a:off x="3827875" y="2573904"/>
                      <a:ext cx="405045" cy="180020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chemeClr val="bg2">
                        <a:lumMod val="75000"/>
                      </a:schemeClr>
                    </a:solid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57" name="角丸四角形 356"/>
                    <p:cNvSpPr/>
                    <p:nvPr/>
                  </p:nvSpPr>
                  <p:spPr bwMode="auto">
                    <a:xfrm rot="1800000">
                      <a:off x="4427330" y="1986236"/>
                      <a:ext cx="360040" cy="225025"/>
                    </a:xfrm>
                    <a:prstGeom prst="roundRect">
                      <a:avLst>
                        <a:gd name="adj" fmla="val 50000"/>
                      </a:avLst>
                    </a:prstGeom>
                    <a:pattFill prst="lgConfetti">
                      <a:fgClr>
                        <a:schemeClr val="tx1">
                          <a:lumMod val="95000"/>
                          <a:lumOff val="5000"/>
                        </a:schemeClr>
                      </a:fgClr>
                      <a:bgClr>
                        <a:schemeClr val="bg1">
                          <a:lumMod val="50000"/>
                        </a:schemeClr>
                      </a:bgClr>
                    </a:patt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353" name="角丸四角形 352"/>
                  <p:cNvSpPr/>
                  <p:nvPr/>
                </p:nvSpPr>
                <p:spPr bwMode="auto">
                  <a:xfrm>
                    <a:off x="4100416" y="2692296"/>
                    <a:ext cx="185755" cy="64122"/>
                  </a:xfrm>
                  <a:prstGeom prst="roundRect">
                    <a:avLst/>
                  </a:prstGeom>
                  <a:solidFill>
                    <a:srgbClr val="00B0F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54" name="角丸四角形 353"/>
                  <p:cNvSpPr/>
                  <p:nvPr/>
                </p:nvSpPr>
                <p:spPr bwMode="auto">
                  <a:xfrm>
                    <a:off x="4344256" y="2692296"/>
                    <a:ext cx="185755" cy="64122"/>
                  </a:xfrm>
                  <a:prstGeom prst="roundRect">
                    <a:avLst/>
                  </a:prstGeom>
                  <a:solidFill>
                    <a:schemeClr val="bg1">
                      <a:lumMod val="65000"/>
                    </a:schemeClr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342" name="正方形/長方形 72"/>
                <p:cNvSpPr/>
                <p:nvPr/>
              </p:nvSpPr>
              <p:spPr bwMode="auto">
                <a:xfrm>
                  <a:off x="3368755" y="2843935"/>
                  <a:ext cx="3123486" cy="1215135"/>
                </a:xfrm>
                <a:custGeom>
                  <a:avLst/>
                  <a:gdLst>
                    <a:gd name="connsiteX0" fmla="*/ 0 w 3123486"/>
                    <a:gd name="connsiteY0" fmla="*/ 0 h 1215135"/>
                    <a:gd name="connsiteX1" fmla="*/ 3123486 w 3123486"/>
                    <a:gd name="connsiteY1" fmla="*/ 0 h 1215135"/>
                    <a:gd name="connsiteX2" fmla="*/ 3123486 w 3123486"/>
                    <a:gd name="connsiteY2" fmla="*/ 1215135 h 1215135"/>
                    <a:gd name="connsiteX3" fmla="*/ 0 w 3123486"/>
                    <a:gd name="connsiteY3" fmla="*/ 1215135 h 1215135"/>
                    <a:gd name="connsiteX4" fmla="*/ 0 w 3123486"/>
                    <a:gd name="connsiteY4" fmla="*/ 0 h 1215135"/>
                    <a:gd name="connsiteX0" fmla="*/ 0 w 3123486"/>
                    <a:gd name="connsiteY0" fmla="*/ 0 h 1215135"/>
                    <a:gd name="connsiteX1" fmla="*/ 3123486 w 3123486"/>
                    <a:gd name="connsiteY1" fmla="*/ 0 h 1215135"/>
                    <a:gd name="connsiteX2" fmla="*/ 3123486 w 3123486"/>
                    <a:gd name="connsiteY2" fmla="*/ 1215135 h 1215135"/>
                    <a:gd name="connsiteX3" fmla="*/ 1629965 w 3123486"/>
                    <a:gd name="connsiteY3" fmla="*/ 1209905 h 1215135"/>
                    <a:gd name="connsiteX4" fmla="*/ 0 w 3123486"/>
                    <a:gd name="connsiteY4" fmla="*/ 1215135 h 1215135"/>
                    <a:gd name="connsiteX5" fmla="*/ 0 w 3123486"/>
                    <a:gd name="connsiteY5" fmla="*/ 0 h 1215135"/>
                    <a:gd name="connsiteX0" fmla="*/ 1629965 w 3123486"/>
                    <a:gd name="connsiteY0" fmla="*/ 1209905 h 1301345"/>
                    <a:gd name="connsiteX1" fmla="*/ 0 w 3123486"/>
                    <a:gd name="connsiteY1" fmla="*/ 1215135 h 1301345"/>
                    <a:gd name="connsiteX2" fmla="*/ 0 w 3123486"/>
                    <a:gd name="connsiteY2" fmla="*/ 0 h 1301345"/>
                    <a:gd name="connsiteX3" fmla="*/ 3123486 w 3123486"/>
                    <a:gd name="connsiteY3" fmla="*/ 0 h 1301345"/>
                    <a:gd name="connsiteX4" fmla="*/ 3123486 w 3123486"/>
                    <a:gd name="connsiteY4" fmla="*/ 1215135 h 1301345"/>
                    <a:gd name="connsiteX5" fmla="*/ 1721405 w 3123486"/>
                    <a:gd name="connsiteY5" fmla="*/ 1301345 h 1301345"/>
                    <a:gd name="connsiteX0" fmla="*/ 1629965 w 3123486"/>
                    <a:gd name="connsiteY0" fmla="*/ 1209905 h 1215135"/>
                    <a:gd name="connsiteX1" fmla="*/ 0 w 3123486"/>
                    <a:gd name="connsiteY1" fmla="*/ 1215135 h 1215135"/>
                    <a:gd name="connsiteX2" fmla="*/ 0 w 3123486"/>
                    <a:gd name="connsiteY2" fmla="*/ 0 h 1215135"/>
                    <a:gd name="connsiteX3" fmla="*/ 3123486 w 3123486"/>
                    <a:gd name="connsiteY3" fmla="*/ 0 h 1215135"/>
                    <a:gd name="connsiteX4" fmla="*/ 3123486 w 3123486"/>
                    <a:gd name="connsiteY4" fmla="*/ 1215135 h 1215135"/>
                    <a:gd name="connsiteX0" fmla="*/ 0 w 3123486"/>
                    <a:gd name="connsiteY0" fmla="*/ 1215135 h 1215135"/>
                    <a:gd name="connsiteX1" fmla="*/ 0 w 3123486"/>
                    <a:gd name="connsiteY1" fmla="*/ 0 h 1215135"/>
                    <a:gd name="connsiteX2" fmla="*/ 3123486 w 3123486"/>
                    <a:gd name="connsiteY2" fmla="*/ 0 h 1215135"/>
                    <a:gd name="connsiteX3" fmla="*/ 3123486 w 3123486"/>
                    <a:gd name="connsiteY3" fmla="*/ 1215135 h 12151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123486" h="1215135">
                      <a:moveTo>
                        <a:pt x="0" y="1215135"/>
                      </a:moveTo>
                      <a:lnTo>
                        <a:pt x="0" y="0"/>
                      </a:lnTo>
                      <a:lnTo>
                        <a:pt x="3123486" y="0"/>
                      </a:lnTo>
                      <a:lnTo>
                        <a:pt x="3123486" y="1215135"/>
                      </a:lnTo>
                    </a:path>
                  </a:pathLst>
                </a:custGeom>
                <a:pattFill prst="dkVert">
                  <a:fgClr>
                    <a:srgbClr val="FFCC00"/>
                  </a:fgClr>
                  <a:bgClr>
                    <a:srgbClr val="CC9900"/>
                  </a:bgClr>
                </a:patt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3" name="正方形/長方形 342"/>
                <p:cNvSpPr/>
                <p:nvPr/>
              </p:nvSpPr>
              <p:spPr bwMode="auto">
                <a:xfrm>
                  <a:off x="3368755" y="2821545"/>
                  <a:ext cx="3123486" cy="164065"/>
                </a:xfrm>
                <a:prstGeom prst="rect">
                  <a:avLst/>
                </a:prstGeom>
                <a:solidFill>
                  <a:schemeClr val="tx1">
                    <a:alpha val="50000"/>
                  </a:schemeClr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4" name="正方形/長方形 343"/>
                <p:cNvSpPr/>
                <p:nvPr/>
              </p:nvSpPr>
              <p:spPr bwMode="auto">
                <a:xfrm>
                  <a:off x="3247060" y="2753924"/>
                  <a:ext cx="3366874" cy="135015"/>
                </a:xfrm>
                <a:prstGeom prst="rect">
                  <a:avLst/>
                </a:prstGeom>
                <a:pattFill prst="dkVert">
                  <a:fgClr>
                    <a:srgbClr val="FFCC00"/>
                  </a:fgClr>
                  <a:bgClr>
                    <a:srgbClr val="CC9900"/>
                  </a:bgClr>
                </a:patt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33" name="グループ化 332"/>
              <p:cNvGrpSpPr/>
              <p:nvPr/>
            </p:nvGrpSpPr>
            <p:grpSpPr>
              <a:xfrm>
                <a:off x="5950226" y="1804501"/>
                <a:ext cx="1740429" cy="800445"/>
                <a:chOff x="6362969" y="3364528"/>
                <a:chExt cx="1740429" cy="800445"/>
              </a:xfrm>
            </p:grpSpPr>
            <p:sp>
              <p:nvSpPr>
                <p:cNvPr id="334" name="フリーフォーム 333"/>
                <p:cNvSpPr/>
                <p:nvPr/>
              </p:nvSpPr>
              <p:spPr bwMode="auto">
                <a:xfrm>
                  <a:off x="7035478" y="336452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rgbClr val="6699FF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5" name="フリーフォーム 334"/>
                <p:cNvSpPr/>
                <p:nvPr/>
              </p:nvSpPr>
              <p:spPr bwMode="auto">
                <a:xfrm>
                  <a:off x="7500298" y="336452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rgbClr val="6699FF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6" name="フリーフォーム 335"/>
                <p:cNvSpPr/>
                <p:nvPr/>
              </p:nvSpPr>
              <p:spPr bwMode="auto">
                <a:xfrm>
                  <a:off x="7267888" y="343310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chemeClr val="accent1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7" name="フリーフォーム 336"/>
                <p:cNvSpPr/>
                <p:nvPr/>
              </p:nvSpPr>
              <p:spPr bwMode="auto">
                <a:xfrm>
                  <a:off x="7713658" y="343310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chemeClr val="accent1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8" name="フリーフォーム 337"/>
                <p:cNvSpPr/>
                <p:nvPr/>
              </p:nvSpPr>
              <p:spPr bwMode="auto">
                <a:xfrm>
                  <a:off x="6587759" y="336452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rgbClr val="6699FF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9" name="フリーフォーム 338"/>
                <p:cNvSpPr/>
                <p:nvPr/>
              </p:nvSpPr>
              <p:spPr bwMode="auto">
                <a:xfrm>
                  <a:off x="6362969" y="345596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chemeClr val="accent1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0" name="フリーフォーム 339"/>
                <p:cNvSpPr/>
                <p:nvPr/>
              </p:nvSpPr>
              <p:spPr bwMode="auto">
                <a:xfrm>
                  <a:off x="6810688" y="345596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chemeClr val="accent1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457" name="グループ化 456"/>
          <p:cNvGrpSpPr/>
          <p:nvPr/>
        </p:nvGrpSpPr>
        <p:grpSpPr>
          <a:xfrm>
            <a:off x="7827851" y="875908"/>
            <a:ext cx="1744944" cy="1729038"/>
            <a:chOff x="7827851" y="875908"/>
            <a:chExt cx="1744944" cy="1729038"/>
          </a:xfrm>
        </p:grpSpPr>
        <p:grpSp>
          <p:nvGrpSpPr>
            <p:cNvPr id="458" name="グループ化 457"/>
            <p:cNvGrpSpPr/>
            <p:nvPr/>
          </p:nvGrpSpPr>
          <p:grpSpPr>
            <a:xfrm>
              <a:off x="7937410" y="875908"/>
              <a:ext cx="1516670" cy="1125814"/>
              <a:chOff x="7937410" y="875908"/>
              <a:chExt cx="1516670" cy="1125814"/>
            </a:xfrm>
          </p:grpSpPr>
          <p:sp>
            <p:nvSpPr>
              <p:cNvPr id="612" name="正方形/長方形 611"/>
              <p:cNvSpPr/>
              <p:nvPr/>
            </p:nvSpPr>
            <p:spPr bwMode="auto">
              <a:xfrm>
                <a:off x="7937410" y="875908"/>
                <a:ext cx="1516669" cy="1125814"/>
              </a:xfrm>
              <a:prstGeom prst="rect">
                <a:avLst/>
              </a:prstGeom>
              <a:solidFill>
                <a:schemeClr val="bg1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613" name="グループ化 612"/>
              <p:cNvGrpSpPr/>
              <p:nvPr/>
            </p:nvGrpSpPr>
            <p:grpSpPr>
              <a:xfrm>
                <a:off x="7937411" y="875908"/>
                <a:ext cx="1516669" cy="1125813"/>
                <a:chOff x="2247610" y="2632365"/>
                <a:chExt cx="3240343" cy="1898170"/>
              </a:xfrm>
              <a:solidFill>
                <a:srgbClr val="C00000"/>
              </a:solidFill>
            </p:grpSpPr>
            <p:sp>
              <p:nvSpPr>
                <p:cNvPr id="614" name="正方形/長方形 613"/>
                <p:cNvSpPr/>
                <p:nvPr/>
              </p:nvSpPr>
              <p:spPr bwMode="auto">
                <a:xfrm>
                  <a:off x="3174013" y="263236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15" name="正方形/長方形 614"/>
                <p:cNvSpPr/>
                <p:nvPr/>
              </p:nvSpPr>
              <p:spPr bwMode="auto">
                <a:xfrm>
                  <a:off x="2247610" y="263236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16" name="正方形/長方形 615"/>
                <p:cNvSpPr/>
                <p:nvPr/>
              </p:nvSpPr>
              <p:spPr bwMode="auto">
                <a:xfrm>
                  <a:off x="4099270" y="263236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17" name="正方形/長方形 616"/>
                <p:cNvSpPr/>
                <p:nvPr/>
              </p:nvSpPr>
              <p:spPr bwMode="auto">
                <a:xfrm>
                  <a:off x="3636293" y="290414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18" name="正方形/長方形 617"/>
                <p:cNvSpPr/>
                <p:nvPr/>
              </p:nvSpPr>
              <p:spPr bwMode="auto">
                <a:xfrm>
                  <a:off x="2709890" y="290414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19" name="正方形/長方形 618"/>
                <p:cNvSpPr/>
                <p:nvPr/>
              </p:nvSpPr>
              <p:spPr bwMode="auto">
                <a:xfrm>
                  <a:off x="4561550" y="290414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20" name="正方形/長方形 619"/>
                <p:cNvSpPr/>
                <p:nvPr/>
              </p:nvSpPr>
              <p:spPr bwMode="auto">
                <a:xfrm>
                  <a:off x="3174013" y="317592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21" name="正方形/長方形 620"/>
                <p:cNvSpPr/>
                <p:nvPr/>
              </p:nvSpPr>
              <p:spPr bwMode="auto">
                <a:xfrm>
                  <a:off x="2247610" y="317592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22" name="正方形/長方形 621"/>
                <p:cNvSpPr/>
                <p:nvPr/>
              </p:nvSpPr>
              <p:spPr bwMode="auto">
                <a:xfrm>
                  <a:off x="4099270" y="317592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23" name="正方形/長方形 622"/>
                <p:cNvSpPr/>
                <p:nvPr/>
              </p:nvSpPr>
              <p:spPr bwMode="auto">
                <a:xfrm>
                  <a:off x="3636293" y="344770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24" name="正方形/長方形 623"/>
                <p:cNvSpPr/>
                <p:nvPr/>
              </p:nvSpPr>
              <p:spPr bwMode="auto">
                <a:xfrm>
                  <a:off x="2709890" y="344770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25" name="正方形/長方形 624"/>
                <p:cNvSpPr/>
                <p:nvPr/>
              </p:nvSpPr>
              <p:spPr bwMode="auto">
                <a:xfrm>
                  <a:off x="4561550" y="344770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26" name="正方形/長方形 625"/>
                <p:cNvSpPr/>
                <p:nvPr/>
              </p:nvSpPr>
              <p:spPr bwMode="auto">
                <a:xfrm>
                  <a:off x="3174013" y="372456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27" name="正方形/長方形 626"/>
                <p:cNvSpPr/>
                <p:nvPr/>
              </p:nvSpPr>
              <p:spPr bwMode="auto">
                <a:xfrm>
                  <a:off x="2247610" y="372456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28" name="正方形/長方形 627"/>
                <p:cNvSpPr/>
                <p:nvPr/>
              </p:nvSpPr>
              <p:spPr bwMode="auto">
                <a:xfrm>
                  <a:off x="4099270" y="372456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29" name="正方形/長方形 628"/>
                <p:cNvSpPr/>
                <p:nvPr/>
              </p:nvSpPr>
              <p:spPr bwMode="auto">
                <a:xfrm>
                  <a:off x="3636293" y="399634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30" name="正方形/長方形 629"/>
                <p:cNvSpPr/>
                <p:nvPr/>
              </p:nvSpPr>
              <p:spPr bwMode="auto">
                <a:xfrm>
                  <a:off x="2709890" y="399634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31" name="正方形/長方形 630"/>
                <p:cNvSpPr/>
                <p:nvPr/>
              </p:nvSpPr>
              <p:spPr bwMode="auto">
                <a:xfrm>
                  <a:off x="4561550" y="399634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32" name="正方形/長方形 631"/>
                <p:cNvSpPr/>
                <p:nvPr/>
              </p:nvSpPr>
              <p:spPr bwMode="auto">
                <a:xfrm>
                  <a:off x="3174013" y="426050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33" name="正方形/長方形 632"/>
                <p:cNvSpPr/>
                <p:nvPr/>
              </p:nvSpPr>
              <p:spPr bwMode="auto">
                <a:xfrm>
                  <a:off x="2247610" y="426050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34" name="正方形/長方形 633"/>
                <p:cNvSpPr/>
                <p:nvPr/>
              </p:nvSpPr>
              <p:spPr bwMode="auto">
                <a:xfrm>
                  <a:off x="4099270" y="426050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35" name="正方形/長方形 634"/>
                <p:cNvSpPr/>
                <p:nvPr/>
              </p:nvSpPr>
              <p:spPr bwMode="auto">
                <a:xfrm>
                  <a:off x="5023830" y="263236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36" name="正方形/長方形 635"/>
                <p:cNvSpPr/>
                <p:nvPr/>
              </p:nvSpPr>
              <p:spPr bwMode="auto">
                <a:xfrm>
                  <a:off x="5023830" y="317592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37" name="正方形/長方形 636"/>
                <p:cNvSpPr/>
                <p:nvPr/>
              </p:nvSpPr>
              <p:spPr bwMode="auto">
                <a:xfrm>
                  <a:off x="5023830" y="372456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38" name="正方形/長方形 637"/>
                <p:cNvSpPr/>
                <p:nvPr/>
              </p:nvSpPr>
              <p:spPr bwMode="auto">
                <a:xfrm>
                  <a:off x="5023830" y="426050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459" name="グループ化 458"/>
            <p:cNvGrpSpPr/>
            <p:nvPr/>
          </p:nvGrpSpPr>
          <p:grpSpPr>
            <a:xfrm>
              <a:off x="8434430" y="988266"/>
              <a:ext cx="699167" cy="862957"/>
              <a:chOff x="8238365" y="896106"/>
              <a:chExt cx="1258507" cy="1553332"/>
            </a:xfrm>
          </p:grpSpPr>
          <p:grpSp>
            <p:nvGrpSpPr>
              <p:cNvPr id="551" name="グループ化 550"/>
              <p:cNvGrpSpPr/>
              <p:nvPr/>
            </p:nvGrpSpPr>
            <p:grpSpPr>
              <a:xfrm rot="286141">
                <a:off x="9044317" y="1191384"/>
                <a:ext cx="244869" cy="513102"/>
                <a:chOff x="1404856" y="452354"/>
                <a:chExt cx="2804204" cy="5875979"/>
              </a:xfrm>
            </p:grpSpPr>
            <p:sp>
              <p:nvSpPr>
                <p:cNvPr id="602" name="角丸四角形 601"/>
                <p:cNvSpPr/>
                <p:nvPr/>
              </p:nvSpPr>
              <p:spPr bwMode="auto">
                <a:xfrm rot="15117051">
                  <a:off x="512304" y="3207791"/>
                  <a:ext cx="2768438" cy="89786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03" name="フリーフォーム 602"/>
                <p:cNvSpPr/>
                <p:nvPr/>
              </p:nvSpPr>
              <p:spPr bwMode="auto">
                <a:xfrm rot="14603525">
                  <a:off x="749224" y="1767361"/>
                  <a:ext cx="2980455" cy="1669192"/>
                </a:xfrm>
                <a:custGeom>
                  <a:avLst/>
                  <a:gdLst>
                    <a:gd name="connsiteX0" fmla="*/ 798882 w 825245"/>
                    <a:gd name="connsiteY0" fmla="*/ 353213 h 506869"/>
                    <a:gd name="connsiteX1" fmla="*/ 825245 w 825245"/>
                    <a:gd name="connsiteY1" fmla="*/ 416859 h 506869"/>
                    <a:gd name="connsiteX2" fmla="*/ 735235 w 825245"/>
                    <a:gd name="connsiteY2" fmla="*/ 506869 h 506869"/>
                    <a:gd name="connsiteX3" fmla="*/ 421248 w 825245"/>
                    <a:gd name="connsiteY3" fmla="*/ 506869 h 506869"/>
                    <a:gd name="connsiteX4" fmla="*/ 386212 w 825245"/>
                    <a:gd name="connsiteY4" fmla="*/ 499795 h 506869"/>
                    <a:gd name="connsiteX5" fmla="*/ 385477 w 825245"/>
                    <a:gd name="connsiteY5" fmla="*/ 499300 h 506869"/>
                    <a:gd name="connsiteX6" fmla="*/ 381172 w 825245"/>
                    <a:gd name="connsiteY6" fmla="*/ 498462 h 506869"/>
                    <a:gd name="connsiteX7" fmla="*/ 351396 w 825245"/>
                    <a:gd name="connsiteY7" fmla="*/ 478689 h 506869"/>
                    <a:gd name="connsiteX8" fmla="*/ 26363 w 825245"/>
                    <a:gd name="connsiteY8" fmla="*/ 153657 h 506869"/>
                    <a:gd name="connsiteX9" fmla="*/ 26363 w 825245"/>
                    <a:gd name="connsiteY9" fmla="*/ 26363 h 506869"/>
                    <a:gd name="connsiteX10" fmla="*/ 153656 w 825245"/>
                    <a:gd name="connsiteY10" fmla="*/ 26363 h 506869"/>
                    <a:gd name="connsiteX11" fmla="*/ 454142 w 825245"/>
                    <a:gd name="connsiteY11" fmla="*/ 326849 h 506869"/>
                    <a:gd name="connsiteX12" fmla="*/ 735235 w 825245"/>
                    <a:gd name="connsiteY12" fmla="*/ 326849 h 506869"/>
                    <a:gd name="connsiteX13" fmla="*/ 798882 w 825245"/>
                    <a:gd name="connsiteY13" fmla="*/ 353213 h 5068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825245" h="506869">
                      <a:moveTo>
                        <a:pt x="798882" y="353213"/>
                      </a:moveTo>
                      <a:cubicBezTo>
                        <a:pt x="815170" y="369501"/>
                        <a:pt x="825245" y="392004"/>
                        <a:pt x="825245" y="416859"/>
                      </a:cubicBezTo>
                      <a:cubicBezTo>
                        <a:pt x="825245" y="466570"/>
                        <a:pt x="784946" y="506869"/>
                        <a:pt x="735235" y="506869"/>
                      </a:cubicBezTo>
                      <a:lnTo>
                        <a:pt x="421248" y="506869"/>
                      </a:lnTo>
                      <a:cubicBezTo>
                        <a:pt x="408820" y="506869"/>
                        <a:pt x="396981" y="504350"/>
                        <a:pt x="386212" y="499795"/>
                      </a:cubicBezTo>
                      <a:lnTo>
                        <a:pt x="385477" y="499300"/>
                      </a:lnTo>
                      <a:lnTo>
                        <a:pt x="381172" y="498462"/>
                      </a:lnTo>
                      <a:cubicBezTo>
                        <a:pt x="370336" y="494068"/>
                        <a:pt x="360183" y="487477"/>
                        <a:pt x="351396" y="478689"/>
                      </a:cubicBezTo>
                      <a:lnTo>
                        <a:pt x="26363" y="153657"/>
                      </a:lnTo>
                      <a:cubicBezTo>
                        <a:pt x="-8788" y="118506"/>
                        <a:pt x="-8788" y="61514"/>
                        <a:pt x="26363" y="26363"/>
                      </a:cubicBezTo>
                      <a:cubicBezTo>
                        <a:pt x="61514" y="-8788"/>
                        <a:pt x="118505" y="-8788"/>
                        <a:pt x="153656" y="26363"/>
                      </a:cubicBezTo>
                      <a:lnTo>
                        <a:pt x="454142" y="326849"/>
                      </a:lnTo>
                      <a:lnTo>
                        <a:pt x="735235" y="326849"/>
                      </a:lnTo>
                      <a:cubicBezTo>
                        <a:pt x="760090" y="326849"/>
                        <a:pt x="782593" y="336924"/>
                        <a:pt x="798882" y="353213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604" name="グループ化 603"/>
                <p:cNvGrpSpPr/>
                <p:nvPr/>
              </p:nvGrpSpPr>
              <p:grpSpPr>
                <a:xfrm>
                  <a:off x="1510958" y="452354"/>
                  <a:ext cx="2698102" cy="5875979"/>
                  <a:chOff x="1510958" y="452354"/>
                  <a:chExt cx="2698102" cy="5875979"/>
                </a:xfrm>
              </p:grpSpPr>
              <p:sp>
                <p:nvSpPr>
                  <p:cNvPr id="605" name="フリーフォーム 604"/>
                  <p:cNvSpPr/>
                  <p:nvPr/>
                </p:nvSpPr>
                <p:spPr bwMode="auto">
                  <a:xfrm rot="15117051">
                    <a:off x="451228" y="3399779"/>
                    <a:ext cx="2741582" cy="622121"/>
                  </a:xfrm>
                  <a:custGeom>
                    <a:avLst/>
                    <a:gdLst>
                      <a:gd name="connsiteX0" fmla="*/ 2725306 w 2760587"/>
                      <a:gd name="connsiteY0" fmla="*/ 623681 h 642744"/>
                      <a:gd name="connsiteX1" fmla="*/ 2714959 w 2760587"/>
                      <a:gd name="connsiteY1" fmla="*/ 642744 h 642744"/>
                      <a:gd name="connsiteX2" fmla="*/ 2722811 w 2760587"/>
                      <a:gd name="connsiteY2" fmla="*/ 564856 h 642744"/>
                      <a:gd name="connsiteX3" fmla="*/ 2722812 w 2760587"/>
                      <a:gd name="connsiteY3" fmla="*/ 564857 h 642744"/>
                      <a:gd name="connsiteX4" fmla="*/ 2273877 w 2760587"/>
                      <a:gd name="connsiteY4" fmla="*/ 115921 h 642744"/>
                      <a:gd name="connsiteX5" fmla="*/ 403308 w 2760587"/>
                      <a:gd name="connsiteY5" fmla="*/ 115921 h 642744"/>
                      <a:gd name="connsiteX6" fmla="*/ 31044 w 2760587"/>
                      <a:gd name="connsiteY6" fmla="*/ 313853 h 642744"/>
                      <a:gd name="connsiteX7" fmla="*/ 0 w 2760587"/>
                      <a:gd name="connsiteY7" fmla="*/ 371047 h 642744"/>
                      <a:gd name="connsiteX8" fmla="*/ 1269 w 2760587"/>
                      <a:gd name="connsiteY8" fmla="*/ 358459 h 642744"/>
                      <a:gd name="connsiteX9" fmla="*/ 441083 w 2760587"/>
                      <a:gd name="connsiteY9" fmla="*/ 0 h 642744"/>
                      <a:gd name="connsiteX10" fmla="*/ 2311652 w 2760587"/>
                      <a:gd name="connsiteY10" fmla="*/ 0 h 642744"/>
                      <a:gd name="connsiteX11" fmla="*/ 2760587 w 2760587"/>
                      <a:gd name="connsiteY11" fmla="*/ 448935 h 642744"/>
                      <a:gd name="connsiteX12" fmla="*/ 2760586 w 2760587"/>
                      <a:gd name="connsiteY12" fmla="*/ 448935 h 642744"/>
                      <a:gd name="connsiteX13" fmla="*/ 2725306 w 2760587"/>
                      <a:gd name="connsiteY13" fmla="*/ 623681 h 64274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2760587" h="642744">
                        <a:moveTo>
                          <a:pt x="2725306" y="623681"/>
                        </a:moveTo>
                        <a:lnTo>
                          <a:pt x="2714959" y="642744"/>
                        </a:lnTo>
                        <a:lnTo>
                          <a:pt x="2722811" y="564856"/>
                        </a:lnTo>
                        <a:lnTo>
                          <a:pt x="2722812" y="564857"/>
                        </a:lnTo>
                        <a:cubicBezTo>
                          <a:pt x="2722812" y="316916"/>
                          <a:pt x="2521817" y="115922"/>
                          <a:pt x="2273877" y="115921"/>
                        </a:cubicBezTo>
                        <a:lnTo>
                          <a:pt x="403308" y="115921"/>
                        </a:lnTo>
                        <a:cubicBezTo>
                          <a:pt x="248345" y="115921"/>
                          <a:pt x="111721" y="194435"/>
                          <a:pt x="31044" y="313853"/>
                        </a:cubicBezTo>
                        <a:lnTo>
                          <a:pt x="0" y="371047"/>
                        </a:lnTo>
                        <a:lnTo>
                          <a:pt x="1269" y="358459"/>
                        </a:lnTo>
                        <a:cubicBezTo>
                          <a:pt x="43130" y="153887"/>
                          <a:pt x="224136" y="0"/>
                          <a:pt x="441083" y="0"/>
                        </a:cubicBezTo>
                        <a:lnTo>
                          <a:pt x="2311652" y="0"/>
                        </a:lnTo>
                        <a:cubicBezTo>
                          <a:pt x="2559592" y="0"/>
                          <a:pt x="2760587" y="200995"/>
                          <a:pt x="2760587" y="448935"/>
                        </a:cubicBezTo>
                        <a:lnTo>
                          <a:pt x="2760586" y="448935"/>
                        </a:lnTo>
                        <a:cubicBezTo>
                          <a:pt x="2760586" y="510920"/>
                          <a:pt x="2748024" y="569971"/>
                          <a:pt x="2725306" y="623681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60000"/>
                      <a:lumOff val="4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606" name="フリーフォーム 605"/>
                  <p:cNvSpPr/>
                  <p:nvPr/>
                </p:nvSpPr>
                <p:spPr bwMode="auto">
                  <a:xfrm rot="17105215">
                    <a:off x="605999" y="2122128"/>
                    <a:ext cx="2928510" cy="891961"/>
                  </a:xfrm>
                  <a:custGeom>
                    <a:avLst/>
                    <a:gdLst>
                      <a:gd name="connsiteX0" fmla="*/ 2814373 w 2814373"/>
                      <a:gd name="connsiteY0" fmla="*/ 57218 h 940092"/>
                      <a:gd name="connsiteX1" fmla="*/ 2788645 w 2814373"/>
                      <a:gd name="connsiteY1" fmla="*/ 54817 h 940092"/>
                      <a:gd name="connsiteX2" fmla="*/ 2547991 w 2814373"/>
                      <a:gd name="connsiteY2" fmla="*/ 151894 h 940092"/>
                      <a:gd name="connsiteX3" fmla="*/ 1796453 w 2814373"/>
                      <a:gd name="connsiteY3" fmla="*/ 883805 h 940092"/>
                      <a:gd name="connsiteX4" fmla="*/ 189680 w 2814373"/>
                      <a:gd name="connsiteY4" fmla="*/ 883805 h 940092"/>
                      <a:gd name="connsiteX5" fmla="*/ 57207 w 2814373"/>
                      <a:gd name="connsiteY5" fmla="*/ 909852 h 940092"/>
                      <a:gd name="connsiteX6" fmla="*/ 0 w 2814373"/>
                      <a:gd name="connsiteY6" fmla="*/ 940092 h 940092"/>
                      <a:gd name="connsiteX7" fmla="*/ 15972 w 2814373"/>
                      <a:gd name="connsiteY7" fmla="*/ 910665 h 940092"/>
                      <a:gd name="connsiteX8" fmla="*/ 272647 w 2814373"/>
                      <a:gd name="connsiteY8" fmla="*/ 774193 h 940092"/>
                      <a:gd name="connsiteX9" fmla="*/ 1734026 w 2814373"/>
                      <a:gd name="connsiteY9" fmla="*/ 774192 h 940092"/>
                      <a:gd name="connsiteX10" fmla="*/ 2417559 w 2814373"/>
                      <a:gd name="connsiteY10" fmla="*/ 90660 h 940092"/>
                      <a:gd name="connsiteX11" fmla="*/ 2636437 w 2814373"/>
                      <a:gd name="connsiteY11" fmla="*/ 0 h 940092"/>
                      <a:gd name="connsiteX12" fmla="*/ 2806757 w 2814373"/>
                      <a:gd name="connsiteY12" fmla="*/ 50997 h 94009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2814373" h="940092">
                        <a:moveTo>
                          <a:pt x="2814373" y="57218"/>
                        </a:moveTo>
                        <a:lnTo>
                          <a:pt x="2788645" y="54817"/>
                        </a:lnTo>
                        <a:cubicBezTo>
                          <a:pt x="2701544" y="54817"/>
                          <a:pt x="2614447" y="87177"/>
                          <a:pt x="2547991" y="151894"/>
                        </a:cubicBezTo>
                        <a:lnTo>
                          <a:pt x="1796453" y="883805"/>
                        </a:lnTo>
                        <a:lnTo>
                          <a:pt x="189680" y="883805"/>
                        </a:lnTo>
                        <a:cubicBezTo>
                          <a:pt x="142690" y="883806"/>
                          <a:pt x="97924" y="893080"/>
                          <a:pt x="57207" y="909852"/>
                        </a:cubicBezTo>
                        <a:lnTo>
                          <a:pt x="0" y="940092"/>
                        </a:lnTo>
                        <a:lnTo>
                          <a:pt x="15972" y="910665"/>
                        </a:lnTo>
                        <a:cubicBezTo>
                          <a:pt x="71599" y="828328"/>
                          <a:pt x="165801" y="774193"/>
                          <a:pt x="272647" y="774193"/>
                        </a:cubicBezTo>
                        <a:lnTo>
                          <a:pt x="1734026" y="774192"/>
                        </a:lnTo>
                        <a:lnTo>
                          <a:pt x="2417559" y="90660"/>
                        </a:lnTo>
                        <a:cubicBezTo>
                          <a:pt x="2478002" y="30221"/>
                          <a:pt x="2557218" y="0"/>
                          <a:pt x="2636437" y="0"/>
                        </a:cubicBezTo>
                        <a:cubicBezTo>
                          <a:pt x="2695852" y="0"/>
                          <a:pt x="2755264" y="17000"/>
                          <a:pt x="2806757" y="50997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60000"/>
                      <a:lumOff val="4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607" name="フリーフォーム 606"/>
                  <p:cNvSpPr/>
                  <p:nvPr/>
                </p:nvSpPr>
                <p:spPr bwMode="auto">
                  <a:xfrm rot="14603525">
                    <a:off x="1089776" y="1188755"/>
                    <a:ext cx="2980455" cy="1669192"/>
                  </a:xfrm>
                  <a:custGeom>
                    <a:avLst/>
                    <a:gdLst>
                      <a:gd name="connsiteX0" fmla="*/ 798882 w 825245"/>
                      <a:gd name="connsiteY0" fmla="*/ 353213 h 506869"/>
                      <a:gd name="connsiteX1" fmla="*/ 825245 w 825245"/>
                      <a:gd name="connsiteY1" fmla="*/ 416859 h 506869"/>
                      <a:gd name="connsiteX2" fmla="*/ 735235 w 825245"/>
                      <a:gd name="connsiteY2" fmla="*/ 506869 h 506869"/>
                      <a:gd name="connsiteX3" fmla="*/ 421248 w 825245"/>
                      <a:gd name="connsiteY3" fmla="*/ 506869 h 506869"/>
                      <a:gd name="connsiteX4" fmla="*/ 386212 w 825245"/>
                      <a:gd name="connsiteY4" fmla="*/ 499795 h 506869"/>
                      <a:gd name="connsiteX5" fmla="*/ 385477 w 825245"/>
                      <a:gd name="connsiteY5" fmla="*/ 499300 h 506869"/>
                      <a:gd name="connsiteX6" fmla="*/ 381172 w 825245"/>
                      <a:gd name="connsiteY6" fmla="*/ 498462 h 506869"/>
                      <a:gd name="connsiteX7" fmla="*/ 351396 w 825245"/>
                      <a:gd name="connsiteY7" fmla="*/ 478689 h 506869"/>
                      <a:gd name="connsiteX8" fmla="*/ 26363 w 825245"/>
                      <a:gd name="connsiteY8" fmla="*/ 153657 h 506869"/>
                      <a:gd name="connsiteX9" fmla="*/ 26363 w 825245"/>
                      <a:gd name="connsiteY9" fmla="*/ 26363 h 506869"/>
                      <a:gd name="connsiteX10" fmla="*/ 153656 w 825245"/>
                      <a:gd name="connsiteY10" fmla="*/ 26363 h 506869"/>
                      <a:gd name="connsiteX11" fmla="*/ 454142 w 825245"/>
                      <a:gd name="connsiteY11" fmla="*/ 326849 h 506869"/>
                      <a:gd name="connsiteX12" fmla="*/ 735235 w 825245"/>
                      <a:gd name="connsiteY12" fmla="*/ 326849 h 506869"/>
                      <a:gd name="connsiteX13" fmla="*/ 798882 w 825245"/>
                      <a:gd name="connsiteY13" fmla="*/ 353213 h 5068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825245" h="506869">
                        <a:moveTo>
                          <a:pt x="798882" y="353213"/>
                        </a:moveTo>
                        <a:cubicBezTo>
                          <a:pt x="815170" y="369501"/>
                          <a:pt x="825245" y="392004"/>
                          <a:pt x="825245" y="416859"/>
                        </a:cubicBezTo>
                        <a:cubicBezTo>
                          <a:pt x="825245" y="466570"/>
                          <a:pt x="784946" y="506869"/>
                          <a:pt x="735235" y="506869"/>
                        </a:cubicBezTo>
                        <a:lnTo>
                          <a:pt x="421248" y="506869"/>
                        </a:lnTo>
                        <a:cubicBezTo>
                          <a:pt x="408820" y="506869"/>
                          <a:pt x="396981" y="504350"/>
                          <a:pt x="386212" y="499795"/>
                        </a:cubicBezTo>
                        <a:lnTo>
                          <a:pt x="385477" y="499300"/>
                        </a:lnTo>
                        <a:lnTo>
                          <a:pt x="381172" y="498462"/>
                        </a:lnTo>
                        <a:cubicBezTo>
                          <a:pt x="370336" y="494068"/>
                          <a:pt x="360183" y="487477"/>
                          <a:pt x="351396" y="478689"/>
                        </a:cubicBezTo>
                        <a:lnTo>
                          <a:pt x="26363" y="153657"/>
                        </a:lnTo>
                        <a:cubicBezTo>
                          <a:pt x="-8788" y="118506"/>
                          <a:pt x="-8788" y="61514"/>
                          <a:pt x="26363" y="26363"/>
                        </a:cubicBezTo>
                        <a:cubicBezTo>
                          <a:pt x="61514" y="-8788"/>
                          <a:pt x="118505" y="-8788"/>
                          <a:pt x="153656" y="26363"/>
                        </a:cubicBezTo>
                        <a:lnTo>
                          <a:pt x="454142" y="326849"/>
                        </a:lnTo>
                        <a:lnTo>
                          <a:pt x="735235" y="326849"/>
                        </a:lnTo>
                        <a:cubicBezTo>
                          <a:pt x="760090" y="326849"/>
                          <a:pt x="782593" y="336924"/>
                          <a:pt x="798882" y="353213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608" name="フリーフォーム 607"/>
                  <p:cNvSpPr/>
                  <p:nvPr/>
                </p:nvSpPr>
                <p:spPr bwMode="auto">
                  <a:xfrm rot="17105215">
                    <a:off x="946551" y="1543522"/>
                    <a:ext cx="2928510" cy="891961"/>
                  </a:xfrm>
                  <a:custGeom>
                    <a:avLst/>
                    <a:gdLst>
                      <a:gd name="connsiteX0" fmla="*/ 2814373 w 2814373"/>
                      <a:gd name="connsiteY0" fmla="*/ 57218 h 940092"/>
                      <a:gd name="connsiteX1" fmla="*/ 2788645 w 2814373"/>
                      <a:gd name="connsiteY1" fmla="*/ 54817 h 940092"/>
                      <a:gd name="connsiteX2" fmla="*/ 2547991 w 2814373"/>
                      <a:gd name="connsiteY2" fmla="*/ 151894 h 940092"/>
                      <a:gd name="connsiteX3" fmla="*/ 1796453 w 2814373"/>
                      <a:gd name="connsiteY3" fmla="*/ 883805 h 940092"/>
                      <a:gd name="connsiteX4" fmla="*/ 189680 w 2814373"/>
                      <a:gd name="connsiteY4" fmla="*/ 883805 h 940092"/>
                      <a:gd name="connsiteX5" fmla="*/ 57207 w 2814373"/>
                      <a:gd name="connsiteY5" fmla="*/ 909852 h 940092"/>
                      <a:gd name="connsiteX6" fmla="*/ 0 w 2814373"/>
                      <a:gd name="connsiteY6" fmla="*/ 940092 h 940092"/>
                      <a:gd name="connsiteX7" fmla="*/ 15972 w 2814373"/>
                      <a:gd name="connsiteY7" fmla="*/ 910665 h 940092"/>
                      <a:gd name="connsiteX8" fmla="*/ 272647 w 2814373"/>
                      <a:gd name="connsiteY8" fmla="*/ 774193 h 940092"/>
                      <a:gd name="connsiteX9" fmla="*/ 1734026 w 2814373"/>
                      <a:gd name="connsiteY9" fmla="*/ 774192 h 940092"/>
                      <a:gd name="connsiteX10" fmla="*/ 2417559 w 2814373"/>
                      <a:gd name="connsiteY10" fmla="*/ 90660 h 940092"/>
                      <a:gd name="connsiteX11" fmla="*/ 2636437 w 2814373"/>
                      <a:gd name="connsiteY11" fmla="*/ 0 h 940092"/>
                      <a:gd name="connsiteX12" fmla="*/ 2806757 w 2814373"/>
                      <a:gd name="connsiteY12" fmla="*/ 50997 h 94009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2814373" h="940092">
                        <a:moveTo>
                          <a:pt x="2814373" y="57218"/>
                        </a:moveTo>
                        <a:lnTo>
                          <a:pt x="2788645" y="54817"/>
                        </a:lnTo>
                        <a:cubicBezTo>
                          <a:pt x="2701544" y="54817"/>
                          <a:pt x="2614447" y="87177"/>
                          <a:pt x="2547991" y="151894"/>
                        </a:cubicBezTo>
                        <a:lnTo>
                          <a:pt x="1796453" y="883805"/>
                        </a:lnTo>
                        <a:lnTo>
                          <a:pt x="189680" y="883805"/>
                        </a:lnTo>
                        <a:cubicBezTo>
                          <a:pt x="142690" y="883806"/>
                          <a:pt x="97924" y="893080"/>
                          <a:pt x="57207" y="909852"/>
                        </a:cubicBezTo>
                        <a:lnTo>
                          <a:pt x="0" y="940092"/>
                        </a:lnTo>
                        <a:lnTo>
                          <a:pt x="15972" y="910665"/>
                        </a:lnTo>
                        <a:cubicBezTo>
                          <a:pt x="71599" y="828328"/>
                          <a:pt x="165801" y="774193"/>
                          <a:pt x="272647" y="774193"/>
                        </a:cubicBezTo>
                        <a:lnTo>
                          <a:pt x="1734026" y="774192"/>
                        </a:lnTo>
                        <a:lnTo>
                          <a:pt x="2417559" y="90660"/>
                        </a:lnTo>
                        <a:cubicBezTo>
                          <a:pt x="2478002" y="30221"/>
                          <a:pt x="2557218" y="0"/>
                          <a:pt x="2636437" y="0"/>
                        </a:cubicBezTo>
                        <a:cubicBezTo>
                          <a:pt x="2695852" y="0"/>
                          <a:pt x="2755264" y="17000"/>
                          <a:pt x="2806757" y="50997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60000"/>
                      <a:lumOff val="4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609" name="フリーフォーム 608"/>
                  <p:cNvSpPr/>
                  <p:nvPr/>
                </p:nvSpPr>
                <p:spPr bwMode="auto">
                  <a:xfrm rot="17303525">
                    <a:off x="1521426" y="1247153"/>
                    <a:ext cx="2982868" cy="1393270"/>
                  </a:xfrm>
                  <a:custGeom>
                    <a:avLst/>
                    <a:gdLst>
                      <a:gd name="connsiteX0" fmla="*/ 777371 w 867381"/>
                      <a:gd name="connsiteY0" fmla="*/ 0 h 405146"/>
                      <a:gd name="connsiteX1" fmla="*/ 841018 w 867381"/>
                      <a:gd name="connsiteY1" fmla="*/ 26363 h 405146"/>
                      <a:gd name="connsiteX2" fmla="*/ 841018 w 867381"/>
                      <a:gd name="connsiteY2" fmla="*/ 153656 h 405146"/>
                      <a:gd name="connsiteX3" fmla="*/ 618995 w 867381"/>
                      <a:gd name="connsiteY3" fmla="*/ 375679 h 405146"/>
                      <a:gd name="connsiteX4" fmla="*/ 589219 w 867381"/>
                      <a:gd name="connsiteY4" fmla="*/ 395451 h 405146"/>
                      <a:gd name="connsiteX5" fmla="*/ 588349 w 867381"/>
                      <a:gd name="connsiteY5" fmla="*/ 395621 h 405146"/>
                      <a:gd name="connsiteX6" fmla="*/ 584712 w 867381"/>
                      <a:gd name="connsiteY6" fmla="*/ 398073 h 405146"/>
                      <a:gd name="connsiteX7" fmla="*/ 549676 w 867381"/>
                      <a:gd name="connsiteY7" fmla="*/ 405146 h 405146"/>
                      <a:gd name="connsiteX8" fmla="*/ 90010 w 867381"/>
                      <a:gd name="connsiteY8" fmla="*/ 405146 h 405146"/>
                      <a:gd name="connsiteX9" fmla="*/ 0 w 867381"/>
                      <a:gd name="connsiteY9" fmla="*/ 315136 h 405146"/>
                      <a:gd name="connsiteX10" fmla="*/ 90010 w 867381"/>
                      <a:gd name="connsiteY10" fmla="*/ 225126 h 405146"/>
                      <a:gd name="connsiteX11" fmla="*/ 514961 w 867381"/>
                      <a:gd name="connsiteY11" fmla="*/ 225126 h 405146"/>
                      <a:gd name="connsiteX12" fmla="*/ 713724 w 867381"/>
                      <a:gd name="connsiteY12" fmla="*/ 26363 h 405146"/>
                      <a:gd name="connsiteX13" fmla="*/ 777371 w 867381"/>
                      <a:gd name="connsiteY13" fmla="*/ 0 h 4051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867381" h="405146">
                        <a:moveTo>
                          <a:pt x="777371" y="0"/>
                        </a:moveTo>
                        <a:cubicBezTo>
                          <a:pt x="800407" y="0"/>
                          <a:pt x="823442" y="8788"/>
                          <a:pt x="841018" y="26363"/>
                        </a:cubicBezTo>
                        <a:cubicBezTo>
                          <a:pt x="876169" y="61514"/>
                          <a:pt x="876169" y="118505"/>
                          <a:pt x="841018" y="153656"/>
                        </a:cubicBezTo>
                        <a:lnTo>
                          <a:pt x="618995" y="375679"/>
                        </a:lnTo>
                        <a:cubicBezTo>
                          <a:pt x="610207" y="384467"/>
                          <a:pt x="600055" y="391057"/>
                          <a:pt x="589219" y="395451"/>
                        </a:cubicBezTo>
                        <a:lnTo>
                          <a:pt x="588349" y="395621"/>
                        </a:lnTo>
                        <a:lnTo>
                          <a:pt x="584712" y="398073"/>
                        </a:lnTo>
                        <a:cubicBezTo>
                          <a:pt x="573943" y="402627"/>
                          <a:pt x="562104" y="405146"/>
                          <a:pt x="549676" y="405146"/>
                        </a:cubicBezTo>
                        <a:lnTo>
                          <a:pt x="90010" y="405146"/>
                        </a:lnTo>
                        <a:cubicBezTo>
                          <a:pt x="40299" y="405146"/>
                          <a:pt x="0" y="364847"/>
                          <a:pt x="0" y="315136"/>
                        </a:cubicBezTo>
                        <a:cubicBezTo>
                          <a:pt x="0" y="265425"/>
                          <a:pt x="40299" y="225126"/>
                          <a:pt x="90010" y="225126"/>
                        </a:cubicBezTo>
                        <a:lnTo>
                          <a:pt x="514961" y="225126"/>
                        </a:lnTo>
                        <a:lnTo>
                          <a:pt x="713724" y="26363"/>
                        </a:lnTo>
                        <a:cubicBezTo>
                          <a:pt x="731300" y="8788"/>
                          <a:pt x="754335" y="0"/>
                          <a:pt x="777371" y="0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610" name="フリーフォーム 609"/>
                  <p:cNvSpPr/>
                  <p:nvPr/>
                </p:nvSpPr>
                <p:spPr bwMode="auto">
                  <a:xfrm rot="17303525">
                    <a:off x="1439494" y="1447997"/>
                    <a:ext cx="2814373" cy="940092"/>
                  </a:xfrm>
                  <a:custGeom>
                    <a:avLst/>
                    <a:gdLst>
                      <a:gd name="connsiteX0" fmla="*/ 2814373 w 2814373"/>
                      <a:gd name="connsiteY0" fmla="*/ 57218 h 940092"/>
                      <a:gd name="connsiteX1" fmla="*/ 2788645 w 2814373"/>
                      <a:gd name="connsiteY1" fmla="*/ 54817 h 940092"/>
                      <a:gd name="connsiteX2" fmla="*/ 2547991 w 2814373"/>
                      <a:gd name="connsiteY2" fmla="*/ 151894 h 940092"/>
                      <a:gd name="connsiteX3" fmla="*/ 1796453 w 2814373"/>
                      <a:gd name="connsiteY3" fmla="*/ 883805 h 940092"/>
                      <a:gd name="connsiteX4" fmla="*/ 189680 w 2814373"/>
                      <a:gd name="connsiteY4" fmla="*/ 883805 h 940092"/>
                      <a:gd name="connsiteX5" fmla="*/ 57207 w 2814373"/>
                      <a:gd name="connsiteY5" fmla="*/ 909852 h 940092"/>
                      <a:gd name="connsiteX6" fmla="*/ 0 w 2814373"/>
                      <a:gd name="connsiteY6" fmla="*/ 940092 h 940092"/>
                      <a:gd name="connsiteX7" fmla="*/ 15972 w 2814373"/>
                      <a:gd name="connsiteY7" fmla="*/ 910665 h 940092"/>
                      <a:gd name="connsiteX8" fmla="*/ 272647 w 2814373"/>
                      <a:gd name="connsiteY8" fmla="*/ 774193 h 940092"/>
                      <a:gd name="connsiteX9" fmla="*/ 1734026 w 2814373"/>
                      <a:gd name="connsiteY9" fmla="*/ 774192 h 940092"/>
                      <a:gd name="connsiteX10" fmla="*/ 2417559 w 2814373"/>
                      <a:gd name="connsiteY10" fmla="*/ 90660 h 940092"/>
                      <a:gd name="connsiteX11" fmla="*/ 2636437 w 2814373"/>
                      <a:gd name="connsiteY11" fmla="*/ 0 h 940092"/>
                      <a:gd name="connsiteX12" fmla="*/ 2806757 w 2814373"/>
                      <a:gd name="connsiteY12" fmla="*/ 50997 h 94009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2814373" h="940092">
                        <a:moveTo>
                          <a:pt x="2814373" y="57218"/>
                        </a:moveTo>
                        <a:lnTo>
                          <a:pt x="2788645" y="54817"/>
                        </a:lnTo>
                        <a:cubicBezTo>
                          <a:pt x="2701544" y="54817"/>
                          <a:pt x="2614447" y="87177"/>
                          <a:pt x="2547991" y="151894"/>
                        </a:cubicBezTo>
                        <a:lnTo>
                          <a:pt x="1796453" y="883805"/>
                        </a:lnTo>
                        <a:lnTo>
                          <a:pt x="189680" y="883805"/>
                        </a:lnTo>
                        <a:cubicBezTo>
                          <a:pt x="142690" y="883806"/>
                          <a:pt x="97924" y="893080"/>
                          <a:pt x="57207" y="909852"/>
                        </a:cubicBezTo>
                        <a:lnTo>
                          <a:pt x="0" y="940092"/>
                        </a:lnTo>
                        <a:lnTo>
                          <a:pt x="15972" y="910665"/>
                        </a:lnTo>
                        <a:cubicBezTo>
                          <a:pt x="71599" y="828328"/>
                          <a:pt x="165801" y="774193"/>
                          <a:pt x="272647" y="774193"/>
                        </a:cubicBezTo>
                        <a:lnTo>
                          <a:pt x="1734026" y="774192"/>
                        </a:lnTo>
                        <a:lnTo>
                          <a:pt x="2417559" y="90660"/>
                        </a:lnTo>
                        <a:cubicBezTo>
                          <a:pt x="2478002" y="30221"/>
                          <a:pt x="2557218" y="0"/>
                          <a:pt x="2636437" y="0"/>
                        </a:cubicBezTo>
                        <a:cubicBezTo>
                          <a:pt x="2695852" y="0"/>
                          <a:pt x="2755264" y="17000"/>
                          <a:pt x="2806757" y="50997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60000"/>
                      <a:lumOff val="4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611" name="フリーフォーム 610"/>
                  <p:cNvSpPr/>
                  <p:nvPr/>
                </p:nvSpPr>
                <p:spPr bwMode="auto">
                  <a:xfrm rot="17303525">
                    <a:off x="190887" y="2310159"/>
                    <a:ext cx="5801414" cy="2234933"/>
                  </a:xfrm>
                  <a:custGeom>
                    <a:avLst/>
                    <a:gdLst>
                      <a:gd name="connsiteX0" fmla="*/ 354612 w 1653327"/>
                      <a:gd name="connsiteY0" fmla="*/ 0 h 691784"/>
                      <a:gd name="connsiteX1" fmla="*/ 864794 w 1653327"/>
                      <a:gd name="connsiteY1" fmla="*/ 0 h 691784"/>
                      <a:gd name="connsiteX2" fmla="*/ 1096839 w 1653327"/>
                      <a:gd name="connsiteY2" fmla="*/ 232045 h 691784"/>
                      <a:gd name="connsiteX3" fmla="*/ 1086336 w 1653327"/>
                      <a:gd name="connsiteY3" fmla="*/ 284070 h 691784"/>
                      <a:gd name="connsiteX4" fmla="*/ 1348884 w 1653327"/>
                      <a:gd name="connsiteY4" fmla="*/ 284070 h 691784"/>
                      <a:gd name="connsiteX5" fmla="*/ 1517753 w 1653327"/>
                      <a:gd name="connsiteY5" fmla="*/ 115201 h 691784"/>
                      <a:gd name="connsiteX6" fmla="*/ 1630067 w 1653327"/>
                      <a:gd name="connsiteY6" fmla="*/ 115201 h 691784"/>
                      <a:gd name="connsiteX7" fmla="*/ 1630066 w 1653327"/>
                      <a:gd name="connsiteY7" fmla="*/ 115201 h 691784"/>
                      <a:gd name="connsiteX8" fmla="*/ 1630066 w 1653327"/>
                      <a:gd name="connsiteY8" fmla="*/ 227515 h 691784"/>
                      <a:gd name="connsiteX9" fmla="*/ 1415468 w 1653327"/>
                      <a:gd name="connsiteY9" fmla="*/ 442112 h 691784"/>
                      <a:gd name="connsiteX10" fmla="*/ 1359311 w 1653327"/>
                      <a:gd name="connsiteY10" fmla="*/ 465373 h 691784"/>
                      <a:gd name="connsiteX11" fmla="*/ 1352721 w 1653327"/>
                      <a:gd name="connsiteY11" fmla="*/ 464090 h 691784"/>
                      <a:gd name="connsiteX12" fmla="*/ 893972 w 1653327"/>
                      <a:gd name="connsiteY12" fmla="*/ 464090 h 691784"/>
                      <a:gd name="connsiteX13" fmla="*/ 884255 w 1653327"/>
                      <a:gd name="connsiteY13" fmla="*/ 462128 h 691784"/>
                      <a:gd name="connsiteX14" fmla="*/ 864794 w 1653327"/>
                      <a:gd name="connsiteY14" fmla="*/ 464090 h 691784"/>
                      <a:gd name="connsiteX15" fmla="*/ 632351 w 1653327"/>
                      <a:gd name="connsiteY15" fmla="*/ 464090 h 691784"/>
                      <a:gd name="connsiteX16" fmla="*/ 575427 w 1653327"/>
                      <a:gd name="connsiteY16" fmla="*/ 691784 h 691784"/>
                      <a:gd name="connsiteX17" fmla="*/ 0 w 1653327"/>
                      <a:gd name="connsiteY17" fmla="*/ 691784 h 691784"/>
                      <a:gd name="connsiteX18" fmla="*/ 125759 w 1653327"/>
                      <a:gd name="connsiteY18" fmla="*/ 188750 h 691784"/>
                      <a:gd name="connsiteX19" fmla="*/ 131308 w 1653327"/>
                      <a:gd name="connsiteY19" fmla="*/ 188750 h 691784"/>
                      <a:gd name="connsiteX20" fmla="*/ 140802 w 1653327"/>
                      <a:gd name="connsiteY20" fmla="*/ 141723 h 691784"/>
                      <a:gd name="connsiteX21" fmla="*/ 354612 w 1653327"/>
                      <a:gd name="connsiteY21" fmla="*/ 0 h 691784"/>
                      <a:gd name="connsiteX0" fmla="*/ 354612 w 1653327"/>
                      <a:gd name="connsiteY0" fmla="*/ 0 h 691784"/>
                      <a:gd name="connsiteX1" fmla="*/ 864794 w 1653327"/>
                      <a:gd name="connsiteY1" fmla="*/ 0 h 691784"/>
                      <a:gd name="connsiteX2" fmla="*/ 1096839 w 1653327"/>
                      <a:gd name="connsiteY2" fmla="*/ 232045 h 691784"/>
                      <a:gd name="connsiteX3" fmla="*/ 1086336 w 1653327"/>
                      <a:gd name="connsiteY3" fmla="*/ 284070 h 691784"/>
                      <a:gd name="connsiteX4" fmla="*/ 1348884 w 1653327"/>
                      <a:gd name="connsiteY4" fmla="*/ 284070 h 691784"/>
                      <a:gd name="connsiteX5" fmla="*/ 1517753 w 1653327"/>
                      <a:gd name="connsiteY5" fmla="*/ 115201 h 691784"/>
                      <a:gd name="connsiteX6" fmla="*/ 1630067 w 1653327"/>
                      <a:gd name="connsiteY6" fmla="*/ 115201 h 691784"/>
                      <a:gd name="connsiteX7" fmla="*/ 1630066 w 1653327"/>
                      <a:gd name="connsiteY7" fmla="*/ 115201 h 691784"/>
                      <a:gd name="connsiteX8" fmla="*/ 1630066 w 1653327"/>
                      <a:gd name="connsiteY8" fmla="*/ 227515 h 691784"/>
                      <a:gd name="connsiteX9" fmla="*/ 1415468 w 1653327"/>
                      <a:gd name="connsiteY9" fmla="*/ 442112 h 691784"/>
                      <a:gd name="connsiteX10" fmla="*/ 1359311 w 1653327"/>
                      <a:gd name="connsiteY10" fmla="*/ 465373 h 691784"/>
                      <a:gd name="connsiteX11" fmla="*/ 1352721 w 1653327"/>
                      <a:gd name="connsiteY11" fmla="*/ 464090 h 691784"/>
                      <a:gd name="connsiteX12" fmla="*/ 893972 w 1653327"/>
                      <a:gd name="connsiteY12" fmla="*/ 464090 h 691784"/>
                      <a:gd name="connsiteX13" fmla="*/ 884255 w 1653327"/>
                      <a:gd name="connsiteY13" fmla="*/ 462128 h 691784"/>
                      <a:gd name="connsiteX14" fmla="*/ 864794 w 1653327"/>
                      <a:gd name="connsiteY14" fmla="*/ 464090 h 691784"/>
                      <a:gd name="connsiteX15" fmla="*/ 632351 w 1653327"/>
                      <a:gd name="connsiteY15" fmla="*/ 464090 h 691784"/>
                      <a:gd name="connsiteX16" fmla="*/ 575427 w 1653327"/>
                      <a:gd name="connsiteY16" fmla="*/ 691784 h 691784"/>
                      <a:gd name="connsiteX17" fmla="*/ 0 w 1653327"/>
                      <a:gd name="connsiteY17" fmla="*/ 691784 h 691784"/>
                      <a:gd name="connsiteX18" fmla="*/ 125759 w 1653327"/>
                      <a:gd name="connsiteY18" fmla="*/ 188750 h 691784"/>
                      <a:gd name="connsiteX19" fmla="*/ 140802 w 1653327"/>
                      <a:gd name="connsiteY19" fmla="*/ 141723 h 691784"/>
                      <a:gd name="connsiteX20" fmla="*/ 354612 w 1653327"/>
                      <a:gd name="connsiteY20" fmla="*/ 0 h 691784"/>
                      <a:gd name="connsiteX0" fmla="*/ 354612 w 1653327"/>
                      <a:gd name="connsiteY0" fmla="*/ 0 h 691784"/>
                      <a:gd name="connsiteX1" fmla="*/ 864794 w 1653327"/>
                      <a:gd name="connsiteY1" fmla="*/ 0 h 691784"/>
                      <a:gd name="connsiteX2" fmla="*/ 1096839 w 1653327"/>
                      <a:gd name="connsiteY2" fmla="*/ 232045 h 691784"/>
                      <a:gd name="connsiteX3" fmla="*/ 1348884 w 1653327"/>
                      <a:gd name="connsiteY3" fmla="*/ 284070 h 691784"/>
                      <a:gd name="connsiteX4" fmla="*/ 1517753 w 1653327"/>
                      <a:gd name="connsiteY4" fmla="*/ 115201 h 691784"/>
                      <a:gd name="connsiteX5" fmla="*/ 1630067 w 1653327"/>
                      <a:gd name="connsiteY5" fmla="*/ 115201 h 691784"/>
                      <a:gd name="connsiteX6" fmla="*/ 1630066 w 1653327"/>
                      <a:gd name="connsiteY6" fmla="*/ 115201 h 691784"/>
                      <a:gd name="connsiteX7" fmla="*/ 1630066 w 1653327"/>
                      <a:gd name="connsiteY7" fmla="*/ 227515 h 691784"/>
                      <a:gd name="connsiteX8" fmla="*/ 1415468 w 1653327"/>
                      <a:gd name="connsiteY8" fmla="*/ 442112 h 691784"/>
                      <a:gd name="connsiteX9" fmla="*/ 1359311 w 1653327"/>
                      <a:gd name="connsiteY9" fmla="*/ 465373 h 691784"/>
                      <a:gd name="connsiteX10" fmla="*/ 1352721 w 1653327"/>
                      <a:gd name="connsiteY10" fmla="*/ 464090 h 691784"/>
                      <a:gd name="connsiteX11" fmla="*/ 893972 w 1653327"/>
                      <a:gd name="connsiteY11" fmla="*/ 464090 h 691784"/>
                      <a:gd name="connsiteX12" fmla="*/ 884255 w 1653327"/>
                      <a:gd name="connsiteY12" fmla="*/ 462128 h 691784"/>
                      <a:gd name="connsiteX13" fmla="*/ 864794 w 1653327"/>
                      <a:gd name="connsiteY13" fmla="*/ 464090 h 691784"/>
                      <a:gd name="connsiteX14" fmla="*/ 632351 w 1653327"/>
                      <a:gd name="connsiteY14" fmla="*/ 464090 h 691784"/>
                      <a:gd name="connsiteX15" fmla="*/ 575427 w 1653327"/>
                      <a:gd name="connsiteY15" fmla="*/ 691784 h 691784"/>
                      <a:gd name="connsiteX16" fmla="*/ 0 w 1653327"/>
                      <a:gd name="connsiteY16" fmla="*/ 691784 h 691784"/>
                      <a:gd name="connsiteX17" fmla="*/ 125759 w 1653327"/>
                      <a:gd name="connsiteY17" fmla="*/ 188750 h 691784"/>
                      <a:gd name="connsiteX18" fmla="*/ 140802 w 1653327"/>
                      <a:gd name="connsiteY18" fmla="*/ 141723 h 691784"/>
                      <a:gd name="connsiteX19" fmla="*/ 354612 w 1653327"/>
                      <a:gd name="connsiteY19" fmla="*/ 0 h 691784"/>
                      <a:gd name="connsiteX0" fmla="*/ 354612 w 1653327"/>
                      <a:gd name="connsiteY0" fmla="*/ 0 h 691784"/>
                      <a:gd name="connsiteX1" fmla="*/ 864794 w 1653327"/>
                      <a:gd name="connsiteY1" fmla="*/ 0 h 691784"/>
                      <a:gd name="connsiteX2" fmla="*/ 1096839 w 1653327"/>
                      <a:gd name="connsiteY2" fmla="*/ 232045 h 691784"/>
                      <a:gd name="connsiteX3" fmla="*/ 1348884 w 1653327"/>
                      <a:gd name="connsiteY3" fmla="*/ 284070 h 691784"/>
                      <a:gd name="connsiteX4" fmla="*/ 1517753 w 1653327"/>
                      <a:gd name="connsiteY4" fmla="*/ 115201 h 691784"/>
                      <a:gd name="connsiteX5" fmla="*/ 1630067 w 1653327"/>
                      <a:gd name="connsiteY5" fmla="*/ 115201 h 691784"/>
                      <a:gd name="connsiteX6" fmla="*/ 1630066 w 1653327"/>
                      <a:gd name="connsiteY6" fmla="*/ 115201 h 691784"/>
                      <a:gd name="connsiteX7" fmla="*/ 1630066 w 1653327"/>
                      <a:gd name="connsiteY7" fmla="*/ 227515 h 691784"/>
                      <a:gd name="connsiteX8" fmla="*/ 1415468 w 1653327"/>
                      <a:gd name="connsiteY8" fmla="*/ 442112 h 691784"/>
                      <a:gd name="connsiteX9" fmla="*/ 1359311 w 1653327"/>
                      <a:gd name="connsiteY9" fmla="*/ 465373 h 691784"/>
                      <a:gd name="connsiteX10" fmla="*/ 1352721 w 1653327"/>
                      <a:gd name="connsiteY10" fmla="*/ 464090 h 691784"/>
                      <a:gd name="connsiteX11" fmla="*/ 893972 w 1653327"/>
                      <a:gd name="connsiteY11" fmla="*/ 464090 h 691784"/>
                      <a:gd name="connsiteX12" fmla="*/ 864794 w 1653327"/>
                      <a:gd name="connsiteY12" fmla="*/ 464090 h 691784"/>
                      <a:gd name="connsiteX13" fmla="*/ 632351 w 1653327"/>
                      <a:gd name="connsiteY13" fmla="*/ 464090 h 691784"/>
                      <a:gd name="connsiteX14" fmla="*/ 575427 w 1653327"/>
                      <a:gd name="connsiteY14" fmla="*/ 691784 h 691784"/>
                      <a:gd name="connsiteX15" fmla="*/ 0 w 1653327"/>
                      <a:gd name="connsiteY15" fmla="*/ 691784 h 691784"/>
                      <a:gd name="connsiteX16" fmla="*/ 125759 w 1653327"/>
                      <a:gd name="connsiteY16" fmla="*/ 188750 h 691784"/>
                      <a:gd name="connsiteX17" fmla="*/ 140802 w 1653327"/>
                      <a:gd name="connsiteY17" fmla="*/ 141723 h 691784"/>
                      <a:gd name="connsiteX18" fmla="*/ 354612 w 1653327"/>
                      <a:gd name="connsiteY18" fmla="*/ 0 h 691784"/>
                      <a:gd name="connsiteX0" fmla="*/ 354612 w 1653327"/>
                      <a:gd name="connsiteY0" fmla="*/ 0 h 691784"/>
                      <a:gd name="connsiteX1" fmla="*/ 864794 w 1653327"/>
                      <a:gd name="connsiteY1" fmla="*/ 0 h 691784"/>
                      <a:gd name="connsiteX2" fmla="*/ 1096839 w 1653327"/>
                      <a:gd name="connsiteY2" fmla="*/ 232045 h 691784"/>
                      <a:gd name="connsiteX3" fmla="*/ 1348884 w 1653327"/>
                      <a:gd name="connsiteY3" fmla="*/ 284070 h 691784"/>
                      <a:gd name="connsiteX4" fmla="*/ 1517753 w 1653327"/>
                      <a:gd name="connsiteY4" fmla="*/ 115201 h 691784"/>
                      <a:gd name="connsiteX5" fmla="*/ 1630067 w 1653327"/>
                      <a:gd name="connsiteY5" fmla="*/ 115201 h 691784"/>
                      <a:gd name="connsiteX6" fmla="*/ 1630066 w 1653327"/>
                      <a:gd name="connsiteY6" fmla="*/ 115201 h 691784"/>
                      <a:gd name="connsiteX7" fmla="*/ 1630066 w 1653327"/>
                      <a:gd name="connsiteY7" fmla="*/ 227515 h 691784"/>
                      <a:gd name="connsiteX8" fmla="*/ 1415468 w 1653327"/>
                      <a:gd name="connsiteY8" fmla="*/ 442112 h 691784"/>
                      <a:gd name="connsiteX9" fmla="*/ 1359311 w 1653327"/>
                      <a:gd name="connsiteY9" fmla="*/ 465373 h 691784"/>
                      <a:gd name="connsiteX10" fmla="*/ 1352721 w 1653327"/>
                      <a:gd name="connsiteY10" fmla="*/ 464090 h 691784"/>
                      <a:gd name="connsiteX11" fmla="*/ 864794 w 1653327"/>
                      <a:gd name="connsiteY11" fmla="*/ 464090 h 691784"/>
                      <a:gd name="connsiteX12" fmla="*/ 632351 w 1653327"/>
                      <a:gd name="connsiteY12" fmla="*/ 464090 h 691784"/>
                      <a:gd name="connsiteX13" fmla="*/ 575427 w 1653327"/>
                      <a:gd name="connsiteY13" fmla="*/ 691784 h 691784"/>
                      <a:gd name="connsiteX14" fmla="*/ 0 w 1653327"/>
                      <a:gd name="connsiteY14" fmla="*/ 691784 h 691784"/>
                      <a:gd name="connsiteX15" fmla="*/ 125759 w 1653327"/>
                      <a:gd name="connsiteY15" fmla="*/ 188750 h 691784"/>
                      <a:gd name="connsiteX16" fmla="*/ 140802 w 1653327"/>
                      <a:gd name="connsiteY16" fmla="*/ 141723 h 691784"/>
                      <a:gd name="connsiteX17" fmla="*/ 354612 w 1653327"/>
                      <a:gd name="connsiteY17" fmla="*/ 0 h 691784"/>
                      <a:gd name="connsiteX0" fmla="*/ 354612 w 1653327"/>
                      <a:gd name="connsiteY0" fmla="*/ 0 h 691784"/>
                      <a:gd name="connsiteX1" fmla="*/ 864794 w 1653327"/>
                      <a:gd name="connsiteY1" fmla="*/ 0 h 691784"/>
                      <a:gd name="connsiteX2" fmla="*/ 1096839 w 1653327"/>
                      <a:gd name="connsiteY2" fmla="*/ 232045 h 691784"/>
                      <a:gd name="connsiteX3" fmla="*/ 1348884 w 1653327"/>
                      <a:gd name="connsiteY3" fmla="*/ 284070 h 691784"/>
                      <a:gd name="connsiteX4" fmla="*/ 1517753 w 1653327"/>
                      <a:gd name="connsiteY4" fmla="*/ 115201 h 691784"/>
                      <a:gd name="connsiteX5" fmla="*/ 1630067 w 1653327"/>
                      <a:gd name="connsiteY5" fmla="*/ 115201 h 691784"/>
                      <a:gd name="connsiteX6" fmla="*/ 1630066 w 1653327"/>
                      <a:gd name="connsiteY6" fmla="*/ 115201 h 691784"/>
                      <a:gd name="connsiteX7" fmla="*/ 1630066 w 1653327"/>
                      <a:gd name="connsiteY7" fmla="*/ 227515 h 691784"/>
                      <a:gd name="connsiteX8" fmla="*/ 1415468 w 1653327"/>
                      <a:gd name="connsiteY8" fmla="*/ 442112 h 691784"/>
                      <a:gd name="connsiteX9" fmla="*/ 1359311 w 1653327"/>
                      <a:gd name="connsiteY9" fmla="*/ 465373 h 691784"/>
                      <a:gd name="connsiteX10" fmla="*/ 1352721 w 1653327"/>
                      <a:gd name="connsiteY10" fmla="*/ 464090 h 691784"/>
                      <a:gd name="connsiteX11" fmla="*/ 864794 w 1653327"/>
                      <a:gd name="connsiteY11" fmla="*/ 471710 h 691784"/>
                      <a:gd name="connsiteX12" fmla="*/ 632351 w 1653327"/>
                      <a:gd name="connsiteY12" fmla="*/ 464090 h 691784"/>
                      <a:gd name="connsiteX13" fmla="*/ 575427 w 1653327"/>
                      <a:gd name="connsiteY13" fmla="*/ 691784 h 691784"/>
                      <a:gd name="connsiteX14" fmla="*/ 0 w 1653327"/>
                      <a:gd name="connsiteY14" fmla="*/ 691784 h 691784"/>
                      <a:gd name="connsiteX15" fmla="*/ 125759 w 1653327"/>
                      <a:gd name="connsiteY15" fmla="*/ 188750 h 691784"/>
                      <a:gd name="connsiteX16" fmla="*/ 140802 w 1653327"/>
                      <a:gd name="connsiteY16" fmla="*/ 141723 h 691784"/>
                      <a:gd name="connsiteX17" fmla="*/ 354612 w 1653327"/>
                      <a:gd name="connsiteY17" fmla="*/ 0 h 691784"/>
                      <a:gd name="connsiteX0" fmla="*/ 354612 w 1653327"/>
                      <a:gd name="connsiteY0" fmla="*/ 0 h 691784"/>
                      <a:gd name="connsiteX1" fmla="*/ 864794 w 1653327"/>
                      <a:gd name="connsiteY1" fmla="*/ 0 h 691784"/>
                      <a:gd name="connsiteX2" fmla="*/ 1096839 w 1653327"/>
                      <a:gd name="connsiteY2" fmla="*/ 232045 h 691784"/>
                      <a:gd name="connsiteX3" fmla="*/ 1348884 w 1653327"/>
                      <a:gd name="connsiteY3" fmla="*/ 284070 h 691784"/>
                      <a:gd name="connsiteX4" fmla="*/ 1517753 w 1653327"/>
                      <a:gd name="connsiteY4" fmla="*/ 115201 h 691784"/>
                      <a:gd name="connsiteX5" fmla="*/ 1630067 w 1653327"/>
                      <a:gd name="connsiteY5" fmla="*/ 115201 h 691784"/>
                      <a:gd name="connsiteX6" fmla="*/ 1630066 w 1653327"/>
                      <a:gd name="connsiteY6" fmla="*/ 115201 h 691784"/>
                      <a:gd name="connsiteX7" fmla="*/ 1630066 w 1653327"/>
                      <a:gd name="connsiteY7" fmla="*/ 227515 h 691784"/>
                      <a:gd name="connsiteX8" fmla="*/ 1415468 w 1653327"/>
                      <a:gd name="connsiteY8" fmla="*/ 442112 h 691784"/>
                      <a:gd name="connsiteX9" fmla="*/ 1359311 w 1653327"/>
                      <a:gd name="connsiteY9" fmla="*/ 465373 h 691784"/>
                      <a:gd name="connsiteX10" fmla="*/ 1352721 w 1653327"/>
                      <a:gd name="connsiteY10" fmla="*/ 464090 h 691784"/>
                      <a:gd name="connsiteX11" fmla="*/ 632351 w 1653327"/>
                      <a:gd name="connsiteY11" fmla="*/ 464090 h 691784"/>
                      <a:gd name="connsiteX12" fmla="*/ 575427 w 1653327"/>
                      <a:gd name="connsiteY12" fmla="*/ 691784 h 691784"/>
                      <a:gd name="connsiteX13" fmla="*/ 0 w 1653327"/>
                      <a:gd name="connsiteY13" fmla="*/ 691784 h 691784"/>
                      <a:gd name="connsiteX14" fmla="*/ 125759 w 1653327"/>
                      <a:gd name="connsiteY14" fmla="*/ 188750 h 691784"/>
                      <a:gd name="connsiteX15" fmla="*/ 140802 w 1653327"/>
                      <a:gd name="connsiteY15" fmla="*/ 141723 h 691784"/>
                      <a:gd name="connsiteX16" fmla="*/ 354612 w 1653327"/>
                      <a:gd name="connsiteY16" fmla="*/ 0 h 691784"/>
                      <a:gd name="connsiteX0" fmla="*/ 301995 w 1600710"/>
                      <a:gd name="connsiteY0" fmla="*/ 0 h 691784"/>
                      <a:gd name="connsiteX1" fmla="*/ 812177 w 1600710"/>
                      <a:gd name="connsiteY1" fmla="*/ 0 h 691784"/>
                      <a:gd name="connsiteX2" fmla="*/ 1044222 w 1600710"/>
                      <a:gd name="connsiteY2" fmla="*/ 232045 h 691784"/>
                      <a:gd name="connsiteX3" fmla="*/ 1296267 w 1600710"/>
                      <a:gd name="connsiteY3" fmla="*/ 284070 h 691784"/>
                      <a:gd name="connsiteX4" fmla="*/ 1465136 w 1600710"/>
                      <a:gd name="connsiteY4" fmla="*/ 115201 h 691784"/>
                      <a:gd name="connsiteX5" fmla="*/ 1577450 w 1600710"/>
                      <a:gd name="connsiteY5" fmla="*/ 115201 h 691784"/>
                      <a:gd name="connsiteX6" fmla="*/ 1577449 w 1600710"/>
                      <a:gd name="connsiteY6" fmla="*/ 115201 h 691784"/>
                      <a:gd name="connsiteX7" fmla="*/ 1577449 w 1600710"/>
                      <a:gd name="connsiteY7" fmla="*/ 227515 h 691784"/>
                      <a:gd name="connsiteX8" fmla="*/ 1362851 w 1600710"/>
                      <a:gd name="connsiteY8" fmla="*/ 442112 h 691784"/>
                      <a:gd name="connsiteX9" fmla="*/ 1306694 w 1600710"/>
                      <a:gd name="connsiteY9" fmla="*/ 465373 h 691784"/>
                      <a:gd name="connsiteX10" fmla="*/ 1300104 w 1600710"/>
                      <a:gd name="connsiteY10" fmla="*/ 464090 h 691784"/>
                      <a:gd name="connsiteX11" fmla="*/ 579734 w 1600710"/>
                      <a:gd name="connsiteY11" fmla="*/ 464090 h 691784"/>
                      <a:gd name="connsiteX12" fmla="*/ 522810 w 1600710"/>
                      <a:gd name="connsiteY12" fmla="*/ 691784 h 691784"/>
                      <a:gd name="connsiteX13" fmla="*/ 0 w 1600710"/>
                      <a:gd name="connsiteY13" fmla="*/ 325990 h 691784"/>
                      <a:gd name="connsiteX14" fmla="*/ 73142 w 1600710"/>
                      <a:gd name="connsiteY14" fmla="*/ 188750 h 691784"/>
                      <a:gd name="connsiteX15" fmla="*/ 88185 w 1600710"/>
                      <a:gd name="connsiteY15" fmla="*/ 141723 h 691784"/>
                      <a:gd name="connsiteX16" fmla="*/ 301995 w 1600710"/>
                      <a:gd name="connsiteY16" fmla="*/ 0 h 691784"/>
                      <a:gd name="connsiteX0" fmla="*/ 301995 w 1600710"/>
                      <a:gd name="connsiteY0" fmla="*/ 0 h 628565"/>
                      <a:gd name="connsiteX1" fmla="*/ 812177 w 1600710"/>
                      <a:gd name="connsiteY1" fmla="*/ 0 h 628565"/>
                      <a:gd name="connsiteX2" fmla="*/ 1044222 w 1600710"/>
                      <a:gd name="connsiteY2" fmla="*/ 232045 h 628565"/>
                      <a:gd name="connsiteX3" fmla="*/ 1296267 w 1600710"/>
                      <a:gd name="connsiteY3" fmla="*/ 284070 h 628565"/>
                      <a:gd name="connsiteX4" fmla="*/ 1465136 w 1600710"/>
                      <a:gd name="connsiteY4" fmla="*/ 115201 h 628565"/>
                      <a:gd name="connsiteX5" fmla="*/ 1577450 w 1600710"/>
                      <a:gd name="connsiteY5" fmla="*/ 115201 h 628565"/>
                      <a:gd name="connsiteX6" fmla="*/ 1577449 w 1600710"/>
                      <a:gd name="connsiteY6" fmla="*/ 115201 h 628565"/>
                      <a:gd name="connsiteX7" fmla="*/ 1577449 w 1600710"/>
                      <a:gd name="connsiteY7" fmla="*/ 227515 h 628565"/>
                      <a:gd name="connsiteX8" fmla="*/ 1362851 w 1600710"/>
                      <a:gd name="connsiteY8" fmla="*/ 442112 h 628565"/>
                      <a:gd name="connsiteX9" fmla="*/ 1306694 w 1600710"/>
                      <a:gd name="connsiteY9" fmla="*/ 465373 h 628565"/>
                      <a:gd name="connsiteX10" fmla="*/ 1300104 w 1600710"/>
                      <a:gd name="connsiteY10" fmla="*/ 464090 h 628565"/>
                      <a:gd name="connsiteX11" fmla="*/ 579734 w 1600710"/>
                      <a:gd name="connsiteY11" fmla="*/ 464090 h 628565"/>
                      <a:gd name="connsiteX12" fmla="*/ 491964 w 1600710"/>
                      <a:gd name="connsiteY12" fmla="*/ 628565 h 628565"/>
                      <a:gd name="connsiteX13" fmla="*/ 0 w 1600710"/>
                      <a:gd name="connsiteY13" fmla="*/ 325990 h 628565"/>
                      <a:gd name="connsiteX14" fmla="*/ 73142 w 1600710"/>
                      <a:gd name="connsiteY14" fmla="*/ 188750 h 628565"/>
                      <a:gd name="connsiteX15" fmla="*/ 88185 w 1600710"/>
                      <a:gd name="connsiteY15" fmla="*/ 141723 h 628565"/>
                      <a:gd name="connsiteX16" fmla="*/ 301995 w 1600710"/>
                      <a:gd name="connsiteY16" fmla="*/ 0 h 628565"/>
                      <a:gd name="connsiteX0" fmla="*/ 301995 w 1600710"/>
                      <a:gd name="connsiteY0" fmla="*/ 0 h 680710"/>
                      <a:gd name="connsiteX1" fmla="*/ 812177 w 1600710"/>
                      <a:gd name="connsiteY1" fmla="*/ 0 h 680710"/>
                      <a:gd name="connsiteX2" fmla="*/ 1044222 w 1600710"/>
                      <a:gd name="connsiteY2" fmla="*/ 232045 h 680710"/>
                      <a:gd name="connsiteX3" fmla="*/ 1296267 w 1600710"/>
                      <a:gd name="connsiteY3" fmla="*/ 284070 h 680710"/>
                      <a:gd name="connsiteX4" fmla="*/ 1465136 w 1600710"/>
                      <a:gd name="connsiteY4" fmla="*/ 115201 h 680710"/>
                      <a:gd name="connsiteX5" fmla="*/ 1577450 w 1600710"/>
                      <a:gd name="connsiteY5" fmla="*/ 115201 h 680710"/>
                      <a:gd name="connsiteX6" fmla="*/ 1577449 w 1600710"/>
                      <a:gd name="connsiteY6" fmla="*/ 115201 h 680710"/>
                      <a:gd name="connsiteX7" fmla="*/ 1577449 w 1600710"/>
                      <a:gd name="connsiteY7" fmla="*/ 227515 h 680710"/>
                      <a:gd name="connsiteX8" fmla="*/ 1362851 w 1600710"/>
                      <a:gd name="connsiteY8" fmla="*/ 442112 h 680710"/>
                      <a:gd name="connsiteX9" fmla="*/ 1306694 w 1600710"/>
                      <a:gd name="connsiteY9" fmla="*/ 465373 h 680710"/>
                      <a:gd name="connsiteX10" fmla="*/ 1300104 w 1600710"/>
                      <a:gd name="connsiteY10" fmla="*/ 464090 h 680710"/>
                      <a:gd name="connsiteX11" fmla="*/ 579734 w 1600710"/>
                      <a:gd name="connsiteY11" fmla="*/ 464090 h 680710"/>
                      <a:gd name="connsiteX12" fmla="*/ 463657 w 1600710"/>
                      <a:gd name="connsiteY12" fmla="*/ 680710 h 680710"/>
                      <a:gd name="connsiteX13" fmla="*/ 0 w 1600710"/>
                      <a:gd name="connsiteY13" fmla="*/ 325990 h 680710"/>
                      <a:gd name="connsiteX14" fmla="*/ 73142 w 1600710"/>
                      <a:gd name="connsiteY14" fmla="*/ 188750 h 680710"/>
                      <a:gd name="connsiteX15" fmla="*/ 88185 w 1600710"/>
                      <a:gd name="connsiteY15" fmla="*/ 141723 h 680710"/>
                      <a:gd name="connsiteX16" fmla="*/ 301995 w 1600710"/>
                      <a:gd name="connsiteY16" fmla="*/ 0 h 680710"/>
                      <a:gd name="connsiteX0" fmla="*/ 348017 w 1646732"/>
                      <a:gd name="connsiteY0" fmla="*/ 0 h 680710"/>
                      <a:gd name="connsiteX1" fmla="*/ 858199 w 1646732"/>
                      <a:gd name="connsiteY1" fmla="*/ 0 h 680710"/>
                      <a:gd name="connsiteX2" fmla="*/ 1090244 w 1646732"/>
                      <a:gd name="connsiteY2" fmla="*/ 232045 h 680710"/>
                      <a:gd name="connsiteX3" fmla="*/ 1342289 w 1646732"/>
                      <a:gd name="connsiteY3" fmla="*/ 284070 h 680710"/>
                      <a:gd name="connsiteX4" fmla="*/ 1511158 w 1646732"/>
                      <a:gd name="connsiteY4" fmla="*/ 115201 h 680710"/>
                      <a:gd name="connsiteX5" fmla="*/ 1623472 w 1646732"/>
                      <a:gd name="connsiteY5" fmla="*/ 115201 h 680710"/>
                      <a:gd name="connsiteX6" fmla="*/ 1623471 w 1646732"/>
                      <a:gd name="connsiteY6" fmla="*/ 115201 h 680710"/>
                      <a:gd name="connsiteX7" fmla="*/ 1623471 w 1646732"/>
                      <a:gd name="connsiteY7" fmla="*/ 227515 h 680710"/>
                      <a:gd name="connsiteX8" fmla="*/ 1408873 w 1646732"/>
                      <a:gd name="connsiteY8" fmla="*/ 442112 h 680710"/>
                      <a:gd name="connsiteX9" fmla="*/ 1352716 w 1646732"/>
                      <a:gd name="connsiteY9" fmla="*/ 465373 h 680710"/>
                      <a:gd name="connsiteX10" fmla="*/ 1346126 w 1646732"/>
                      <a:gd name="connsiteY10" fmla="*/ 464090 h 680710"/>
                      <a:gd name="connsiteX11" fmla="*/ 625756 w 1646732"/>
                      <a:gd name="connsiteY11" fmla="*/ 464090 h 680710"/>
                      <a:gd name="connsiteX12" fmla="*/ 509679 w 1646732"/>
                      <a:gd name="connsiteY12" fmla="*/ 680710 h 680710"/>
                      <a:gd name="connsiteX13" fmla="*/ -1 w 1646732"/>
                      <a:gd name="connsiteY13" fmla="*/ 399671 h 680710"/>
                      <a:gd name="connsiteX14" fmla="*/ 119164 w 1646732"/>
                      <a:gd name="connsiteY14" fmla="*/ 188750 h 680710"/>
                      <a:gd name="connsiteX15" fmla="*/ 134207 w 1646732"/>
                      <a:gd name="connsiteY15" fmla="*/ 141723 h 680710"/>
                      <a:gd name="connsiteX16" fmla="*/ 348017 w 1646732"/>
                      <a:gd name="connsiteY16" fmla="*/ 0 h 680710"/>
                      <a:gd name="connsiteX0" fmla="*/ 348017 w 1646732"/>
                      <a:gd name="connsiteY0" fmla="*/ 0 h 680710"/>
                      <a:gd name="connsiteX1" fmla="*/ 1090244 w 1646732"/>
                      <a:gd name="connsiteY1" fmla="*/ 232045 h 680710"/>
                      <a:gd name="connsiteX2" fmla="*/ 1342289 w 1646732"/>
                      <a:gd name="connsiteY2" fmla="*/ 284070 h 680710"/>
                      <a:gd name="connsiteX3" fmla="*/ 1511158 w 1646732"/>
                      <a:gd name="connsiteY3" fmla="*/ 115201 h 680710"/>
                      <a:gd name="connsiteX4" fmla="*/ 1623472 w 1646732"/>
                      <a:gd name="connsiteY4" fmla="*/ 115201 h 680710"/>
                      <a:gd name="connsiteX5" fmla="*/ 1623471 w 1646732"/>
                      <a:gd name="connsiteY5" fmla="*/ 115201 h 680710"/>
                      <a:gd name="connsiteX6" fmla="*/ 1623471 w 1646732"/>
                      <a:gd name="connsiteY6" fmla="*/ 227515 h 680710"/>
                      <a:gd name="connsiteX7" fmla="*/ 1408873 w 1646732"/>
                      <a:gd name="connsiteY7" fmla="*/ 442112 h 680710"/>
                      <a:gd name="connsiteX8" fmla="*/ 1352716 w 1646732"/>
                      <a:gd name="connsiteY8" fmla="*/ 465373 h 680710"/>
                      <a:gd name="connsiteX9" fmla="*/ 1346126 w 1646732"/>
                      <a:gd name="connsiteY9" fmla="*/ 464090 h 680710"/>
                      <a:gd name="connsiteX10" fmla="*/ 625756 w 1646732"/>
                      <a:gd name="connsiteY10" fmla="*/ 464090 h 680710"/>
                      <a:gd name="connsiteX11" fmla="*/ 509679 w 1646732"/>
                      <a:gd name="connsiteY11" fmla="*/ 680710 h 680710"/>
                      <a:gd name="connsiteX12" fmla="*/ -1 w 1646732"/>
                      <a:gd name="connsiteY12" fmla="*/ 399671 h 680710"/>
                      <a:gd name="connsiteX13" fmla="*/ 119164 w 1646732"/>
                      <a:gd name="connsiteY13" fmla="*/ 188750 h 680710"/>
                      <a:gd name="connsiteX14" fmla="*/ 134207 w 1646732"/>
                      <a:gd name="connsiteY14" fmla="*/ 141723 h 680710"/>
                      <a:gd name="connsiteX15" fmla="*/ 348017 w 1646732"/>
                      <a:gd name="connsiteY15" fmla="*/ 0 h 680710"/>
                      <a:gd name="connsiteX0" fmla="*/ 348017 w 1646732"/>
                      <a:gd name="connsiteY0" fmla="*/ 12804 h 693514"/>
                      <a:gd name="connsiteX1" fmla="*/ 1090244 w 1646732"/>
                      <a:gd name="connsiteY1" fmla="*/ 244849 h 693514"/>
                      <a:gd name="connsiteX2" fmla="*/ 1342289 w 1646732"/>
                      <a:gd name="connsiteY2" fmla="*/ 296874 h 693514"/>
                      <a:gd name="connsiteX3" fmla="*/ 1511158 w 1646732"/>
                      <a:gd name="connsiteY3" fmla="*/ 128005 h 693514"/>
                      <a:gd name="connsiteX4" fmla="*/ 1623472 w 1646732"/>
                      <a:gd name="connsiteY4" fmla="*/ 128005 h 693514"/>
                      <a:gd name="connsiteX5" fmla="*/ 1623471 w 1646732"/>
                      <a:gd name="connsiteY5" fmla="*/ 128005 h 693514"/>
                      <a:gd name="connsiteX6" fmla="*/ 1623471 w 1646732"/>
                      <a:gd name="connsiteY6" fmla="*/ 240319 h 693514"/>
                      <a:gd name="connsiteX7" fmla="*/ 1408873 w 1646732"/>
                      <a:gd name="connsiteY7" fmla="*/ 454916 h 693514"/>
                      <a:gd name="connsiteX8" fmla="*/ 1352716 w 1646732"/>
                      <a:gd name="connsiteY8" fmla="*/ 478177 h 693514"/>
                      <a:gd name="connsiteX9" fmla="*/ 1346126 w 1646732"/>
                      <a:gd name="connsiteY9" fmla="*/ 476894 h 693514"/>
                      <a:gd name="connsiteX10" fmla="*/ 625756 w 1646732"/>
                      <a:gd name="connsiteY10" fmla="*/ 476894 h 693514"/>
                      <a:gd name="connsiteX11" fmla="*/ 509679 w 1646732"/>
                      <a:gd name="connsiteY11" fmla="*/ 693514 h 693514"/>
                      <a:gd name="connsiteX12" fmla="*/ -1 w 1646732"/>
                      <a:gd name="connsiteY12" fmla="*/ 412475 h 693514"/>
                      <a:gd name="connsiteX13" fmla="*/ 119164 w 1646732"/>
                      <a:gd name="connsiteY13" fmla="*/ 201554 h 693514"/>
                      <a:gd name="connsiteX14" fmla="*/ 134207 w 1646732"/>
                      <a:gd name="connsiteY14" fmla="*/ 154527 h 693514"/>
                      <a:gd name="connsiteX15" fmla="*/ 348017 w 1646732"/>
                      <a:gd name="connsiteY15" fmla="*/ 12804 h 693514"/>
                      <a:gd name="connsiteX0" fmla="*/ 348017 w 1646732"/>
                      <a:gd name="connsiteY0" fmla="*/ 12804 h 693514"/>
                      <a:gd name="connsiteX1" fmla="*/ 1090244 w 1646732"/>
                      <a:gd name="connsiteY1" fmla="*/ 244849 h 693514"/>
                      <a:gd name="connsiteX2" fmla="*/ 1342289 w 1646732"/>
                      <a:gd name="connsiteY2" fmla="*/ 296874 h 693514"/>
                      <a:gd name="connsiteX3" fmla="*/ 1511158 w 1646732"/>
                      <a:gd name="connsiteY3" fmla="*/ 128005 h 693514"/>
                      <a:gd name="connsiteX4" fmla="*/ 1623472 w 1646732"/>
                      <a:gd name="connsiteY4" fmla="*/ 128005 h 693514"/>
                      <a:gd name="connsiteX5" fmla="*/ 1623471 w 1646732"/>
                      <a:gd name="connsiteY5" fmla="*/ 128005 h 693514"/>
                      <a:gd name="connsiteX6" fmla="*/ 1623471 w 1646732"/>
                      <a:gd name="connsiteY6" fmla="*/ 240319 h 693514"/>
                      <a:gd name="connsiteX7" fmla="*/ 1408873 w 1646732"/>
                      <a:gd name="connsiteY7" fmla="*/ 454916 h 693514"/>
                      <a:gd name="connsiteX8" fmla="*/ 1352716 w 1646732"/>
                      <a:gd name="connsiteY8" fmla="*/ 478177 h 693514"/>
                      <a:gd name="connsiteX9" fmla="*/ 1346126 w 1646732"/>
                      <a:gd name="connsiteY9" fmla="*/ 476894 h 693514"/>
                      <a:gd name="connsiteX10" fmla="*/ 625756 w 1646732"/>
                      <a:gd name="connsiteY10" fmla="*/ 476894 h 693514"/>
                      <a:gd name="connsiteX11" fmla="*/ 509679 w 1646732"/>
                      <a:gd name="connsiteY11" fmla="*/ 693514 h 693514"/>
                      <a:gd name="connsiteX12" fmla="*/ -1 w 1646732"/>
                      <a:gd name="connsiteY12" fmla="*/ 412475 h 693514"/>
                      <a:gd name="connsiteX13" fmla="*/ 134207 w 1646732"/>
                      <a:gd name="connsiteY13" fmla="*/ 154527 h 693514"/>
                      <a:gd name="connsiteX14" fmla="*/ 348017 w 1646732"/>
                      <a:gd name="connsiteY14" fmla="*/ 12804 h 693514"/>
                      <a:gd name="connsiteX0" fmla="*/ 348017 w 1646732"/>
                      <a:gd name="connsiteY0" fmla="*/ 12804 h 693514"/>
                      <a:gd name="connsiteX1" fmla="*/ 1090244 w 1646732"/>
                      <a:gd name="connsiteY1" fmla="*/ 244849 h 693514"/>
                      <a:gd name="connsiteX2" fmla="*/ 1342289 w 1646732"/>
                      <a:gd name="connsiteY2" fmla="*/ 296874 h 693514"/>
                      <a:gd name="connsiteX3" fmla="*/ 1511158 w 1646732"/>
                      <a:gd name="connsiteY3" fmla="*/ 128005 h 693514"/>
                      <a:gd name="connsiteX4" fmla="*/ 1623472 w 1646732"/>
                      <a:gd name="connsiteY4" fmla="*/ 128005 h 693514"/>
                      <a:gd name="connsiteX5" fmla="*/ 1623471 w 1646732"/>
                      <a:gd name="connsiteY5" fmla="*/ 128005 h 693514"/>
                      <a:gd name="connsiteX6" fmla="*/ 1623471 w 1646732"/>
                      <a:gd name="connsiteY6" fmla="*/ 240319 h 693514"/>
                      <a:gd name="connsiteX7" fmla="*/ 1408873 w 1646732"/>
                      <a:gd name="connsiteY7" fmla="*/ 454916 h 693514"/>
                      <a:gd name="connsiteX8" fmla="*/ 1352716 w 1646732"/>
                      <a:gd name="connsiteY8" fmla="*/ 478177 h 693514"/>
                      <a:gd name="connsiteX9" fmla="*/ 1346126 w 1646732"/>
                      <a:gd name="connsiteY9" fmla="*/ 476894 h 693514"/>
                      <a:gd name="connsiteX10" fmla="*/ 625756 w 1646732"/>
                      <a:gd name="connsiteY10" fmla="*/ 476894 h 693514"/>
                      <a:gd name="connsiteX11" fmla="*/ 509679 w 1646732"/>
                      <a:gd name="connsiteY11" fmla="*/ 693514 h 693514"/>
                      <a:gd name="connsiteX12" fmla="*/ -1 w 1646732"/>
                      <a:gd name="connsiteY12" fmla="*/ 412475 h 693514"/>
                      <a:gd name="connsiteX13" fmla="*/ 348017 w 1646732"/>
                      <a:gd name="connsiteY13" fmla="*/ 12804 h 693514"/>
                      <a:gd name="connsiteX0" fmla="*/ 348017 w 1646732"/>
                      <a:gd name="connsiteY0" fmla="*/ 12804 h 693514"/>
                      <a:gd name="connsiteX1" fmla="*/ 1090244 w 1646732"/>
                      <a:gd name="connsiteY1" fmla="*/ 244849 h 693514"/>
                      <a:gd name="connsiteX2" fmla="*/ 1342289 w 1646732"/>
                      <a:gd name="connsiteY2" fmla="*/ 296874 h 693514"/>
                      <a:gd name="connsiteX3" fmla="*/ 1511158 w 1646732"/>
                      <a:gd name="connsiteY3" fmla="*/ 128005 h 693514"/>
                      <a:gd name="connsiteX4" fmla="*/ 1623472 w 1646732"/>
                      <a:gd name="connsiteY4" fmla="*/ 128005 h 693514"/>
                      <a:gd name="connsiteX5" fmla="*/ 1623471 w 1646732"/>
                      <a:gd name="connsiteY5" fmla="*/ 128005 h 693514"/>
                      <a:gd name="connsiteX6" fmla="*/ 1623471 w 1646732"/>
                      <a:gd name="connsiteY6" fmla="*/ 240319 h 693514"/>
                      <a:gd name="connsiteX7" fmla="*/ 1408873 w 1646732"/>
                      <a:gd name="connsiteY7" fmla="*/ 454916 h 693514"/>
                      <a:gd name="connsiteX8" fmla="*/ 1352716 w 1646732"/>
                      <a:gd name="connsiteY8" fmla="*/ 478177 h 693514"/>
                      <a:gd name="connsiteX9" fmla="*/ 1346126 w 1646732"/>
                      <a:gd name="connsiteY9" fmla="*/ 476894 h 693514"/>
                      <a:gd name="connsiteX10" fmla="*/ 625756 w 1646732"/>
                      <a:gd name="connsiteY10" fmla="*/ 476894 h 693514"/>
                      <a:gd name="connsiteX11" fmla="*/ 509679 w 1646732"/>
                      <a:gd name="connsiteY11" fmla="*/ 693514 h 693514"/>
                      <a:gd name="connsiteX12" fmla="*/ -1 w 1646732"/>
                      <a:gd name="connsiteY12" fmla="*/ 412475 h 693514"/>
                      <a:gd name="connsiteX13" fmla="*/ 348017 w 1646732"/>
                      <a:gd name="connsiteY13" fmla="*/ 12804 h 693514"/>
                      <a:gd name="connsiteX0" fmla="*/ 348017 w 1646732"/>
                      <a:gd name="connsiteY0" fmla="*/ 12804 h 634704"/>
                      <a:gd name="connsiteX1" fmla="*/ 1090244 w 1646732"/>
                      <a:gd name="connsiteY1" fmla="*/ 244849 h 634704"/>
                      <a:gd name="connsiteX2" fmla="*/ 1342289 w 1646732"/>
                      <a:gd name="connsiteY2" fmla="*/ 296874 h 634704"/>
                      <a:gd name="connsiteX3" fmla="*/ 1511158 w 1646732"/>
                      <a:gd name="connsiteY3" fmla="*/ 128005 h 634704"/>
                      <a:gd name="connsiteX4" fmla="*/ 1623472 w 1646732"/>
                      <a:gd name="connsiteY4" fmla="*/ 128005 h 634704"/>
                      <a:gd name="connsiteX5" fmla="*/ 1623471 w 1646732"/>
                      <a:gd name="connsiteY5" fmla="*/ 128005 h 634704"/>
                      <a:gd name="connsiteX6" fmla="*/ 1623471 w 1646732"/>
                      <a:gd name="connsiteY6" fmla="*/ 240319 h 634704"/>
                      <a:gd name="connsiteX7" fmla="*/ 1408873 w 1646732"/>
                      <a:gd name="connsiteY7" fmla="*/ 454916 h 634704"/>
                      <a:gd name="connsiteX8" fmla="*/ 1352716 w 1646732"/>
                      <a:gd name="connsiteY8" fmla="*/ 478177 h 634704"/>
                      <a:gd name="connsiteX9" fmla="*/ 1346126 w 1646732"/>
                      <a:gd name="connsiteY9" fmla="*/ 476894 h 634704"/>
                      <a:gd name="connsiteX10" fmla="*/ 625756 w 1646732"/>
                      <a:gd name="connsiteY10" fmla="*/ 476894 h 634704"/>
                      <a:gd name="connsiteX11" fmla="*/ 281871 w 1646732"/>
                      <a:gd name="connsiteY11" fmla="*/ 634705 h 634704"/>
                      <a:gd name="connsiteX12" fmla="*/ -1 w 1646732"/>
                      <a:gd name="connsiteY12" fmla="*/ 412475 h 634704"/>
                      <a:gd name="connsiteX13" fmla="*/ 348017 w 1646732"/>
                      <a:gd name="connsiteY13" fmla="*/ 12804 h 634704"/>
                      <a:gd name="connsiteX0" fmla="*/ 388271 w 1686986"/>
                      <a:gd name="connsiteY0" fmla="*/ 12804 h 634704"/>
                      <a:gd name="connsiteX1" fmla="*/ 1130498 w 1686986"/>
                      <a:gd name="connsiteY1" fmla="*/ 244849 h 634704"/>
                      <a:gd name="connsiteX2" fmla="*/ 1382543 w 1686986"/>
                      <a:gd name="connsiteY2" fmla="*/ 296874 h 634704"/>
                      <a:gd name="connsiteX3" fmla="*/ 1551412 w 1686986"/>
                      <a:gd name="connsiteY3" fmla="*/ 128005 h 634704"/>
                      <a:gd name="connsiteX4" fmla="*/ 1663726 w 1686986"/>
                      <a:gd name="connsiteY4" fmla="*/ 128005 h 634704"/>
                      <a:gd name="connsiteX5" fmla="*/ 1663725 w 1686986"/>
                      <a:gd name="connsiteY5" fmla="*/ 128005 h 634704"/>
                      <a:gd name="connsiteX6" fmla="*/ 1663725 w 1686986"/>
                      <a:gd name="connsiteY6" fmla="*/ 240319 h 634704"/>
                      <a:gd name="connsiteX7" fmla="*/ 1449127 w 1686986"/>
                      <a:gd name="connsiteY7" fmla="*/ 454916 h 634704"/>
                      <a:gd name="connsiteX8" fmla="*/ 1392970 w 1686986"/>
                      <a:gd name="connsiteY8" fmla="*/ 478177 h 634704"/>
                      <a:gd name="connsiteX9" fmla="*/ 1386380 w 1686986"/>
                      <a:gd name="connsiteY9" fmla="*/ 476894 h 634704"/>
                      <a:gd name="connsiteX10" fmla="*/ 666010 w 1686986"/>
                      <a:gd name="connsiteY10" fmla="*/ 476894 h 634704"/>
                      <a:gd name="connsiteX11" fmla="*/ 322125 w 1686986"/>
                      <a:gd name="connsiteY11" fmla="*/ 634705 h 634704"/>
                      <a:gd name="connsiteX12" fmla="*/ 0 w 1686986"/>
                      <a:gd name="connsiteY12" fmla="*/ 331068 h 634704"/>
                      <a:gd name="connsiteX13" fmla="*/ 388271 w 1686986"/>
                      <a:gd name="connsiteY13" fmla="*/ 12804 h 634704"/>
                      <a:gd name="connsiteX0" fmla="*/ 388271 w 1686986"/>
                      <a:gd name="connsiteY0" fmla="*/ 2330 h 624230"/>
                      <a:gd name="connsiteX1" fmla="*/ 1130498 w 1686986"/>
                      <a:gd name="connsiteY1" fmla="*/ 234375 h 624230"/>
                      <a:gd name="connsiteX2" fmla="*/ 1382543 w 1686986"/>
                      <a:gd name="connsiteY2" fmla="*/ 286400 h 624230"/>
                      <a:gd name="connsiteX3" fmla="*/ 1551412 w 1686986"/>
                      <a:gd name="connsiteY3" fmla="*/ 117531 h 624230"/>
                      <a:gd name="connsiteX4" fmla="*/ 1663726 w 1686986"/>
                      <a:gd name="connsiteY4" fmla="*/ 117531 h 624230"/>
                      <a:gd name="connsiteX5" fmla="*/ 1663725 w 1686986"/>
                      <a:gd name="connsiteY5" fmla="*/ 117531 h 624230"/>
                      <a:gd name="connsiteX6" fmla="*/ 1663725 w 1686986"/>
                      <a:gd name="connsiteY6" fmla="*/ 229845 h 624230"/>
                      <a:gd name="connsiteX7" fmla="*/ 1449127 w 1686986"/>
                      <a:gd name="connsiteY7" fmla="*/ 444442 h 624230"/>
                      <a:gd name="connsiteX8" fmla="*/ 1392970 w 1686986"/>
                      <a:gd name="connsiteY8" fmla="*/ 467703 h 624230"/>
                      <a:gd name="connsiteX9" fmla="*/ 1386380 w 1686986"/>
                      <a:gd name="connsiteY9" fmla="*/ 466420 h 624230"/>
                      <a:gd name="connsiteX10" fmla="*/ 666010 w 1686986"/>
                      <a:gd name="connsiteY10" fmla="*/ 466420 h 624230"/>
                      <a:gd name="connsiteX11" fmla="*/ 322125 w 1686986"/>
                      <a:gd name="connsiteY11" fmla="*/ 624231 h 624230"/>
                      <a:gd name="connsiteX12" fmla="*/ 0 w 1686986"/>
                      <a:gd name="connsiteY12" fmla="*/ 320594 h 624230"/>
                      <a:gd name="connsiteX13" fmla="*/ 388271 w 1686986"/>
                      <a:gd name="connsiteY13" fmla="*/ 2330 h 624230"/>
                      <a:gd name="connsiteX0" fmla="*/ 388271 w 1686986"/>
                      <a:gd name="connsiteY0" fmla="*/ 27992 h 649893"/>
                      <a:gd name="connsiteX1" fmla="*/ 1130498 w 1686986"/>
                      <a:gd name="connsiteY1" fmla="*/ 260037 h 649893"/>
                      <a:gd name="connsiteX2" fmla="*/ 1382543 w 1686986"/>
                      <a:gd name="connsiteY2" fmla="*/ 312062 h 649893"/>
                      <a:gd name="connsiteX3" fmla="*/ 1551412 w 1686986"/>
                      <a:gd name="connsiteY3" fmla="*/ 143193 h 649893"/>
                      <a:gd name="connsiteX4" fmla="*/ 1663726 w 1686986"/>
                      <a:gd name="connsiteY4" fmla="*/ 143193 h 649893"/>
                      <a:gd name="connsiteX5" fmla="*/ 1663725 w 1686986"/>
                      <a:gd name="connsiteY5" fmla="*/ 143193 h 649893"/>
                      <a:gd name="connsiteX6" fmla="*/ 1663725 w 1686986"/>
                      <a:gd name="connsiteY6" fmla="*/ 255507 h 649893"/>
                      <a:gd name="connsiteX7" fmla="*/ 1449127 w 1686986"/>
                      <a:gd name="connsiteY7" fmla="*/ 470104 h 649893"/>
                      <a:gd name="connsiteX8" fmla="*/ 1392970 w 1686986"/>
                      <a:gd name="connsiteY8" fmla="*/ 493365 h 649893"/>
                      <a:gd name="connsiteX9" fmla="*/ 1386380 w 1686986"/>
                      <a:gd name="connsiteY9" fmla="*/ 492082 h 649893"/>
                      <a:gd name="connsiteX10" fmla="*/ 666010 w 1686986"/>
                      <a:gd name="connsiteY10" fmla="*/ 492082 h 649893"/>
                      <a:gd name="connsiteX11" fmla="*/ 322125 w 1686986"/>
                      <a:gd name="connsiteY11" fmla="*/ 649893 h 649893"/>
                      <a:gd name="connsiteX12" fmla="*/ 0 w 1686986"/>
                      <a:gd name="connsiteY12" fmla="*/ 346256 h 649893"/>
                      <a:gd name="connsiteX13" fmla="*/ 388271 w 1686986"/>
                      <a:gd name="connsiteY13" fmla="*/ 27992 h 649893"/>
                      <a:gd name="connsiteX0" fmla="*/ 388271 w 1686986"/>
                      <a:gd name="connsiteY0" fmla="*/ 27992 h 649893"/>
                      <a:gd name="connsiteX1" fmla="*/ 1130498 w 1686986"/>
                      <a:gd name="connsiteY1" fmla="*/ 260037 h 649893"/>
                      <a:gd name="connsiteX2" fmla="*/ 1382543 w 1686986"/>
                      <a:gd name="connsiteY2" fmla="*/ 312062 h 649893"/>
                      <a:gd name="connsiteX3" fmla="*/ 1551412 w 1686986"/>
                      <a:gd name="connsiteY3" fmla="*/ 143193 h 649893"/>
                      <a:gd name="connsiteX4" fmla="*/ 1663726 w 1686986"/>
                      <a:gd name="connsiteY4" fmla="*/ 143193 h 649893"/>
                      <a:gd name="connsiteX5" fmla="*/ 1663725 w 1686986"/>
                      <a:gd name="connsiteY5" fmla="*/ 143193 h 649893"/>
                      <a:gd name="connsiteX6" fmla="*/ 1663725 w 1686986"/>
                      <a:gd name="connsiteY6" fmla="*/ 255507 h 649893"/>
                      <a:gd name="connsiteX7" fmla="*/ 1449127 w 1686986"/>
                      <a:gd name="connsiteY7" fmla="*/ 470104 h 649893"/>
                      <a:gd name="connsiteX8" fmla="*/ 1392970 w 1686986"/>
                      <a:gd name="connsiteY8" fmla="*/ 493365 h 649893"/>
                      <a:gd name="connsiteX9" fmla="*/ 1386380 w 1686986"/>
                      <a:gd name="connsiteY9" fmla="*/ 492082 h 649893"/>
                      <a:gd name="connsiteX10" fmla="*/ 666010 w 1686986"/>
                      <a:gd name="connsiteY10" fmla="*/ 492082 h 649893"/>
                      <a:gd name="connsiteX11" fmla="*/ 322125 w 1686986"/>
                      <a:gd name="connsiteY11" fmla="*/ 649893 h 649893"/>
                      <a:gd name="connsiteX12" fmla="*/ 0 w 1686986"/>
                      <a:gd name="connsiteY12" fmla="*/ 346256 h 649893"/>
                      <a:gd name="connsiteX13" fmla="*/ 388271 w 1686986"/>
                      <a:gd name="connsiteY13" fmla="*/ 27992 h 6498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1686986" h="649893">
                        <a:moveTo>
                          <a:pt x="388271" y="27992"/>
                        </a:moveTo>
                        <a:cubicBezTo>
                          <a:pt x="818598" y="-86607"/>
                          <a:pt x="883089" y="182689"/>
                          <a:pt x="1130498" y="260037"/>
                        </a:cubicBezTo>
                        <a:lnTo>
                          <a:pt x="1382543" y="312062"/>
                        </a:lnTo>
                        <a:lnTo>
                          <a:pt x="1551412" y="143193"/>
                        </a:lnTo>
                        <a:cubicBezTo>
                          <a:pt x="1582426" y="112178"/>
                          <a:pt x="1632711" y="112178"/>
                          <a:pt x="1663726" y="143193"/>
                        </a:cubicBezTo>
                        <a:lnTo>
                          <a:pt x="1663725" y="143193"/>
                        </a:lnTo>
                        <a:cubicBezTo>
                          <a:pt x="1694740" y="174208"/>
                          <a:pt x="1694740" y="224493"/>
                          <a:pt x="1663725" y="255507"/>
                        </a:cubicBezTo>
                        <a:lnTo>
                          <a:pt x="1449127" y="470104"/>
                        </a:lnTo>
                        <a:cubicBezTo>
                          <a:pt x="1433620" y="485611"/>
                          <a:pt x="1413295" y="493365"/>
                          <a:pt x="1392970" y="493365"/>
                        </a:cubicBezTo>
                        <a:lnTo>
                          <a:pt x="1386380" y="492082"/>
                        </a:lnTo>
                        <a:lnTo>
                          <a:pt x="666010" y="492082"/>
                        </a:lnTo>
                        <a:lnTo>
                          <a:pt x="322125" y="649893"/>
                        </a:lnTo>
                        <a:lnTo>
                          <a:pt x="0" y="346256"/>
                        </a:lnTo>
                        <a:cubicBezTo>
                          <a:pt x="116006" y="213032"/>
                          <a:pt x="178979" y="79157"/>
                          <a:pt x="388271" y="27992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552" name="グループ化 551"/>
              <p:cNvGrpSpPr/>
              <p:nvPr/>
            </p:nvGrpSpPr>
            <p:grpSpPr>
              <a:xfrm>
                <a:off x="8238365" y="896106"/>
                <a:ext cx="887350" cy="1553332"/>
                <a:chOff x="7197542" y="4448293"/>
                <a:chExt cx="887350" cy="1553332"/>
              </a:xfrm>
            </p:grpSpPr>
            <p:sp>
              <p:nvSpPr>
                <p:cNvPr id="557" name="フリーフォーム 556"/>
                <p:cNvSpPr/>
                <p:nvPr/>
              </p:nvSpPr>
              <p:spPr bwMode="auto">
                <a:xfrm flipH="1">
                  <a:off x="7284082" y="4448293"/>
                  <a:ext cx="780418" cy="578194"/>
                </a:xfrm>
                <a:custGeom>
                  <a:avLst/>
                  <a:gdLst>
                    <a:gd name="connsiteX0" fmla="*/ 501734 w 845698"/>
                    <a:gd name="connsiteY0" fmla="*/ 0 h 451708"/>
                    <a:gd name="connsiteX1" fmla="*/ 443977 w 845698"/>
                    <a:gd name="connsiteY1" fmla="*/ 11661 h 451708"/>
                    <a:gd name="connsiteX2" fmla="*/ 422849 w 845698"/>
                    <a:gd name="connsiteY2" fmla="*/ 25906 h 451708"/>
                    <a:gd name="connsiteX3" fmla="*/ 401722 w 845698"/>
                    <a:gd name="connsiteY3" fmla="*/ 11661 h 451708"/>
                    <a:gd name="connsiteX4" fmla="*/ 343964 w 845698"/>
                    <a:gd name="connsiteY4" fmla="*/ 0 h 451708"/>
                    <a:gd name="connsiteX5" fmla="*/ 239041 w 845698"/>
                    <a:gd name="connsiteY5" fmla="*/ 43461 h 451708"/>
                    <a:gd name="connsiteX6" fmla="*/ 232662 w 845698"/>
                    <a:gd name="connsiteY6" fmla="*/ 52922 h 451708"/>
                    <a:gd name="connsiteX7" fmla="*/ 199793 w 845698"/>
                    <a:gd name="connsiteY7" fmla="*/ 46286 h 451708"/>
                    <a:gd name="connsiteX8" fmla="*/ 63070 w 845698"/>
                    <a:gd name="connsiteY8" fmla="*/ 136913 h 451708"/>
                    <a:gd name="connsiteX9" fmla="*/ 51789 w 845698"/>
                    <a:gd name="connsiteY9" fmla="*/ 192786 h 451708"/>
                    <a:gd name="connsiteX10" fmla="*/ 43461 w 845698"/>
                    <a:gd name="connsiteY10" fmla="*/ 198401 h 451708"/>
                    <a:gd name="connsiteX11" fmla="*/ 0 w 845698"/>
                    <a:gd name="connsiteY11" fmla="*/ 303324 h 451708"/>
                    <a:gd name="connsiteX12" fmla="*/ 148384 w 845698"/>
                    <a:gd name="connsiteY12" fmla="*/ 451708 h 451708"/>
                    <a:gd name="connsiteX13" fmla="*/ 285107 w 845698"/>
                    <a:gd name="connsiteY13" fmla="*/ 361082 h 451708"/>
                    <a:gd name="connsiteX14" fmla="*/ 296388 w 845698"/>
                    <a:gd name="connsiteY14" fmla="*/ 305209 h 451708"/>
                    <a:gd name="connsiteX15" fmla="*/ 304716 w 845698"/>
                    <a:gd name="connsiteY15" fmla="*/ 299594 h 451708"/>
                    <a:gd name="connsiteX16" fmla="*/ 311095 w 845698"/>
                    <a:gd name="connsiteY16" fmla="*/ 290132 h 451708"/>
                    <a:gd name="connsiteX17" fmla="*/ 343964 w 845698"/>
                    <a:gd name="connsiteY17" fmla="*/ 296768 h 451708"/>
                    <a:gd name="connsiteX18" fmla="*/ 401722 w 845698"/>
                    <a:gd name="connsiteY18" fmla="*/ 285107 h 451708"/>
                    <a:gd name="connsiteX19" fmla="*/ 422849 w 845698"/>
                    <a:gd name="connsiteY19" fmla="*/ 270863 h 451708"/>
                    <a:gd name="connsiteX20" fmla="*/ 443977 w 845698"/>
                    <a:gd name="connsiteY20" fmla="*/ 285107 h 451708"/>
                    <a:gd name="connsiteX21" fmla="*/ 501734 w 845698"/>
                    <a:gd name="connsiteY21" fmla="*/ 296768 h 451708"/>
                    <a:gd name="connsiteX22" fmla="*/ 534603 w 845698"/>
                    <a:gd name="connsiteY22" fmla="*/ 290132 h 451708"/>
                    <a:gd name="connsiteX23" fmla="*/ 540982 w 845698"/>
                    <a:gd name="connsiteY23" fmla="*/ 299594 h 451708"/>
                    <a:gd name="connsiteX24" fmla="*/ 549310 w 845698"/>
                    <a:gd name="connsiteY24" fmla="*/ 305209 h 451708"/>
                    <a:gd name="connsiteX25" fmla="*/ 560591 w 845698"/>
                    <a:gd name="connsiteY25" fmla="*/ 361082 h 451708"/>
                    <a:gd name="connsiteX26" fmla="*/ 697314 w 845698"/>
                    <a:gd name="connsiteY26" fmla="*/ 451708 h 451708"/>
                    <a:gd name="connsiteX27" fmla="*/ 845698 w 845698"/>
                    <a:gd name="connsiteY27" fmla="*/ 303324 h 451708"/>
                    <a:gd name="connsiteX28" fmla="*/ 802237 w 845698"/>
                    <a:gd name="connsiteY28" fmla="*/ 198401 h 451708"/>
                    <a:gd name="connsiteX29" fmla="*/ 793909 w 845698"/>
                    <a:gd name="connsiteY29" fmla="*/ 192786 h 451708"/>
                    <a:gd name="connsiteX30" fmla="*/ 782628 w 845698"/>
                    <a:gd name="connsiteY30" fmla="*/ 136913 h 451708"/>
                    <a:gd name="connsiteX31" fmla="*/ 645905 w 845698"/>
                    <a:gd name="connsiteY31" fmla="*/ 46286 h 451708"/>
                    <a:gd name="connsiteX32" fmla="*/ 613036 w 845698"/>
                    <a:gd name="connsiteY32" fmla="*/ 52922 h 451708"/>
                    <a:gd name="connsiteX33" fmla="*/ 606657 w 845698"/>
                    <a:gd name="connsiteY33" fmla="*/ 43461 h 451708"/>
                    <a:gd name="connsiteX34" fmla="*/ 501734 w 845698"/>
                    <a:gd name="connsiteY34" fmla="*/ 0 h 4517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</a:cxnLst>
                  <a:rect l="l" t="t" r="r" b="b"/>
                  <a:pathLst>
                    <a:path w="845698" h="451708">
                      <a:moveTo>
                        <a:pt x="501734" y="0"/>
                      </a:moveTo>
                      <a:cubicBezTo>
                        <a:pt x="481247" y="0"/>
                        <a:pt x="461729" y="4152"/>
                        <a:pt x="443977" y="11661"/>
                      </a:cubicBezTo>
                      <a:lnTo>
                        <a:pt x="422849" y="25906"/>
                      </a:lnTo>
                      <a:lnTo>
                        <a:pt x="401722" y="11661"/>
                      </a:lnTo>
                      <a:cubicBezTo>
                        <a:pt x="383969" y="4152"/>
                        <a:pt x="364452" y="0"/>
                        <a:pt x="343964" y="0"/>
                      </a:cubicBezTo>
                      <a:cubicBezTo>
                        <a:pt x="302989" y="0"/>
                        <a:pt x="265893" y="16609"/>
                        <a:pt x="239041" y="43461"/>
                      </a:cubicBezTo>
                      <a:lnTo>
                        <a:pt x="232662" y="52922"/>
                      </a:lnTo>
                      <a:lnTo>
                        <a:pt x="199793" y="46286"/>
                      </a:lnTo>
                      <a:cubicBezTo>
                        <a:pt x="138330" y="46286"/>
                        <a:pt x="85596" y="83655"/>
                        <a:pt x="63070" y="136913"/>
                      </a:cubicBezTo>
                      <a:lnTo>
                        <a:pt x="51789" y="192786"/>
                      </a:lnTo>
                      <a:lnTo>
                        <a:pt x="43461" y="198401"/>
                      </a:lnTo>
                      <a:cubicBezTo>
                        <a:pt x="16608" y="225253"/>
                        <a:pt x="0" y="262349"/>
                        <a:pt x="0" y="303324"/>
                      </a:cubicBezTo>
                      <a:cubicBezTo>
                        <a:pt x="0" y="385274"/>
                        <a:pt x="66434" y="451708"/>
                        <a:pt x="148384" y="451708"/>
                      </a:cubicBezTo>
                      <a:cubicBezTo>
                        <a:pt x="209847" y="451708"/>
                        <a:pt x="262582" y="414339"/>
                        <a:pt x="285107" y="361082"/>
                      </a:cubicBezTo>
                      <a:lnTo>
                        <a:pt x="296388" y="305209"/>
                      </a:lnTo>
                      <a:lnTo>
                        <a:pt x="304716" y="299594"/>
                      </a:lnTo>
                      <a:lnTo>
                        <a:pt x="311095" y="290132"/>
                      </a:lnTo>
                      <a:lnTo>
                        <a:pt x="343964" y="296768"/>
                      </a:lnTo>
                      <a:cubicBezTo>
                        <a:pt x="364452" y="296768"/>
                        <a:pt x="383969" y="292616"/>
                        <a:pt x="401722" y="285107"/>
                      </a:cubicBezTo>
                      <a:lnTo>
                        <a:pt x="422849" y="270863"/>
                      </a:lnTo>
                      <a:lnTo>
                        <a:pt x="443977" y="285107"/>
                      </a:lnTo>
                      <a:cubicBezTo>
                        <a:pt x="461729" y="292616"/>
                        <a:pt x="481247" y="296768"/>
                        <a:pt x="501734" y="296768"/>
                      </a:cubicBezTo>
                      <a:lnTo>
                        <a:pt x="534603" y="290132"/>
                      </a:lnTo>
                      <a:lnTo>
                        <a:pt x="540982" y="299594"/>
                      </a:lnTo>
                      <a:lnTo>
                        <a:pt x="549310" y="305209"/>
                      </a:lnTo>
                      <a:lnTo>
                        <a:pt x="560591" y="361082"/>
                      </a:lnTo>
                      <a:cubicBezTo>
                        <a:pt x="583116" y="414339"/>
                        <a:pt x="635851" y="451708"/>
                        <a:pt x="697314" y="451708"/>
                      </a:cubicBezTo>
                      <a:cubicBezTo>
                        <a:pt x="779264" y="451708"/>
                        <a:pt x="845698" y="385274"/>
                        <a:pt x="845698" y="303324"/>
                      </a:cubicBezTo>
                      <a:cubicBezTo>
                        <a:pt x="845698" y="262349"/>
                        <a:pt x="829090" y="225253"/>
                        <a:pt x="802237" y="198401"/>
                      </a:cubicBezTo>
                      <a:lnTo>
                        <a:pt x="793909" y="192786"/>
                      </a:lnTo>
                      <a:lnTo>
                        <a:pt x="782628" y="136913"/>
                      </a:lnTo>
                      <a:cubicBezTo>
                        <a:pt x="760102" y="83655"/>
                        <a:pt x="707368" y="46286"/>
                        <a:pt x="645905" y="46286"/>
                      </a:cubicBezTo>
                      <a:lnTo>
                        <a:pt x="613036" y="52922"/>
                      </a:lnTo>
                      <a:lnTo>
                        <a:pt x="606657" y="43461"/>
                      </a:lnTo>
                      <a:cubicBezTo>
                        <a:pt x="579805" y="16609"/>
                        <a:pt x="542709" y="0"/>
                        <a:pt x="501734" y="0"/>
                      </a:cubicBezTo>
                      <a:close/>
                    </a:path>
                  </a:pathLst>
                </a:custGeom>
                <a:solidFill>
                  <a:srgbClr val="FF66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58" name="台形 557"/>
                <p:cNvSpPr/>
                <p:nvPr/>
              </p:nvSpPr>
              <p:spPr>
                <a:xfrm>
                  <a:off x="7547847" y="5234586"/>
                  <a:ext cx="250825" cy="223640"/>
                </a:xfrm>
                <a:prstGeom prst="trapezoid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559" name="グループ化 558"/>
                <p:cNvGrpSpPr/>
                <p:nvPr/>
              </p:nvGrpSpPr>
              <p:grpSpPr>
                <a:xfrm>
                  <a:off x="7491291" y="5357552"/>
                  <a:ext cx="360161" cy="644070"/>
                  <a:chOff x="3717150" y="5357552"/>
                  <a:chExt cx="360161" cy="644070"/>
                </a:xfrm>
              </p:grpSpPr>
              <p:sp>
                <p:nvSpPr>
                  <p:cNvPr id="597" name="台形 596"/>
                  <p:cNvSpPr/>
                  <p:nvPr/>
                </p:nvSpPr>
                <p:spPr>
                  <a:xfrm rot="10800000">
                    <a:off x="3718929" y="5385671"/>
                    <a:ext cx="356402" cy="615951"/>
                  </a:xfrm>
                  <a:prstGeom prst="trapezoid">
                    <a:avLst>
                      <a:gd name="adj" fmla="val 37172"/>
                    </a:avLst>
                  </a:prstGeom>
                  <a:pattFill prst="dkVert">
                    <a:fgClr>
                      <a:srgbClr val="FF6699"/>
                    </a:fgClr>
                    <a:bgClr>
                      <a:srgbClr val="FFCCFF"/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598" name="台形 597"/>
                  <p:cNvSpPr/>
                  <p:nvPr/>
                </p:nvSpPr>
                <p:spPr>
                  <a:xfrm rot="10800000" flipV="1">
                    <a:off x="3824203" y="5458226"/>
                    <a:ext cx="148236" cy="543396"/>
                  </a:xfrm>
                  <a:prstGeom prst="trapezoid">
                    <a:avLst>
                      <a:gd name="adj" fmla="val 32110"/>
                    </a:avLst>
                  </a:prstGeom>
                  <a:solidFill>
                    <a:srgbClr val="FF66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599" name="台形 598"/>
                  <p:cNvSpPr/>
                  <p:nvPr/>
                </p:nvSpPr>
                <p:spPr>
                  <a:xfrm rot="10800000">
                    <a:off x="3824203" y="5357552"/>
                    <a:ext cx="148236" cy="121510"/>
                  </a:xfrm>
                  <a:prstGeom prst="trapezoid">
                    <a:avLst>
                      <a:gd name="adj" fmla="val 40678"/>
                    </a:avLst>
                  </a:prstGeom>
                  <a:solidFill>
                    <a:srgbClr val="FF66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600" name="平行四辺形 599"/>
                  <p:cNvSpPr/>
                  <p:nvPr/>
                </p:nvSpPr>
                <p:spPr>
                  <a:xfrm>
                    <a:off x="3717150" y="5357555"/>
                    <a:ext cx="180181" cy="100671"/>
                  </a:xfrm>
                  <a:prstGeom prst="parallelogram">
                    <a:avLst>
                      <a:gd name="adj" fmla="val 45656"/>
                    </a:avLst>
                  </a:prstGeom>
                  <a:pattFill prst="dkVert">
                    <a:fgClr>
                      <a:srgbClr val="FF6699"/>
                    </a:fgClr>
                    <a:bgClr>
                      <a:srgbClr val="FFCCFF"/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601" name="平行四辺形 600"/>
                  <p:cNvSpPr/>
                  <p:nvPr/>
                </p:nvSpPr>
                <p:spPr>
                  <a:xfrm flipH="1">
                    <a:off x="3897130" y="5357555"/>
                    <a:ext cx="180181" cy="100671"/>
                  </a:xfrm>
                  <a:prstGeom prst="parallelogram">
                    <a:avLst>
                      <a:gd name="adj" fmla="val 45656"/>
                    </a:avLst>
                  </a:prstGeom>
                  <a:pattFill prst="dkVert">
                    <a:fgClr>
                      <a:srgbClr val="FF6699"/>
                    </a:fgClr>
                    <a:bgClr>
                      <a:srgbClr val="FFCCFF"/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560" name="フリーフォーム 559"/>
                <p:cNvSpPr/>
                <p:nvPr/>
              </p:nvSpPr>
              <p:spPr bwMode="auto">
                <a:xfrm flipH="1">
                  <a:off x="7197542" y="5515162"/>
                  <a:ext cx="108169" cy="486460"/>
                </a:xfrm>
                <a:custGeom>
                  <a:avLst/>
                  <a:gdLst>
                    <a:gd name="connsiteX0" fmla="*/ 0 w 123821"/>
                    <a:gd name="connsiteY0" fmla="*/ 0 h 464215"/>
                    <a:gd name="connsiteX1" fmla="*/ 28442 w 123821"/>
                    <a:gd name="connsiteY1" fmla="*/ 0 h 464215"/>
                    <a:gd name="connsiteX2" fmla="*/ 123821 w 123821"/>
                    <a:gd name="connsiteY2" fmla="*/ 464215 h 464215"/>
                    <a:gd name="connsiteX3" fmla="*/ 0 w 123821"/>
                    <a:gd name="connsiteY3" fmla="*/ 464215 h 4642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23821" h="464215">
                      <a:moveTo>
                        <a:pt x="0" y="0"/>
                      </a:moveTo>
                      <a:lnTo>
                        <a:pt x="28442" y="0"/>
                      </a:lnTo>
                      <a:lnTo>
                        <a:pt x="123821" y="464215"/>
                      </a:lnTo>
                      <a:lnTo>
                        <a:pt x="0" y="464215"/>
                      </a:lnTo>
                      <a:close/>
                    </a:path>
                  </a:pathLst>
                </a:custGeom>
                <a:pattFill prst="pct75">
                  <a:fgClr>
                    <a:schemeClr val="bg2">
                      <a:lumMod val="50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  <a:ex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61" name="フリーフォーム 560"/>
                <p:cNvSpPr/>
                <p:nvPr/>
              </p:nvSpPr>
              <p:spPr>
                <a:xfrm>
                  <a:off x="7277970" y="5385674"/>
                  <a:ext cx="786607" cy="615951"/>
                </a:xfrm>
                <a:custGeom>
                  <a:avLst/>
                  <a:gdLst>
                    <a:gd name="connsiteX0" fmla="*/ 153458 w 786607"/>
                    <a:gd name="connsiteY0" fmla="*/ 0 h 615951"/>
                    <a:gd name="connsiteX1" fmla="*/ 183743 w 786607"/>
                    <a:gd name="connsiteY1" fmla="*/ 0 h 615951"/>
                    <a:gd name="connsiteX2" fmla="*/ 393304 w 786607"/>
                    <a:gd name="connsiteY2" fmla="*/ 577849 h 615951"/>
                    <a:gd name="connsiteX3" fmla="*/ 602865 w 786607"/>
                    <a:gd name="connsiteY3" fmla="*/ 0 h 615951"/>
                    <a:gd name="connsiteX4" fmla="*/ 633149 w 786607"/>
                    <a:gd name="connsiteY4" fmla="*/ 0 h 615951"/>
                    <a:gd name="connsiteX5" fmla="*/ 786607 w 786607"/>
                    <a:gd name="connsiteY5" fmla="*/ 153458 h 615951"/>
                    <a:gd name="connsiteX6" fmla="*/ 786607 w 786607"/>
                    <a:gd name="connsiteY6" fmla="*/ 615951 h 615951"/>
                    <a:gd name="connsiteX7" fmla="*/ 0 w 786607"/>
                    <a:gd name="connsiteY7" fmla="*/ 615951 h 615951"/>
                    <a:gd name="connsiteX8" fmla="*/ 0 w 786607"/>
                    <a:gd name="connsiteY8" fmla="*/ 153458 h 615951"/>
                    <a:gd name="connsiteX9" fmla="*/ 153458 w 786607"/>
                    <a:gd name="connsiteY9" fmla="*/ 0 h 6159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786607" h="615951">
                      <a:moveTo>
                        <a:pt x="153458" y="0"/>
                      </a:moveTo>
                      <a:lnTo>
                        <a:pt x="183743" y="0"/>
                      </a:lnTo>
                      <a:lnTo>
                        <a:pt x="393304" y="577849"/>
                      </a:lnTo>
                      <a:lnTo>
                        <a:pt x="602865" y="0"/>
                      </a:lnTo>
                      <a:lnTo>
                        <a:pt x="633149" y="0"/>
                      </a:lnTo>
                      <a:cubicBezTo>
                        <a:pt x="717902" y="0"/>
                        <a:pt x="786607" y="68705"/>
                        <a:pt x="786607" y="153458"/>
                      </a:cubicBezTo>
                      <a:lnTo>
                        <a:pt x="786607" y="615951"/>
                      </a:lnTo>
                      <a:lnTo>
                        <a:pt x="0" y="615951"/>
                      </a:lnTo>
                      <a:lnTo>
                        <a:pt x="0" y="153458"/>
                      </a:lnTo>
                      <a:cubicBezTo>
                        <a:pt x="0" y="68705"/>
                        <a:pt x="68705" y="0"/>
                        <a:pt x="153458" y="0"/>
                      </a:cubicBezTo>
                      <a:close/>
                    </a:path>
                  </a:pathLst>
                </a:custGeom>
                <a:pattFill prst="pct75">
                  <a:fgClr>
                    <a:schemeClr val="bg2">
                      <a:lumMod val="50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562" name="平行四辺形 14"/>
                <p:cNvSpPr/>
                <p:nvPr/>
              </p:nvSpPr>
              <p:spPr>
                <a:xfrm flipH="1">
                  <a:off x="7428186" y="5385675"/>
                  <a:ext cx="273050" cy="615950"/>
                </a:xfrm>
                <a:custGeom>
                  <a:avLst/>
                  <a:gdLst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128623 w 333375"/>
                    <a:gd name="connsiteY3" fmla="*/ 615950 h 615950"/>
                    <a:gd name="connsiteX4" fmla="*/ 0 w 333375"/>
                    <a:gd name="connsiteY4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82575 w 333375"/>
                    <a:gd name="connsiteY3" fmla="*/ 142875 h 615950"/>
                    <a:gd name="connsiteX4" fmla="*/ 128623 w 333375"/>
                    <a:gd name="connsiteY4" fmla="*/ 615950 h 615950"/>
                    <a:gd name="connsiteX5" fmla="*/ 0 w 333375"/>
                    <a:gd name="connsiteY5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128623 w 333375"/>
                    <a:gd name="connsiteY4" fmla="*/ 615950 h 615950"/>
                    <a:gd name="connsiteX5" fmla="*/ 0 w 333375"/>
                    <a:gd name="connsiteY5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193675 w 333375"/>
                    <a:gd name="connsiteY4" fmla="*/ 250825 h 615950"/>
                    <a:gd name="connsiteX5" fmla="*/ 128623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285750 w 333375"/>
                    <a:gd name="connsiteY4" fmla="*/ 250825 h 615950"/>
                    <a:gd name="connsiteX5" fmla="*/ 128623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285750 w 333375"/>
                    <a:gd name="connsiteY4" fmla="*/ 250825 h 615950"/>
                    <a:gd name="connsiteX5" fmla="*/ 90523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285750 w 333375"/>
                    <a:gd name="connsiteY4" fmla="*/ 250825 h 615950"/>
                    <a:gd name="connsiteX5" fmla="*/ 61948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200025 h 615950"/>
                    <a:gd name="connsiteX4" fmla="*/ 285750 w 333375"/>
                    <a:gd name="connsiteY4" fmla="*/ 250825 h 615950"/>
                    <a:gd name="connsiteX5" fmla="*/ 61948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66700 w 333375"/>
                    <a:gd name="connsiteY3" fmla="*/ 101600 h 615950"/>
                    <a:gd name="connsiteX4" fmla="*/ 212725 w 333375"/>
                    <a:gd name="connsiteY4" fmla="*/ 200025 h 615950"/>
                    <a:gd name="connsiteX5" fmla="*/ 285750 w 333375"/>
                    <a:gd name="connsiteY5" fmla="*/ 250825 h 615950"/>
                    <a:gd name="connsiteX6" fmla="*/ 61948 w 333375"/>
                    <a:gd name="connsiteY6" fmla="*/ 615950 h 615950"/>
                    <a:gd name="connsiteX7" fmla="*/ 0 w 333375"/>
                    <a:gd name="connsiteY7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314325 w 333375"/>
                    <a:gd name="connsiteY3" fmla="*/ 174625 h 615950"/>
                    <a:gd name="connsiteX4" fmla="*/ 212725 w 333375"/>
                    <a:gd name="connsiteY4" fmla="*/ 200025 h 615950"/>
                    <a:gd name="connsiteX5" fmla="*/ 285750 w 333375"/>
                    <a:gd name="connsiteY5" fmla="*/ 250825 h 615950"/>
                    <a:gd name="connsiteX6" fmla="*/ 61948 w 333375"/>
                    <a:gd name="connsiteY6" fmla="*/ 615950 h 615950"/>
                    <a:gd name="connsiteX7" fmla="*/ 0 w 333375"/>
                    <a:gd name="connsiteY7" fmla="*/ 615950 h 615950"/>
                    <a:gd name="connsiteX0" fmla="*/ 0 w 314325"/>
                    <a:gd name="connsiteY0" fmla="*/ 615950 h 615950"/>
                    <a:gd name="connsiteX1" fmla="*/ 204752 w 314325"/>
                    <a:gd name="connsiteY1" fmla="*/ 0 h 615950"/>
                    <a:gd name="connsiteX2" fmla="*/ 314325 w 314325"/>
                    <a:gd name="connsiteY2" fmla="*/ 0 h 615950"/>
                    <a:gd name="connsiteX3" fmla="*/ 314325 w 314325"/>
                    <a:gd name="connsiteY3" fmla="*/ 174625 h 615950"/>
                    <a:gd name="connsiteX4" fmla="*/ 212725 w 314325"/>
                    <a:gd name="connsiteY4" fmla="*/ 200025 h 615950"/>
                    <a:gd name="connsiteX5" fmla="*/ 285750 w 314325"/>
                    <a:gd name="connsiteY5" fmla="*/ 250825 h 615950"/>
                    <a:gd name="connsiteX6" fmla="*/ 61948 w 314325"/>
                    <a:gd name="connsiteY6" fmla="*/ 615950 h 615950"/>
                    <a:gd name="connsiteX7" fmla="*/ 0 w 314325"/>
                    <a:gd name="connsiteY7" fmla="*/ 615950 h 615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14325" h="615950">
                      <a:moveTo>
                        <a:pt x="0" y="615950"/>
                      </a:moveTo>
                      <a:lnTo>
                        <a:pt x="204752" y="0"/>
                      </a:lnTo>
                      <a:lnTo>
                        <a:pt x="314325" y="0"/>
                      </a:lnTo>
                      <a:lnTo>
                        <a:pt x="314325" y="174625"/>
                      </a:lnTo>
                      <a:lnTo>
                        <a:pt x="212725" y="200025"/>
                      </a:lnTo>
                      <a:lnTo>
                        <a:pt x="285750" y="250825"/>
                      </a:lnTo>
                      <a:lnTo>
                        <a:pt x="61948" y="615950"/>
                      </a:lnTo>
                      <a:lnTo>
                        <a:pt x="0" y="615950"/>
                      </a:lnTo>
                      <a:close/>
                    </a:path>
                  </a:pathLst>
                </a:custGeom>
                <a:pattFill prst="pct75">
                  <a:fgClr>
                    <a:schemeClr val="bg2">
                      <a:lumMod val="50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563" name="平行四辺形 14"/>
                <p:cNvSpPr/>
                <p:nvPr/>
              </p:nvSpPr>
              <p:spPr>
                <a:xfrm>
                  <a:off x="7641310" y="5385675"/>
                  <a:ext cx="273050" cy="615950"/>
                </a:xfrm>
                <a:custGeom>
                  <a:avLst/>
                  <a:gdLst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128623 w 333375"/>
                    <a:gd name="connsiteY3" fmla="*/ 615950 h 615950"/>
                    <a:gd name="connsiteX4" fmla="*/ 0 w 333375"/>
                    <a:gd name="connsiteY4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82575 w 333375"/>
                    <a:gd name="connsiteY3" fmla="*/ 142875 h 615950"/>
                    <a:gd name="connsiteX4" fmla="*/ 128623 w 333375"/>
                    <a:gd name="connsiteY4" fmla="*/ 615950 h 615950"/>
                    <a:gd name="connsiteX5" fmla="*/ 0 w 333375"/>
                    <a:gd name="connsiteY5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128623 w 333375"/>
                    <a:gd name="connsiteY4" fmla="*/ 615950 h 615950"/>
                    <a:gd name="connsiteX5" fmla="*/ 0 w 333375"/>
                    <a:gd name="connsiteY5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193675 w 333375"/>
                    <a:gd name="connsiteY4" fmla="*/ 250825 h 615950"/>
                    <a:gd name="connsiteX5" fmla="*/ 128623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285750 w 333375"/>
                    <a:gd name="connsiteY4" fmla="*/ 250825 h 615950"/>
                    <a:gd name="connsiteX5" fmla="*/ 128623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285750 w 333375"/>
                    <a:gd name="connsiteY4" fmla="*/ 250825 h 615950"/>
                    <a:gd name="connsiteX5" fmla="*/ 90523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285750 w 333375"/>
                    <a:gd name="connsiteY4" fmla="*/ 250825 h 615950"/>
                    <a:gd name="connsiteX5" fmla="*/ 61948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200025 h 615950"/>
                    <a:gd name="connsiteX4" fmla="*/ 285750 w 333375"/>
                    <a:gd name="connsiteY4" fmla="*/ 250825 h 615950"/>
                    <a:gd name="connsiteX5" fmla="*/ 61948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66700 w 333375"/>
                    <a:gd name="connsiteY3" fmla="*/ 101600 h 615950"/>
                    <a:gd name="connsiteX4" fmla="*/ 212725 w 333375"/>
                    <a:gd name="connsiteY4" fmla="*/ 200025 h 615950"/>
                    <a:gd name="connsiteX5" fmla="*/ 285750 w 333375"/>
                    <a:gd name="connsiteY5" fmla="*/ 250825 h 615950"/>
                    <a:gd name="connsiteX6" fmla="*/ 61948 w 333375"/>
                    <a:gd name="connsiteY6" fmla="*/ 615950 h 615950"/>
                    <a:gd name="connsiteX7" fmla="*/ 0 w 333375"/>
                    <a:gd name="connsiteY7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314325 w 333375"/>
                    <a:gd name="connsiteY3" fmla="*/ 174625 h 615950"/>
                    <a:gd name="connsiteX4" fmla="*/ 212725 w 333375"/>
                    <a:gd name="connsiteY4" fmla="*/ 200025 h 615950"/>
                    <a:gd name="connsiteX5" fmla="*/ 285750 w 333375"/>
                    <a:gd name="connsiteY5" fmla="*/ 250825 h 615950"/>
                    <a:gd name="connsiteX6" fmla="*/ 61948 w 333375"/>
                    <a:gd name="connsiteY6" fmla="*/ 615950 h 615950"/>
                    <a:gd name="connsiteX7" fmla="*/ 0 w 333375"/>
                    <a:gd name="connsiteY7" fmla="*/ 615950 h 615950"/>
                    <a:gd name="connsiteX0" fmla="*/ 0 w 314325"/>
                    <a:gd name="connsiteY0" fmla="*/ 615950 h 615950"/>
                    <a:gd name="connsiteX1" fmla="*/ 204752 w 314325"/>
                    <a:gd name="connsiteY1" fmla="*/ 0 h 615950"/>
                    <a:gd name="connsiteX2" fmla="*/ 314325 w 314325"/>
                    <a:gd name="connsiteY2" fmla="*/ 0 h 615950"/>
                    <a:gd name="connsiteX3" fmla="*/ 314325 w 314325"/>
                    <a:gd name="connsiteY3" fmla="*/ 174625 h 615950"/>
                    <a:gd name="connsiteX4" fmla="*/ 212725 w 314325"/>
                    <a:gd name="connsiteY4" fmla="*/ 200025 h 615950"/>
                    <a:gd name="connsiteX5" fmla="*/ 285750 w 314325"/>
                    <a:gd name="connsiteY5" fmla="*/ 250825 h 615950"/>
                    <a:gd name="connsiteX6" fmla="*/ 61948 w 314325"/>
                    <a:gd name="connsiteY6" fmla="*/ 615950 h 615950"/>
                    <a:gd name="connsiteX7" fmla="*/ 0 w 314325"/>
                    <a:gd name="connsiteY7" fmla="*/ 615950 h 615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14325" h="615950">
                      <a:moveTo>
                        <a:pt x="0" y="615950"/>
                      </a:moveTo>
                      <a:lnTo>
                        <a:pt x="204752" y="0"/>
                      </a:lnTo>
                      <a:lnTo>
                        <a:pt x="314325" y="0"/>
                      </a:lnTo>
                      <a:lnTo>
                        <a:pt x="314325" y="174625"/>
                      </a:lnTo>
                      <a:lnTo>
                        <a:pt x="212725" y="200025"/>
                      </a:lnTo>
                      <a:lnTo>
                        <a:pt x="285750" y="250825"/>
                      </a:lnTo>
                      <a:lnTo>
                        <a:pt x="61948" y="615950"/>
                      </a:lnTo>
                      <a:lnTo>
                        <a:pt x="0" y="615950"/>
                      </a:lnTo>
                      <a:close/>
                    </a:path>
                  </a:pathLst>
                </a:custGeom>
                <a:pattFill prst="pct75">
                  <a:fgClr>
                    <a:schemeClr val="bg2">
                      <a:lumMod val="50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grpSp>
              <p:nvGrpSpPr>
                <p:cNvPr id="564" name="グループ化 563"/>
                <p:cNvGrpSpPr/>
                <p:nvPr/>
              </p:nvGrpSpPr>
              <p:grpSpPr>
                <a:xfrm flipH="1">
                  <a:off x="7917207" y="4883665"/>
                  <a:ext cx="167685" cy="232292"/>
                  <a:chOff x="1564361" y="1500881"/>
                  <a:chExt cx="156844" cy="201655"/>
                </a:xfrm>
              </p:grpSpPr>
              <p:sp>
                <p:nvSpPr>
                  <p:cNvPr id="595" name="円/楕円 701"/>
                  <p:cNvSpPr/>
                  <p:nvPr/>
                </p:nvSpPr>
                <p:spPr>
                  <a:xfrm rot="20700000">
                    <a:off x="1564361" y="1500881"/>
                    <a:ext cx="156844" cy="201655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96" name="円/楕円 702"/>
                  <p:cNvSpPr/>
                  <p:nvPr/>
                </p:nvSpPr>
                <p:spPr>
                  <a:xfrm rot="20700000">
                    <a:off x="1592530" y="1537098"/>
                    <a:ext cx="100507" cy="129221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565" name="グループ化 564"/>
                <p:cNvGrpSpPr/>
                <p:nvPr/>
              </p:nvGrpSpPr>
              <p:grpSpPr>
                <a:xfrm>
                  <a:off x="7257554" y="4883665"/>
                  <a:ext cx="167685" cy="232292"/>
                  <a:chOff x="1564361" y="1500881"/>
                  <a:chExt cx="156844" cy="201655"/>
                </a:xfrm>
              </p:grpSpPr>
              <p:sp>
                <p:nvSpPr>
                  <p:cNvPr id="593" name="円/楕円 701"/>
                  <p:cNvSpPr/>
                  <p:nvPr/>
                </p:nvSpPr>
                <p:spPr>
                  <a:xfrm rot="20700000">
                    <a:off x="1564361" y="1500881"/>
                    <a:ext cx="156844" cy="201655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94" name="円/楕円 702"/>
                  <p:cNvSpPr/>
                  <p:nvPr/>
                </p:nvSpPr>
                <p:spPr>
                  <a:xfrm rot="20700000">
                    <a:off x="1592530" y="1537098"/>
                    <a:ext cx="100507" cy="129221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566" name="円/楕円 840"/>
                <p:cNvSpPr/>
                <p:nvPr/>
              </p:nvSpPr>
              <p:spPr>
                <a:xfrm>
                  <a:off x="7341866" y="4554125"/>
                  <a:ext cx="659184" cy="729565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67" name="月 566"/>
                <p:cNvSpPr/>
                <p:nvPr/>
              </p:nvSpPr>
              <p:spPr bwMode="auto">
                <a:xfrm rot="1800000">
                  <a:off x="7345264" y="4506684"/>
                  <a:ext cx="134584" cy="459268"/>
                </a:xfrm>
                <a:prstGeom prst="moon">
                  <a:avLst>
                    <a:gd name="adj" fmla="val 53775"/>
                  </a:avLst>
                </a:prstGeom>
                <a:solidFill>
                  <a:srgbClr val="FF66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568" name="グループ化 567"/>
                <p:cNvGrpSpPr/>
                <p:nvPr/>
              </p:nvGrpSpPr>
              <p:grpSpPr>
                <a:xfrm>
                  <a:off x="7338052" y="4478929"/>
                  <a:ext cx="282365" cy="840281"/>
                  <a:chOff x="7338052" y="4478929"/>
                  <a:chExt cx="282365" cy="840281"/>
                </a:xfrm>
              </p:grpSpPr>
              <p:sp>
                <p:nvSpPr>
                  <p:cNvPr id="589" name="月 588"/>
                  <p:cNvSpPr/>
                  <p:nvPr/>
                </p:nvSpPr>
                <p:spPr bwMode="auto">
                  <a:xfrm>
                    <a:off x="7338052" y="4659093"/>
                    <a:ext cx="132263" cy="660117"/>
                  </a:xfrm>
                  <a:prstGeom prst="moon">
                    <a:avLst/>
                  </a:prstGeom>
                  <a:solidFill>
                    <a:srgbClr val="FF66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90" name="月 589"/>
                  <p:cNvSpPr/>
                  <p:nvPr/>
                </p:nvSpPr>
                <p:spPr bwMode="auto">
                  <a:xfrm rot="1800000">
                    <a:off x="7394261" y="4478929"/>
                    <a:ext cx="134584" cy="459268"/>
                  </a:xfrm>
                  <a:prstGeom prst="moon">
                    <a:avLst>
                      <a:gd name="adj" fmla="val 53775"/>
                    </a:avLst>
                  </a:prstGeom>
                  <a:solidFill>
                    <a:srgbClr val="FF66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91" name="月 590"/>
                  <p:cNvSpPr/>
                  <p:nvPr/>
                </p:nvSpPr>
                <p:spPr bwMode="auto">
                  <a:xfrm rot="900000">
                    <a:off x="7449326" y="4521841"/>
                    <a:ext cx="102957" cy="379332"/>
                  </a:xfrm>
                  <a:prstGeom prst="moon">
                    <a:avLst>
                      <a:gd name="adj" fmla="val 53775"/>
                    </a:avLst>
                  </a:prstGeom>
                  <a:solidFill>
                    <a:srgbClr val="FF66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92" name="月 591"/>
                  <p:cNvSpPr/>
                  <p:nvPr/>
                </p:nvSpPr>
                <p:spPr bwMode="auto">
                  <a:xfrm rot="900000">
                    <a:off x="7519238" y="4522451"/>
                    <a:ext cx="101179" cy="330020"/>
                  </a:xfrm>
                  <a:prstGeom prst="moon">
                    <a:avLst>
                      <a:gd name="adj" fmla="val 53775"/>
                    </a:avLst>
                  </a:prstGeom>
                  <a:solidFill>
                    <a:srgbClr val="FF66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569" name="月 568"/>
                <p:cNvSpPr/>
                <p:nvPr/>
              </p:nvSpPr>
              <p:spPr bwMode="auto">
                <a:xfrm rot="19800000" flipH="1">
                  <a:off x="7874194" y="4506684"/>
                  <a:ext cx="134584" cy="459268"/>
                </a:xfrm>
                <a:prstGeom prst="moon">
                  <a:avLst>
                    <a:gd name="adj" fmla="val 53775"/>
                  </a:avLst>
                </a:prstGeom>
                <a:solidFill>
                  <a:srgbClr val="FF66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570" name="グループ化 569"/>
                <p:cNvGrpSpPr/>
                <p:nvPr/>
              </p:nvGrpSpPr>
              <p:grpSpPr>
                <a:xfrm flipH="1">
                  <a:off x="7708803" y="4478929"/>
                  <a:ext cx="282365" cy="840281"/>
                  <a:chOff x="7338052" y="4478929"/>
                  <a:chExt cx="282365" cy="840281"/>
                </a:xfrm>
              </p:grpSpPr>
              <p:sp>
                <p:nvSpPr>
                  <p:cNvPr id="585" name="月 584"/>
                  <p:cNvSpPr/>
                  <p:nvPr/>
                </p:nvSpPr>
                <p:spPr bwMode="auto">
                  <a:xfrm>
                    <a:off x="7338052" y="4659093"/>
                    <a:ext cx="132263" cy="660117"/>
                  </a:xfrm>
                  <a:prstGeom prst="moon">
                    <a:avLst/>
                  </a:prstGeom>
                  <a:solidFill>
                    <a:srgbClr val="FF66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86" name="月 585"/>
                  <p:cNvSpPr/>
                  <p:nvPr/>
                </p:nvSpPr>
                <p:spPr bwMode="auto">
                  <a:xfrm rot="1800000">
                    <a:off x="7394261" y="4478929"/>
                    <a:ext cx="134584" cy="459268"/>
                  </a:xfrm>
                  <a:prstGeom prst="moon">
                    <a:avLst>
                      <a:gd name="adj" fmla="val 53775"/>
                    </a:avLst>
                  </a:prstGeom>
                  <a:solidFill>
                    <a:srgbClr val="FF66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87" name="月 586"/>
                  <p:cNvSpPr/>
                  <p:nvPr/>
                </p:nvSpPr>
                <p:spPr bwMode="auto">
                  <a:xfrm rot="900000">
                    <a:off x="7449326" y="4521841"/>
                    <a:ext cx="102957" cy="379332"/>
                  </a:xfrm>
                  <a:prstGeom prst="moon">
                    <a:avLst>
                      <a:gd name="adj" fmla="val 53775"/>
                    </a:avLst>
                  </a:prstGeom>
                  <a:solidFill>
                    <a:srgbClr val="FF66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88" name="月 587"/>
                  <p:cNvSpPr/>
                  <p:nvPr/>
                </p:nvSpPr>
                <p:spPr bwMode="auto">
                  <a:xfrm rot="900000">
                    <a:off x="7519238" y="4522451"/>
                    <a:ext cx="101179" cy="330020"/>
                  </a:xfrm>
                  <a:prstGeom prst="moon">
                    <a:avLst>
                      <a:gd name="adj" fmla="val 53775"/>
                    </a:avLst>
                  </a:prstGeom>
                  <a:solidFill>
                    <a:srgbClr val="FF66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571" name="グループ化 570"/>
                <p:cNvGrpSpPr/>
                <p:nvPr/>
              </p:nvGrpSpPr>
              <p:grpSpPr>
                <a:xfrm>
                  <a:off x="7419953" y="4837904"/>
                  <a:ext cx="196376" cy="143992"/>
                  <a:chOff x="6872146" y="4849678"/>
                  <a:chExt cx="239222" cy="154092"/>
                </a:xfrm>
              </p:grpSpPr>
              <p:sp>
                <p:nvSpPr>
                  <p:cNvPr id="580" name="月 579"/>
                  <p:cNvSpPr/>
                  <p:nvPr/>
                </p:nvSpPr>
                <p:spPr bwMode="auto">
                  <a:xfrm rot="16200000" flipH="1">
                    <a:off x="6968897" y="4752927"/>
                    <a:ext cx="45719" cy="239222"/>
                  </a:xfrm>
                  <a:prstGeom prst="moon">
                    <a:avLst>
                      <a:gd name="adj" fmla="val 71101"/>
                    </a:avLst>
                  </a:prstGeom>
                  <a:solidFill>
                    <a:srgbClr val="FF66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581" name="フリーフォーム 580"/>
                  <p:cNvSpPr/>
                  <p:nvPr/>
                </p:nvSpPr>
                <p:spPr bwMode="auto">
                  <a:xfrm>
                    <a:off x="6885301" y="4919187"/>
                    <a:ext cx="224252" cy="82729"/>
                  </a:xfrm>
                  <a:custGeom>
                    <a:avLst/>
                    <a:gdLst>
                      <a:gd name="connsiteX0" fmla="*/ 106124 w 212246"/>
                      <a:gd name="connsiteY0" fmla="*/ 0 h 120474"/>
                      <a:gd name="connsiteX1" fmla="*/ 207292 w 212246"/>
                      <a:gd name="connsiteY1" fmla="*/ 48657 h 120474"/>
                      <a:gd name="connsiteX2" fmla="*/ 212246 w 212246"/>
                      <a:gd name="connsiteY2" fmla="*/ 60237 h 120474"/>
                      <a:gd name="connsiteX3" fmla="*/ 207292 w 212246"/>
                      <a:gd name="connsiteY3" fmla="*/ 71818 h 120474"/>
                      <a:gd name="connsiteX4" fmla="*/ 106124 w 212246"/>
                      <a:gd name="connsiteY4" fmla="*/ 120474 h 120474"/>
                      <a:gd name="connsiteX5" fmla="*/ 4954 w 212246"/>
                      <a:gd name="connsiteY5" fmla="*/ 71818 h 120474"/>
                      <a:gd name="connsiteX6" fmla="*/ 0 w 212246"/>
                      <a:gd name="connsiteY6" fmla="*/ 60238 h 120474"/>
                      <a:gd name="connsiteX7" fmla="*/ 4955 w 212246"/>
                      <a:gd name="connsiteY7" fmla="*/ 48657 h 120474"/>
                      <a:gd name="connsiteX8" fmla="*/ 73472 w 212246"/>
                      <a:gd name="connsiteY8" fmla="*/ 3582 h 120474"/>
                      <a:gd name="connsiteX9" fmla="*/ 106124 w 212246"/>
                      <a:gd name="connsiteY9" fmla="*/ 0 h 12047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12246" h="120474">
                        <a:moveTo>
                          <a:pt x="106124" y="0"/>
                        </a:moveTo>
                        <a:cubicBezTo>
                          <a:pt x="151603" y="0"/>
                          <a:pt x="190624" y="20064"/>
                          <a:pt x="207292" y="48657"/>
                        </a:cubicBezTo>
                        <a:lnTo>
                          <a:pt x="212246" y="60237"/>
                        </a:lnTo>
                        <a:lnTo>
                          <a:pt x="207292" y="71818"/>
                        </a:lnTo>
                        <a:cubicBezTo>
                          <a:pt x="190624" y="100411"/>
                          <a:pt x="151603" y="120474"/>
                          <a:pt x="106124" y="120474"/>
                        </a:cubicBezTo>
                        <a:cubicBezTo>
                          <a:pt x="60643" y="120474"/>
                          <a:pt x="21622" y="100411"/>
                          <a:pt x="4954" y="71818"/>
                        </a:cubicBezTo>
                        <a:lnTo>
                          <a:pt x="0" y="60238"/>
                        </a:lnTo>
                        <a:lnTo>
                          <a:pt x="4955" y="48657"/>
                        </a:lnTo>
                        <a:cubicBezTo>
                          <a:pt x="17455" y="27212"/>
                          <a:pt x="42530" y="10565"/>
                          <a:pt x="73472" y="3582"/>
                        </a:cubicBezTo>
                        <a:cubicBezTo>
                          <a:pt x="83787" y="1254"/>
                          <a:pt x="94754" y="0"/>
                          <a:pt x="106124" y="0"/>
                        </a:cubicBezTo>
                        <a:close/>
                      </a:path>
                    </a:pathLst>
                  </a:custGeom>
                  <a:solidFill>
                    <a:srgbClr val="0070C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82" name="二等辺三角形 581"/>
                  <p:cNvSpPr/>
                  <p:nvPr/>
                </p:nvSpPr>
                <p:spPr bwMode="auto">
                  <a:xfrm rot="19800000">
                    <a:off x="6888743" y="4912165"/>
                    <a:ext cx="45719" cy="58996"/>
                  </a:xfrm>
                  <a:prstGeom prst="triangle">
                    <a:avLst/>
                  </a:prstGeom>
                  <a:solidFill>
                    <a:schemeClr val="tx1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83" name="フリーフォーム 582"/>
                  <p:cNvSpPr/>
                  <p:nvPr/>
                </p:nvSpPr>
                <p:spPr bwMode="auto">
                  <a:xfrm>
                    <a:off x="6885301" y="4938238"/>
                    <a:ext cx="224252" cy="65532"/>
                  </a:xfrm>
                  <a:custGeom>
                    <a:avLst/>
                    <a:gdLst>
                      <a:gd name="connsiteX0" fmla="*/ 106124 w 212246"/>
                      <a:gd name="connsiteY0" fmla="*/ 0 h 120474"/>
                      <a:gd name="connsiteX1" fmla="*/ 207292 w 212246"/>
                      <a:gd name="connsiteY1" fmla="*/ 48657 h 120474"/>
                      <a:gd name="connsiteX2" fmla="*/ 212246 w 212246"/>
                      <a:gd name="connsiteY2" fmla="*/ 60237 h 120474"/>
                      <a:gd name="connsiteX3" fmla="*/ 207292 w 212246"/>
                      <a:gd name="connsiteY3" fmla="*/ 71818 h 120474"/>
                      <a:gd name="connsiteX4" fmla="*/ 106124 w 212246"/>
                      <a:gd name="connsiteY4" fmla="*/ 120474 h 120474"/>
                      <a:gd name="connsiteX5" fmla="*/ 4954 w 212246"/>
                      <a:gd name="connsiteY5" fmla="*/ 71818 h 120474"/>
                      <a:gd name="connsiteX6" fmla="*/ 0 w 212246"/>
                      <a:gd name="connsiteY6" fmla="*/ 60238 h 120474"/>
                      <a:gd name="connsiteX7" fmla="*/ 4955 w 212246"/>
                      <a:gd name="connsiteY7" fmla="*/ 48657 h 120474"/>
                      <a:gd name="connsiteX8" fmla="*/ 73472 w 212246"/>
                      <a:gd name="connsiteY8" fmla="*/ 3582 h 120474"/>
                      <a:gd name="connsiteX9" fmla="*/ 106124 w 212246"/>
                      <a:gd name="connsiteY9" fmla="*/ 0 h 12047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12246" h="120474">
                        <a:moveTo>
                          <a:pt x="106124" y="0"/>
                        </a:moveTo>
                        <a:cubicBezTo>
                          <a:pt x="151603" y="0"/>
                          <a:pt x="190624" y="20064"/>
                          <a:pt x="207292" y="48657"/>
                        </a:cubicBezTo>
                        <a:lnTo>
                          <a:pt x="212246" y="60237"/>
                        </a:lnTo>
                        <a:lnTo>
                          <a:pt x="207292" y="71818"/>
                        </a:lnTo>
                        <a:cubicBezTo>
                          <a:pt x="190624" y="100411"/>
                          <a:pt x="151603" y="120474"/>
                          <a:pt x="106124" y="120474"/>
                        </a:cubicBezTo>
                        <a:cubicBezTo>
                          <a:pt x="60643" y="120474"/>
                          <a:pt x="21622" y="100411"/>
                          <a:pt x="4954" y="71818"/>
                        </a:cubicBezTo>
                        <a:lnTo>
                          <a:pt x="0" y="60238"/>
                        </a:lnTo>
                        <a:lnTo>
                          <a:pt x="4955" y="48657"/>
                        </a:lnTo>
                        <a:cubicBezTo>
                          <a:pt x="17455" y="27212"/>
                          <a:pt x="42530" y="10565"/>
                          <a:pt x="73472" y="3582"/>
                        </a:cubicBezTo>
                        <a:cubicBezTo>
                          <a:pt x="83787" y="1254"/>
                          <a:pt x="94754" y="0"/>
                          <a:pt x="106124" y="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84" name="楕円 583"/>
                  <p:cNvSpPr/>
                  <p:nvPr/>
                </p:nvSpPr>
                <p:spPr bwMode="auto">
                  <a:xfrm flipH="1">
                    <a:off x="6968456" y="4938667"/>
                    <a:ext cx="59565" cy="56896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572" name="グループ化 571"/>
                <p:cNvGrpSpPr/>
                <p:nvPr/>
              </p:nvGrpSpPr>
              <p:grpSpPr>
                <a:xfrm flipH="1">
                  <a:off x="7712891" y="4837904"/>
                  <a:ext cx="196376" cy="143992"/>
                  <a:chOff x="6872146" y="4849678"/>
                  <a:chExt cx="239222" cy="154092"/>
                </a:xfrm>
              </p:grpSpPr>
              <p:sp>
                <p:nvSpPr>
                  <p:cNvPr id="575" name="月 574"/>
                  <p:cNvSpPr/>
                  <p:nvPr/>
                </p:nvSpPr>
                <p:spPr bwMode="auto">
                  <a:xfrm rot="16200000" flipH="1">
                    <a:off x="6968897" y="4752927"/>
                    <a:ext cx="45719" cy="239222"/>
                  </a:xfrm>
                  <a:prstGeom prst="moon">
                    <a:avLst>
                      <a:gd name="adj" fmla="val 71101"/>
                    </a:avLst>
                  </a:prstGeom>
                  <a:solidFill>
                    <a:srgbClr val="FF66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576" name="フリーフォーム 575"/>
                  <p:cNvSpPr/>
                  <p:nvPr/>
                </p:nvSpPr>
                <p:spPr bwMode="auto">
                  <a:xfrm>
                    <a:off x="6885301" y="4919187"/>
                    <a:ext cx="224252" cy="82729"/>
                  </a:xfrm>
                  <a:custGeom>
                    <a:avLst/>
                    <a:gdLst>
                      <a:gd name="connsiteX0" fmla="*/ 106124 w 212246"/>
                      <a:gd name="connsiteY0" fmla="*/ 0 h 120474"/>
                      <a:gd name="connsiteX1" fmla="*/ 207292 w 212246"/>
                      <a:gd name="connsiteY1" fmla="*/ 48657 h 120474"/>
                      <a:gd name="connsiteX2" fmla="*/ 212246 w 212246"/>
                      <a:gd name="connsiteY2" fmla="*/ 60237 h 120474"/>
                      <a:gd name="connsiteX3" fmla="*/ 207292 w 212246"/>
                      <a:gd name="connsiteY3" fmla="*/ 71818 h 120474"/>
                      <a:gd name="connsiteX4" fmla="*/ 106124 w 212246"/>
                      <a:gd name="connsiteY4" fmla="*/ 120474 h 120474"/>
                      <a:gd name="connsiteX5" fmla="*/ 4954 w 212246"/>
                      <a:gd name="connsiteY5" fmla="*/ 71818 h 120474"/>
                      <a:gd name="connsiteX6" fmla="*/ 0 w 212246"/>
                      <a:gd name="connsiteY6" fmla="*/ 60238 h 120474"/>
                      <a:gd name="connsiteX7" fmla="*/ 4955 w 212246"/>
                      <a:gd name="connsiteY7" fmla="*/ 48657 h 120474"/>
                      <a:gd name="connsiteX8" fmla="*/ 73472 w 212246"/>
                      <a:gd name="connsiteY8" fmla="*/ 3582 h 120474"/>
                      <a:gd name="connsiteX9" fmla="*/ 106124 w 212246"/>
                      <a:gd name="connsiteY9" fmla="*/ 0 h 12047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12246" h="120474">
                        <a:moveTo>
                          <a:pt x="106124" y="0"/>
                        </a:moveTo>
                        <a:cubicBezTo>
                          <a:pt x="151603" y="0"/>
                          <a:pt x="190624" y="20064"/>
                          <a:pt x="207292" y="48657"/>
                        </a:cubicBezTo>
                        <a:lnTo>
                          <a:pt x="212246" y="60237"/>
                        </a:lnTo>
                        <a:lnTo>
                          <a:pt x="207292" y="71818"/>
                        </a:lnTo>
                        <a:cubicBezTo>
                          <a:pt x="190624" y="100411"/>
                          <a:pt x="151603" y="120474"/>
                          <a:pt x="106124" y="120474"/>
                        </a:cubicBezTo>
                        <a:cubicBezTo>
                          <a:pt x="60643" y="120474"/>
                          <a:pt x="21622" y="100411"/>
                          <a:pt x="4954" y="71818"/>
                        </a:cubicBezTo>
                        <a:lnTo>
                          <a:pt x="0" y="60238"/>
                        </a:lnTo>
                        <a:lnTo>
                          <a:pt x="4955" y="48657"/>
                        </a:lnTo>
                        <a:cubicBezTo>
                          <a:pt x="17455" y="27212"/>
                          <a:pt x="42530" y="10565"/>
                          <a:pt x="73472" y="3582"/>
                        </a:cubicBezTo>
                        <a:cubicBezTo>
                          <a:pt x="83787" y="1254"/>
                          <a:pt x="94754" y="0"/>
                          <a:pt x="106124" y="0"/>
                        </a:cubicBezTo>
                        <a:close/>
                      </a:path>
                    </a:pathLst>
                  </a:custGeom>
                  <a:solidFill>
                    <a:srgbClr val="0070C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77" name="二等辺三角形 576"/>
                  <p:cNvSpPr/>
                  <p:nvPr/>
                </p:nvSpPr>
                <p:spPr bwMode="auto">
                  <a:xfrm rot="19800000">
                    <a:off x="6888743" y="4912165"/>
                    <a:ext cx="45719" cy="58996"/>
                  </a:xfrm>
                  <a:prstGeom prst="triangle">
                    <a:avLst/>
                  </a:prstGeom>
                  <a:solidFill>
                    <a:schemeClr val="tx1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78" name="フリーフォーム 577"/>
                  <p:cNvSpPr/>
                  <p:nvPr/>
                </p:nvSpPr>
                <p:spPr bwMode="auto">
                  <a:xfrm>
                    <a:off x="6885301" y="4938238"/>
                    <a:ext cx="224252" cy="65532"/>
                  </a:xfrm>
                  <a:custGeom>
                    <a:avLst/>
                    <a:gdLst>
                      <a:gd name="connsiteX0" fmla="*/ 106124 w 212246"/>
                      <a:gd name="connsiteY0" fmla="*/ 0 h 120474"/>
                      <a:gd name="connsiteX1" fmla="*/ 207292 w 212246"/>
                      <a:gd name="connsiteY1" fmla="*/ 48657 h 120474"/>
                      <a:gd name="connsiteX2" fmla="*/ 212246 w 212246"/>
                      <a:gd name="connsiteY2" fmla="*/ 60237 h 120474"/>
                      <a:gd name="connsiteX3" fmla="*/ 207292 w 212246"/>
                      <a:gd name="connsiteY3" fmla="*/ 71818 h 120474"/>
                      <a:gd name="connsiteX4" fmla="*/ 106124 w 212246"/>
                      <a:gd name="connsiteY4" fmla="*/ 120474 h 120474"/>
                      <a:gd name="connsiteX5" fmla="*/ 4954 w 212246"/>
                      <a:gd name="connsiteY5" fmla="*/ 71818 h 120474"/>
                      <a:gd name="connsiteX6" fmla="*/ 0 w 212246"/>
                      <a:gd name="connsiteY6" fmla="*/ 60238 h 120474"/>
                      <a:gd name="connsiteX7" fmla="*/ 4955 w 212246"/>
                      <a:gd name="connsiteY7" fmla="*/ 48657 h 120474"/>
                      <a:gd name="connsiteX8" fmla="*/ 73472 w 212246"/>
                      <a:gd name="connsiteY8" fmla="*/ 3582 h 120474"/>
                      <a:gd name="connsiteX9" fmla="*/ 106124 w 212246"/>
                      <a:gd name="connsiteY9" fmla="*/ 0 h 12047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12246" h="120474">
                        <a:moveTo>
                          <a:pt x="106124" y="0"/>
                        </a:moveTo>
                        <a:cubicBezTo>
                          <a:pt x="151603" y="0"/>
                          <a:pt x="190624" y="20064"/>
                          <a:pt x="207292" y="48657"/>
                        </a:cubicBezTo>
                        <a:lnTo>
                          <a:pt x="212246" y="60237"/>
                        </a:lnTo>
                        <a:lnTo>
                          <a:pt x="207292" y="71818"/>
                        </a:lnTo>
                        <a:cubicBezTo>
                          <a:pt x="190624" y="100411"/>
                          <a:pt x="151603" y="120474"/>
                          <a:pt x="106124" y="120474"/>
                        </a:cubicBezTo>
                        <a:cubicBezTo>
                          <a:pt x="60643" y="120474"/>
                          <a:pt x="21622" y="100411"/>
                          <a:pt x="4954" y="71818"/>
                        </a:cubicBezTo>
                        <a:lnTo>
                          <a:pt x="0" y="60238"/>
                        </a:lnTo>
                        <a:lnTo>
                          <a:pt x="4955" y="48657"/>
                        </a:lnTo>
                        <a:cubicBezTo>
                          <a:pt x="17455" y="27212"/>
                          <a:pt x="42530" y="10565"/>
                          <a:pt x="73472" y="3582"/>
                        </a:cubicBezTo>
                        <a:cubicBezTo>
                          <a:pt x="83787" y="1254"/>
                          <a:pt x="94754" y="0"/>
                          <a:pt x="106124" y="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79" name="楕円 578"/>
                  <p:cNvSpPr/>
                  <p:nvPr/>
                </p:nvSpPr>
                <p:spPr bwMode="auto">
                  <a:xfrm flipH="1">
                    <a:off x="6968456" y="4938667"/>
                    <a:ext cx="59565" cy="56896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573" name="二等辺三角形 572"/>
                <p:cNvSpPr/>
                <p:nvPr/>
              </p:nvSpPr>
              <p:spPr bwMode="auto">
                <a:xfrm>
                  <a:off x="7629716" y="5057118"/>
                  <a:ext cx="78244" cy="56978"/>
                </a:xfrm>
                <a:prstGeom prst="triangle">
                  <a:avLst/>
                </a:pr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74" name="月 573"/>
                <p:cNvSpPr/>
                <p:nvPr/>
              </p:nvSpPr>
              <p:spPr bwMode="auto">
                <a:xfrm rot="16200000">
                  <a:off x="7644960" y="5118889"/>
                  <a:ext cx="45719" cy="150264"/>
                </a:xfrm>
                <a:prstGeom prst="moon">
                  <a:avLst>
                    <a:gd name="adj" fmla="val 87500"/>
                  </a:avLst>
                </a:prstGeom>
                <a:solidFill>
                  <a:srgbClr val="FF0000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553" name="グループ化 552"/>
              <p:cNvGrpSpPr/>
              <p:nvPr/>
            </p:nvGrpSpPr>
            <p:grpSpPr>
              <a:xfrm>
                <a:off x="8947868" y="1643573"/>
                <a:ext cx="549004" cy="665425"/>
                <a:chOff x="9033789" y="3546232"/>
                <a:chExt cx="549004" cy="665425"/>
              </a:xfrm>
            </p:grpSpPr>
            <p:sp>
              <p:nvSpPr>
                <p:cNvPr id="554" name="片側の 2 つの角を丸めた四角形 544"/>
                <p:cNvSpPr/>
                <p:nvPr/>
              </p:nvSpPr>
              <p:spPr>
                <a:xfrm rot="7200000" flipH="1">
                  <a:off x="9193036" y="3728044"/>
                  <a:ext cx="230509" cy="549004"/>
                </a:xfrm>
                <a:custGeom>
                  <a:avLst/>
                  <a:gdLst>
                    <a:gd name="connsiteX0" fmla="*/ 114728 w 229456"/>
                    <a:gd name="connsiteY0" fmla="*/ 0 h 549004"/>
                    <a:gd name="connsiteX1" fmla="*/ 114728 w 229456"/>
                    <a:gd name="connsiteY1" fmla="*/ 0 h 549004"/>
                    <a:gd name="connsiteX2" fmla="*/ 229456 w 229456"/>
                    <a:gd name="connsiteY2" fmla="*/ 114728 h 549004"/>
                    <a:gd name="connsiteX3" fmla="*/ 229456 w 229456"/>
                    <a:gd name="connsiteY3" fmla="*/ 549004 h 549004"/>
                    <a:gd name="connsiteX4" fmla="*/ 229456 w 229456"/>
                    <a:gd name="connsiteY4" fmla="*/ 549004 h 549004"/>
                    <a:gd name="connsiteX5" fmla="*/ 0 w 229456"/>
                    <a:gd name="connsiteY5" fmla="*/ 549004 h 549004"/>
                    <a:gd name="connsiteX6" fmla="*/ 0 w 229456"/>
                    <a:gd name="connsiteY6" fmla="*/ 549004 h 549004"/>
                    <a:gd name="connsiteX7" fmla="*/ 0 w 229456"/>
                    <a:gd name="connsiteY7" fmla="*/ 114728 h 549004"/>
                    <a:gd name="connsiteX8" fmla="*/ 114728 w 229456"/>
                    <a:gd name="connsiteY8" fmla="*/ 0 h 549004"/>
                    <a:gd name="connsiteX0" fmla="*/ 115781 w 230509"/>
                    <a:gd name="connsiteY0" fmla="*/ 0 h 549004"/>
                    <a:gd name="connsiteX1" fmla="*/ 115781 w 230509"/>
                    <a:gd name="connsiteY1" fmla="*/ 0 h 549004"/>
                    <a:gd name="connsiteX2" fmla="*/ 230509 w 230509"/>
                    <a:gd name="connsiteY2" fmla="*/ 114728 h 549004"/>
                    <a:gd name="connsiteX3" fmla="*/ 230509 w 230509"/>
                    <a:gd name="connsiteY3" fmla="*/ 549004 h 549004"/>
                    <a:gd name="connsiteX4" fmla="*/ 230509 w 230509"/>
                    <a:gd name="connsiteY4" fmla="*/ 549004 h 549004"/>
                    <a:gd name="connsiteX5" fmla="*/ 1053 w 230509"/>
                    <a:gd name="connsiteY5" fmla="*/ 549004 h 549004"/>
                    <a:gd name="connsiteX6" fmla="*/ 1053 w 230509"/>
                    <a:gd name="connsiteY6" fmla="*/ 549004 h 549004"/>
                    <a:gd name="connsiteX7" fmla="*/ 0 w 230509"/>
                    <a:gd name="connsiteY7" fmla="*/ 344872 h 549004"/>
                    <a:gd name="connsiteX8" fmla="*/ 1053 w 230509"/>
                    <a:gd name="connsiteY8" fmla="*/ 114728 h 549004"/>
                    <a:gd name="connsiteX9" fmla="*/ 115781 w 230509"/>
                    <a:gd name="connsiteY9" fmla="*/ 0 h 549004"/>
                    <a:gd name="connsiteX0" fmla="*/ 1053 w 230509"/>
                    <a:gd name="connsiteY0" fmla="*/ 549004 h 640444"/>
                    <a:gd name="connsiteX1" fmla="*/ 0 w 230509"/>
                    <a:gd name="connsiteY1" fmla="*/ 344872 h 640444"/>
                    <a:gd name="connsiteX2" fmla="*/ 1053 w 230509"/>
                    <a:gd name="connsiteY2" fmla="*/ 114728 h 640444"/>
                    <a:gd name="connsiteX3" fmla="*/ 115781 w 230509"/>
                    <a:gd name="connsiteY3" fmla="*/ 0 h 640444"/>
                    <a:gd name="connsiteX4" fmla="*/ 115781 w 230509"/>
                    <a:gd name="connsiteY4" fmla="*/ 0 h 640444"/>
                    <a:gd name="connsiteX5" fmla="*/ 230509 w 230509"/>
                    <a:gd name="connsiteY5" fmla="*/ 114728 h 640444"/>
                    <a:gd name="connsiteX6" fmla="*/ 230509 w 230509"/>
                    <a:gd name="connsiteY6" fmla="*/ 549004 h 640444"/>
                    <a:gd name="connsiteX7" fmla="*/ 230509 w 230509"/>
                    <a:gd name="connsiteY7" fmla="*/ 549004 h 640444"/>
                    <a:gd name="connsiteX8" fmla="*/ 1053 w 230509"/>
                    <a:gd name="connsiteY8" fmla="*/ 549004 h 640444"/>
                    <a:gd name="connsiteX9" fmla="*/ 92493 w 230509"/>
                    <a:gd name="connsiteY9" fmla="*/ 640444 h 640444"/>
                    <a:gd name="connsiteX0" fmla="*/ 1053 w 230509"/>
                    <a:gd name="connsiteY0" fmla="*/ 549004 h 549004"/>
                    <a:gd name="connsiteX1" fmla="*/ 0 w 230509"/>
                    <a:gd name="connsiteY1" fmla="*/ 344872 h 549004"/>
                    <a:gd name="connsiteX2" fmla="*/ 1053 w 230509"/>
                    <a:gd name="connsiteY2" fmla="*/ 114728 h 549004"/>
                    <a:gd name="connsiteX3" fmla="*/ 115781 w 230509"/>
                    <a:gd name="connsiteY3" fmla="*/ 0 h 549004"/>
                    <a:gd name="connsiteX4" fmla="*/ 115781 w 230509"/>
                    <a:gd name="connsiteY4" fmla="*/ 0 h 549004"/>
                    <a:gd name="connsiteX5" fmla="*/ 230509 w 230509"/>
                    <a:gd name="connsiteY5" fmla="*/ 114728 h 549004"/>
                    <a:gd name="connsiteX6" fmla="*/ 230509 w 230509"/>
                    <a:gd name="connsiteY6" fmla="*/ 549004 h 549004"/>
                    <a:gd name="connsiteX7" fmla="*/ 230509 w 230509"/>
                    <a:gd name="connsiteY7" fmla="*/ 549004 h 549004"/>
                    <a:gd name="connsiteX8" fmla="*/ 1053 w 230509"/>
                    <a:gd name="connsiteY8" fmla="*/ 549004 h 549004"/>
                    <a:gd name="connsiteX0" fmla="*/ 1053 w 230509"/>
                    <a:gd name="connsiteY0" fmla="*/ 549004 h 549004"/>
                    <a:gd name="connsiteX1" fmla="*/ 0 w 230509"/>
                    <a:gd name="connsiteY1" fmla="*/ 344872 h 549004"/>
                    <a:gd name="connsiteX2" fmla="*/ 1053 w 230509"/>
                    <a:gd name="connsiteY2" fmla="*/ 114728 h 549004"/>
                    <a:gd name="connsiteX3" fmla="*/ 115781 w 230509"/>
                    <a:gd name="connsiteY3" fmla="*/ 0 h 549004"/>
                    <a:gd name="connsiteX4" fmla="*/ 115781 w 230509"/>
                    <a:gd name="connsiteY4" fmla="*/ 0 h 549004"/>
                    <a:gd name="connsiteX5" fmla="*/ 230509 w 230509"/>
                    <a:gd name="connsiteY5" fmla="*/ 114728 h 549004"/>
                    <a:gd name="connsiteX6" fmla="*/ 230509 w 230509"/>
                    <a:gd name="connsiteY6" fmla="*/ 549004 h 549004"/>
                    <a:gd name="connsiteX7" fmla="*/ 230509 w 230509"/>
                    <a:gd name="connsiteY7" fmla="*/ 549004 h 549004"/>
                    <a:gd name="connsiteX0" fmla="*/ 0 w 230509"/>
                    <a:gd name="connsiteY0" fmla="*/ 344872 h 549004"/>
                    <a:gd name="connsiteX1" fmla="*/ 1053 w 230509"/>
                    <a:gd name="connsiteY1" fmla="*/ 114728 h 549004"/>
                    <a:gd name="connsiteX2" fmla="*/ 115781 w 230509"/>
                    <a:gd name="connsiteY2" fmla="*/ 0 h 549004"/>
                    <a:gd name="connsiteX3" fmla="*/ 115781 w 230509"/>
                    <a:gd name="connsiteY3" fmla="*/ 0 h 549004"/>
                    <a:gd name="connsiteX4" fmla="*/ 230509 w 230509"/>
                    <a:gd name="connsiteY4" fmla="*/ 114728 h 549004"/>
                    <a:gd name="connsiteX5" fmla="*/ 230509 w 230509"/>
                    <a:gd name="connsiteY5" fmla="*/ 549004 h 549004"/>
                    <a:gd name="connsiteX6" fmla="*/ 230509 w 230509"/>
                    <a:gd name="connsiteY6" fmla="*/ 549004 h 5490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30509" h="549004">
                      <a:moveTo>
                        <a:pt x="0" y="344872"/>
                      </a:moveTo>
                      <a:lnTo>
                        <a:pt x="1053" y="114728"/>
                      </a:lnTo>
                      <a:cubicBezTo>
                        <a:pt x="1053" y="51365"/>
                        <a:pt x="52418" y="0"/>
                        <a:pt x="115781" y="0"/>
                      </a:cubicBezTo>
                      <a:lnTo>
                        <a:pt x="115781" y="0"/>
                      </a:lnTo>
                      <a:cubicBezTo>
                        <a:pt x="179144" y="0"/>
                        <a:pt x="230509" y="51365"/>
                        <a:pt x="230509" y="114728"/>
                      </a:cubicBezTo>
                      <a:lnTo>
                        <a:pt x="230509" y="549004"/>
                      </a:lnTo>
                      <a:lnTo>
                        <a:pt x="230509" y="549004"/>
                      </a:lnTo>
                    </a:path>
                  </a:pathLst>
                </a:custGeom>
                <a:pattFill prst="pct75">
                  <a:fgClr>
                    <a:schemeClr val="bg2">
                      <a:lumMod val="50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555" name="台形 554"/>
                <p:cNvSpPr/>
                <p:nvPr/>
              </p:nvSpPr>
              <p:spPr>
                <a:xfrm rot="9420290" flipH="1">
                  <a:off x="9130469" y="3546232"/>
                  <a:ext cx="211442" cy="106629"/>
                </a:xfrm>
                <a:prstGeom prst="trapezoid">
                  <a:avLst>
                    <a:gd name="adj" fmla="val 13602"/>
                  </a:avLst>
                </a:prstGeom>
                <a:pattFill prst="dkVert">
                  <a:fgClr>
                    <a:srgbClr val="FF6699"/>
                  </a:fgClr>
                  <a:bgClr>
                    <a:srgbClr val="FFCCFF"/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556" name="片側の 2 つの角を丸めた四角形 555"/>
                <p:cNvSpPr/>
                <p:nvPr/>
              </p:nvSpPr>
              <p:spPr>
                <a:xfrm rot="9376473" flipH="1">
                  <a:off x="9251231" y="3577680"/>
                  <a:ext cx="229456" cy="633977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pattFill prst="pct75">
                  <a:fgClr>
                    <a:schemeClr val="bg2">
                      <a:lumMod val="50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</p:grpSp>
        </p:grpSp>
        <p:grpSp>
          <p:nvGrpSpPr>
            <p:cNvPr id="460" name="グループ化 459"/>
            <p:cNvGrpSpPr/>
            <p:nvPr/>
          </p:nvGrpSpPr>
          <p:grpSpPr>
            <a:xfrm>
              <a:off x="7827851" y="1313765"/>
              <a:ext cx="1744944" cy="1291181"/>
              <a:chOff x="7827851" y="1313765"/>
              <a:chExt cx="1744944" cy="1291181"/>
            </a:xfrm>
          </p:grpSpPr>
          <p:grpSp>
            <p:nvGrpSpPr>
              <p:cNvPr id="461" name="グループ化 460"/>
              <p:cNvGrpSpPr/>
              <p:nvPr/>
            </p:nvGrpSpPr>
            <p:grpSpPr>
              <a:xfrm>
                <a:off x="7827851" y="1313765"/>
                <a:ext cx="1710190" cy="1128451"/>
                <a:chOff x="4096290" y="1313765"/>
                <a:chExt cx="1710190" cy="1128451"/>
              </a:xfrm>
            </p:grpSpPr>
            <p:grpSp>
              <p:nvGrpSpPr>
                <p:cNvPr id="470" name="グループ化 469"/>
                <p:cNvGrpSpPr/>
                <p:nvPr/>
              </p:nvGrpSpPr>
              <p:grpSpPr>
                <a:xfrm>
                  <a:off x="5256567" y="1313765"/>
                  <a:ext cx="351520" cy="472579"/>
                  <a:chOff x="5623902" y="1911299"/>
                  <a:chExt cx="738224" cy="842624"/>
                </a:xfrm>
                <a:solidFill>
                  <a:schemeClr val="bg1">
                    <a:lumMod val="85000"/>
                  </a:schemeClr>
                </a:solidFill>
              </p:grpSpPr>
              <p:sp>
                <p:nvSpPr>
                  <p:cNvPr id="547" name="フリーフォーム 546"/>
                  <p:cNvSpPr/>
                  <p:nvPr/>
                </p:nvSpPr>
                <p:spPr bwMode="auto">
                  <a:xfrm flipH="1">
                    <a:off x="5763090" y="1940823"/>
                    <a:ext cx="410563" cy="716282"/>
                  </a:xfrm>
                  <a:custGeom>
                    <a:avLst/>
                    <a:gdLst>
                      <a:gd name="connsiteX0" fmla="*/ 410563 w 410563"/>
                      <a:gd name="connsiteY0" fmla="*/ 52 h 716282"/>
                      <a:gd name="connsiteX1" fmla="*/ 409922 w 410563"/>
                      <a:gd name="connsiteY1" fmla="*/ 65596 h 716282"/>
                      <a:gd name="connsiteX2" fmla="*/ 86231 w 410563"/>
                      <a:gd name="connsiteY2" fmla="*/ 392969 h 716282"/>
                      <a:gd name="connsiteX3" fmla="*/ 74810 w 410563"/>
                      <a:gd name="connsiteY3" fmla="*/ 680232 h 716282"/>
                      <a:gd name="connsiteX4" fmla="*/ 83276 w 410563"/>
                      <a:gd name="connsiteY4" fmla="*/ 716282 h 716282"/>
                      <a:gd name="connsiteX5" fmla="*/ 15973 w 410563"/>
                      <a:gd name="connsiteY5" fmla="*/ 716282 h 716282"/>
                      <a:gd name="connsiteX6" fmla="*/ 12097 w 410563"/>
                      <a:gd name="connsiteY6" fmla="*/ 701389 h 716282"/>
                      <a:gd name="connsiteX7" fmla="*/ 27173 w 410563"/>
                      <a:gd name="connsiteY7" fmla="*/ 361201 h 716282"/>
                      <a:gd name="connsiteX8" fmla="*/ 410563 w 410563"/>
                      <a:gd name="connsiteY8" fmla="*/ 52 h 71628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10563" h="716282">
                        <a:moveTo>
                          <a:pt x="410563" y="52"/>
                        </a:moveTo>
                        <a:cubicBezTo>
                          <a:pt x="410349" y="21900"/>
                          <a:pt x="410136" y="43748"/>
                          <a:pt x="409922" y="65596"/>
                        </a:cubicBezTo>
                        <a:cubicBezTo>
                          <a:pt x="265649" y="62550"/>
                          <a:pt x="135827" y="193849"/>
                          <a:pt x="86231" y="392969"/>
                        </a:cubicBezTo>
                        <a:cubicBezTo>
                          <a:pt x="63143" y="485664"/>
                          <a:pt x="59449" y="585598"/>
                          <a:pt x="74810" y="680232"/>
                        </a:cubicBezTo>
                        <a:lnTo>
                          <a:pt x="83276" y="716282"/>
                        </a:lnTo>
                        <a:lnTo>
                          <a:pt x="15973" y="716282"/>
                        </a:lnTo>
                        <a:lnTo>
                          <a:pt x="12097" y="701389"/>
                        </a:lnTo>
                        <a:cubicBezTo>
                          <a:pt x="-7990" y="589438"/>
                          <a:pt x="-3126" y="470590"/>
                          <a:pt x="27173" y="361201"/>
                        </a:cubicBezTo>
                        <a:cubicBezTo>
                          <a:pt x="88187" y="140917"/>
                          <a:pt x="241142" y="-3165"/>
                          <a:pt x="410563" y="52"/>
                        </a:cubicBezTo>
                        <a:close/>
                      </a:path>
                    </a:pathLst>
                  </a:custGeom>
                  <a:pattFill prst="wdUpDiag">
                    <a:fgClr>
                      <a:schemeClr val="bg2">
                        <a:lumMod val="50000"/>
                      </a:schemeClr>
                    </a:fgClr>
                    <a:bgClr>
                      <a:schemeClr val="bg2">
                        <a:lumMod val="60000"/>
                        <a:lumOff val="40000"/>
                      </a:schemeClr>
                    </a:bgClr>
                  </a:patt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48" name="片側の 2 つの角を丸めた四角形 547"/>
                  <p:cNvSpPr/>
                  <p:nvPr/>
                </p:nvSpPr>
                <p:spPr bwMode="auto">
                  <a:xfrm>
                    <a:off x="5949471" y="2651761"/>
                    <a:ext cx="363370" cy="82406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bg2">
                      <a:lumMod val="50000"/>
                    </a:schemeClr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49" name="片側の 2 つの角を丸めた四角形 548"/>
                  <p:cNvSpPr/>
                  <p:nvPr/>
                </p:nvSpPr>
                <p:spPr bwMode="auto">
                  <a:xfrm>
                    <a:off x="5900186" y="2708204"/>
                    <a:ext cx="461940" cy="45719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bg2">
                      <a:lumMod val="50000"/>
                    </a:schemeClr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50" name="角丸四角形 549"/>
                  <p:cNvSpPr/>
                  <p:nvPr/>
                </p:nvSpPr>
                <p:spPr bwMode="auto">
                  <a:xfrm>
                    <a:off x="5623902" y="1911299"/>
                    <a:ext cx="192086" cy="131294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7030A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471" name="グループ化 470"/>
                <p:cNvGrpSpPr/>
                <p:nvPr/>
              </p:nvGrpSpPr>
              <p:grpSpPr>
                <a:xfrm flipH="1">
                  <a:off x="4386015" y="1313765"/>
                  <a:ext cx="351520" cy="472579"/>
                  <a:chOff x="5623902" y="1911299"/>
                  <a:chExt cx="738224" cy="842624"/>
                </a:xfrm>
                <a:solidFill>
                  <a:schemeClr val="bg1">
                    <a:lumMod val="85000"/>
                  </a:schemeClr>
                </a:solidFill>
              </p:grpSpPr>
              <p:sp>
                <p:nvSpPr>
                  <p:cNvPr id="543" name="フリーフォーム 542"/>
                  <p:cNvSpPr/>
                  <p:nvPr/>
                </p:nvSpPr>
                <p:spPr bwMode="auto">
                  <a:xfrm flipH="1">
                    <a:off x="5763090" y="1940823"/>
                    <a:ext cx="410563" cy="716282"/>
                  </a:xfrm>
                  <a:custGeom>
                    <a:avLst/>
                    <a:gdLst>
                      <a:gd name="connsiteX0" fmla="*/ 410563 w 410563"/>
                      <a:gd name="connsiteY0" fmla="*/ 52 h 716282"/>
                      <a:gd name="connsiteX1" fmla="*/ 409922 w 410563"/>
                      <a:gd name="connsiteY1" fmla="*/ 65596 h 716282"/>
                      <a:gd name="connsiteX2" fmla="*/ 86231 w 410563"/>
                      <a:gd name="connsiteY2" fmla="*/ 392969 h 716282"/>
                      <a:gd name="connsiteX3" fmla="*/ 74810 w 410563"/>
                      <a:gd name="connsiteY3" fmla="*/ 680232 h 716282"/>
                      <a:gd name="connsiteX4" fmla="*/ 83276 w 410563"/>
                      <a:gd name="connsiteY4" fmla="*/ 716282 h 716282"/>
                      <a:gd name="connsiteX5" fmla="*/ 15973 w 410563"/>
                      <a:gd name="connsiteY5" fmla="*/ 716282 h 716282"/>
                      <a:gd name="connsiteX6" fmla="*/ 12097 w 410563"/>
                      <a:gd name="connsiteY6" fmla="*/ 701389 h 716282"/>
                      <a:gd name="connsiteX7" fmla="*/ 27173 w 410563"/>
                      <a:gd name="connsiteY7" fmla="*/ 361201 h 716282"/>
                      <a:gd name="connsiteX8" fmla="*/ 410563 w 410563"/>
                      <a:gd name="connsiteY8" fmla="*/ 52 h 71628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10563" h="716282">
                        <a:moveTo>
                          <a:pt x="410563" y="52"/>
                        </a:moveTo>
                        <a:cubicBezTo>
                          <a:pt x="410349" y="21900"/>
                          <a:pt x="410136" y="43748"/>
                          <a:pt x="409922" y="65596"/>
                        </a:cubicBezTo>
                        <a:cubicBezTo>
                          <a:pt x="265649" y="62550"/>
                          <a:pt x="135827" y="193849"/>
                          <a:pt x="86231" y="392969"/>
                        </a:cubicBezTo>
                        <a:cubicBezTo>
                          <a:pt x="63143" y="485664"/>
                          <a:pt x="59449" y="585598"/>
                          <a:pt x="74810" y="680232"/>
                        </a:cubicBezTo>
                        <a:lnTo>
                          <a:pt x="83276" y="716282"/>
                        </a:lnTo>
                        <a:lnTo>
                          <a:pt x="15973" y="716282"/>
                        </a:lnTo>
                        <a:lnTo>
                          <a:pt x="12097" y="701389"/>
                        </a:lnTo>
                        <a:cubicBezTo>
                          <a:pt x="-7990" y="589438"/>
                          <a:pt x="-3126" y="470590"/>
                          <a:pt x="27173" y="361201"/>
                        </a:cubicBezTo>
                        <a:cubicBezTo>
                          <a:pt x="88187" y="140917"/>
                          <a:pt x="241142" y="-3165"/>
                          <a:pt x="410563" y="52"/>
                        </a:cubicBezTo>
                        <a:close/>
                      </a:path>
                    </a:pathLst>
                  </a:custGeom>
                  <a:pattFill prst="wdUpDiag">
                    <a:fgClr>
                      <a:schemeClr val="bg2">
                        <a:lumMod val="50000"/>
                      </a:schemeClr>
                    </a:fgClr>
                    <a:bgClr>
                      <a:schemeClr val="bg2">
                        <a:lumMod val="60000"/>
                        <a:lumOff val="40000"/>
                      </a:schemeClr>
                    </a:bgClr>
                  </a:patt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44" name="片側の 2 つの角を丸めた四角形 543"/>
                  <p:cNvSpPr/>
                  <p:nvPr/>
                </p:nvSpPr>
                <p:spPr bwMode="auto">
                  <a:xfrm>
                    <a:off x="5949471" y="2651761"/>
                    <a:ext cx="363370" cy="82406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bg2">
                      <a:lumMod val="50000"/>
                    </a:schemeClr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45" name="片側の 2 つの角を丸めた四角形 544"/>
                  <p:cNvSpPr/>
                  <p:nvPr/>
                </p:nvSpPr>
                <p:spPr bwMode="auto">
                  <a:xfrm>
                    <a:off x="5900186" y="2708204"/>
                    <a:ext cx="461940" cy="45719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bg2">
                      <a:lumMod val="50000"/>
                    </a:schemeClr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46" name="角丸四角形 545"/>
                  <p:cNvSpPr/>
                  <p:nvPr/>
                </p:nvSpPr>
                <p:spPr bwMode="auto">
                  <a:xfrm>
                    <a:off x="5623902" y="1911299"/>
                    <a:ext cx="192086" cy="131294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B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472" name="グループ化 471"/>
                <p:cNvGrpSpPr/>
                <p:nvPr/>
              </p:nvGrpSpPr>
              <p:grpSpPr>
                <a:xfrm flipH="1">
                  <a:off x="5359231" y="1565002"/>
                  <a:ext cx="262904" cy="222792"/>
                  <a:chOff x="3827875" y="1940823"/>
                  <a:chExt cx="959495" cy="813101"/>
                </a:xfrm>
                <a:solidFill>
                  <a:schemeClr val="bg1">
                    <a:lumMod val="85000"/>
                  </a:schemeClr>
                </a:solidFill>
              </p:grpSpPr>
              <p:sp>
                <p:nvSpPr>
                  <p:cNvPr id="540" name="フリーフォーム 539"/>
                  <p:cNvSpPr/>
                  <p:nvPr/>
                </p:nvSpPr>
                <p:spPr bwMode="auto">
                  <a:xfrm>
                    <a:off x="3962890" y="1940823"/>
                    <a:ext cx="644460" cy="716430"/>
                  </a:xfrm>
                  <a:custGeom>
                    <a:avLst/>
                    <a:gdLst>
                      <a:gd name="connsiteX0" fmla="*/ 390971 w 644460"/>
                      <a:gd name="connsiteY0" fmla="*/ 374 h 716430"/>
                      <a:gd name="connsiteX1" fmla="*/ 644460 w 644460"/>
                      <a:gd name="connsiteY1" fmla="*/ 109301 h 716430"/>
                      <a:gd name="connsiteX2" fmla="*/ 597918 w 644460"/>
                      <a:gd name="connsiteY2" fmla="*/ 197815 h 716430"/>
                      <a:gd name="connsiteX3" fmla="*/ 120940 w 644460"/>
                      <a:gd name="connsiteY3" fmla="*/ 378491 h 716430"/>
                      <a:gd name="connsiteX4" fmla="*/ 98561 w 644460"/>
                      <a:gd name="connsiteY4" fmla="*/ 630202 h 716430"/>
                      <a:gd name="connsiteX5" fmla="*/ 114687 w 644460"/>
                      <a:gd name="connsiteY5" fmla="*/ 716430 h 716430"/>
                      <a:gd name="connsiteX6" fmla="*/ 19275 w 644460"/>
                      <a:gd name="connsiteY6" fmla="*/ 716430 h 716430"/>
                      <a:gd name="connsiteX7" fmla="*/ 4276 w 644460"/>
                      <a:gd name="connsiteY7" fmla="*/ 646349 h 716430"/>
                      <a:gd name="connsiteX8" fmla="*/ 38487 w 644460"/>
                      <a:gd name="connsiteY8" fmla="*/ 324478 h 716430"/>
                      <a:gd name="connsiteX9" fmla="*/ 390971 w 644460"/>
                      <a:gd name="connsiteY9" fmla="*/ 374 h 7164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644460" h="716430">
                        <a:moveTo>
                          <a:pt x="390971" y="374"/>
                        </a:moveTo>
                        <a:cubicBezTo>
                          <a:pt x="478125" y="-4048"/>
                          <a:pt x="567366" y="30576"/>
                          <a:pt x="644460" y="109301"/>
                        </a:cubicBezTo>
                        <a:lnTo>
                          <a:pt x="597918" y="197815"/>
                        </a:lnTo>
                        <a:cubicBezTo>
                          <a:pt x="438450" y="5354"/>
                          <a:pt x="201856" y="94974"/>
                          <a:pt x="120940" y="378491"/>
                        </a:cubicBezTo>
                        <a:cubicBezTo>
                          <a:pt x="97901" y="459216"/>
                          <a:pt x="90739" y="546312"/>
                          <a:pt x="98561" y="630202"/>
                        </a:cubicBezTo>
                        <a:lnTo>
                          <a:pt x="114687" y="716430"/>
                        </a:lnTo>
                        <a:lnTo>
                          <a:pt x="19275" y="716430"/>
                        </a:lnTo>
                        <a:lnTo>
                          <a:pt x="4276" y="646349"/>
                        </a:lnTo>
                        <a:cubicBezTo>
                          <a:pt x="-7005" y="538930"/>
                          <a:pt x="3910" y="426985"/>
                          <a:pt x="38487" y="324478"/>
                        </a:cubicBezTo>
                        <a:cubicBezTo>
                          <a:pt x="106253" y="123580"/>
                          <a:pt x="245713" y="7745"/>
                          <a:pt x="390971" y="374"/>
                        </a:cubicBezTo>
                        <a:close/>
                      </a:path>
                    </a:pathLst>
                  </a:custGeom>
                  <a:pattFill prst="wdDnDiag">
                    <a:fgClr>
                      <a:schemeClr val="bg1">
                        <a:lumMod val="85000"/>
                      </a:schemeClr>
                    </a:fgClr>
                    <a:bgClr>
                      <a:schemeClr val="bg1">
                        <a:lumMod val="65000"/>
                      </a:schemeClr>
                    </a:bgClr>
                  </a:patt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41" name="片側の 2 つの角を丸めた四角形 540"/>
                  <p:cNvSpPr/>
                  <p:nvPr/>
                </p:nvSpPr>
                <p:spPr bwMode="auto">
                  <a:xfrm>
                    <a:off x="3827875" y="2573904"/>
                    <a:ext cx="405045" cy="180020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tx1">
                      <a:lumMod val="95000"/>
                      <a:lumOff val="5000"/>
                    </a:schemeClr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42" name="角丸四角形 541"/>
                  <p:cNvSpPr/>
                  <p:nvPr/>
                </p:nvSpPr>
                <p:spPr bwMode="auto">
                  <a:xfrm rot="1800000">
                    <a:off x="4427330" y="1986236"/>
                    <a:ext cx="360040" cy="225025"/>
                  </a:xfrm>
                  <a:prstGeom prst="roundRect">
                    <a:avLst>
                      <a:gd name="adj" fmla="val 50000"/>
                    </a:avLst>
                  </a:prstGeom>
                  <a:pattFill prst="openDmnd">
                    <a:fgClr>
                      <a:schemeClr val="bg1">
                        <a:lumMod val="85000"/>
                      </a:schemeClr>
                    </a:fgClr>
                    <a:bgClr>
                      <a:schemeClr val="bg1">
                        <a:lumMod val="50000"/>
                      </a:schemeClr>
                    </a:bgClr>
                  </a:patt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473" name="グループ化 472"/>
                <p:cNvGrpSpPr/>
                <p:nvPr/>
              </p:nvGrpSpPr>
              <p:grpSpPr>
                <a:xfrm>
                  <a:off x="4191763" y="1434862"/>
                  <a:ext cx="293941" cy="351482"/>
                  <a:chOff x="2811595" y="1173737"/>
                  <a:chExt cx="864855" cy="883214"/>
                </a:xfrm>
                <a:solidFill>
                  <a:schemeClr val="bg1">
                    <a:lumMod val="85000"/>
                  </a:schemeClr>
                </a:solidFill>
              </p:grpSpPr>
              <p:sp>
                <p:nvSpPr>
                  <p:cNvPr id="534" name="フリーフォーム 533"/>
                  <p:cNvSpPr/>
                  <p:nvPr/>
                </p:nvSpPr>
                <p:spPr bwMode="auto">
                  <a:xfrm>
                    <a:off x="2979969" y="1223601"/>
                    <a:ext cx="541923" cy="765239"/>
                  </a:xfrm>
                  <a:custGeom>
                    <a:avLst/>
                    <a:gdLst>
                      <a:gd name="connsiteX0" fmla="*/ 382784 w 541923"/>
                      <a:gd name="connsiteY0" fmla="*/ 861 h 765239"/>
                      <a:gd name="connsiteX1" fmla="*/ 541923 w 541923"/>
                      <a:gd name="connsiteY1" fmla="*/ 33357 h 765239"/>
                      <a:gd name="connsiteX2" fmla="*/ 525393 w 541923"/>
                      <a:gd name="connsiteY2" fmla="*/ 97515 h 765239"/>
                      <a:gd name="connsiteX3" fmla="*/ 83205 w 541923"/>
                      <a:gd name="connsiteY3" fmla="*/ 403559 h 765239"/>
                      <a:gd name="connsiteX4" fmla="*/ 71021 w 541923"/>
                      <a:gd name="connsiteY4" fmla="*/ 657870 h 765239"/>
                      <a:gd name="connsiteX5" fmla="*/ 94900 w 541923"/>
                      <a:gd name="connsiteY5" fmla="*/ 765239 h 765239"/>
                      <a:gd name="connsiteX6" fmla="*/ 29932 w 541923"/>
                      <a:gd name="connsiteY6" fmla="*/ 765239 h 765239"/>
                      <a:gd name="connsiteX7" fmla="*/ 7501 w 541923"/>
                      <a:gd name="connsiteY7" fmla="*/ 672692 h 765239"/>
                      <a:gd name="connsiteX8" fmla="*/ 23839 w 541923"/>
                      <a:gd name="connsiteY8" fmla="*/ 373852 h 765239"/>
                      <a:gd name="connsiteX9" fmla="*/ 382784 w 541923"/>
                      <a:gd name="connsiteY9" fmla="*/ 861 h 7652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541923" h="765239">
                        <a:moveTo>
                          <a:pt x="382784" y="861"/>
                        </a:moveTo>
                        <a:cubicBezTo>
                          <a:pt x="435317" y="-3202"/>
                          <a:pt x="489289" y="7022"/>
                          <a:pt x="541923" y="33357"/>
                        </a:cubicBezTo>
                        <a:lnTo>
                          <a:pt x="525393" y="97515"/>
                        </a:lnTo>
                        <a:cubicBezTo>
                          <a:pt x="345600" y="-2424"/>
                          <a:pt x="145198" y="136276"/>
                          <a:pt x="83205" y="403559"/>
                        </a:cubicBezTo>
                        <a:cubicBezTo>
                          <a:pt x="63909" y="486755"/>
                          <a:pt x="60212" y="574337"/>
                          <a:pt x="71021" y="657870"/>
                        </a:cubicBezTo>
                        <a:lnTo>
                          <a:pt x="94900" y="765239"/>
                        </a:lnTo>
                        <a:lnTo>
                          <a:pt x="29932" y="765239"/>
                        </a:lnTo>
                        <a:lnTo>
                          <a:pt x="7501" y="672692"/>
                        </a:lnTo>
                        <a:cubicBezTo>
                          <a:pt x="-6235" y="574573"/>
                          <a:pt x="-1290" y="471376"/>
                          <a:pt x="23839" y="373852"/>
                        </a:cubicBezTo>
                        <a:cubicBezTo>
                          <a:pt x="80538" y="153807"/>
                          <a:pt x="225185" y="13048"/>
                          <a:pt x="382784" y="861"/>
                        </a:cubicBezTo>
                        <a:close/>
                      </a:path>
                    </a:pathLst>
                  </a:custGeom>
                  <a:pattFill prst="sphere">
                    <a:fgClr>
                      <a:schemeClr val="accent3">
                        <a:lumMod val="95000"/>
                      </a:schemeClr>
                    </a:fgClr>
                    <a:bgClr>
                      <a:schemeClr val="bg2">
                        <a:lumMod val="60000"/>
                        <a:lumOff val="40000"/>
                      </a:schemeClr>
                    </a:bgClr>
                  </a:patt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535" name="グループ化 534"/>
                  <p:cNvGrpSpPr/>
                  <p:nvPr/>
                </p:nvGrpSpPr>
                <p:grpSpPr>
                  <a:xfrm rot="6300000">
                    <a:off x="3439365" y="1187319"/>
                    <a:ext cx="250668" cy="223503"/>
                    <a:chOff x="4793789" y="1448780"/>
                    <a:chExt cx="402091" cy="358516"/>
                  </a:xfrm>
                  <a:grpFill/>
                </p:grpSpPr>
                <p:sp>
                  <p:nvSpPr>
                    <p:cNvPr id="538" name="楕円 537"/>
                    <p:cNvSpPr/>
                    <p:nvPr/>
                  </p:nvSpPr>
                  <p:spPr bwMode="auto">
                    <a:xfrm>
                      <a:off x="4819509" y="1448780"/>
                      <a:ext cx="358516" cy="358516"/>
                    </a:xfrm>
                    <a:prstGeom prst="ellipse">
                      <a:avLst/>
                    </a:prstGeom>
                    <a:pattFill prst="lgCheck">
                      <a:fgClr>
                        <a:schemeClr val="tx1">
                          <a:lumMod val="95000"/>
                          <a:lumOff val="5000"/>
                        </a:schemeClr>
                      </a:fgClr>
                      <a:bgClr>
                        <a:schemeClr val="bg2">
                          <a:lumMod val="60000"/>
                          <a:lumOff val="40000"/>
                        </a:schemeClr>
                      </a:bgClr>
                    </a:patt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39" name="楕円 538"/>
                    <p:cNvSpPr/>
                    <p:nvPr/>
                  </p:nvSpPr>
                  <p:spPr bwMode="auto">
                    <a:xfrm>
                      <a:off x="4793789" y="1608858"/>
                      <a:ext cx="402091" cy="45719"/>
                    </a:xfrm>
                    <a:prstGeom prst="ellipse">
                      <a:avLst/>
                    </a:prstGeom>
                    <a:solidFill>
                      <a:schemeClr val="bg1">
                        <a:lumMod val="50000"/>
                      </a:schemeClr>
                    </a:solid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536" name="正方形/長方形 535"/>
                  <p:cNvSpPr/>
                  <p:nvPr/>
                </p:nvSpPr>
                <p:spPr bwMode="auto">
                  <a:xfrm>
                    <a:off x="2882770" y="1900308"/>
                    <a:ext cx="315035" cy="142285"/>
                  </a:xfrm>
                  <a:prstGeom prst="rect">
                    <a:avLst/>
                  </a:prstGeom>
                  <a:solidFill>
                    <a:schemeClr val="bg1">
                      <a:lumMod val="50000"/>
                    </a:schemeClr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37" name="正方形/長方形 536"/>
                  <p:cNvSpPr/>
                  <p:nvPr/>
                </p:nvSpPr>
                <p:spPr bwMode="auto">
                  <a:xfrm>
                    <a:off x="2811595" y="2000251"/>
                    <a:ext cx="457386" cy="56700"/>
                  </a:xfrm>
                  <a:prstGeom prst="rect">
                    <a:avLst/>
                  </a:prstGeom>
                  <a:solidFill>
                    <a:schemeClr val="bg2">
                      <a:lumMod val="50000"/>
                    </a:schemeClr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474" name="グループ化 473"/>
                <p:cNvGrpSpPr/>
                <p:nvPr/>
              </p:nvGrpSpPr>
              <p:grpSpPr>
                <a:xfrm flipH="1">
                  <a:off x="5193496" y="1565002"/>
                  <a:ext cx="262904" cy="222792"/>
                  <a:chOff x="3827875" y="1940823"/>
                  <a:chExt cx="959495" cy="813101"/>
                </a:xfrm>
                <a:solidFill>
                  <a:schemeClr val="bg1">
                    <a:lumMod val="85000"/>
                  </a:schemeClr>
                </a:solidFill>
              </p:grpSpPr>
              <p:sp>
                <p:nvSpPr>
                  <p:cNvPr id="531" name="フリーフォーム 530"/>
                  <p:cNvSpPr/>
                  <p:nvPr/>
                </p:nvSpPr>
                <p:spPr bwMode="auto">
                  <a:xfrm>
                    <a:off x="3962890" y="1940823"/>
                    <a:ext cx="644460" cy="716430"/>
                  </a:xfrm>
                  <a:custGeom>
                    <a:avLst/>
                    <a:gdLst>
                      <a:gd name="connsiteX0" fmla="*/ 390971 w 644460"/>
                      <a:gd name="connsiteY0" fmla="*/ 374 h 716430"/>
                      <a:gd name="connsiteX1" fmla="*/ 644460 w 644460"/>
                      <a:gd name="connsiteY1" fmla="*/ 109301 h 716430"/>
                      <a:gd name="connsiteX2" fmla="*/ 597918 w 644460"/>
                      <a:gd name="connsiteY2" fmla="*/ 197815 h 716430"/>
                      <a:gd name="connsiteX3" fmla="*/ 120940 w 644460"/>
                      <a:gd name="connsiteY3" fmla="*/ 378491 h 716430"/>
                      <a:gd name="connsiteX4" fmla="*/ 98561 w 644460"/>
                      <a:gd name="connsiteY4" fmla="*/ 630202 h 716430"/>
                      <a:gd name="connsiteX5" fmla="*/ 114687 w 644460"/>
                      <a:gd name="connsiteY5" fmla="*/ 716430 h 716430"/>
                      <a:gd name="connsiteX6" fmla="*/ 19275 w 644460"/>
                      <a:gd name="connsiteY6" fmla="*/ 716430 h 716430"/>
                      <a:gd name="connsiteX7" fmla="*/ 4276 w 644460"/>
                      <a:gd name="connsiteY7" fmla="*/ 646349 h 716430"/>
                      <a:gd name="connsiteX8" fmla="*/ 38487 w 644460"/>
                      <a:gd name="connsiteY8" fmla="*/ 324478 h 716430"/>
                      <a:gd name="connsiteX9" fmla="*/ 390971 w 644460"/>
                      <a:gd name="connsiteY9" fmla="*/ 374 h 7164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644460" h="716430">
                        <a:moveTo>
                          <a:pt x="390971" y="374"/>
                        </a:moveTo>
                        <a:cubicBezTo>
                          <a:pt x="478125" y="-4048"/>
                          <a:pt x="567366" y="30576"/>
                          <a:pt x="644460" y="109301"/>
                        </a:cubicBezTo>
                        <a:lnTo>
                          <a:pt x="597918" y="197815"/>
                        </a:lnTo>
                        <a:cubicBezTo>
                          <a:pt x="438450" y="5354"/>
                          <a:pt x="201856" y="94974"/>
                          <a:pt x="120940" y="378491"/>
                        </a:cubicBezTo>
                        <a:cubicBezTo>
                          <a:pt x="97901" y="459216"/>
                          <a:pt x="90739" y="546312"/>
                          <a:pt x="98561" y="630202"/>
                        </a:cubicBezTo>
                        <a:lnTo>
                          <a:pt x="114687" y="716430"/>
                        </a:lnTo>
                        <a:lnTo>
                          <a:pt x="19275" y="716430"/>
                        </a:lnTo>
                        <a:lnTo>
                          <a:pt x="4276" y="646349"/>
                        </a:lnTo>
                        <a:cubicBezTo>
                          <a:pt x="-7005" y="538930"/>
                          <a:pt x="3910" y="426985"/>
                          <a:pt x="38487" y="324478"/>
                        </a:cubicBezTo>
                        <a:cubicBezTo>
                          <a:pt x="106253" y="123580"/>
                          <a:pt x="245713" y="7745"/>
                          <a:pt x="390971" y="374"/>
                        </a:cubicBezTo>
                        <a:close/>
                      </a:path>
                    </a:pathLst>
                  </a:custGeom>
                  <a:pattFill prst="wdDnDiag">
                    <a:fgClr>
                      <a:schemeClr val="bg1">
                        <a:lumMod val="85000"/>
                      </a:schemeClr>
                    </a:fgClr>
                    <a:bgClr>
                      <a:schemeClr val="bg1">
                        <a:lumMod val="65000"/>
                      </a:schemeClr>
                    </a:bgClr>
                  </a:patt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32" name="片側の 2 つの角を丸めた四角形 531"/>
                  <p:cNvSpPr/>
                  <p:nvPr/>
                </p:nvSpPr>
                <p:spPr bwMode="auto">
                  <a:xfrm>
                    <a:off x="3827875" y="2573904"/>
                    <a:ext cx="405045" cy="180020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tx1">
                      <a:lumMod val="95000"/>
                      <a:lumOff val="5000"/>
                    </a:schemeClr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33" name="角丸四角形 532"/>
                  <p:cNvSpPr/>
                  <p:nvPr/>
                </p:nvSpPr>
                <p:spPr bwMode="auto">
                  <a:xfrm rot="1800000">
                    <a:off x="4427330" y="1986236"/>
                    <a:ext cx="360040" cy="225025"/>
                  </a:xfrm>
                  <a:prstGeom prst="roundRect">
                    <a:avLst>
                      <a:gd name="adj" fmla="val 50000"/>
                    </a:avLst>
                  </a:prstGeom>
                  <a:pattFill prst="openDmnd">
                    <a:fgClr>
                      <a:schemeClr val="bg1">
                        <a:lumMod val="85000"/>
                      </a:schemeClr>
                    </a:fgClr>
                    <a:bgClr>
                      <a:schemeClr val="bg1">
                        <a:lumMod val="50000"/>
                      </a:schemeClr>
                    </a:bgClr>
                  </a:patt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475" name="グループ化 474"/>
                <p:cNvGrpSpPr/>
                <p:nvPr/>
              </p:nvGrpSpPr>
              <p:grpSpPr>
                <a:xfrm flipH="1">
                  <a:off x="4574056" y="1507937"/>
                  <a:ext cx="211298" cy="278407"/>
                  <a:chOff x="5623902" y="1911299"/>
                  <a:chExt cx="738224" cy="842624"/>
                </a:xfrm>
                <a:solidFill>
                  <a:schemeClr val="bg1">
                    <a:lumMod val="85000"/>
                  </a:schemeClr>
                </a:solidFill>
              </p:grpSpPr>
              <p:sp>
                <p:nvSpPr>
                  <p:cNvPr id="527" name="フリーフォーム 526"/>
                  <p:cNvSpPr/>
                  <p:nvPr/>
                </p:nvSpPr>
                <p:spPr bwMode="auto">
                  <a:xfrm flipH="1">
                    <a:off x="5763090" y="1940823"/>
                    <a:ext cx="410563" cy="716282"/>
                  </a:xfrm>
                  <a:custGeom>
                    <a:avLst/>
                    <a:gdLst>
                      <a:gd name="connsiteX0" fmla="*/ 410563 w 410563"/>
                      <a:gd name="connsiteY0" fmla="*/ 52 h 716282"/>
                      <a:gd name="connsiteX1" fmla="*/ 409922 w 410563"/>
                      <a:gd name="connsiteY1" fmla="*/ 65596 h 716282"/>
                      <a:gd name="connsiteX2" fmla="*/ 86231 w 410563"/>
                      <a:gd name="connsiteY2" fmla="*/ 392969 h 716282"/>
                      <a:gd name="connsiteX3" fmla="*/ 74810 w 410563"/>
                      <a:gd name="connsiteY3" fmla="*/ 680232 h 716282"/>
                      <a:gd name="connsiteX4" fmla="*/ 83276 w 410563"/>
                      <a:gd name="connsiteY4" fmla="*/ 716282 h 716282"/>
                      <a:gd name="connsiteX5" fmla="*/ 15973 w 410563"/>
                      <a:gd name="connsiteY5" fmla="*/ 716282 h 716282"/>
                      <a:gd name="connsiteX6" fmla="*/ 12097 w 410563"/>
                      <a:gd name="connsiteY6" fmla="*/ 701389 h 716282"/>
                      <a:gd name="connsiteX7" fmla="*/ 27173 w 410563"/>
                      <a:gd name="connsiteY7" fmla="*/ 361201 h 716282"/>
                      <a:gd name="connsiteX8" fmla="*/ 410563 w 410563"/>
                      <a:gd name="connsiteY8" fmla="*/ 52 h 71628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10563" h="716282">
                        <a:moveTo>
                          <a:pt x="410563" y="52"/>
                        </a:moveTo>
                        <a:cubicBezTo>
                          <a:pt x="410349" y="21900"/>
                          <a:pt x="410136" y="43748"/>
                          <a:pt x="409922" y="65596"/>
                        </a:cubicBezTo>
                        <a:cubicBezTo>
                          <a:pt x="265649" y="62550"/>
                          <a:pt x="135827" y="193849"/>
                          <a:pt x="86231" y="392969"/>
                        </a:cubicBezTo>
                        <a:cubicBezTo>
                          <a:pt x="63143" y="485664"/>
                          <a:pt x="59449" y="585598"/>
                          <a:pt x="74810" y="680232"/>
                        </a:cubicBezTo>
                        <a:lnTo>
                          <a:pt x="83276" y="716282"/>
                        </a:lnTo>
                        <a:lnTo>
                          <a:pt x="15973" y="716282"/>
                        </a:lnTo>
                        <a:lnTo>
                          <a:pt x="12097" y="701389"/>
                        </a:lnTo>
                        <a:cubicBezTo>
                          <a:pt x="-7990" y="589438"/>
                          <a:pt x="-3126" y="470590"/>
                          <a:pt x="27173" y="361201"/>
                        </a:cubicBezTo>
                        <a:cubicBezTo>
                          <a:pt x="88187" y="140917"/>
                          <a:pt x="241142" y="-3165"/>
                          <a:pt x="410563" y="52"/>
                        </a:cubicBezTo>
                        <a:close/>
                      </a:path>
                    </a:pathLst>
                  </a:custGeom>
                  <a:pattFill prst="wdUpDiag">
                    <a:fgClr>
                      <a:schemeClr val="bg2">
                        <a:lumMod val="50000"/>
                      </a:schemeClr>
                    </a:fgClr>
                    <a:bgClr>
                      <a:schemeClr val="bg2">
                        <a:lumMod val="60000"/>
                        <a:lumOff val="40000"/>
                      </a:schemeClr>
                    </a:bgClr>
                  </a:patt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28" name="片側の 2 つの角を丸めた四角形 527"/>
                  <p:cNvSpPr/>
                  <p:nvPr/>
                </p:nvSpPr>
                <p:spPr bwMode="auto">
                  <a:xfrm>
                    <a:off x="5949471" y="2651761"/>
                    <a:ext cx="363370" cy="82406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bg2">
                      <a:lumMod val="50000"/>
                    </a:schemeClr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29" name="片側の 2 つの角を丸めた四角形 528"/>
                  <p:cNvSpPr/>
                  <p:nvPr/>
                </p:nvSpPr>
                <p:spPr bwMode="auto">
                  <a:xfrm>
                    <a:off x="5900186" y="2708204"/>
                    <a:ext cx="461940" cy="45719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bg2">
                      <a:lumMod val="50000"/>
                    </a:schemeClr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30" name="角丸四角形 529"/>
                  <p:cNvSpPr/>
                  <p:nvPr/>
                </p:nvSpPr>
                <p:spPr bwMode="auto">
                  <a:xfrm>
                    <a:off x="5623902" y="1911299"/>
                    <a:ext cx="192086" cy="131294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000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476" name="グループ化 475"/>
                <p:cNvGrpSpPr/>
                <p:nvPr/>
              </p:nvGrpSpPr>
              <p:grpSpPr>
                <a:xfrm>
                  <a:off x="4516913" y="1418857"/>
                  <a:ext cx="292824" cy="367988"/>
                  <a:chOff x="3117365" y="1223616"/>
                  <a:chExt cx="738068" cy="927521"/>
                </a:xfrm>
                <a:solidFill>
                  <a:schemeClr val="bg1">
                    <a:lumMod val="85000"/>
                  </a:schemeClr>
                </a:solidFill>
              </p:grpSpPr>
              <p:sp>
                <p:nvSpPr>
                  <p:cNvPr id="524" name="フリーフォーム 523"/>
                  <p:cNvSpPr/>
                  <p:nvPr/>
                </p:nvSpPr>
                <p:spPr bwMode="auto">
                  <a:xfrm>
                    <a:off x="3194021" y="1223616"/>
                    <a:ext cx="528516" cy="837614"/>
                  </a:xfrm>
                  <a:custGeom>
                    <a:avLst/>
                    <a:gdLst>
                      <a:gd name="connsiteX0" fmla="*/ 371255 w 528516"/>
                      <a:gd name="connsiteY0" fmla="*/ 1974 h 837614"/>
                      <a:gd name="connsiteX1" fmla="*/ 528516 w 528516"/>
                      <a:gd name="connsiteY1" fmla="*/ 27000 h 837614"/>
                      <a:gd name="connsiteX2" fmla="*/ 518860 w 528516"/>
                      <a:gd name="connsiteY2" fmla="*/ 69047 h 837614"/>
                      <a:gd name="connsiteX3" fmla="*/ 61428 w 528516"/>
                      <a:gd name="connsiteY3" fmla="*/ 398285 h 837614"/>
                      <a:gd name="connsiteX4" fmla="*/ 78967 w 528516"/>
                      <a:gd name="connsiteY4" fmla="*/ 792682 h 837614"/>
                      <a:gd name="connsiteX5" fmla="*/ 99554 w 528516"/>
                      <a:gd name="connsiteY5" fmla="*/ 837614 h 837614"/>
                      <a:gd name="connsiteX6" fmla="*/ 52899 w 528516"/>
                      <a:gd name="connsiteY6" fmla="*/ 837614 h 837614"/>
                      <a:gd name="connsiteX7" fmla="*/ 42409 w 528516"/>
                      <a:gd name="connsiteY7" fmla="*/ 816061 h 837614"/>
                      <a:gd name="connsiteX8" fmla="*/ 22428 w 528516"/>
                      <a:gd name="connsiteY8" fmla="*/ 379408 h 837614"/>
                      <a:gd name="connsiteX9" fmla="*/ 371255 w 528516"/>
                      <a:gd name="connsiteY9" fmla="*/ 1974 h 8376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528516" h="837614">
                        <a:moveTo>
                          <a:pt x="371255" y="1974"/>
                        </a:moveTo>
                        <a:cubicBezTo>
                          <a:pt x="422880" y="-4079"/>
                          <a:pt x="476174" y="3655"/>
                          <a:pt x="528516" y="27000"/>
                        </a:cubicBezTo>
                        <a:lnTo>
                          <a:pt x="518860" y="69047"/>
                        </a:lnTo>
                        <a:cubicBezTo>
                          <a:pt x="329434" y="-21128"/>
                          <a:pt x="125002" y="126012"/>
                          <a:pt x="61428" y="398285"/>
                        </a:cubicBezTo>
                        <a:cubicBezTo>
                          <a:pt x="30753" y="529657"/>
                          <a:pt x="37981" y="671198"/>
                          <a:pt x="78967" y="792682"/>
                        </a:cubicBezTo>
                        <a:lnTo>
                          <a:pt x="99554" y="837614"/>
                        </a:lnTo>
                        <a:lnTo>
                          <a:pt x="52899" y="837614"/>
                        </a:lnTo>
                        <a:lnTo>
                          <a:pt x="42409" y="816061"/>
                        </a:lnTo>
                        <a:cubicBezTo>
                          <a:pt x="-5443" y="682020"/>
                          <a:pt x="-13791" y="524736"/>
                          <a:pt x="22428" y="379408"/>
                        </a:cubicBezTo>
                        <a:cubicBezTo>
                          <a:pt x="76520" y="162364"/>
                          <a:pt x="216379" y="20131"/>
                          <a:pt x="371255" y="1974"/>
                        </a:cubicBezTo>
                        <a:close/>
                      </a:path>
                    </a:pathLst>
                  </a:custGeom>
                  <a:pattFill prst="wdDnDiag">
                    <a:fgClr>
                      <a:schemeClr val="accent3">
                        <a:lumMod val="95000"/>
                      </a:schemeClr>
                    </a:fgClr>
                    <a:bgClr>
                      <a:schemeClr val="bg2">
                        <a:lumMod val="60000"/>
                        <a:lumOff val="40000"/>
                      </a:schemeClr>
                    </a:bgClr>
                  </a:patt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25" name="片側の 2 つの角を丸めた四角形 524"/>
                  <p:cNvSpPr/>
                  <p:nvPr/>
                </p:nvSpPr>
                <p:spPr bwMode="auto">
                  <a:xfrm>
                    <a:off x="3117365" y="2021671"/>
                    <a:ext cx="291299" cy="129466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bg1">
                      <a:lumMod val="65000"/>
                    </a:schemeClr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26" name="角丸四角形 525"/>
                  <p:cNvSpPr/>
                  <p:nvPr/>
                </p:nvSpPr>
                <p:spPr bwMode="auto">
                  <a:xfrm rot="850014">
                    <a:off x="3681389" y="1231187"/>
                    <a:ext cx="174044" cy="110768"/>
                  </a:xfrm>
                  <a:prstGeom prst="roundRect">
                    <a:avLst>
                      <a:gd name="adj" fmla="val 50000"/>
                    </a:avLst>
                  </a:prstGeom>
                  <a:pattFill prst="lgConfetti">
                    <a:fgClr>
                      <a:schemeClr val="tx1">
                        <a:lumMod val="75000"/>
                        <a:lumOff val="25000"/>
                      </a:schemeClr>
                    </a:fgClr>
                    <a:bgClr>
                      <a:schemeClr val="bg2">
                        <a:lumMod val="75000"/>
                      </a:schemeClr>
                    </a:bgClr>
                  </a:patt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477" name="グループ化 476"/>
                <p:cNvGrpSpPr/>
                <p:nvPr/>
              </p:nvGrpSpPr>
              <p:grpSpPr>
                <a:xfrm>
                  <a:off x="4992670" y="1669513"/>
                  <a:ext cx="101647" cy="114392"/>
                  <a:chOff x="2207695" y="2573905"/>
                  <a:chExt cx="439898" cy="495054"/>
                </a:xfrm>
                <a:solidFill>
                  <a:schemeClr val="bg1">
                    <a:lumMod val="85000"/>
                  </a:schemeClr>
                </a:solidFill>
              </p:grpSpPr>
              <p:sp>
                <p:nvSpPr>
                  <p:cNvPr id="522" name="台形 521"/>
                  <p:cNvSpPr/>
                  <p:nvPr/>
                </p:nvSpPr>
                <p:spPr bwMode="auto">
                  <a:xfrm rot="10800000">
                    <a:off x="2207695" y="2573905"/>
                    <a:ext cx="439898" cy="495054"/>
                  </a:xfrm>
                  <a:prstGeom prst="trapezoid">
                    <a:avLst>
                      <a:gd name="adj" fmla="val 18071"/>
                    </a:avLst>
                  </a:prstGeom>
                  <a:solidFill>
                    <a:schemeClr val="accent5">
                      <a:lumMod val="90000"/>
                    </a:schemeClr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23" name="台形 522"/>
                  <p:cNvSpPr/>
                  <p:nvPr/>
                </p:nvSpPr>
                <p:spPr bwMode="auto">
                  <a:xfrm rot="10800000">
                    <a:off x="2252700" y="2712718"/>
                    <a:ext cx="347625" cy="329565"/>
                  </a:xfrm>
                  <a:prstGeom prst="trapezoid">
                    <a:avLst>
                      <a:gd name="adj" fmla="val 16915"/>
                    </a:avLst>
                  </a:prstGeom>
                  <a:solidFill>
                    <a:srgbClr val="00B0F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478" name="グループ化 477"/>
                <p:cNvGrpSpPr/>
                <p:nvPr/>
              </p:nvGrpSpPr>
              <p:grpSpPr>
                <a:xfrm>
                  <a:off x="5263073" y="1473443"/>
                  <a:ext cx="274132" cy="312900"/>
                  <a:chOff x="5623902" y="1911299"/>
                  <a:chExt cx="738224" cy="842624"/>
                </a:xfrm>
                <a:solidFill>
                  <a:schemeClr val="bg1">
                    <a:lumMod val="85000"/>
                  </a:schemeClr>
                </a:solidFill>
              </p:grpSpPr>
              <p:sp>
                <p:nvSpPr>
                  <p:cNvPr id="518" name="フリーフォーム 517"/>
                  <p:cNvSpPr/>
                  <p:nvPr/>
                </p:nvSpPr>
                <p:spPr bwMode="auto">
                  <a:xfrm flipH="1">
                    <a:off x="5763090" y="1940823"/>
                    <a:ext cx="410563" cy="716282"/>
                  </a:xfrm>
                  <a:custGeom>
                    <a:avLst/>
                    <a:gdLst>
                      <a:gd name="connsiteX0" fmla="*/ 410563 w 410563"/>
                      <a:gd name="connsiteY0" fmla="*/ 52 h 716282"/>
                      <a:gd name="connsiteX1" fmla="*/ 409922 w 410563"/>
                      <a:gd name="connsiteY1" fmla="*/ 65596 h 716282"/>
                      <a:gd name="connsiteX2" fmla="*/ 86231 w 410563"/>
                      <a:gd name="connsiteY2" fmla="*/ 392969 h 716282"/>
                      <a:gd name="connsiteX3" fmla="*/ 74810 w 410563"/>
                      <a:gd name="connsiteY3" fmla="*/ 680232 h 716282"/>
                      <a:gd name="connsiteX4" fmla="*/ 83276 w 410563"/>
                      <a:gd name="connsiteY4" fmla="*/ 716282 h 716282"/>
                      <a:gd name="connsiteX5" fmla="*/ 15973 w 410563"/>
                      <a:gd name="connsiteY5" fmla="*/ 716282 h 716282"/>
                      <a:gd name="connsiteX6" fmla="*/ 12097 w 410563"/>
                      <a:gd name="connsiteY6" fmla="*/ 701389 h 716282"/>
                      <a:gd name="connsiteX7" fmla="*/ 27173 w 410563"/>
                      <a:gd name="connsiteY7" fmla="*/ 361201 h 716282"/>
                      <a:gd name="connsiteX8" fmla="*/ 410563 w 410563"/>
                      <a:gd name="connsiteY8" fmla="*/ 52 h 71628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10563" h="716282">
                        <a:moveTo>
                          <a:pt x="410563" y="52"/>
                        </a:moveTo>
                        <a:cubicBezTo>
                          <a:pt x="410349" y="21900"/>
                          <a:pt x="410136" y="43748"/>
                          <a:pt x="409922" y="65596"/>
                        </a:cubicBezTo>
                        <a:cubicBezTo>
                          <a:pt x="265649" y="62550"/>
                          <a:pt x="135827" y="193849"/>
                          <a:pt x="86231" y="392969"/>
                        </a:cubicBezTo>
                        <a:cubicBezTo>
                          <a:pt x="63143" y="485664"/>
                          <a:pt x="59449" y="585598"/>
                          <a:pt x="74810" y="680232"/>
                        </a:cubicBezTo>
                        <a:lnTo>
                          <a:pt x="83276" y="716282"/>
                        </a:lnTo>
                        <a:lnTo>
                          <a:pt x="15973" y="716282"/>
                        </a:lnTo>
                        <a:lnTo>
                          <a:pt x="12097" y="701389"/>
                        </a:lnTo>
                        <a:cubicBezTo>
                          <a:pt x="-7990" y="589438"/>
                          <a:pt x="-3126" y="470590"/>
                          <a:pt x="27173" y="361201"/>
                        </a:cubicBezTo>
                        <a:cubicBezTo>
                          <a:pt x="88187" y="140917"/>
                          <a:pt x="241142" y="-3165"/>
                          <a:pt x="410563" y="52"/>
                        </a:cubicBezTo>
                        <a:close/>
                      </a:path>
                    </a:pathLst>
                  </a:custGeom>
                  <a:pattFill prst="wdUpDiag">
                    <a:fgClr>
                      <a:schemeClr val="accent3">
                        <a:lumMod val="95000"/>
                      </a:schemeClr>
                    </a:fgClr>
                    <a:bgClr>
                      <a:schemeClr val="accent3">
                        <a:lumMod val="65000"/>
                      </a:schemeClr>
                    </a:bgClr>
                  </a:patt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19" name="片側の 2 つの角を丸めた四角形 518"/>
                  <p:cNvSpPr/>
                  <p:nvPr/>
                </p:nvSpPr>
                <p:spPr bwMode="auto">
                  <a:xfrm>
                    <a:off x="5949471" y="2651761"/>
                    <a:ext cx="363370" cy="82406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grpFill/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20" name="片側の 2 つの角を丸めた四角形 519"/>
                  <p:cNvSpPr/>
                  <p:nvPr/>
                </p:nvSpPr>
                <p:spPr bwMode="auto">
                  <a:xfrm>
                    <a:off x="5900186" y="2708204"/>
                    <a:ext cx="461940" cy="45719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grpFill/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21" name="角丸四角形 520"/>
                  <p:cNvSpPr/>
                  <p:nvPr/>
                </p:nvSpPr>
                <p:spPr bwMode="auto">
                  <a:xfrm>
                    <a:off x="5623902" y="1911299"/>
                    <a:ext cx="192086" cy="131294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tx1">
                      <a:lumMod val="95000"/>
                      <a:lumOff val="5000"/>
                    </a:schemeClr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479" name="グループ化 478"/>
                <p:cNvGrpSpPr/>
                <p:nvPr/>
              </p:nvGrpSpPr>
              <p:grpSpPr>
                <a:xfrm>
                  <a:off x="4376548" y="1418862"/>
                  <a:ext cx="359843" cy="367482"/>
                  <a:chOff x="2811595" y="1173737"/>
                  <a:chExt cx="864855" cy="883214"/>
                </a:xfrm>
                <a:solidFill>
                  <a:schemeClr val="bg1">
                    <a:lumMod val="85000"/>
                  </a:schemeClr>
                </a:solidFill>
              </p:grpSpPr>
              <p:sp>
                <p:nvSpPr>
                  <p:cNvPr id="512" name="フリーフォーム 511"/>
                  <p:cNvSpPr/>
                  <p:nvPr/>
                </p:nvSpPr>
                <p:spPr bwMode="auto">
                  <a:xfrm>
                    <a:off x="2979969" y="1223601"/>
                    <a:ext cx="541923" cy="765239"/>
                  </a:xfrm>
                  <a:custGeom>
                    <a:avLst/>
                    <a:gdLst>
                      <a:gd name="connsiteX0" fmla="*/ 382784 w 541923"/>
                      <a:gd name="connsiteY0" fmla="*/ 861 h 765239"/>
                      <a:gd name="connsiteX1" fmla="*/ 541923 w 541923"/>
                      <a:gd name="connsiteY1" fmla="*/ 33357 h 765239"/>
                      <a:gd name="connsiteX2" fmla="*/ 525393 w 541923"/>
                      <a:gd name="connsiteY2" fmla="*/ 97515 h 765239"/>
                      <a:gd name="connsiteX3" fmla="*/ 83205 w 541923"/>
                      <a:gd name="connsiteY3" fmla="*/ 403559 h 765239"/>
                      <a:gd name="connsiteX4" fmla="*/ 71021 w 541923"/>
                      <a:gd name="connsiteY4" fmla="*/ 657870 h 765239"/>
                      <a:gd name="connsiteX5" fmla="*/ 94900 w 541923"/>
                      <a:gd name="connsiteY5" fmla="*/ 765239 h 765239"/>
                      <a:gd name="connsiteX6" fmla="*/ 29932 w 541923"/>
                      <a:gd name="connsiteY6" fmla="*/ 765239 h 765239"/>
                      <a:gd name="connsiteX7" fmla="*/ 7501 w 541923"/>
                      <a:gd name="connsiteY7" fmla="*/ 672692 h 765239"/>
                      <a:gd name="connsiteX8" fmla="*/ 23839 w 541923"/>
                      <a:gd name="connsiteY8" fmla="*/ 373852 h 765239"/>
                      <a:gd name="connsiteX9" fmla="*/ 382784 w 541923"/>
                      <a:gd name="connsiteY9" fmla="*/ 861 h 7652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541923" h="765239">
                        <a:moveTo>
                          <a:pt x="382784" y="861"/>
                        </a:moveTo>
                        <a:cubicBezTo>
                          <a:pt x="435317" y="-3202"/>
                          <a:pt x="489289" y="7022"/>
                          <a:pt x="541923" y="33357"/>
                        </a:cubicBezTo>
                        <a:lnTo>
                          <a:pt x="525393" y="97515"/>
                        </a:lnTo>
                        <a:cubicBezTo>
                          <a:pt x="345600" y="-2424"/>
                          <a:pt x="145198" y="136276"/>
                          <a:pt x="83205" y="403559"/>
                        </a:cubicBezTo>
                        <a:cubicBezTo>
                          <a:pt x="63909" y="486755"/>
                          <a:pt x="60212" y="574337"/>
                          <a:pt x="71021" y="657870"/>
                        </a:cubicBezTo>
                        <a:lnTo>
                          <a:pt x="94900" y="765239"/>
                        </a:lnTo>
                        <a:lnTo>
                          <a:pt x="29932" y="765239"/>
                        </a:lnTo>
                        <a:lnTo>
                          <a:pt x="7501" y="672692"/>
                        </a:lnTo>
                        <a:cubicBezTo>
                          <a:pt x="-6235" y="574573"/>
                          <a:pt x="-1290" y="471376"/>
                          <a:pt x="23839" y="373852"/>
                        </a:cubicBezTo>
                        <a:cubicBezTo>
                          <a:pt x="80538" y="153807"/>
                          <a:pt x="225185" y="13048"/>
                          <a:pt x="382784" y="861"/>
                        </a:cubicBezTo>
                        <a:close/>
                      </a:path>
                    </a:pathLst>
                  </a:custGeom>
                  <a:pattFill prst="sphere">
                    <a:fgClr>
                      <a:schemeClr val="accent3">
                        <a:lumMod val="95000"/>
                      </a:schemeClr>
                    </a:fgClr>
                    <a:bgClr>
                      <a:schemeClr val="bg2">
                        <a:lumMod val="60000"/>
                        <a:lumOff val="40000"/>
                      </a:schemeClr>
                    </a:bgClr>
                  </a:patt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513" name="グループ化 512"/>
                  <p:cNvGrpSpPr/>
                  <p:nvPr/>
                </p:nvGrpSpPr>
                <p:grpSpPr>
                  <a:xfrm rot="6300000">
                    <a:off x="3439365" y="1187319"/>
                    <a:ext cx="250668" cy="223503"/>
                    <a:chOff x="4793789" y="1448780"/>
                    <a:chExt cx="402091" cy="358516"/>
                  </a:xfrm>
                  <a:grpFill/>
                </p:grpSpPr>
                <p:sp>
                  <p:nvSpPr>
                    <p:cNvPr id="516" name="楕円 515"/>
                    <p:cNvSpPr/>
                    <p:nvPr/>
                  </p:nvSpPr>
                  <p:spPr bwMode="auto">
                    <a:xfrm>
                      <a:off x="4819509" y="1448780"/>
                      <a:ext cx="358516" cy="358516"/>
                    </a:xfrm>
                    <a:prstGeom prst="ellipse">
                      <a:avLst/>
                    </a:prstGeom>
                    <a:pattFill prst="lgCheck">
                      <a:fgClr>
                        <a:schemeClr val="tx1">
                          <a:lumMod val="95000"/>
                          <a:lumOff val="5000"/>
                        </a:schemeClr>
                      </a:fgClr>
                      <a:bgClr>
                        <a:schemeClr val="bg2">
                          <a:lumMod val="60000"/>
                          <a:lumOff val="40000"/>
                        </a:schemeClr>
                      </a:bgClr>
                    </a:patt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17" name="楕円 516"/>
                    <p:cNvSpPr/>
                    <p:nvPr/>
                  </p:nvSpPr>
                  <p:spPr bwMode="auto">
                    <a:xfrm>
                      <a:off x="4793789" y="1608858"/>
                      <a:ext cx="402091" cy="45719"/>
                    </a:xfrm>
                    <a:prstGeom prst="ellipse">
                      <a:avLst/>
                    </a:prstGeom>
                    <a:solidFill>
                      <a:schemeClr val="bg1">
                        <a:lumMod val="50000"/>
                      </a:schemeClr>
                    </a:solid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514" name="正方形/長方形 513"/>
                  <p:cNvSpPr/>
                  <p:nvPr/>
                </p:nvSpPr>
                <p:spPr bwMode="auto">
                  <a:xfrm>
                    <a:off x="2882770" y="1900308"/>
                    <a:ext cx="315035" cy="142285"/>
                  </a:xfrm>
                  <a:prstGeom prst="rect">
                    <a:avLst/>
                  </a:prstGeom>
                  <a:solidFill>
                    <a:schemeClr val="bg1">
                      <a:lumMod val="50000"/>
                    </a:schemeClr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15" name="正方形/長方形 514"/>
                  <p:cNvSpPr/>
                  <p:nvPr/>
                </p:nvSpPr>
                <p:spPr bwMode="auto">
                  <a:xfrm>
                    <a:off x="2811595" y="2000251"/>
                    <a:ext cx="457386" cy="56700"/>
                  </a:xfrm>
                  <a:prstGeom prst="rect">
                    <a:avLst/>
                  </a:prstGeom>
                  <a:solidFill>
                    <a:schemeClr val="bg2">
                      <a:lumMod val="50000"/>
                    </a:schemeClr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480" name="グループ化 479"/>
                <p:cNvGrpSpPr/>
                <p:nvPr/>
              </p:nvGrpSpPr>
              <p:grpSpPr>
                <a:xfrm>
                  <a:off x="4337843" y="1523647"/>
                  <a:ext cx="311705" cy="264147"/>
                  <a:chOff x="3827875" y="1940823"/>
                  <a:chExt cx="959495" cy="813101"/>
                </a:xfrm>
                <a:solidFill>
                  <a:schemeClr val="bg1">
                    <a:lumMod val="85000"/>
                  </a:schemeClr>
                </a:solidFill>
              </p:grpSpPr>
              <p:sp>
                <p:nvSpPr>
                  <p:cNvPr id="509" name="フリーフォーム 508"/>
                  <p:cNvSpPr/>
                  <p:nvPr/>
                </p:nvSpPr>
                <p:spPr bwMode="auto">
                  <a:xfrm>
                    <a:off x="3962890" y="1940823"/>
                    <a:ext cx="644460" cy="716430"/>
                  </a:xfrm>
                  <a:custGeom>
                    <a:avLst/>
                    <a:gdLst>
                      <a:gd name="connsiteX0" fmla="*/ 390971 w 644460"/>
                      <a:gd name="connsiteY0" fmla="*/ 374 h 716430"/>
                      <a:gd name="connsiteX1" fmla="*/ 644460 w 644460"/>
                      <a:gd name="connsiteY1" fmla="*/ 109301 h 716430"/>
                      <a:gd name="connsiteX2" fmla="*/ 597918 w 644460"/>
                      <a:gd name="connsiteY2" fmla="*/ 197815 h 716430"/>
                      <a:gd name="connsiteX3" fmla="*/ 120940 w 644460"/>
                      <a:gd name="connsiteY3" fmla="*/ 378491 h 716430"/>
                      <a:gd name="connsiteX4" fmla="*/ 98561 w 644460"/>
                      <a:gd name="connsiteY4" fmla="*/ 630202 h 716430"/>
                      <a:gd name="connsiteX5" fmla="*/ 114687 w 644460"/>
                      <a:gd name="connsiteY5" fmla="*/ 716430 h 716430"/>
                      <a:gd name="connsiteX6" fmla="*/ 19275 w 644460"/>
                      <a:gd name="connsiteY6" fmla="*/ 716430 h 716430"/>
                      <a:gd name="connsiteX7" fmla="*/ 4276 w 644460"/>
                      <a:gd name="connsiteY7" fmla="*/ 646349 h 716430"/>
                      <a:gd name="connsiteX8" fmla="*/ 38487 w 644460"/>
                      <a:gd name="connsiteY8" fmla="*/ 324478 h 716430"/>
                      <a:gd name="connsiteX9" fmla="*/ 390971 w 644460"/>
                      <a:gd name="connsiteY9" fmla="*/ 374 h 7164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644460" h="716430">
                        <a:moveTo>
                          <a:pt x="390971" y="374"/>
                        </a:moveTo>
                        <a:cubicBezTo>
                          <a:pt x="478125" y="-4048"/>
                          <a:pt x="567366" y="30576"/>
                          <a:pt x="644460" y="109301"/>
                        </a:cubicBezTo>
                        <a:lnTo>
                          <a:pt x="597918" y="197815"/>
                        </a:lnTo>
                        <a:cubicBezTo>
                          <a:pt x="438450" y="5354"/>
                          <a:pt x="201856" y="94974"/>
                          <a:pt x="120940" y="378491"/>
                        </a:cubicBezTo>
                        <a:cubicBezTo>
                          <a:pt x="97901" y="459216"/>
                          <a:pt x="90739" y="546312"/>
                          <a:pt x="98561" y="630202"/>
                        </a:cubicBezTo>
                        <a:lnTo>
                          <a:pt x="114687" y="716430"/>
                        </a:lnTo>
                        <a:lnTo>
                          <a:pt x="19275" y="716430"/>
                        </a:lnTo>
                        <a:lnTo>
                          <a:pt x="4276" y="646349"/>
                        </a:lnTo>
                        <a:cubicBezTo>
                          <a:pt x="-7005" y="538930"/>
                          <a:pt x="3910" y="426985"/>
                          <a:pt x="38487" y="324478"/>
                        </a:cubicBezTo>
                        <a:cubicBezTo>
                          <a:pt x="106253" y="123580"/>
                          <a:pt x="245713" y="7745"/>
                          <a:pt x="390971" y="374"/>
                        </a:cubicBezTo>
                        <a:close/>
                      </a:path>
                    </a:pathLst>
                  </a:custGeom>
                  <a:pattFill prst="wdDnDiag">
                    <a:fgClr>
                      <a:schemeClr val="bg1">
                        <a:lumMod val="85000"/>
                      </a:schemeClr>
                    </a:fgClr>
                    <a:bgClr>
                      <a:schemeClr val="bg1">
                        <a:lumMod val="65000"/>
                      </a:schemeClr>
                    </a:bgClr>
                  </a:patt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10" name="片側の 2 つの角を丸めた四角形 509"/>
                  <p:cNvSpPr/>
                  <p:nvPr/>
                </p:nvSpPr>
                <p:spPr bwMode="auto">
                  <a:xfrm>
                    <a:off x="3827875" y="2573904"/>
                    <a:ext cx="405045" cy="180020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tx1">
                      <a:lumMod val="95000"/>
                      <a:lumOff val="5000"/>
                    </a:schemeClr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11" name="角丸四角形 510"/>
                  <p:cNvSpPr/>
                  <p:nvPr/>
                </p:nvSpPr>
                <p:spPr bwMode="auto">
                  <a:xfrm rot="1800000">
                    <a:off x="4427330" y="1986236"/>
                    <a:ext cx="360040" cy="225025"/>
                  </a:xfrm>
                  <a:prstGeom prst="roundRect">
                    <a:avLst>
                      <a:gd name="adj" fmla="val 50000"/>
                    </a:avLst>
                  </a:prstGeom>
                  <a:pattFill prst="openDmnd">
                    <a:fgClr>
                      <a:schemeClr val="bg1">
                        <a:lumMod val="85000"/>
                      </a:schemeClr>
                    </a:fgClr>
                    <a:bgClr>
                      <a:schemeClr val="bg1">
                        <a:lumMod val="50000"/>
                      </a:schemeClr>
                    </a:bgClr>
                  </a:patt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481" name="グループ化 480"/>
                <p:cNvGrpSpPr/>
                <p:nvPr/>
              </p:nvGrpSpPr>
              <p:grpSpPr>
                <a:xfrm>
                  <a:off x="5000675" y="1403775"/>
                  <a:ext cx="335169" cy="382569"/>
                  <a:chOff x="5623902" y="1911299"/>
                  <a:chExt cx="738224" cy="842624"/>
                </a:xfrm>
                <a:solidFill>
                  <a:schemeClr val="bg1">
                    <a:lumMod val="85000"/>
                  </a:schemeClr>
                </a:solidFill>
              </p:grpSpPr>
              <p:sp>
                <p:nvSpPr>
                  <p:cNvPr id="505" name="フリーフォーム 504"/>
                  <p:cNvSpPr/>
                  <p:nvPr/>
                </p:nvSpPr>
                <p:spPr bwMode="auto">
                  <a:xfrm flipH="1">
                    <a:off x="5763090" y="1940823"/>
                    <a:ext cx="410563" cy="716282"/>
                  </a:xfrm>
                  <a:custGeom>
                    <a:avLst/>
                    <a:gdLst>
                      <a:gd name="connsiteX0" fmla="*/ 410563 w 410563"/>
                      <a:gd name="connsiteY0" fmla="*/ 52 h 716282"/>
                      <a:gd name="connsiteX1" fmla="*/ 409922 w 410563"/>
                      <a:gd name="connsiteY1" fmla="*/ 65596 h 716282"/>
                      <a:gd name="connsiteX2" fmla="*/ 86231 w 410563"/>
                      <a:gd name="connsiteY2" fmla="*/ 392969 h 716282"/>
                      <a:gd name="connsiteX3" fmla="*/ 74810 w 410563"/>
                      <a:gd name="connsiteY3" fmla="*/ 680232 h 716282"/>
                      <a:gd name="connsiteX4" fmla="*/ 83276 w 410563"/>
                      <a:gd name="connsiteY4" fmla="*/ 716282 h 716282"/>
                      <a:gd name="connsiteX5" fmla="*/ 15973 w 410563"/>
                      <a:gd name="connsiteY5" fmla="*/ 716282 h 716282"/>
                      <a:gd name="connsiteX6" fmla="*/ 12097 w 410563"/>
                      <a:gd name="connsiteY6" fmla="*/ 701389 h 716282"/>
                      <a:gd name="connsiteX7" fmla="*/ 27173 w 410563"/>
                      <a:gd name="connsiteY7" fmla="*/ 361201 h 716282"/>
                      <a:gd name="connsiteX8" fmla="*/ 410563 w 410563"/>
                      <a:gd name="connsiteY8" fmla="*/ 52 h 71628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10563" h="716282">
                        <a:moveTo>
                          <a:pt x="410563" y="52"/>
                        </a:moveTo>
                        <a:cubicBezTo>
                          <a:pt x="410349" y="21900"/>
                          <a:pt x="410136" y="43748"/>
                          <a:pt x="409922" y="65596"/>
                        </a:cubicBezTo>
                        <a:cubicBezTo>
                          <a:pt x="265649" y="62550"/>
                          <a:pt x="135827" y="193849"/>
                          <a:pt x="86231" y="392969"/>
                        </a:cubicBezTo>
                        <a:cubicBezTo>
                          <a:pt x="63143" y="485664"/>
                          <a:pt x="59449" y="585598"/>
                          <a:pt x="74810" y="680232"/>
                        </a:cubicBezTo>
                        <a:lnTo>
                          <a:pt x="83276" y="716282"/>
                        </a:lnTo>
                        <a:lnTo>
                          <a:pt x="15973" y="716282"/>
                        </a:lnTo>
                        <a:lnTo>
                          <a:pt x="12097" y="701389"/>
                        </a:lnTo>
                        <a:cubicBezTo>
                          <a:pt x="-7990" y="589438"/>
                          <a:pt x="-3126" y="470590"/>
                          <a:pt x="27173" y="361201"/>
                        </a:cubicBezTo>
                        <a:cubicBezTo>
                          <a:pt x="88187" y="140917"/>
                          <a:pt x="241142" y="-3165"/>
                          <a:pt x="410563" y="52"/>
                        </a:cubicBezTo>
                        <a:close/>
                      </a:path>
                    </a:pathLst>
                  </a:custGeom>
                  <a:pattFill prst="wdUpDiag">
                    <a:fgClr>
                      <a:schemeClr val="bg2">
                        <a:lumMod val="50000"/>
                      </a:schemeClr>
                    </a:fgClr>
                    <a:bgClr>
                      <a:schemeClr val="bg2">
                        <a:lumMod val="60000"/>
                        <a:lumOff val="40000"/>
                      </a:schemeClr>
                    </a:bgClr>
                  </a:patt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06" name="片側の 2 つの角を丸めた四角形 505"/>
                  <p:cNvSpPr/>
                  <p:nvPr/>
                </p:nvSpPr>
                <p:spPr bwMode="auto">
                  <a:xfrm>
                    <a:off x="5949471" y="2651761"/>
                    <a:ext cx="363370" cy="82406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bg2">
                      <a:lumMod val="50000"/>
                    </a:schemeClr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07" name="片側の 2 つの角を丸めた四角形 506"/>
                  <p:cNvSpPr/>
                  <p:nvPr/>
                </p:nvSpPr>
                <p:spPr bwMode="auto">
                  <a:xfrm>
                    <a:off x="5900186" y="2708204"/>
                    <a:ext cx="461940" cy="45719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bg2">
                      <a:lumMod val="50000"/>
                    </a:schemeClr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08" name="角丸四角形 507"/>
                  <p:cNvSpPr/>
                  <p:nvPr/>
                </p:nvSpPr>
                <p:spPr bwMode="auto">
                  <a:xfrm>
                    <a:off x="5623902" y="1911299"/>
                    <a:ext cx="192086" cy="131294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70C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482" name="グループ化 481"/>
                <p:cNvGrpSpPr/>
                <p:nvPr/>
              </p:nvGrpSpPr>
              <p:grpSpPr>
                <a:xfrm>
                  <a:off x="4734292" y="1523647"/>
                  <a:ext cx="150957" cy="260257"/>
                  <a:chOff x="2728691" y="1434962"/>
                  <a:chExt cx="464297" cy="800471"/>
                </a:xfrm>
                <a:solidFill>
                  <a:schemeClr val="bg1">
                    <a:lumMod val="85000"/>
                  </a:schemeClr>
                </a:solidFill>
              </p:grpSpPr>
              <p:sp>
                <p:nvSpPr>
                  <p:cNvPr id="500" name="楕円 499"/>
                  <p:cNvSpPr/>
                  <p:nvPr/>
                </p:nvSpPr>
                <p:spPr bwMode="auto">
                  <a:xfrm>
                    <a:off x="2848327" y="1434962"/>
                    <a:ext cx="225024" cy="236028"/>
                  </a:xfrm>
                  <a:prstGeom prst="ellipse">
                    <a:avLst/>
                  </a:prstGeom>
                  <a:pattFill prst="openDmnd">
                    <a:fgClr>
                      <a:schemeClr val="tx1">
                        <a:lumMod val="85000"/>
                        <a:lumOff val="15000"/>
                      </a:schemeClr>
                    </a:fgClr>
                    <a:bgClr>
                      <a:schemeClr val="bg2">
                        <a:lumMod val="60000"/>
                        <a:lumOff val="40000"/>
                      </a:schemeClr>
                    </a:bgClr>
                  </a:patt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01" name="角丸四角形 500"/>
                  <p:cNvSpPr/>
                  <p:nvPr/>
                </p:nvSpPr>
                <p:spPr bwMode="auto">
                  <a:xfrm>
                    <a:off x="2934638" y="1497774"/>
                    <a:ext cx="52402" cy="654143"/>
                  </a:xfrm>
                  <a:prstGeom prst="roundRect">
                    <a:avLst>
                      <a:gd name="adj" fmla="val 50000"/>
                    </a:avLst>
                  </a:prstGeom>
                  <a:pattFill prst="dkHorz">
                    <a:fgClr>
                      <a:schemeClr val="bg1">
                        <a:lumMod val="85000"/>
                      </a:schemeClr>
                    </a:fgClr>
                    <a:bgClr>
                      <a:schemeClr val="accent3">
                        <a:lumMod val="65000"/>
                      </a:schemeClr>
                    </a:bgClr>
                  </a:patt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502" name="グループ化 501"/>
                  <p:cNvGrpSpPr/>
                  <p:nvPr/>
                </p:nvGrpSpPr>
                <p:grpSpPr>
                  <a:xfrm>
                    <a:off x="2728691" y="2132750"/>
                    <a:ext cx="464297" cy="102683"/>
                    <a:chOff x="5900186" y="2651761"/>
                    <a:chExt cx="461940" cy="102162"/>
                  </a:xfrm>
                  <a:grpFill/>
                </p:grpSpPr>
                <p:sp>
                  <p:nvSpPr>
                    <p:cNvPr id="503" name="片側の 2 つの角を丸めた四角形 502"/>
                    <p:cNvSpPr/>
                    <p:nvPr/>
                  </p:nvSpPr>
                  <p:spPr bwMode="auto">
                    <a:xfrm>
                      <a:off x="5949471" y="2651761"/>
                      <a:ext cx="363370" cy="82406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chemeClr val="tx1">
                        <a:lumMod val="75000"/>
                        <a:lumOff val="25000"/>
                      </a:schemeClr>
                    </a:solid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04" name="片側の 2 つの角を丸めた四角形 503"/>
                    <p:cNvSpPr/>
                    <p:nvPr/>
                  </p:nvSpPr>
                  <p:spPr bwMode="auto">
                    <a:xfrm>
                      <a:off x="5900186" y="2708204"/>
                      <a:ext cx="461940" cy="45719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chemeClr val="tx1"/>
                    </a:solid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  <p:grpSp>
              <p:nvGrpSpPr>
                <p:cNvPr id="483" name="グループ化 482"/>
                <p:cNvGrpSpPr/>
                <p:nvPr/>
              </p:nvGrpSpPr>
              <p:grpSpPr>
                <a:xfrm flipH="1">
                  <a:off x="5055561" y="1550413"/>
                  <a:ext cx="211072" cy="235932"/>
                  <a:chOff x="3827875" y="1940823"/>
                  <a:chExt cx="959495" cy="813101"/>
                </a:xfrm>
                <a:solidFill>
                  <a:schemeClr val="bg1">
                    <a:lumMod val="85000"/>
                  </a:schemeClr>
                </a:solidFill>
              </p:grpSpPr>
              <p:sp>
                <p:nvSpPr>
                  <p:cNvPr id="497" name="フリーフォーム 496"/>
                  <p:cNvSpPr/>
                  <p:nvPr/>
                </p:nvSpPr>
                <p:spPr bwMode="auto">
                  <a:xfrm>
                    <a:off x="3962890" y="1940823"/>
                    <a:ext cx="644460" cy="716430"/>
                  </a:xfrm>
                  <a:custGeom>
                    <a:avLst/>
                    <a:gdLst>
                      <a:gd name="connsiteX0" fmla="*/ 390971 w 644460"/>
                      <a:gd name="connsiteY0" fmla="*/ 374 h 716430"/>
                      <a:gd name="connsiteX1" fmla="*/ 644460 w 644460"/>
                      <a:gd name="connsiteY1" fmla="*/ 109301 h 716430"/>
                      <a:gd name="connsiteX2" fmla="*/ 597918 w 644460"/>
                      <a:gd name="connsiteY2" fmla="*/ 197815 h 716430"/>
                      <a:gd name="connsiteX3" fmla="*/ 120940 w 644460"/>
                      <a:gd name="connsiteY3" fmla="*/ 378491 h 716430"/>
                      <a:gd name="connsiteX4" fmla="*/ 98561 w 644460"/>
                      <a:gd name="connsiteY4" fmla="*/ 630202 h 716430"/>
                      <a:gd name="connsiteX5" fmla="*/ 114687 w 644460"/>
                      <a:gd name="connsiteY5" fmla="*/ 716430 h 716430"/>
                      <a:gd name="connsiteX6" fmla="*/ 19275 w 644460"/>
                      <a:gd name="connsiteY6" fmla="*/ 716430 h 716430"/>
                      <a:gd name="connsiteX7" fmla="*/ 4276 w 644460"/>
                      <a:gd name="connsiteY7" fmla="*/ 646349 h 716430"/>
                      <a:gd name="connsiteX8" fmla="*/ 38487 w 644460"/>
                      <a:gd name="connsiteY8" fmla="*/ 324478 h 716430"/>
                      <a:gd name="connsiteX9" fmla="*/ 390971 w 644460"/>
                      <a:gd name="connsiteY9" fmla="*/ 374 h 7164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644460" h="716430">
                        <a:moveTo>
                          <a:pt x="390971" y="374"/>
                        </a:moveTo>
                        <a:cubicBezTo>
                          <a:pt x="478125" y="-4048"/>
                          <a:pt x="567366" y="30576"/>
                          <a:pt x="644460" y="109301"/>
                        </a:cubicBezTo>
                        <a:lnTo>
                          <a:pt x="597918" y="197815"/>
                        </a:lnTo>
                        <a:cubicBezTo>
                          <a:pt x="438450" y="5354"/>
                          <a:pt x="201856" y="94974"/>
                          <a:pt x="120940" y="378491"/>
                        </a:cubicBezTo>
                        <a:cubicBezTo>
                          <a:pt x="97901" y="459216"/>
                          <a:pt x="90739" y="546312"/>
                          <a:pt x="98561" y="630202"/>
                        </a:cubicBezTo>
                        <a:lnTo>
                          <a:pt x="114687" y="716430"/>
                        </a:lnTo>
                        <a:lnTo>
                          <a:pt x="19275" y="716430"/>
                        </a:lnTo>
                        <a:lnTo>
                          <a:pt x="4276" y="646349"/>
                        </a:lnTo>
                        <a:cubicBezTo>
                          <a:pt x="-7005" y="538930"/>
                          <a:pt x="3910" y="426985"/>
                          <a:pt x="38487" y="324478"/>
                        </a:cubicBezTo>
                        <a:cubicBezTo>
                          <a:pt x="106253" y="123580"/>
                          <a:pt x="245713" y="7745"/>
                          <a:pt x="390971" y="374"/>
                        </a:cubicBezTo>
                        <a:close/>
                      </a:path>
                    </a:pathLst>
                  </a:custGeom>
                  <a:grpFill/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98" name="片側の 2 つの角を丸めた四角形 497"/>
                  <p:cNvSpPr/>
                  <p:nvPr/>
                </p:nvSpPr>
                <p:spPr bwMode="auto">
                  <a:xfrm>
                    <a:off x="3827875" y="2573904"/>
                    <a:ext cx="405045" cy="180020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bg2">
                      <a:lumMod val="75000"/>
                    </a:schemeClr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99" name="角丸四角形 498"/>
                  <p:cNvSpPr/>
                  <p:nvPr/>
                </p:nvSpPr>
                <p:spPr bwMode="auto">
                  <a:xfrm rot="1800000">
                    <a:off x="4427330" y="1986236"/>
                    <a:ext cx="360040" cy="225025"/>
                  </a:xfrm>
                  <a:prstGeom prst="roundRect">
                    <a:avLst>
                      <a:gd name="adj" fmla="val 50000"/>
                    </a:avLst>
                  </a:prstGeom>
                  <a:pattFill prst="lgConfetti">
                    <a:fgClr>
                      <a:schemeClr val="tx1">
                        <a:lumMod val="95000"/>
                        <a:lumOff val="5000"/>
                      </a:schemeClr>
                    </a:fgClr>
                    <a:bgClr>
                      <a:schemeClr val="bg1">
                        <a:lumMod val="50000"/>
                      </a:schemeClr>
                    </a:bgClr>
                  </a:patt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484" name="角丸四角形 483"/>
                <p:cNvSpPr/>
                <p:nvPr/>
              </p:nvSpPr>
              <p:spPr bwMode="auto">
                <a:xfrm>
                  <a:off x="4574890" y="1758506"/>
                  <a:ext cx="83908" cy="28965"/>
                </a:xfrm>
                <a:prstGeom prst="roundRect">
                  <a:avLst/>
                </a:prstGeom>
                <a:solidFill>
                  <a:srgbClr val="00B0F0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5" name="角丸四角形 484"/>
                <p:cNvSpPr/>
                <p:nvPr/>
              </p:nvSpPr>
              <p:spPr bwMode="auto">
                <a:xfrm>
                  <a:off x="4685036" y="1758506"/>
                  <a:ext cx="83908" cy="28965"/>
                </a:xfrm>
                <a:prstGeom prst="roundRect">
                  <a:avLst/>
                </a:prstGeom>
                <a:solidFill>
                  <a:schemeClr val="bg1">
                    <a:lumMod val="65000"/>
                  </a:schemeClr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6" name="正方形/長方形 72"/>
                <p:cNvSpPr/>
                <p:nvPr/>
              </p:nvSpPr>
              <p:spPr bwMode="auto">
                <a:xfrm>
                  <a:off x="4158104" y="1824993"/>
                  <a:ext cx="1586562" cy="617223"/>
                </a:xfrm>
                <a:custGeom>
                  <a:avLst/>
                  <a:gdLst>
                    <a:gd name="connsiteX0" fmla="*/ 0 w 3123486"/>
                    <a:gd name="connsiteY0" fmla="*/ 0 h 1215135"/>
                    <a:gd name="connsiteX1" fmla="*/ 3123486 w 3123486"/>
                    <a:gd name="connsiteY1" fmla="*/ 0 h 1215135"/>
                    <a:gd name="connsiteX2" fmla="*/ 3123486 w 3123486"/>
                    <a:gd name="connsiteY2" fmla="*/ 1215135 h 1215135"/>
                    <a:gd name="connsiteX3" fmla="*/ 0 w 3123486"/>
                    <a:gd name="connsiteY3" fmla="*/ 1215135 h 1215135"/>
                    <a:gd name="connsiteX4" fmla="*/ 0 w 3123486"/>
                    <a:gd name="connsiteY4" fmla="*/ 0 h 1215135"/>
                    <a:gd name="connsiteX0" fmla="*/ 0 w 3123486"/>
                    <a:gd name="connsiteY0" fmla="*/ 0 h 1215135"/>
                    <a:gd name="connsiteX1" fmla="*/ 3123486 w 3123486"/>
                    <a:gd name="connsiteY1" fmla="*/ 0 h 1215135"/>
                    <a:gd name="connsiteX2" fmla="*/ 3123486 w 3123486"/>
                    <a:gd name="connsiteY2" fmla="*/ 1215135 h 1215135"/>
                    <a:gd name="connsiteX3" fmla="*/ 1629965 w 3123486"/>
                    <a:gd name="connsiteY3" fmla="*/ 1209905 h 1215135"/>
                    <a:gd name="connsiteX4" fmla="*/ 0 w 3123486"/>
                    <a:gd name="connsiteY4" fmla="*/ 1215135 h 1215135"/>
                    <a:gd name="connsiteX5" fmla="*/ 0 w 3123486"/>
                    <a:gd name="connsiteY5" fmla="*/ 0 h 1215135"/>
                    <a:gd name="connsiteX0" fmla="*/ 1629965 w 3123486"/>
                    <a:gd name="connsiteY0" fmla="*/ 1209905 h 1301345"/>
                    <a:gd name="connsiteX1" fmla="*/ 0 w 3123486"/>
                    <a:gd name="connsiteY1" fmla="*/ 1215135 h 1301345"/>
                    <a:gd name="connsiteX2" fmla="*/ 0 w 3123486"/>
                    <a:gd name="connsiteY2" fmla="*/ 0 h 1301345"/>
                    <a:gd name="connsiteX3" fmla="*/ 3123486 w 3123486"/>
                    <a:gd name="connsiteY3" fmla="*/ 0 h 1301345"/>
                    <a:gd name="connsiteX4" fmla="*/ 3123486 w 3123486"/>
                    <a:gd name="connsiteY4" fmla="*/ 1215135 h 1301345"/>
                    <a:gd name="connsiteX5" fmla="*/ 1721405 w 3123486"/>
                    <a:gd name="connsiteY5" fmla="*/ 1301345 h 1301345"/>
                    <a:gd name="connsiteX0" fmla="*/ 1629965 w 3123486"/>
                    <a:gd name="connsiteY0" fmla="*/ 1209905 h 1215135"/>
                    <a:gd name="connsiteX1" fmla="*/ 0 w 3123486"/>
                    <a:gd name="connsiteY1" fmla="*/ 1215135 h 1215135"/>
                    <a:gd name="connsiteX2" fmla="*/ 0 w 3123486"/>
                    <a:gd name="connsiteY2" fmla="*/ 0 h 1215135"/>
                    <a:gd name="connsiteX3" fmla="*/ 3123486 w 3123486"/>
                    <a:gd name="connsiteY3" fmla="*/ 0 h 1215135"/>
                    <a:gd name="connsiteX4" fmla="*/ 3123486 w 3123486"/>
                    <a:gd name="connsiteY4" fmla="*/ 1215135 h 1215135"/>
                    <a:gd name="connsiteX0" fmla="*/ 0 w 3123486"/>
                    <a:gd name="connsiteY0" fmla="*/ 1215135 h 1215135"/>
                    <a:gd name="connsiteX1" fmla="*/ 0 w 3123486"/>
                    <a:gd name="connsiteY1" fmla="*/ 0 h 1215135"/>
                    <a:gd name="connsiteX2" fmla="*/ 3123486 w 3123486"/>
                    <a:gd name="connsiteY2" fmla="*/ 0 h 1215135"/>
                    <a:gd name="connsiteX3" fmla="*/ 3123486 w 3123486"/>
                    <a:gd name="connsiteY3" fmla="*/ 1215135 h 12151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123486" h="1215135">
                      <a:moveTo>
                        <a:pt x="0" y="1215135"/>
                      </a:moveTo>
                      <a:lnTo>
                        <a:pt x="0" y="0"/>
                      </a:lnTo>
                      <a:lnTo>
                        <a:pt x="3123486" y="0"/>
                      </a:lnTo>
                      <a:lnTo>
                        <a:pt x="3123486" y="1215135"/>
                      </a:lnTo>
                    </a:path>
                  </a:pathLst>
                </a:custGeom>
                <a:pattFill prst="lgConfetti">
                  <a:fgClr>
                    <a:schemeClr val="accent3">
                      <a:lumMod val="75000"/>
                    </a:schemeClr>
                  </a:fgClr>
                  <a:bgClr>
                    <a:schemeClr val="accent3">
                      <a:lumMod val="85000"/>
                    </a:schemeClr>
                  </a:bgClr>
                </a:patt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7" name="正方形/長方形 486"/>
                <p:cNvSpPr/>
                <p:nvPr/>
              </p:nvSpPr>
              <p:spPr bwMode="auto">
                <a:xfrm>
                  <a:off x="4158104" y="1813620"/>
                  <a:ext cx="1586562" cy="83336"/>
                </a:xfrm>
                <a:prstGeom prst="rect">
                  <a:avLst/>
                </a:prstGeom>
                <a:solidFill>
                  <a:schemeClr val="tx1">
                    <a:alpha val="50000"/>
                  </a:schemeClr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488" name="グループ化 487"/>
                <p:cNvGrpSpPr/>
                <p:nvPr/>
              </p:nvGrpSpPr>
              <p:grpSpPr>
                <a:xfrm>
                  <a:off x="4868057" y="1544069"/>
                  <a:ext cx="139112" cy="239835"/>
                  <a:chOff x="2728691" y="1434962"/>
                  <a:chExt cx="464297" cy="800471"/>
                </a:xfrm>
                <a:solidFill>
                  <a:schemeClr val="bg1">
                    <a:lumMod val="85000"/>
                  </a:schemeClr>
                </a:solidFill>
              </p:grpSpPr>
              <p:sp>
                <p:nvSpPr>
                  <p:cNvPr id="492" name="楕円 491"/>
                  <p:cNvSpPr/>
                  <p:nvPr/>
                </p:nvSpPr>
                <p:spPr bwMode="auto">
                  <a:xfrm>
                    <a:off x="2848327" y="1434962"/>
                    <a:ext cx="225024" cy="236028"/>
                  </a:xfrm>
                  <a:prstGeom prst="ellipse">
                    <a:avLst/>
                  </a:prstGeom>
                  <a:pattFill prst="pct90">
                    <a:fgClr>
                      <a:schemeClr val="tx1">
                        <a:lumMod val="85000"/>
                        <a:lumOff val="15000"/>
                      </a:schemeClr>
                    </a:fgClr>
                    <a:bgClr>
                      <a:schemeClr val="bg2">
                        <a:lumMod val="60000"/>
                        <a:lumOff val="40000"/>
                      </a:schemeClr>
                    </a:bgClr>
                  </a:patt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93" name="角丸四角形 492"/>
                  <p:cNvSpPr/>
                  <p:nvPr/>
                </p:nvSpPr>
                <p:spPr bwMode="auto">
                  <a:xfrm>
                    <a:off x="2934638" y="1497774"/>
                    <a:ext cx="52402" cy="654143"/>
                  </a:xfrm>
                  <a:prstGeom prst="roundRect">
                    <a:avLst>
                      <a:gd name="adj" fmla="val 50000"/>
                    </a:avLst>
                  </a:prstGeom>
                  <a:pattFill prst="dkHorz">
                    <a:fgClr>
                      <a:schemeClr val="bg1">
                        <a:lumMod val="85000"/>
                      </a:schemeClr>
                    </a:fgClr>
                    <a:bgClr>
                      <a:schemeClr val="accent3">
                        <a:lumMod val="65000"/>
                      </a:schemeClr>
                    </a:bgClr>
                  </a:patt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494" name="グループ化 493"/>
                  <p:cNvGrpSpPr/>
                  <p:nvPr/>
                </p:nvGrpSpPr>
                <p:grpSpPr>
                  <a:xfrm>
                    <a:off x="2728691" y="2132750"/>
                    <a:ext cx="464297" cy="102683"/>
                    <a:chOff x="5900186" y="2651761"/>
                    <a:chExt cx="461940" cy="102162"/>
                  </a:xfrm>
                  <a:grpFill/>
                </p:grpSpPr>
                <p:sp>
                  <p:nvSpPr>
                    <p:cNvPr id="495" name="片側の 2 つの角を丸めた四角形 494"/>
                    <p:cNvSpPr/>
                    <p:nvPr/>
                  </p:nvSpPr>
                  <p:spPr bwMode="auto">
                    <a:xfrm>
                      <a:off x="5949471" y="2651761"/>
                      <a:ext cx="363370" cy="82406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chemeClr val="tx1">
                        <a:lumMod val="75000"/>
                        <a:lumOff val="25000"/>
                      </a:schemeClr>
                    </a:solid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96" name="片側の 2 つの角を丸めた四角形 495"/>
                    <p:cNvSpPr/>
                    <p:nvPr/>
                  </p:nvSpPr>
                  <p:spPr bwMode="auto">
                    <a:xfrm>
                      <a:off x="5900186" y="2708204"/>
                      <a:ext cx="461940" cy="45719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chemeClr val="tx1"/>
                    </a:solid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  <p:sp>
              <p:nvSpPr>
                <p:cNvPr id="489" name="角丸四角形 488"/>
                <p:cNvSpPr/>
                <p:nvPr/>
              </p:nvSpPr>
              <p:spPr bwMode="auto">
                <a:xfrm>
                  <a:off x="4959700" y="1758506"/>
                  <a:ext cx="83908" cy="28965"/>
                </a:xfrm>
                <a:prstGeom prst="roundRect">
                  <a:avLst/>
                </a:prstGeom>
                <a:solidFill>
                  <a:srgbClr val="00B0F0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0" name="角丸四角形 489"/>
                <p:cNvSpPr/>
                <p:nvPr/>
              </p:nvSpPr>
              <p:spPr bwMode="auto">
                <a:xfrm>
                  <a:off x="5069846" y="1758506"/>
                  <a:ext cx="83908" cy="28965"/>
                </a:xfrm>
                <a:prstGeom prst="roundRect">
                  <a:avLst/>
                </a:prstGeom>
                <a:solidFill>
                  <a:schemeClr val="bg1">
                    <a:lumMod val="65000"/>
                  </a:schemeClr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1" name="正方形/長方形 490"/>
                <p:cNvSpPr/>
                <p:nvPr/>
              </p:nvSpPr>
              <p:spPr bwMode="auto">
                <a:xfrm>
                  <a:off x="4096290" y="1779272"/>
                  <a:ext cx="1710190" cy="68580"/>
                </a:xfrm>
                <a:prstGeom prst="rect">
                  <a:avLst/>
                </a:prstGeom>
                <a:pattFill prst="lgConfetti">
                  <a:fgClr>
                    <a:schemeClr val="accent3">
                      <a:lumMod val="75000"/>
                    </a:schemeClr>
                  </a:fgClr>
                  <a:bgClr>
                    <a:schemeClr val="tx1">
                      <a:lumMod val="65000"/>
                      <a:lumOff val="35000"/>
                    </a:schemeClr>
                  </a:bgClr>
                </a:patt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62" name="グループ化 461"/>
              <p:cNvGrpSpPr/>
              <p:nvPr/>
            </p:nvGrpSpPr>
            <p:grpSpPr>
              <a:xfrm>
                <a:off x="7832366" y="1804501"/>
                <a:ext cx="1740429" cy="800445"/>
                <a:chOff x="6362969" y="3364528"/>
                <a:chExt cx="1740429" cy="800445"/>
              </a:xfrm>
            </p:grpSpPr>
            <p:sp>
              <p:nvSpPr>
                <p:cNvPr id="463" name="フリーフォーム 462"/>
                <p:cNvSpPr/>
                <p:nvPr/>
              </p:nvSpPr>
              <p:spPr bwMode="auto">
                <a:xfrm>
                  <a:off x="7035478" y="336452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rgbClr val="6699FF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4" name="フリーフォーム 463"/>
                <p:cNvSpPr/>
                <p:nvPr/>
              </p:nvSpPr>
              <p:spPr bwMode="auto">
                <a:xfrm>
                  <a:off x="7500298" y="336452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rgbClr val="6699FF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5" name="フリーフォーム 464"/>
                <p:cNvSpPr/>
                <p:nvPr/>
              </p:nvSpPr>
              <p:spPr bwMode="auto">
                <a:xfrm>
                  <a:off x="7267888" y="343310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chemeClr val="accent1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6" name="フリーフォーム 465"/>
                <p:cNvSpPr/>
                <p:nvPr/>
              </p:nvSpPr>
              <p:spPr bwMode="auto">
                <a:xfrm>
                  <a:off x="7713658" y="343310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chemeClr val="accent1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7" name="フリーフォーム 466"/>
                <p:cNvSpPr/>
                <p:nvPr/>
              </p:nvSpPr>
              <p:spPr bwMode="auto">
                <a:xfrm>
                  <a:off x="6587759" y="336452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rgbClr val="6699FF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8" name="フリーフォーム 467"/>
                <p:cNvSpPr/>
                <p:nvPr/>
              </p:nvSpPr>
              <p:spPr bwMode="auto">
                <a:xfrm>
                  <a:off x="6362969" y="345596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chemeClr val="accent1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9" name="フリーフォーム 468"/>
                <p:cNvSpPr/>
                <p:nvPr/>
              </p:nvSpPr>
              <p:spPr bwMode="auto">
                <a:xfrm>
                  <a:off x="6810688" y="345596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chemeClr val="accent1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639" name="グループ化 638"/>
          <p:cNvGrpSpPr/>
          <p:nvPr/>
        </p:nvGrpSpPr>
        <p:grpSpPr>
          <a:xfrm>
            <a:off x="349470" y="2826628"/>
            <a:ext cx="1740429" cy="1729038"/>
            <a:chOff x="349470" y="2826628"/>
            <a:chExt cx="1740429" cy="1729038"/>
          </a:xfrm>
        </p:grpSpPr>
        <p:grpSp>
          <p:nvGrpSpPr>
            <p:cNvPr id="640" name="グループ化 639"/>
            <p:cNvGrpSpPr/>
            <p:nvPr/>
          </p:nvGrpSpPr>
          <p:grpSpPr>
            <a:xfrm>
              <a:off x="450220" y="2826628"/>
              <a:ext cx="1516670" cy="1125814"/>
              <a:chOff x="450220" y="875908"/>
              <a:chExt cx="1516670" cy="1125814"/>
            </a:xfrm>
          </p:grpSpPr>
          <p:sp>
            <p:nvSpPr>
              <p:cNvPr id="701" name="正方形/長方形 700"/>
              <p:cNvSpPr/>
              <p:nvPr/>
            </p:nvSpPr>
            <p:spPr bwMode="auto">
              <a:xfrm>
                <a:off x="450220" y="875908"/>
                <a:ext cx="1516669" cy="1125814"/>
              </a:xfrm>
              <a:prstGeom prst="rect">
                <a:avLst/>
              </a:prstGeom>
              <a:solidFill>
                <a:schemeClr val="bg1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702" name="グループ化 701"/>
              <p:cNvGrpSpPr/>
              <p:nvPr/>
            </p:nvGrpSpPr>
            <p:grpSpPr>
              <a:xfrm>
                <a:off x="450221" y="875908"/>
                <a:ext cx="1516669" cy="1125813"/>
                <a:chOff x="2247610" y="2632365"/>
                <a:chExt cx="3240343" cy="1898170"/>
              </a:xfrm>
              <a:solidFill>
                <a:srgbClr val="0070C0"/>
              </a:solidFill>
            </p:grpSpPr>
            <p:sp>
              <p:nvSpPr>
                <p:cNvPr id="703" name="正方形/長方形 702"/>
                <p:cNvSpPr/>
                <p:nvPr/>
              </p:nvSpPr>
              <p:spPr bwMode="auto">
                <a:xfrm>
                  <a:off x="3174013" y="263236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04" name="正方形/長方形 703"/>
                <p:cNvSpPr/>
                <p:nvPr/>
              </p:nvSpPr>
              <p:spPr bwMode="auto">
                <a:xfrm>
                  <a:off x="2247610" y="263236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05" name="正方形/長方形 704"/>
                <p:cNvSpPr/>
                <p:nvPr/>
              </p:nvSpPr>
              <p:spPr bwMode="auto">
                <a:xfrm>
                  <a:off x="4099270" y="263236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06" name="正方形/長方形 705"/>
                <p:cNvSpPr/>
                <p:nvPr/>
              </p:nvSpPr>
              <p:spPr bwMode="auto">
                <a:xfrm>
                  <a:off x="3636293" y="290414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07" name="正方形/長方形 706"/>
                <p:cNvSpPr/>
                <p:nvPr/>
              </p:nvSpPr>
              <p:spPr bwMode="auto">
                <a:xfrm>
                  <a:off x="2709890" y="290414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08" name="正方形/長方形 707"/>
                <p:cNvSpPr/>
                <p:nvPr/>
              </p:nvSpPr>
              <p:spPr bwMode="auto">
                <a:xfrm>
                  <a:off x="4561550" y="290414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09" name="正方形/長方形 708"/>
                <p:cNvSpPr/>
                <p:nvPr/>
              </p:nvSpPr>
              <p:spPr bwMode="auto">
                <a:xfrm>
                  <a:off x="3174013" y="317592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10" name="正方形/長方形 709"/>
                <p:cNvSpPr/>
                <p:nvPr/>
              </p:nvSpPr>
              <p:spPr bwMode="auto">
                <a:xfrm>
                  <a:off x="2247610" y="317592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11" name="正方形/長方形 710"/>
                <p:cNvSpPr/>
                <p:nvPr/>
              </p:nvSpPr>
              <p:spPr bwMode="auto">
                <a:xfrm>
                  <a:off x="4099270" y="317592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12" name="正方形/長方形 711"/>
                <p:cNvSpPr/>
                <p:nvPr/>
              </p:nvSpPr>
              <p:spPr bwMode="auto">
                <a:xfrm>
                  <a:off x="3636293" y="344770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13" name="正方形/長方形 712"/>
                <p:cNvSpPr/>
                <p:nvPr/>
              </p:nvSpPr>
              <p:spPr bwMode="auto">
                <a:xfrm>
                  <a:off x="2709890" y="344770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14" name="正方形/長方形 713"/>
                <p:cNvSpPr/>
                <p:nvPr/>
              </p:nvSpPr>
              <p:spPr bwMode="auto">
                <a:xfrm>
                  <a:off x="4561550" y="344770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15" name="正方形/長方形 714"/>
                <p:cNvSpPr/>
                <p:nvPr/>
              </p:nvSpPr>
              <p:spPr bwMode="auto">
                <a:xfrm>
                  <a:off x="3174013" y="372456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16" name="正方形/長方形 715"/>
                <p:cNvSpPr/>
                <p:nvPr/>
              </p:nvSpPr>
              <p:spPr bwMode="auto">
                <a:xfrm>
                  <a:off x="2247610" y="372456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17" name="正方形/長方形 716"/>
                <p:cNvSpPr/>
                <p:nvPr/>
              </p:nvSpPr>
              <p:spPr bwMode="auto">
                <a:xfrm>
                  <a:off x="4099270" y="372456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18" name="正方形/長方形 717"/>
                <p:cNvSpPr/>
                <p:nvPr/>
              </p:nvSpPr>
              <p:spPr bwMode="auto">
                <a:xfrm>
                  <a:off x="3636293" y="399634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19" name="正方形/長方形 718"/>
                <p:cNvSpPr/>
                <p:nvPr/>
              </p:nvSpPr>
              <p:spPr bwMode="auto">
                <a:xfrm>
                  <a:off x="2709890" y="399634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20" name="正方形/長方形 719"/>
                <p:cNvSpPr/>
                <p:nvPr/>
              </p:nvSpPr>
              <p:spPr bwMode="auto">
                <a:xfrm>
                  <a:off x="4561550" y="399634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21" name="正方形/長方形 720"/>
                <p:cNvSpPr/>
                <p:nvPr/>
              </p:nvSpPr>
              <p:spPr bwMode="auto">
                <a:xfrm>
                  <a:off x="3174013" y="426050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22" name="正方形/長方形 721"/>
                <p:cNvSpPr/>
                <p:nvPr/>
              </p:nvSpPr>
              <p:spPr bwMode="auto">
                <a:xfrm>
                  <a:off x="2247610" y="426050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23" name="正方形/長方形 722"/>
                <p:cNvSpPr/>
                <p:nvPr/>
              </p:nvSpPr>
              <p:spPr bwMode="auto">
                <a:xfrm>
                  <a:off x="4099270" y="426050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24" name="正方形/長方形 723"/>
                <p:cNvSpPr/>
                <p:nvPr/>
              </p:nvSpPr>
              <p:spPr bwMode="auto">
                <a:xfrm>
                  <a:off x="5023830" y="263236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25" name="正方形/長方形 724"/>
                <p:cNvSpPr/>
                <p:nvPr/>
              </p:nvSpPr>
              <p:spPr bwMode="auto">
                <a:xfrm>
                  <a:off x="5023830" y="317592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26" name="正方形/長方形 725"/>
                <p:cNvSpPr/>
                <p:nvPr/>
              </p:nvSpPr>
              <p:spPr bwMode="auto">
                <a:xfrm>
                  <a:off x="5023830" y="372456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27" name="正方形/長方形 726"/>
                <p:cNvSpPr/>
                <p:nvPr/>
              </p:nvSpPr>
              <p:spPr bwMode="auto">
                <a:xfrm>
                  <a:off x="5023830" y="426050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641" name="グループ化 640"/>
            <p:cNvGrpSpPr/>
            <p:nvPr/>
          </p:nvGrpSpPr>
          <p:grpSpPr>
            <a:xfrm>
              <a:off x="959042" y="2965647"/>
              <a:ext cx="673092" cy="847776"/>
              <a:chOff x="799095" y="2828430"/>
              <a:chExt cx="1211574" cy="1526007"/>
            </a:xfrm>
          </p:grpSpPr>
          <p:grpSp>
            <p:nvGrpSpPr>
              <p:cNvPr id="662" name="グループ化 661"/>
              <p:cNvGrpSpPr/>
              <p:nvPr/>
            </p:nvGrpSpPr>
            <p:grpSpPr>
              <a:xfrm>
                <a:off x="799095" y="2828430"/>
                <a:ext cx="832024" cy="1526007"/>
                <a:chOff x="2014801" y="4475617"/>
                <a:chExt cx="832024" cy="1526007"/>
              </a:xfrm>
            </p:grpSpPr>
            <p:sp>
              <p:nvSpPr>
                <p:cNvPr id="679" name="台形 678"/>
                <p:cNvSpPr/>
                <p:nvPr/>
              </p:nvSpPr>
              <p:spPr>
                <a:xfrm>
                  <a:off x="2336649" y="5234586"/>
                  <a:ext cx="250825" cy="223640"/>
                </a:xfrm>
                <a:prstGeom prst="trapezoid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80" name="フリーフォーム 679"/>
                <p:cNvSpPr/>
                <p:nvPr/>
              </p:nvSpPr>
              <p:spPr bwMode="auto">
                <a:xfrm>
                  <a:off x="2074825" y="4475617"/>
                  <a:ext cx="772000" cy="556227"/>
                </a:xfrm>
                <a:custGeom>
                  <a:avLst/>
                  <a:gdLst>
                    <a:gd name="connsiteX0" fmla="*/ 361521 w 772000"/>
                    <a:gd name="connsiteY0" fmla="*/ 45 h 556227"/>
                    <a:gd name="connsiteX1" fmla="*/ 523805 w 772000"/>
                    <a:gd name="connsiteY1" fmla="*/ 43437 h 556227"/>
                    <a:gd name="connsiteX2" fmla="*/ 552664 w 772000"/>
                    <a:gd name="connsiteY2" fmla="*/ 67079 h 556227"/>
                    <a:gd name="connsiteX3" fmla="*/ 613942 w 772000"/>
                    <a:gd name="connsiteY3" fmla="*/ 87936 h 556227"/>
                    <a:gd name="connsiteX4" fmla="*/ 686237 w 772000"/>
                    <a:gd name="connsiteY4" fmla="*/ 140852 h 556227"/>
                    <a:gd name="connsiteX5" fmla="*/ 748592 w 772000"/>
                    <a:gd name="connsiteY5" fmla="*/ 466474 h 556227"/>
                    <a:gd name="connsiteX6" fmla="*/ 725479 w 772000"/>
                    <a:gd name="connsiteY6" fmla="*/ 509705 h 556227"/>
                    <a:gd name="connsiteX7" fmla="*/ 682247 w 772000"/>
                    <a:gd name="connsiteY7" fmla="*/ 532819 h 556227"/>
                    <a:gd name="connsiteX8" fmla="*/ 356626 w 772000"/>
                    <a:gd name="connsiteY8" fmla="*/ 470463 h 556227"/>
                    <a:gd name="connsiteX9" fmla="*/ 329327 w 772000"/>
                    <a:gd name="connsiteY9" fmla="*/ 433167 h 556227"/>
                    <a:gd name="connsiteX10" fmla="*/ 295440 w 772000"/>
                    <a:gd name="connsiteY10" fmla="*/ 447489 h 556227"/>
                    <a:gd name="connsiteX11" fmla="*/ 41824 w 772000"/>
                    <a:gd name="connsiteY11" fmla="*/ 417623 h 556227"/>
                    <a:gd name="connsiteX12" fmla="*/ 7485 w 772000"/>
                    <a:gd name="connsiteY12" fmla="*/ 389491 h 556227"/>
                    <a:gd name="connsiteX13" fmla="*/ 292 w 772000"/>
                    <a:gd name="connsiteY13" fmla="*/ 345687 h 556227"/>
                    <a:gd name="connsiteX14" fmla="*/ 179646 w 772000"/>
                    <a:gd name="connsiteY14" fmla="*/ 51838 h 556227"/>
                    <a:gd name="connsiteX15" fmla="*/ 361521 w 772000"/>
                    <a:gd name="connsiteY15" fmla="*/ 45 h 5562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772000" h="556227">
                      <a:moveTo>
                        <a:pt x="361521" y="45"/>
                      </a:moveTo>
                      <a:cubicBezTo>
                        <a:pt x="421408" y="-935"/>
                        <a:pt x="478030" y="13949"/>
                        <a:pt x="523805" y="43437"/>
                      </a:cubicBezTo>
                      <a:lnTo>
                        <a:pt x="552664" y="67079"/>
                      </a:lnTo>
                      <a:lnTo>
                        <a:pt x="613942" y="87936"/>
                      </a:lnTo>
                      <a:cubicBezTo>
                        <a:pt x="640016" y="101416"/>
                        <a:pt x="664435" y="119051"/>
                        <a:pt x="686237" y="140852"/>
                      </a:cubicBezTo>
                      <a:cubicBezTo>
                        <a:pt x="773443" y="228058"/>
                        <a:pt x="793986" y="357158"/>
                        <a:pt x="748592" y="466474"/>
                      </a:cubicBezTo>
                      <a:lnTo>
                        <a:pt x="725479" y="509705"/>
                      </a:lnTo>
                      <a:lnTo>
                        <a:pt x="682247" y="532819"/>
                      </a:lnTo>
                      <a:cubicBezTo>
                        <a:pt x="572931" y="578213"/>
                        <a:pt x="443832" y="557669"/>
                        <a:pt x="356626" y="470463"/>
                      </a:cubicBezTo>
                      <a:lnTo>
                        <a:pt x="329327" y="433167"/>
                      </a:lnTo>
                      <a:lnTo>
                        <a:pt x="295440" y="447489"/>
                      </a:lnTo>
                      <a:cubicBezTo>
                        <a:pt x="203555" y="473227"/>
                        <a:pt x="110487" y="461854"/>
                        <a:pt x="41824" y="417623"/>
                      </a:cubicBezTo>
                      <a:lnTo>
                        <a:pt x="7485" y="389491"/>
                      </a:lnTo>
                      <a:lnTo>
                        <a:pt x="292" y="345687"/>
                      </a:lnTo>
                      <a:cubicBezTo>
                        <a:pt x="-5005" y="236916"/>
                        <a:pt x="61976" y="119775"/>
                        <a:pt x="179646" y="51838"/>
                      </a:cubicBezTo>
                      <a:cubicBezTo>
                        <a:pt x="238482" y="17868"/>
                        <a:pt x="301634" y="1025"/>
                        <a:pt x="361521" y="45"/>
                      </a:cubicBez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81" name="円/楕円 701"/>
                <p:cNvSpPr/>
                <p:nvPr/>
              </p:nvSpPr>
              <p:spPr>
                <a:xfrm rot="20700000">
                  <a:off x="2077278" y="4883665"/>
                  <a:ext cx="167685" cy="232292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82" name="フリーフォーム 681"/>
                <p:cNvSpPr/>
                <p:nvPr/>
              </p:nvSpPr>
              <p:spPr bwMode="auto">
                <a:xfrm flipH="1">
                  <a:off x="2014801" y="5450992"/>
                  <a:ext cx="108169" cy="550632"/>
                </a:xfrm>
                <a:custGeom>
                  <a:avLst/>
                  <a:gdLst>
                    <a:gd name="connsiteX0" fmla="*/ 0 w 123821"/>
                    <a:gd name="connsiteY0" fmla="*/ 0 h 464215"/>
                    <a:gd name="connsiteX1" fmla="*/ 28442 w 123821"/>
                    <a:gd name="connsiteY1" fmla="*/ 0 h 464215"/>
                    <a:gd name="connsiteX2" fmla="*/ 123821 w 123821"/>
                    <a:gd name="connsiteY2" fmla="*/ 464215 h 464215"/>
                    <a:gd name="connsiteX3" fmla="*/ 0 w 123821"/>
                    <a:gd name="connsiteY3" fmla="*/ 464215 h 4642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23821" h="464215">
                      <a:moveTo>
                        <a:pt x="0" y="0"/>
                      </a:moveTo>
                      <a:lnTo>
                        <a:pt x="28442" y="0"/>
                      </a:lnTo>
                      <a:lnTo>
                        <a:pt x="123821" y="464215"/>
                      </a:lnTo>
                      <a:lnTo>
                        <a:pt x="0" y="464215"/>
                      </a:lnTo>
                      <a:close/>
                    </a:path>
                  </a:pathLst>
                </a:custGeom>
                <a:solidFill>
                  <a:schemeClr val="bg1">
                    <a:lumMod val="5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  <a:ex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83" name="片側の 2 つの角を丸めた四角形 682"/>
                <p:cNvSpPr/>
                <p:nvPr/>
              </p:nvSpPr>
              <p:spPr>
                <a:xfrm>
                  <a:off x="2091569" y="5368151"/>
                  <a:ext cx="746882" cy="633471"/>
                </a:xfrm>
                <a:prstGeom prst="round2SameRect">
                  <a:avLst/>
                </a:prstGeom>
                <a:solidFill>
                  <a:schemeClr val="bg1">
                    <a:lumMod val="5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684" name="グループ化 683"/>
                <p:cNvGrpSpPr/>
                <p:nvPr/>
              </p:nvGrpSpPr>
              <p:grpSpPr>
                <a:xfrm>
                  <a:off x="2392437" y="5370883"/>
                  <a:ext cx="145143" cy="630739"/>
                  <a:chOff x="-102043" y="5493756"/>
                  <a:chExt cx="129338" cy="538598"/>
                </a:xfrm>
                <a:pattFill prst="plaid">
                  <a:fgClr>
                    <a:schemeClr val="accent1"/>
                  </a:fgClr>
                  <a:bgClr>
                    <a:schemeClr val="accent6">
                      <a:lumMod val="60000"/>
                      <a:lumOff val="40000"/>
                    </a:schemeClr>
                  </a:bgClr>
                </a:pattFill>
              </p:grpSpPr>
              <p:sp>
                <p:nvSpPr>
                  <p:cNvPr id="699" name="台形 698"/>
                  <p:cNvSpPr/>
                  <p:nvPr/>
                </p:nvSpPr>
                <p:spPr>
                  <a:xfrm rot="10800000">
                    <a:off x="-89612" y="5493756"/>
                    <a:ext cx="104476" cy="68406"/>
                  </a:xfrm>
                  <a:prstGeom prst="trapezoid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700" name="台形 699"/>
                  <p:cNvSpPr/>
                  <p:nvPr/>
                </p:nvSpPr>
                <p:spPr>
                  <a:xfrm>
                    <a:off x="-102043" y="5562162"/>
                    <a:ext cx="129338" cy="470192"/>
                  </a:xfrm>
                  <a:prstGeom prst="trapezoid">
                    <a:avLst>
                      <a:gd name="adj" fmla="val 27455"/>
                    </a:avLst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685" name="グループ化 684"/>
                <p:cNvGrpSpPr/>
                <p:nvPr/>
              </p:nvGrpSpPr>
              <p:grpSpPr>
                <a:xfrm>
                  <a:off x="2288842" y="5364946"/>
                  <a:ext cx="352334" cy="150216"/>
                  <a:chOff x="-199574" y="5488751"/>
                  <a:chExt cx="313967" cy="126641"/>
                </a:xfrm>
                <a:solidFill>
                  <a:schemeClr val="bg1">
                    <a:lumMod val="75000"/>
                  </a:schemeClr>
                </a:solidFill>
              </p:grpSpPr>
              <p:sp>
                <p:nvSpPr>
                  <p:cNvPr id="697" name="直角三角形 696"/>
                  <p:cNvSpPr/>
                  <p:nvPr/>
                </p:nvSpPr>
                <p:spPr>
                  <a:xfrm rot="5400000">
                    <a:off x="-188279" y="5477456"/>
                    <a:ext cx="126641" cy="149231"/>
                  </a:xfrm>
                  <a:prstGeom prst="rtTriangl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698" name="直角三角形 697"/>
                  <p:cNvSpPr/>
                  <p:nvPr/>
                </p:nvSpPr>
                <p:spPr>
                  <a:xfrm rot="16200000" flipH="1">
                    <a:off x="-23543" y="5477456"/>
                    <a:ext cx="126641" cy="149231"/>
                  </a:xfrm>
                  <a:prstGeom prst="rtTriangl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686" name="円/楕円 840"/>
                <p:cNvSpPr/>
                <p:nvPr/>
              </p:nvSpPr>
              <p:spPr>
                <a:xfrm>
                  <a:off x="2130906" y="4554125"/>
                  <a:ext cx="658014" cy="756397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87" name="フリーフォーム 686"/>
                <p:cNvSpPr/>
                <p:nvPr/>
              </p:nvSpPr>
              <p:spPr>
                <a:xfrm>
                  <a:off x="2333066" y="4982462"/>
                  <a:ext cx="114062" cy="100068"/>
                </a:xfrm>
                <a:custGeom>
                  <a:avLst/>
                  <a:gdLst>
                    <a:gd name="connsiteX0" fmla="*/ 43013 w 140052"/>
                    <a:gd name="connsiteY0" fmla="*/ 0 h 142045"/>
                    <a:gd name="connsiteX1" fmla="*/ 97039 w 140052"/>
                    <a:gd name="connsiteY1" fmla="*/ 0 h 142045"/>
                    <a:gd name="connsiteX2" fmla="*/ 119542 w 140052"/>
                    <a:gd name="connsiteY2" fmla="*/ 22503 h 142045"/>
                    <a:gd name="connsiteX3" fmla="*/ 119542 w 140052"/>
                    <a:gd name="connsiteY3" fmla="*/ 121535 h 142045"/>
                    <a:gd name="connsiteX4" fmla="*/ 20510 w 140052"/>
                    <a:gd name="connsiteY4" fmla="*/ 121535 h 142045"/>
                    <a:gd name="connsiteX5" fmla="*/ 20510 w 140052"/>
                    <a:gd name="connsiteY5" fmla="*/ 22503 h 142045"/>
                    <a:gd name="connsiteX0" fmla="*/ 97039 w 188479"/>
                    <a:gd name="connsiteY0" fmla="*/ 0 h 142045"/>
                    <a:gd name="connsiteX1" fmla="*/ 119542 w 188479"/>
                    <a:gd name="connsiteY1" fmla="*/ 22503 h 142045"/>
                    <a:gd name="connsiteX2" fmla="*/ 119542 w 188479"/>
                    <a:gd name="connsiteY2" fmla="*/ 121535 h 142045"/>
                    <a:gd name="connsiteX3" fmla="*/ 20510 w 188479"/>
                    <a:gd name="connsiteY3" fmla="*/ 121535 h 142045"/>
                    <a:gd name="connsiteX4" fmla="*/ 20510 w 188479"/>
                    <a:gd name="connsiteY4" fmla="*/ 22503 h 142045"/>
                    <a:gd name="connsiteX5" fmla="*/ 43013 w 188479"/>
                    <a:gd name="connsiteY5" fmla="*/ 0 h 142045"/>
                    <a:gd name="connsiteX6" fmla="*/ 188479 w 188479"/>
                    <a:gd name="connsiteY6" fmla="*/ 91440 h 142045"/>
                    <a:gd name="connsiteX0" fmla="*/ 97039 w 140052"/>
                    <a:gd name="connsiteY0" fmla="*/ 0 h 142045"/>
                    <a:gd name="connsiteX1" fmla="*/ 119542 w 140052"/>
                    <a:gd name="connsiteY1" fmla="*/ 22503 h 142045"/>
                    <a:gd name="connsiteX2" fmla="*/ 119542 w 140052"/>
                    <a:gd name="connsiteY2" fmla="*/ 121535 h 142045"/>
                    <a:gd name="connsiteX3" fmla="*/ 20510 w 140052"/>
                    <a:gd name="connsiteY3" fmla="*/ 121535 h 142045"/>
                    <a:gd name="connsiteX4" fmla="*/ 20510 w 140052"/>
                    <a:gd name="connsiteY4" fmla="*/ 22503 h 142045"/>
                    <a:gd name="connsiteX5" fmla="*/ 43013 w 140052"/>
                    <a:gd name="connsiteY5" fmla="*/ 0 h 1420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40052" h="142045">
                      <a:moveTo>
                        <a:pt x="97039" y="0"/>
                      </a:moveTo>
                      <a:lnTo>
                        <a:pt x="119542" y="22503"/>
                      </a:lnTo>
                      <a:cubicBezTo>
                        <a:pt x="146889" y="49850"/>
                        <a:pt x="146889" y="94188"/>
                        <a:pt x="119542" y="121535"/>
                      </a:cubicBezTo>
                      <a:cubicBezTo>
                        <a:pt x="92195" y="148882"/>
                        <a:pt x="47857" y="148882"/>
                        <a:pt x="20510" y="121535"/>
                      </a:cubicBezTo>
                      <a:cubicBezTo>
                        <a:pt x="-6837" y="94188"/>
                        <a:pt x="-6837" y="49850"/>
                        <a:pt x="20510" y="22503"/>
                      </a:cubicBezTo>
                      <a:lnTo>
                        <a:pt x="43013" y="0"/>
                      </a:lnTo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88" name="フリーフォーム 687"/>
                <p:cNvSpPr/>
                <p:nvPr/>
              </p:nvSpPr>
              <p:spPr bwMode="auto">
                <a:xfrm>
                  <a:off x="2166973" y="4895399"/>
                  <a:ext cx="133436" cy="91358"/>
                </a:xfrm>
                <a:custGeom>
                  <a:avLst/>
                  <a:gdLst>
                    <a:gd name="connsiteX0" fmla="*/ 186447 w 372894"/>
                    <a:gd name="connsiteY0" fmla="*/ 0 h 192242"/>
                    <a:gd name="connsiteX1" fmla="*/ 371871 w 372894"/>
                    <a:gd name="connsiteY1" fmla="*/ 93611 h 192242"/>
                    <a:gd name="connsiteX2" fmla="*/ 372894 w 372894"/>
                    <a:gd name="connsiteY2" fmla="*/ 96121 h 192242"/>
                    <a:gd name="connsiteX3" fmla="*/ 371871 w 372894"/>
                    <a:gd name="connsiteY3" fmla="*/ 98631 h 192242"/>
                    <a:gd name="connsiteX4" fmla="*/ 186447 w 372894"/>
                    <a:gd name="connsiteY4" fmla="*/ 192242 h 192242"/>
                    <a:gd name="connsiteX5" fmla="*/ 1023 w 372894"/>
                    <a:gd name="connsiteY5" fmla="*/ 98631 h 192242"/>
                    <a:gd name="connsiteX6" fmla="*/ 0 w 372894"/>
                    <a:gd name="connsiteY6" fmla="*/ 96121 h 192242"/>
                    <a:gd name="connsiteX7" fmla="*/ 1023 w 372894"/>
                    <a:gd name="connsiteY7" fmla="*/ 93611 h 192242"/>
                    <a:gd name="connsiteX8" fmla="*/ 186447 w 372894"/>
                    <a:gd name="connsiteY8" fmla="*/ 0 h 1922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72894" h="192242">
                      <a:moveTo>
                        <a:pt x="186447" y="0"/>
                      </a:moveTo>
                      <a:cubicBezTo>
                        <a:pt x="269803" y="0"/>
                        <a:pt x="341321" y="38600"/>
                        <a:pt x="371871" y="93611"/>
                      </a:cubicBezTo>
                      <a:lnTo>
                        <a:pt x="372894" y="96121"/>
                      </a:lnTo>
                      <a:lnTo>
                        <a:pt x="371871" y="98631"/>
                      </a:lnTo>
                      <a:cubicBezTo>
                        <a:pt x="341321" y="153642"/>
                        <a:pt x="269803" y="192242"/>
                        <a:pt x="186447" y="192242"/>
                      </a:cubicBezTo>
                      <a:cubicBezTo>
                        <a:pt x="103091" y="192242"/>
                        <a:pt x="31573" y="153642"/>
                        <a:pt x="1023" y="98631"/>
                      </a:cubicBezTo>
                      <a:lnTo>
                        <a:pt x="0" y="96121"/>
                      </a:lnTo>
                      <a:lnTo>
                        <a:pt x="1023" y="93611"/>
                      </a:lnTo>
                      <a:cubicBezTo>
                        <a:pt x="31573" y="38600"/>
                        <a:pt x="103091" y="0"/>
                        <a:pt x="186447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89" name="楕円 688"/>
                <p:cNvSpPr/>
                <p:nvPr/>
              </p:nvSpPr>
              <p:spPr bwMode="auto">
                <a:xfrm>
                  <a:off x="2233702" y="4900787"/>
                  <a:ext cx="50181" cy="75509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90" name="月 689"/>
                <p:cNvSpPr/>
                <p:nvPr/>
              </p:nvSpPr>
              <p:spPr bwMode="auto">
                <a:xfrm rot="5400000">
                  <a:off x="2225666" y="4712829"/>
                  <a:ext cx="45719" cy="164617"/>
                </a:xfrm>
                <a:prstGeom prst="moon">
                  <a:avLst>
                    <a:gd name="adj" fmla="val 75966"/>
                  </a:avLst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91" name="フリーフォーム 690"/>
                <p:cNvSpPr/>
                <p:nvPr/>
              </p:nvSpPr>
              <p:spPr bwMode="auto">
                <a:xfrm>
                  <a:off x="2464155" y="4895399"/>
                  <a:ext cx="214354" cy="91358"/>
                </a:xfrm>
                <a:custGeom>
                  <a:avLst/>
                  <a:gdLst>
                    <a:gd name="connsiteX0" fmla="*/ 186447 w 372894"/>
                    <a:gd name="connsiteY0" fmla="*/ 0 h 192242"/>
                    <a:gd name="connsiteX1" fmla="*/ 371871 w 372894"/>
                    <a:gd name="connsiteY1" fmla="*/ 93611 h 192242"/>
                    <a:gd name="connsiteX2" fmla="*/ 372894 w 372894"/>
                    <a:gd name="connsiteY2" fmla="*/ 96121 h 192242"/>
                    <a:gd name="connsiteX3" fmla="*/ 371871 w 372894"/>
                    <a:gd name="connsiteY3" fmla="*/ 98631 h 192242"/>
                    <a:gd name="connsiteX4" fmla="*/ 186447 w 372894"/>
                    <a:gd name="connsiteY4" fmla="*/ 192242 h 192242"/>
                    <a:gd name="connsiteX5" fmla="*/ 1023 w 372894"/>
                    <a:gd name="connsiteY5" fmla="*/ 98631 h 192242"/>
                    <a:gd name="connsiteX6" fmla="*/ 0 w 372894"/>
                    <a:gd name="connsiteY6" fmla="*/ 96121 h 192242"/>
                    <a:gd name="connsiteX7" fmla="*/ 1023 w 372894"/>
                    <a:gd name="connsiteY7" fmla="*/ 93611 h 192242"/>
                    <a:gd name="connsiteX8" fmla="*/ 186447 w 372894"/>
                    <a:gd name="connsiteY8" fmla="*/ 0 h 1922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72894" h="192242">
                      <a:moveTo>
                        <a:pt x="186447" y="0"/>
                      </a:moveTo>
                      <a:cubicBezTo>
                        <a:pt x="269803" y="0"/>
                        <a:pt x="341321" y="38600"/>
                        <a:pt x="371871" y="93611"/>
                      </a:cubicBezTo>
                      <a:lnTo>
                        <a:pt x="372894" y="96121"/>
                      </a:lnTo>
                      <a:lnTo>
                        <a:pt x="371871" y="98631"/>
                      </a:lnTo>
                      <a:cubicBezTo>
                        <a:pt x="341321" y="153642"/>
                        <a:pt x="269803" y="192242"/>
                        <a:pt x="186447" y="192242"/>
                      </a:cubicBezTo>
                      <a:cubicBezTo>
                        <a:pt x="103091" y="192242"/>
                        <a:pt x="31573" y="153642"/>
                        <a:pt x="1023" y="98631"/>
                      </a:cubicBezTo>
                      <a:lnTo>
                        <a:pt x="0" y="96121"/>
                      </a:lnTo>
                      <a:lnTo>
                        <a:pt x="1023" y="93611"/>
                      </a:lnTo>
                      <a:cubicBezTo>
                        <a:pt x="31573" y="38600"/>
                        <a:pt x="103091" y="0"/>
                        <a:pt x="186447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92" name="楕円 691"/>
                <p:cNvSpPr/>
                <p:nvPr/>
              </p:nvSpPr>
              <p:spPr bwMode="auto">
                <a:xfrm>
                  <a:off x="2561269" y="4895397"/>
                  <a:ext cx="80899" cy="80899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93" name="月 692"/>
                <p:cNvSpPr/>
                <p:nvPr/>
              </p:nvSpPr>
              <p:spPr bwMode="auto">
                <a:xfrm rot="5400000">
                  <a:off x="2547178" y="4697394"/>
                  <a:ext cx="45720" cy="215868"/>
                </a:xfrm>
                <a:prstGeom prst="moon">
                  <a:avLst>
                    <a:gd name="adj" fmla="val 75966"/>
                  </a:avLst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94" name="月 693"/>
                <p:cNvSpPr/>
                <p:nvPr/>
              </p:nvSpPr>
              <p:spPr bwMode="auto">
                <a:xfrm rot="5400000">
                  <a:off x="2364651" y="5076519"/>
                  <a:ext cx="80489" cy="182109"/>
                </a:xfrm>
                <a:prstGeom prst="moon">
                  <a:avLst>
                    <a:gd name="adj" fmla="val 87500"/>
                  </a:avLst>
                </a:prstGeom>
                <a:solidFill>
                  <a:srgbClr val="FF0000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95" name="フリーフォーム 694"/>
                <p:cNvSpPr/>
                <p:nvPr/>
              </p:nvSpPr>
              <p:spPr bwMode="auto">
                <a:xfrm rot="2700000">
                  <a:off x="2263435" y="5048228"/>
                  <a:ext cx="45719" cy="147631"/>
                </a:xfrm>
                <a:custGeom>
                  <a:avLst/>
                  <a:gdLst>
                    <a:gd name="connsiteX0" fmla="*/ 74533 w 74533"/>
                    <a:gd name="connsiteY0" fmla="*/ 0 h 201299"/>
                    <a:gd name="connsiteX1" fmla="*/ 46863 w 74533"/>
                    <a:gd name="connsiteY1" fmla="*/ 37173 h 201299"/>
                    <a:gd name="connsiteX2" fmla="*/ 32715 w 74533"/>
                    <a:gd name="connsiteY2" fmla="*/ 100651 h 201299"/>
                    <a:gd name="connsiteX3" fmla="*/ 46863 w 74533"/>
                    <a:gd name="connsiteY3" fmla="*/ 164130 h 201299"/>
                    <a:gd name="connsiteX4" fmla="*/ 74530 w 74533"/>
                    <a:gd name="connsiteY4" fmla="*/ 201299 h 201299"/>
                    <a:gd name="connsiteX5" fmla="*/ 47807 w 74533"/>
                    <a:gd name="connsiteY5" fmla="*/ 187709 h 201299"/>
                    <a:gd name="connsiteX6" fmla="*/ 0 w 74533"/>
                    <a:gd name="connsiteY6" fmla="*/ 100650 h 201299"/>
                    <a:gd name="connsiteX7" fmla="*/ 47807 w 74533"/>
                    <a:gd name="connsiteY7" fmla="*/ 13591 h 2012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74533" h="201299">
                      <a:moveTo>
                        <a:pt x="74533" y="0"/>
                      </a:moveTo>
                      <a:lnTo>
                        <a:pt x="46863" y="37173"/>
                      </a:lnTo>
                      <a:cubicBezTo>
                        <a:pt x="37753" y="56684"/>
                        <a:pt x="32715" y="78135"/>
                        <a:pt x="32715" y="100651"/>
                      </a:cubicBezTo>
                      <a:cubicBezTo>
                        <a:pt x="32715" y="123168"/>
                        <a:pt x="37753" y="144619"/>
                        <a:pt x="46863" y="164130"/>
                      </a:cubicBezTo>
                      <a:lnTo>
                        <a:pt x="74530" y="201299"/>
                      </a:lnTo>
                      <a:lnTo>
                        <a:pt x="47807" y="187709"/>
                      </a:lnTo>
                      <a:cubicBezTo>
                        <a:pt x="18270" y="165429"/>
                        <a:pt x="0" y="134649"/>
                        <a:pt x="0" y="100650"/>
                      </a:cubicBezTo>
                      <a:cubicBezTo>
                        <a:pt x="0" y="66652"/>
                        <a:pt x="18270" y="35872"/>
                        <a:pt x="47807" y="13591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96" name="フリーフォーム 695"/>
                <p:cNvSpPr/>
                <p:nvPr/>
              </p:nvSpPr>
              <p:spPr bwMode="auto">
                <a:xfrm rot="18900000" flipH="1">
                  <a:off x="2508648" y="5043484"/>
                  <a:ext cx="45719" cy="147631"/>
                </a:xfrm>
                <a:custGeom>
                  <a:avLst/>
                  <a:gdLst>
                    <a:gd name="connsiteX0" fmla="*/ 74533 w 74533"/>
                    <a:gd name="connsiteY0" fmla="*/ 0 h 201299"/>
                    <a:gd name="connsiteX1" fmla="*/ 46863 w 74533"/>
                    <a:gd name="connsiteY1" fmla="*/ 37173 h 201299"/>
                    <a:gd name="connsiteX2" fmla="*/ 32715 w 74533"/>
                    <a:gd name="connsiteY2" fmla="*/ 100651 h 201299"/>
                    <a:gd name="connsiteX3" fmla="*/ 46863 w 74533"/>
                    <a:gd name="connsiteY3" fmla="*/ 164130 h 201299"/>
                    <a:gd name="connsiteX4" fmla="*/ 74530 w 74533"/>
                    <a:gd name="connsiteY4" fmla="*/ 201299 h 201299"/>
                    <a:gd name="connsiteX5" fmla="*/ 47807 w 74533"/>
                    <a:gd name="connsiteY5" fmla="*/ 187709 h 201299"/>
                    <a:gd name="connsiteX6" fmla="*/ 0 w 74533"/>
                    <a:gd name="connsiteY6" fmla="*/ 100650 h 201299"/>
                    <a:gd name="connsiteX7" fmla="*/ 47807 w 74533"/>
                    <a:gd name="connsiteY7" fmla="*/ 13591 h 2012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74533" h="201299">
                      <a:moveTo>
                        <a:pt x="74533" y="0"/>
                      </a:moveTo>
                      <a:lnTo>
                        <a:pt x="46863" y="37173"/>
                      </a:lnTo>
                      <a:cubicBezTo>
                        <a:pt x="37753" y="56684"/>
                        <a:pt x="32715" y="78135"/>
                        <a:pt x="32715" y="100651"/>
                      </a:cubicBezTo>
                      <a:cubicBezTo>
                        <a:pt x="32715" y="123168"/>
                        <a:pt x="37753" y="144619"/>
                        <a:pt x="46863" y="164130"/>
                      </a:cubicBezTo>
                      <a:lnTo>
                        <a:pt x="74530" y="201299"/>
                      </a:lnTo>
                      <a:lnTo>
                        <a:pt x="47807" y="187709"/>
                      </a:lnTo>
                      <a:cubicBezTo>
                        <a:pt x="18270" y="165429"/>
                        <a:pt x="0" y="134649"/>
                        <a:pt x="0" y="100650"/>
                      </a:cubicBezTo>
                      <a:cubicBezTo>
                        <a:pt x="0" y="66652"/>
                        <a:pt x="18270" y="35872"/>
                        <a:pt x="47807" y="13591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663" name="グループ化 662"/>
              <p:cNvGrpSpPr/>
              <p:nvPr/>
            </p:nvGrpSpPr>
            <p:grpSpPr>
              <a:xfrm rot="545614">
                <a:off x="1533410" y="3025989"/>
                <a:ext cx="277701" cy="581899"/>
                <a:chOff x="1404856" y="452354"/>
                <a:chExt cx="2804204" cy="5875979"/>
              </a:xfrm>
            </p:grpSpPr>
            <p:sp>
              <p:nvSpPr>
                <p:cNvPr id="671" name="フリーフォーム 670"/>
                <p:cNvSpPr/>
                <p:nvPr/>
              </p:nvSpPr>
              <p:spPr bwMode="auto">
                <a:xfrm rot="14603525">
                  <a:off x="749224" y="1767361"/>
                  <a:ext cx="2980455" cy="1669192"/>
                </a:xfrm>
                <a:custGeom>
                  <a:avLst/>
                  <a:gdLst>
                    <a:gd name="connsiteX0" fmla="*/ 798882 w 825245"/>
                    <a:gd name="connsiteY0" fmla="*/ 353213 h 506869"/>
                    <a:gd name="connsiteX1" fmla="*/ 825245 w 825245"/>
                    <a:gd name="connsiteY1" fmla="*/ 416859 h 506869"/>
                    <a:gd name="connsiteX2" fmla="*/ 735235 w 825245"/>
                    <a:gd name="connsiteY2" fmla="*/ 506869 h 506869"/>
                    <a:gd name="connsiteX3" fmla="*/ 421248 w 825245"/>
                    <a:gd name="connsiteY3" fmla="*/ 506869 h 506869"/>
                    <a:gd name="connsiteX4" fmla="*/ 386212 w 825245"/>
                    <a:gd name="connsiteY4" fmla="*/ 499795 h 506869"/>
                    <a:gd name="connsiteX5" fmla="*/ 385477 w 825245"/>
                    <a:gd name="connsiteY5" fmla="*/ 499300 h 506869"/>
                    <a:gd name="connsiteX6" fmla="*/ 381172 w 825245"/>
                    <a:gd name="connsiteY6" fmla="*/ 498462 h 506869"/>
                    <a:gd name="connsiteX7" fmla="*/ 351396 w 825245"/>
                    <a:gd name="connsiteY7" fmla="*/ 478689 h 506869"/>
                    <a:gd name="connsiteX8" fmla="*/ 26363 w 825245"/>
                    <a:gd name="connsiteY8" fmla="*/ 153657 h 506869"/>
                    <a:gd name="connsiteX9" fmla="*/ 26363 w 825245"/>
                    <a:gd name="connsiteY9" fmla="*/ 26363 h 506869"/>
                    <a:gd name="connsiteX10" fmla="*/ 153656 w 825245"/>
                    <a:gd name="connsiteY10" fmla="*/ 26363 h 506869"/>
                    <a:gd name="connsiteX11" fmla="*/ 454142 w 825245"/>
                    <a:gd name="connsiteY11" fmla="*/ 326849 h 506869"/>
                    <a:gd name="connsiteX12" fmla="*/ 735235 w 825245"/>
                    <a:gd name="connsiteY12" fmla="*/ 326849 h 506869"/>
                    <a:gd name="connsiteX13" fmla="*/ 798882 w 825245"/>
                    <a:gd name="connsiteY13" fmla="*/ 353213 h 5068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825245" h="506869">
                      <a:moveTo>
                        <a:pt x="798882" y="353213"/>
                      </a:moveTo>
                      <a:cubicBezTo>
                        <a:pt x="815170" y="369501"/>
                        <a:pt x="825245" y="392004"/>
                        <a:pt x="825245" y="416859"/>
                      </a:cubicBezTo>
                      <a:cubicBezTo>
                        <a:pt x="825245" y="466570"/>
                        <a:pt x="784946" y="506869"/>
                        <a:pt x="735235" y="506869"/>
                      </a:cubicBezTo>
                      <a:lnTo>
                        <a:pt x="421248" y="506869"/>
                      </a:lnTo>
                      <a:cubicBezTo>
                        <a:pt x="408820" y="506869"/>
                        <a:pt x="396981" y="504350"/>
                        <a:pt x="386212" y="499795"/>
                      </a:cubicBezTo>
                      <a:lnTo>
                        <a:pt x="385477" y="499300"/>
                      </a:lnTo>
                      <a:lnTo>
                        <a:pt x="381172" y="498462"/>
                      </a:lnTo>
                      <a:cubicBezTo>
                        <a:pt x="370336" y="494068"/>
                        <a:pt x="360183" y="487477"/>
                        <a:pt x="351396" y="478689"/>
                      </a:cubicBezTo>
                      <a:lnTo>
                        <a:pt x="26363" y="153657"/>
                      </a:lnTo>
                      <a:cubicBezTo>
                        <a:pt x="-8788" y="118506"/>
                        <a:pt x="-8788" y="61514"/>
                        <a:pt x="26363" y="26363"/>
                      </a:cubicBezTo>
                      <a:cubicBezTo>
                        <a:pt x="61514" y="-8788"/>
                        <a:pt x="118505" y="-8788"/>
                        <a:pt x="153656" y="26363"/>
                      </a:cubicBezTo>
                      <a:lnTo>
                        <a:pt x="454142" y="326849"/>
                      </a:lnTo>
                      <a:lnTo>
                        <a:pt x="735235" y="326849"/>
                      </a:lnTo>
                      <a:cubicBezTo>
                        <a:pt x="760090" y="326849"/>
                        <a:pt x="782593" y="336924"/>
                        <a:pt x="798882" y="353213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672" name="グループ化 671"/>
                <p:cNvGrpSpPr/>
                <p:nvPr/>
              </p:nvGrpSpPr>
              <p:grpSpPr>
                <a:xfrm>
                  <a:off x="1624273" y="452354"/>
                  <a:ext cx="2584787" cy="5875979"/>
                  <a:chOff x="1624273" y="452354"/>
                  <a:chExt cx="2584787" cy="5875979"/>
                </a:xfrm>
              </p:grpSpPr>
              <p:sp>
                <p:nvSpPr>
                  <p:cNvPr id="673" name="フリーフォーム 672"/>
                  <p:cNvSpPr/>
                  <p:nvPr/>
                </p:nvSpPr>
                <p:spPr bwMode="auto">
                  <a:xfrm rot="17105215">
                    <a:off x="605999" y="2122128"/>
                    <a:ext cx="2928510" cy="891961"/>
                  </a:xfrm>
                  <a:custGeom>
                    <a:avLst/>
                    <a:gdLst>
                      <a:gd name="connsiteX0" fmla="*/ 2814373 w 2814373"/>
                      <a:gd name="connsiteY0" fmla="*/ 57218 h 940092"/>
                      <a:gd name="connsiteX1" fmla="*/ 2788645 w 2814373"/>
                      <a:gd name="connsiteY1" fmla="*/ 54817 h 940092"/>
                      <a:gd name="connsiteX2" fmla="*/ 2547991 w 2814373"/>
                      <a:gd name="connsiteY2" fmla="*/ 151894 h 940092"/>
                      <a:gd name="connsiteX3" fmla="*/ 1796453 w 2814373"/>
                      <a:gd name="connsiteY3" fmla="*/ 883805 h 940092"/>
                      <a:gd name="connsiteX4" fmla="*/ 189680 w 2814373"/>
                      <a:gd name="connsiteY4" fmla="*/ 883805 h 940092"/>
                      <a:gd name="connsiteX5" fmla="*/ 57207 w 2814373"/>
                      <a:gd name="connsiteY5" fmla="*/ 909852 h 940092"/>
                      <a:gd name="connsiteX6" fmla="*/ 0 w 2814373"/>
                      <a:gd name="connsiteY6" fmla="*/ 940092 h 940092"/>
                      <a:gd name="connsiteX7" fmla="*/ 15972 w 2814373"/>
                      <a:gd name="connsiteY7" fmla="*/ 910665 h 940092"/>
                      <a:gd name="connsiteX8" fmla="*/ 272647 w 2814373"/>
                      <a:gd name="connsiteY8" fmla="*/ 774193 h 940092"/>
                      <a:gd name="connsiteX9" fmla="*/ 1734026 w 2814373"/>
                      <a:gd name="connsiteY9" fmla="*/ 774192 h 940092"/>
                      <a:gd name="connsiteX10" fmla="*/ 2417559 w 2814373"/>
                      <a:gd name="connsiteY10" fmla="*/ 90660 h 940092"/>
                      <a:gd name="connsiteX11" fmla="*/ 2636437 w 2814373"/>
                      <a:gd name="connsiteY11" fmla="*/ 0 h 940092"/>
                      <a:gd name="connsiteX12" fmla="*/ 2806757 w 2814373"/>
                      <a:gd name="connsiteY12" fmla="*/ 50997 h 94009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2814373" h="940092">
                        <a:moveTo>
                          <a:pt x="2814373" y="57218"/>
                        </a:moveTo>
                        <a:lnTo>
                          <a:pt x="2788645" y="54817"/>
                        </a:lnTo>
                        <a:cubicBezTo>
                          <a:pt x="2701544" y="54817"/>
                          <a:pt x="2614447" y="87177"/>
                          <a:pt x="2547991" y="151894"/>
                        </a:cubicBezTo>
                        <a:lnTo>
                          <a:pt x="1796453" y="883805"/>
                        </a:lnTo>
                        <a:lnTo>
                          <a:pt x="189680" y="883805"/>
                        </a:lnTo>
                        <a:cubicBezTo>
                          <a:pt x="142690" y="883806"/>
                          <a:pt x="97924" y="893080"/>
                          <a:pt x="57207" y="909852"/>
                        </a:cubicBezTo>
                        <a:lnTo>
                          <a:pt x="0" y="940092"/>
                        </a:lnTo>
                        <a:lnTo>
                          <a:pt x="15972" y="910665"/>
                        </a:lnTo>
                        <a:cubicBezTo>
                          <a:pt x="71599" y="828328"/>
                          <a:pt x="165801" y="774193"/>
                          <a:pt x="272647" y="774193"/>
                        </a:cubicBezTo>
                        <a:lnTo>
                          <a:pt x="1734026" y="774192"/>
                        </a:lnTo>
                        <a:lnTo>
                          <a:pt x="2417559" y="90660"/>
                        </a:lnTo>
                        <a:cubicBezTo>
                          <a:pt x="2478002" y="30221"/>
                          <a:pt x="2557218" y="0"/>
                          <a:pt x="2636437" y="0"/>
                        </a:cubicBezTo>
                        <a:cubicBezTo>
                          <a:pt x="2695852" y="0"/>
                          <a:pt x="2755264" y="17000"/>
                          <a:pt x="2806757" y="50997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60000"/>
                      <a:lumOff val="4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674" name="フリーフォーム 673"/>
                  <p:cNvSpPr/>
                  <p:nvPr/>
                </p:nvSpPr>
                <p:spPr bwMode="auto">
                  <a:xfrm rot="14603525">
                    <a:off x="1089776" y="1188755"/>
                    <a:ext cx="2980455" cy="1669192"/>
                  </a:xfrm>
                  <a:custGeom>
                    <a:avLst/>
                    <a:gdLst>
                      <a:gd name="connsiteX0" fmla="*/ 798882 w 825245"/>
                      <a:gd name="connsiteY0" fmla="*/ 353213 h 506869"/>
                      <a:gd name="connsiteX1" fmla="*/ 825245 w 825245"/>
                      <a:gd name="connsiteY1" fmla="*/ 416859 h 506869"/>
                      <a:gd name="connsiteX2" fmla="*/ 735235 w 825245"/>
                      <a:gd name="connsiteY2" fmla="*/ 506869 h 506869"/>
                      <a:gd name="connsiteX3" fmla="*/ 421248 w 825245"/>
                      <a:gd name="connsiteY3" fmla="*/ 506869 h 506869"/>
                      <a:gd name="connsiteX4" fmla="*/ 386212 w 825245"/>
                      <a:gd name="connsiteY4" fmla="*/ 499795 h 506869"/>
                      <a:gd name="connsiteX5" fmla="*/ 385477 w 825245"/>
                      <a:gd name="connsiteY5" fmla="*/ 499300 h 506869"/>
                      <a:gd name="connsiteX6" fmla="*/ 381172 w 825245"/>
                      <a:gd name="connsiteY6" fmla="*/ 498462 h 506869"/>
                      <a:gd name="connsiteX7" fmla="*/ 351396 w 825245"/>
                      <a:gd name="connsiteY7" fmla="*/ 478689 h 506869"/>
                      <a:gd name="connsiteX8" fmla="*/ 26363 w 825245"/>
                      <a:gd name="connsiteY8" fmla="*/ 153657 h 506869"/>
                      <a:gd name="connsiteX9" fmla="*/ 26363 w 825245"/>
                      <a:gd name="connsiteY9" fmla="*/ 26363 h 506869"/>
                      <a:gd name="connsiteX10" fmla="*/ 153656 w 825245"/>
                      <a:gd name="connsiteY10" fmla="*/ 26363 h 506869"/>
                      <a:gd name="connsiteX11" fmla="*/ 454142 w 825245"/>
                      <a:gd name="connsiteY11" fmla="*/ 326849 h 506869"/>
                      <a:gd name="connsiteX12" fmla="*/ 735235 w 825245"/>
                      <a:gd name="connsiteY12" fmla="*/ 326849 h 506869"/>
                      <a:gd name="connsiteX13" fmla="*/ 798882 w 825245"/>
                      <a:gd name="connsiteY13" fmla="*/ 353213 h 5068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825245" h="506869">
                        <a:moveTo>
                          <a:pt x="798882" y="353213"/>
                        </a:moveTo>
                        <a:cubicBezTo>
                          <a:pt x="815170" y="369501"/>
                          <a:pt x="825245" y="392004"/>
                          <a:pt x="825245" y="416859"/>
                        </a:cubicBezTo>
                        <a:cubicBezTo>
                          <a:pt x="825245" y="466570"/>
                          <a:pt x="784946" y="506869"/>
                          <a:pt x="735235" y="506869"/>
                        </a:cubicBezTo>
                        <a:lnTo>
                          <a:pt x="421248" y="506869"/>
                        </a:lnTo>
                        <a:cubicBezTo>
                          <a:pt x="408820" y="506869"/>
                          <a:pt x="396981" y="504350"/>
                          <a:pt x="386212" y="499795"/>
                        </a:cubicBezTo>
                        <a:lnTo>
                          <a:pt x="385477" y="499300"/>
                        </a:lnTo>
                        <a:lnTo>
                          <a:pt x="381172" y="498462"/>
                        </a:lnTo>
                        <a:cubicBezTo>
                          <a:pt x="370336" y="494068"/>
                          <a:pt x="360183" y="487477"/>
                          <a:pt x="351396" y="478689"/>
                        </a:cubicBezTo>
                        <a:lnTo>
                          <a:pt x="26363" y="153657"/>
                        </a:lnTo>
                        <a:cubicBezTo>
                          <a:pt x="-8788" y="118506"/>
                          <a:pt x="-8788" y="61514"/>
                          <a:pt x="26363" y="26363"/>
                        </a:cubicBezTo>
                        <a:cubicBezTo>
                          <a:pt x="61514" y="-8788"/>
                          <a:pt x="118505" y="-8788"/>
                          <a:pt x="153656" y="26363"/>
                        </a:cubicBezTo>
                        <a:lnTo>
                          <a:pt x="454142" y="326849"/>
                        </a:lnTo>
                        <a:lnTo>
                          <a:pt x="735235" y="326849"/>
                        </a:lnTo>
                        <a:cubicBezTo>
                          <a:pt x="760090" y="326849"/>
                          <a:pt x="782593" y="336924"/>
                          <a:pt x="798882" y="353213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675" name="フリーフォーム 674"/>
                  <p:cNvSpPr/>
                  <p:nvPr/>
                </p:nvSpPr>
                <p:spPr bwMode="auto">
                  <a:xfrm rot="17105215">
                    <a:off x="946551" y="1543522"/>
                    <a:ext cx="2928510" cy="891961"/>
                  </a:xfrm>
                  <a:custGeom>
                    <a:avLst/>
                    <a:gdLst>
                      <a:gd name="connsiteX0" fmla="*/ 2814373 w 2814373"/>
                      <a:gd name="connsiteY0" fmla="*/ 57218 h 940092"/>
                      <a:gd name="connsiteX1" fmla="*/ 2788645 w 2814373"/>
                      <a:gd name="connsiteY1" fmla="*/ 54817 h 940092"/>
                      <a:gd name="connsiteX2" fmla="*/ 2547991 w 2814373"/>
                      <a:gd name="connsiteY2" fmla="*/ 151894 h 940092"/>
                      <a:gd name="connsiteX3" fmla="*/ 1796453 w 2814373"/>
                      <a:gd name="connsiteY3" fmla="*/ 883805 h 940092"/>
                      <a:gd name="connsiteX4" fmla="*/ 189680 w 2814373"/>
                      <a:gd name="connsiteY4" fmla="*/ 883805 h 940092"/>
                      <a:gd name="connsiteX5" fmla="*/ 57207 w 2814373"/>
                      <a:gd name="connsiteY5" fmla="*/ 909852 h 940092"/>
                      <a:gd name="connsiteX6" fmla="*/ 0 w 2814373"/>
                      <a:gd name="connsiteY6" fmla="*/ 940092 h 940092"/>
                      <a:gd name="connsiteX7" fmla="*/ 15972 w 2814373"/>
                      <a:gd name="connsiteY7" fmla="*/ 910665 h 940092"/>
                      <a:gd name="connsiteX8" fmla="*/ 272647 w 2814373"/>
                      <a:gd name="connsiteY8" fmla="*/ 774193 h 940092"/>
                      <a:gd name="connsiteX9" fmla="*/ 1734026 w 2814373"/>
                      <a:gd name="connsiteY9" fmla="*/ 774192 h 940092"/>
                      <a:gd name="connsiteX10" fmla="*/ 2417559 w 2814373"/>
                      <a:gd name="connsiteY10" fmla="*/ 90660 h 940092"/>
                      <a:gd name="connsiteX11" fmla="*/ 2636437 w 2814373"/>
                      <a:gd name="connsiteY11" fmla="*/ 0 h 940092"/>
                      <a:gd name="connsiteX12" fmla="*/ 2806757 w 2814373"/>
                      <a:gd name="connsiteY12" fmla="*/ 50997 h 94009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2814373" h="940092">
                        <a:moveTo>
                          <a:pt x="2814373" y="57218"/>
                        </a:moveTo>
                        <a:lnTo>
                          <a:pt x="2788645" y="54817"/>
                        </a:lnTo>
                        <a:cubicBezTo>
                          <a:pt x="2701544" y="54817"/>
                          <a:pt x="2614447" y="87177"/>
                          <a:pt x="2547991" y="151894"/>
                        </a:cubicBezTo>
                        <a:lnTo>
                          <a:pt x="1796453" y="883805"/>
                        </a:lnTo>
                        <a:lnTo>
                          <a:pt x="189680" y="883805"/>
                        </a:lnTo>
                        <a:cubicBezTo>
                          <a:pt x="142690" y="883806"/>
                          <a:pt x="97924" y="893080"/>
                          <a:pt x="57207" y="909852"/>
                        </a:cubicBezTo>
                        <a:lnTo>
                          <a:pt x="0" y="940092"/>
                        </a:lnTo>
                        <a:lnTo>
                          <a:pt x="15972" y="910665"/>
                        </a:lnTo>
                        <a:cubicBezTo>
                          <a:pt x="71599" y="828328"/>
                          <a:pt x="165801" y="774193"/>
                          <a:pt x="272647" y="774193"/>
                        </a:cubicBezTo>
                        <a:lnTo>
                          <a:pt x="1734026" y="774192"/>
                        </a:lnTo>
                        <a:lnTo>
                          <a:pt x="2417559" y="90660"/>
                        </a:lnTo>
                        <a:cubicBezTo>
                          <a:pt x="2478002" y="30221"/>
                          <a:pt x="2557218" y="0"/>
                          <a:pt x="2636437" y="0"/>
                        </a:cubicBezTo>
                        <a:cubicBezTo>
                          <a:pt x="2695852" y="0"/>
                          <a:pt x="2755264" y="17000"/>
                          <a:pt x="2806757" y="50997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60000"/>
                      <a:lumOff val="4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676" name="フリーフォーム 675"/>
                  <p:cNvSpPr/>
                  <p:nvPr/>
                </p:nvSpPr>
                <p:spPr bwMode="auto">
                  <a:xfrm rot="17303525">
                    <a:off x="1521426" y="1247153"/>
                    <a:ext cx="2982868" cy="1393270"/>
                  </a:xfrm>
                  <a:custGeom>
                    <a:avLst/>
                    <a:gdLst>
                      <a:gd name="connsiteX0" fmla="*/ 777371 w 867381"/>
                      <a:gd name="connsiteY0" fmla="*/ 0 h 405146"/>
                      <a:gd name="connsiteX1" fmla="*/ 841018 w 867381"/>
                      <a:gd name="connsiteY1" fmla="*/ 26363 h 405146"/>
                      <a:gd name="connsiteX2" fmla="*/ 841018 w 867381"/>
                      <a:gd name="connsiteY2" fmla="*/ 153656 h 405146"/>
                      <a:gd name="connsiteX3" fmla="*/ 618995 w 867381"/>
                      <a:gd name="connsiteY3" fmla="*/ 375679 h 405146"/>
                      <a:gd name="connsiteX4" fmla="*/ 589219 w 867381"/>
                      <a:gd name="connsiteY4" fmla="*/ 395451 h 405146"/>
                      <a:gd name="connsiteX5" fmla="*/ 588349 w 867381"/>
                      <a:gd name="connsiteY5" fmla="*/ 395621 h 405146"/>
                      <a:gd name="connsiteX6" fmla="*/ 584712 w 867381"/>
                      <a:gd name="connsiteY6" fmla="*/ 398073 h 405146"/>
                      <a:gd name="connsiteX7" fmla="*/ 549676 w 867381"/>
                      <a:gd name="connsiteY7" fmla="*/ 405146 h 405146"/>
                      <a:gd name="connsiteX8" fmla="*/ 90010 w 867381"/>
                      <a:gd name="connsiteY8" fmla="*/ 405146 h 405146"/>
                      <a:gd name="connsiteX9" fmla="*/ 0 w 867381"/>
                      <a:gd name="connsiteY9" fmla="*/ 315136 h 405146"/>
                      <a:gd name="connsiteX10" fmla="*/ 90010 w 867381"/>
                      <a:gd name="connsiteY10" fmla="*/ 225126 h 405146"/>
                      <a:gd name="connsiteX11" fmla="*/ 514961 w 867381"/>
                      <a:gd name="connsiteY11" fmla="*/ 225126 h 405146"/>
                      <a:gd name="connsiteX12" fmla="*/ 713724 w 867381"/>
                      <a:gd name="connsiteY12" fmla="*/ 26363 h 405146"/>
                      <a:gd name="connsiteX13" fmla="*/ 777371 w 867381"/>
                      <a:gd name="connsiteY13" fmla="*/ 0 h 4051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867381" h="405146">
                        <a:moveTo>
                          <a:pt x="777371" y="0"/>
                        </a:moveTo>
                        <a:cubicBezTo>
                          <a:pt x="800407" y="0"/>
                          <a:pt x="823442" y="8788"/>
                          <a:pt x="841018" y="26363"/>
                        </a:cubicBezTo>
                        <a:cubicBezTo>
                          <a:pt x="876169" y="61514"/>
                          <a:pt x="876169" y="118505"/>
                          <a:pt x="841018" y="153656"/>
                        </a:cubicBezTo>
                        <a:lnTo>
                          <a:pt x="618995" y="375679"/>
                        </a:lnTo>
                        <a:cubicBezTo>
                          <a:pt x="610207" y="384467"/>
                          <a:pt x="600055" y="391057"/>
                          <a:pt x="589219" y="395451"/>
                        </a:cubicBezTo>
                        <a:lnTo>
                          <a:pt x="588349" y="395621"/>
                        </a:lnTo>
                        <a:lnTo>
                          <a:pt x="584712" y="398073"/>
                        </a:lnTo>
                        <a:cubicBezTo>
                          <a:pt x="573943" y="402627"/>
                          <a:pt x="562104" y="405146"/>
                          <a:pt x="549676" y="405146"/>
                        </a:cubicBezTo>
                        <a:lnTo>
                          <a:pt x="90010" y="405146"/>
                        </a:lnTo>
                        <a:cubicBezTo>
                          <a:pt x="40299" y="405146"/>
                          <a:pt x="0" y="364847"/>
                          <a:pt x="0" y="315136"/>
                        </a:cubicBezTo>
                        <a:cubicBezTo>
                          <a:pt x="0" y="265425"/>
                          <a:pt x="40299" y="225126"/>
                          <a:pt x="90010" y="225126"/>
                        </a:cubicBezTo>
                        <a:lnTo>
                          <a:pt x="514961" y="225126"/>
                        </a:lnTo>
                        <a:lnTo>
                          <a:pt x="713724" y="26363"/>
                        </a:lnTo>
                        <a:cubicBezTo>
                          <a:pt x="731300" y="8788"/>
                          <a:pt x="754335" y="0"/>
                          <a:pt x="777371" y="0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677" name="フリーフォーム 676"/>
                  <p:cNvSpPr/>
                  <p:nvPr/>
                </p:nvSpPr>
                <p:spPr bwMode="auto">
                  <a:xfrm rot="17303525">
                    <a:off x="1439494" y="1447997"/>
                    <a:ext cx="2814373" cy="940092"/>
                  </a:xfrm>
                  <a:custGeom>
                    <a:avLst/>
                    <a:gdLst>
                      <a:gd name="connsiteX0" fmla="*/ 2814373 w 2814373"/>
                      <a:gd name="connsiteY0" fmla="*/ 57218 h 940092"/>
                      <a:gd name="connsiteX1" fmla="*/ 2788645 w 2814373"/>
                      <a:gd name="connsiteY1" fmla="*/ 54817 h 940092"/>
                      <a:gd name="connsiteX2" fmla="*/ 2547991 w 2814373"/>
                      <a:gd name="connsiteY2" fmla="*/ 151894 h 940092"/>
                      <a:gd name="connsiteX3" fmla="*/ 1796453 w 2814373"/>
                      <a:gd name="connsiteY3" fmla="*/ 883805 h 940092"/>
                      <a:gd name="connsiteX4" fmla="*/ 189680 w 2814373"/>
                      <a:gd name="connsiteY4" fmla="*/ 883805 h 940092"/>
                      <a:gd name="connsiteX5" fmla="*/ 57207 w 2814373"/>
                      <a:gd name="connsiteY5" fmla="*/ 909852 h 940092"/>
                      <a:gd name="connsiteX6" fmla="*/ 0 w 2814373"/>
                      <a:gd name="connsiteY6" fmla="*/ 940092 h 940092"/>
                      <a:gd name="connsiteX7" fmla="*/ 15972 w 2814373"/>
                      <a:gd name="connsiteY7" fmla="*/ 910665 h 940092"/>
                      <a:gd name="connsiteX8" fmla="*/ 272647 w 2814373"/>
                      <a:gd name="connsiteY8" fmla="*/ 774193 h 940092"/>
                      <a:gd name="connsiteX9" fmla="*/ 1734026 w 2814373"/>
                      <a:gd name="connsiteY9" fmla="*/ 774192 h 940092"/>
                      <a:gd name="connsiteX10" fmla="*/ 2417559 w 2814373"/>
                      <a:gd name="connsiteY10" fmla="*/ 90660 h 940092"/>
                      <a:gd name="connsiteX11" fmla="*/ 2636437 w 2814373"/>
                      <a:gd name="connsiteY11" fmla="*/ 0 h 940092"/>
                      <a:gd name="connsiteX12" fmla="*/ 2806757 w 2814373"/>
                      <a:gd name="connsiteY12" fmla="*/ 50997 h 94009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2814373" h="940092">
                        <a:moveTo>
                          <a:pt x="2814373" y="57218"/>
                        </a:moveTo>
                        <a:lnTo>
                          <a:pt x="2788645" y="54817"/>
                        </a:lnTo>
                        <a:cubicBezTo>
                          <a:pt x="2701544" y="54817"/>
                          <a:pt x="2614447" y="87177"/>
                          <a:pt x="2547991" y="151894"/>
                        </a:cubicBezTo>
                        <a:lnTo>
                          <a:pt x="1796453" y="883805"/>
                        </a:lnTo>
                        <a:lnTo>
                          <a:pt x="189680" y="883805"/>
                        </a:lnTo>
                        <a:cubicBezTo>
                          <a:pt x="142690" y="883806"/>
                          <a:pt x="97924" y="893080"/>
                          <a:pt x="57207" y="909852"/>
                        </a:cubicBezTo>
                        <a:lnTo>
                          <a:pt x="0" y="940092"/>
                        </a:lnTo>
                        <a:lnTo>
                          <a:pt x="15972" y="910665"/>
                        </a:lnTo>
                        <a:cubicBezTo>
                          <a:pt x="71599" y="828328"/>
                          <a:pt x="165801" y="774193"/>
                          <a:pt x="272647" y="774193"/>
                        </a:cubicBezTo>
                        <a:lnTo>
                          <a:pt x="1734026" y="774192"/>
                        </a:lnTo>
                        <a:lnTo>
                          <a:pt x="2417559" y="90660"/>
                        </a:lnTo>
                        <a:cubicBezTo>
                          <a:pt x="2478002" y="30221"/>
                          <a:pt x="2557218" y="0"/>
                          <a:pt x="2636437" y="0"/>
                        </a:cubicBezTo>
                        <a:cubicBezTo>
                          <a:pt x="2695852" y="0"/>
                          <a:pt x="2755264" y="17000"/>
                          <a:pt x="2806757" y="50997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60000"/>
                      <a:lumOff val="4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678" name="フリーフォーム 677"/>
                  <p:cNvSpPr/>
                  <p:nvPr/>
                </p:nvSpPr>
                <p:spPr bwMode="auto">
                  <a:xfrm rot="17303525">
                    <a:off x="190887" y="2310159"/>
                    <a:ext cx="5801414" cy="2234933"/>
                  </a:xfrm>
                  <a:custGeom>
                    <a:avLst/>
                    <a:gdLst>
                      <a:gd name="connsiteX0" fmla="*/ 354612 w 1653327"/>
                      <a:gd name="connsiteY0" fmla="*/ 0 h 691784"/>
                      <a:gd name="connsiteX1" fmla="*/ 864794 w 1653327"/>
                      <a:gd name="connsiteY1" fmla="*/ 0 h 691784"/>
                      <a:gd name="connsiteX2" fmla="*/ 1096839 w 1653327"/>
                      <a:gd name="connsiteY2" fmla="*/ 232045 h 691784"/>
                      <a:gd name="connsiteX3" fmla="*/ 1086336 w 1653327"/>
                      <a:gd name="connsiteY3" fmla="*/ 284070 h 691784"/>
                      <a:gd name="connsiteX4" fmla="*/ 1348884 w 1653327"/>
                      <a:gd name="connsiteY4" fmla="*/ 284070 h 691784"/>
                      <a:gd name="connsiteX5" fmla="*/ 1517753 w 1653327"/>
                      <a:gd name="connsiteY5" fmla="*/ 115201 h 691784"/>
                      <a:gd name="connsiteX6" fmla="*/ 1630067 w 1653327"/>
                      <a:gd name="connsiteY6" fmla="*/ 115201 h 691784"/>
                      <a:gd name="connsiteX7" fmla="*/ 1630066 w 1653327"/>
                      <a:gd name="connsiteY7" fmla="*/ 115201 h 691784"/>
                      <a:gd name="connsiteX8" fmla="*/ 1630066 w 1653327"/>
                      <a:gd name="connsiteY8" fmla="*/ 227515 h 691784"/>
                      <a:gd name="connsiteX9" fmla="*/ 1415468 w 1653327"/>
                      <a:gd name="connsiteY9" fmla="*/ 442112 h 691784"/>
                      <a:gd name="connsiteX10" fmla="*/ 1359311 w 1653327"/>
                      <a:gd name="connsiteY10" fmla="*/ 465373 h 691784"/>
                      <a:gd name="connsiteX11" fmla="*/ 1352721 w 1653327"/>
                      <a:gd name="connsiteY11" fmla="*/ 464090 h 691784"/>
                      <a:gd name="connsiteX12" fmla="*/ 893972 w 1653327"/>
                      <a:gd name="connsiteY12" fmla="*/ 464090 h 691784"/>
                      <a:gd name="connsiteX13" fmla="*/ 884255 w 1653327"/>
                      <a:gd name="connsiteY13" fmla="*/ 462128 h 691784"/>
                      <a:gd name="connsiteX14" fmla="*/ 864794 w 1653327"/>
                      <a:gd name="connsiteY14" fmla="*/ 464090 h 691784"/>
                      <a:gd name="connsiteX15" fmla="*/ 632351 w 1653327"/>
                      <a:gd name="connsiteY15" fmla="*/ 464090 h 691784"/>
                      <a:gd name="connsiteX16" fmla="*/ 575427 w 1653327"/>
                      <a:gd name="connsiteY16" fmla="*/ 691784 h 691784"/>
                      <a:gd name="connsiteX17" fmla="*/ 0 w 1653327"/>
                      <a:gd name="connsiteY17" fmla="*/ 691784 h 691784"/>
                      <a:gd name="connsiteX18" fmla="*/ 125759 w 1653327"/>
                      <a:gd name="connsiteY18" fmla="*/ 188750 h 691784"/>
                      <a:gd name="connsiteX19" fmla="*/ 131308 w 1653327"/>
                      <a:gd name="connsiteY19" fmla="*/ 188750 h 691784"/>
                      <a:gd name="connsiteX20" fmla="*/ 140802 w 1653327"/>
                      <a:gd name="connsiteY20" fmla="*/ 141723 h 691784"/>
                      <a:gd name="connsiteX21" fmla="*/ 354612 w 1653327"/>
                      <a:gd name="connsiteY21" fmla="*/ 0 h 691784"/>
                      <a:gd name="connsiteX0" fmla="*/ 354612 w 1653327"/>
                      <a:gd name="connsiteY0" fmla="*/ 0 h 691784"/>
                      <a:gd name="connsiteX1" fmla="*/ 864794 w 1653327"/>
                      <a:gd name="connsiteY1" fmla="*/ 0 h 691784"/>
                      <a:gd name="connsiteX2" fmla="*/ 1096839 w 1653327"/>
                      <a:gd name="connsiteY2" fmla="*/ 232045 h 691784"/>
                      <a:gd name="connsiteX3" fmla="*/ 1086336 w 1653327"/>
                      <a:gd name="connsiteY3" fmla="*/ 284070 h 691784"/>
                      <a:gd name="connsiteX4" fmla="*/ 1348884 w 1653327"/>
                      <a:gd name="connsiteY4" fmla="*/ 284070 h 691784"/>
                      <a:gd name="connsiteX5" fmla="*/ 1517753 w 1653327"/>
                      <a:gd name="connsiteY5" fmla="*/ 115201 h 691784"/>
                      <a:gd name="connsiteX6" fmla="*/ 1630067 w 1653327"/>
                      <a:gd name="connsiteY6" fmla="*/ 115201 h 691784"/>
                      <a:gd name="connsiteX7" fmla="*/ 1630066 w 1653327"/>
                      <a:gd name="connsiteY7" fmla="*/ 115201 h 691784"/>
                      <a:gd name="connsiteX8" fmla="*/ 1630066 w 1653327"/>
                      <a:gd name="connsiteY8" fmla="*/ 227515 h 691784"/>
                      <a:gd name="connsiteX9" fmla="*/ 1415468 w 1653327"/>
                      <a:gd name="connsiteY9" fmla="*/ 442112 h 691784"/>
                      <a:gd name="connsiteX10" fmla="*/ 1359311 w 1653327"/>
                      <a:gd name="connsiteY10" fmla="*/ 465373 h 691784"/>
                      <a:gd name="connsiteX11" fmla="*/ 1352721 w 1653327"/>
                      <a:gd name="connsiteY11" fmla="*/ 464090 h 691784"/>
                      <a:gd name="connsiteX12" fmla="*/ 893972 w 1653327"/>
                      <a:gd name="connsiteY12" fmla="*/ 464090 h 691784"/>
                      <a:gd name="connsiteX13" fmla="*/ 884255 w 1653327"/>
                      <a:gd name="connsiteY13" fmla="*/ 462128 h 691784"/>
                      <a:gd name="connsiteX14" fmla="*/ 864794 w 1653327"/>
                      <a:gd name="connsiteY14" fmla="*/ 464090 h 691784"/>
                      <a:gd name="connsiteX15" fmla="*/ 632351 w 1653327"/>
                      <a:gd name="connsiteY15" fmla="*/ 464090 h 691784"/>
                      <a:gd name="connsiteX16" fmla="*/ 575427 w 1653327"/>
                      <a:gd name="connsiteY16" fmla="*/ 691784 h 691784"/>
                      <a:gd name="connsiteX17" fmla="*/ 0 w 1653327"/>
                      <a:gd name="connsiteY17" fmla="*/ 691784 h 691784"/>
                      <a:gd name="connsiteX18" fmla="*/ 125759 w 1653327"/>
                      <a:gd name="connsiteY18" fmla="*/ 188750 h 691784"/>
                      <a:gd name="connsiteX19" fmla="*/ 140802 w 1653327"/>
                      <a:gd name="connsiteY19" fmla="*/ 141723 h 691784"/>
                      <a:gd name="connsiteX20" fmla="*/ 354612 w 1653327"/>
                      <a:gd name="connsiteY20" fmla="*/ 0 h 691784"/>
                      <a:gd name="connsiteX0" fmla="*/ 354612 w 1653327"/>
                      <a:gd name="connsiteY0" fmla="*/ 0 h 691784"/>
                      <a:gd name="connsiteX1" fmla="*/ 864794 w 1653327"/>
                      <a:gd name="connsiteY1" fmla="*/ 0 h 691784"/>
                      <a:gd name="connsiteX2" fmla="*/ 1096839 w 1653327"/>
                      <a:gd name="connsiteY2" fmla="*/ 232045 h 691784"/>
                      <a:gd name="connsiteX3" fmla="*/ 1348884 w 1653327"/>
                      <a:gd name="connsiteY3" fmla="*/ 284070 h 691784"/>
                      <a:gd name="connsiteX4" fmla="*/ 1517753 w 1653327"/>
                      <a:gd name="connsiteY4" fmla="*/ 115201 h 691784"/>
                      <a:gd name="connsiteX5" fmla="*/ 1630067 w 1653327"/>
                      <a:gd name="connsiteY5" fmla="*/ 115201 h 691784"/>
                      <a:gd name="connsiteX6" fmla="*/ 1630066 w 1653327"/>
                      <a:gd name="connsiteY6" fmla="*/ 115201 h 691784"/>
                      <a:gd name="connsiteX7" fmla="*/ 1630066 w 1653327"/>
                      <a:gd name="connsiteY7" fmla="*/ 227515 h 691784"/>
                      <a:gd name="connsiteX8" fmla="*/ 1415468 w 1653327"/>
                      <a:gd name="connsiteY8" fmla="*/ 442112 h 691784"/>
                      <a:gd name="connsiteX9" fmla="*/ 1359311 w 1653327"/>
                      <a:gd name="connsiteY9" fmla="*/ 465373 h 691784"/>
                      <a:gd name="connsiteX10" fmla="*/ 1352721 w 1653327"/>
                      <a:gd name="connsiteY10" fmla="*/ 464090 h 691784"/>
                      <a:gd name="connsiteX11" fmla="*/ 893972 w 1653327"/>
                      <a:gd name="connsiteY11" fmla="*/ 464090 h 691784"/>
                      <a:gd name="connsiteX12" fmla="*/ 884255 w 1653327"/>
                      <a:gd name="connsiteY12" fmla="*/ 462128 h 691784"/>
                      <a:gd name="connsiteX13" fmla="*/ 864794 w 1653327"/>
                      <a:gd name="connsiteY13" fmla="*/ 464090 h 691784"/>
                      <a:gd name="connsiteX14" fmla="*/ 632351 w 1653327"/>
                      <a:gd name="connsiteY14" fmla="*/ 464090 h 691784"/>
                      <a:gd name="connsiteX15" fmla="*/ 575427 w 1653327"/>
                      <a:gd name="connsiteY15" fmla="*/ 691784 h 691784"/>
                      <a:gd name="connsiteX16" fmla="*/ 0 w 1653327"/>
                      <a:gd name="connsiteY16" fmla="*/ 691784 h 691784"/>
                      <a:gd name="connsiteX17" fmla="*/ 125759 w 1653327"/>
                      <a:gd name="connsiteY17" fmla="*/ 188750 h 691784"/>
                      <a:gd name="connsiteX18" fmla="*/ 140802 w 1653327"/>
                      <a:gd name="connsiteY18" fmla="*/ 141723 h 691784"/>
                      <a:gd name="connsiteX19" fmla="*/ 354612 w 1653327"/>
                      <a:gd name="connsiteY19" fmla="*/ 0 h 691784"/>
                      <a:gd name="connsiteX0" fmla="*/ 354612 w 1653327"/>
                      <a:gd name="connsiteY0" fmla="*/ 0 h 691784"/>
                      <a:gd name="connsiteX1" fmla="*/ 864794 w 1653327"/>
                      <a:gd name="connsiteY1" fmla="*/ 0 h 691784"/>
                      <a:gd name="connsiteX2" fmla="*/ 1096839 w 1653327"/>
                      <a:gd name="connsiteY2" fmla="*/ 232045 h 691784"/>
                      <a:gd name="connsiteX3" fmla="*/ 1348884 w 1653327"/>
                      <a:gd name="connsiteY3" fmla="*/ 284070 h 691784"/>
                      <a:gd name="connsiteX4" fmla="*/ 1517753 w 1653327"/>
                      <a:gd name="connsiteY4" fmla="*/ 115201 h 691784"/>
                      <a:gd name="connsiteX5" fmla="*/ 1630067 w 1653327"/>
                      <a:gd name="connsiteY5" fmla="*/ 115201 h 691784"/>
                      <a:gd name="connsiteX6" fmla="*/ 1630066 w 1653327"/>
                      <a:gd name="connsiteY6" fmla="*/ 115201 h 691784"/>
                      <a:gd name="connsiteX7" fmla="*/ 1630066 w 1653327"/>
                      <a:gd name="connsiteY7" fmla="*/ 227515 h 691784"/>
                      <a:gd name="connsiteX8" fmla="*/ 1415468 w 1653327"/>
                      <a:gd name="connsiteY8" fmla="*/ 442112 h 691784"/>
                      <a:gd name="connsiteX9" fmla="*/ 1359311 w 1653327"/>
                      <a:gd name="connsiteY9" fmla="*/ 465373 h 691784"/>
                      <a:gd name="connsiteX10" fmla="*/ 1352721 w 1653327"/>
                      <a:gd name="connsiteY10" fmla="*/ 464090 h 691784"/>
                      <a:gd name="connsiteX11" fmla="*/ 893972 w 1653327"/>
                      <a:gd name="connsiteY11" fmla="*/ 464090 h 691784"/>
                      <a:gd name="connsiteX12" fmla="*/ 864794 w 1653327"/>
                      <a:gd name="connsiteY12" fmla="*/ 464090 h 691784"/>
                      <a:gd name="connsiteX13" fmla="*/ 632351 w 1653327"/>
                      <a:gd name="connsiteY13" fmla="*/ 464090 h 691784"/>
                      <a:gd name="connsiteX14" fmla="*/ 575427 w 1653327"/>
                      <a:gd name="connsiteY14" fmla="*/ 691784 h 691784"/>
                      <a:gd name="connsiteX15" fmla="*/ 0 w 1653327"/>
                      <a:gd name="connsiteY15" fmla="*/ 691784 h 691784"/>
                      <a:gd name="connsiteX16" fmla="*/ 125759 w 1653327"/>
                      <a:gd name="connsiteY16" fmla="*/ 188750 h 691784"/>
                      <a:gd name="connsiteX17" fmla="*/ 140802 w 1653327"/>
                      <a:gd name="connsiteY17" fmla="*/ 141723 h 691784"/>
                      <a:gd name="connsiteX18" fmla="*/ 354612 w 1653327"/>
                      <a:gd name="connsiteY18" fmla="*/ 0 h 691784"/>
                      <a:gd name="connsiteX0" fmla="*/ 354612 w 1653327"/>
                      <a:gd name="connsiteY0" fmla="*/ 0 h 691784"/>
                      <a:gd name="connsiteX1" fmla="*/ 864794 w 1653327"/>
                      <a:gd name="connsiteY1" fmla="*/ 0 h 691784"/>
                      <a:gd name="connsiteX2" fmla="*/ 1096839 w 1653327"/>
                      <a:gd name="connsiteY2" fmla="*/ 232045 h 691784"/>
                      <a:gd name="connsiteX3" fmla="*/ 1348884 w 1653327"/>
                      <a:gd name="connsiteY3" fmla="*/ 284070 h 691784"/>
                      <a:gd name="connsiteX4" fmla="*/ 1517753 w 1653327"/>
                      <a:gd name="connsiteY4" fmla="*/ 115201 h 691784"/>
                      <a:gd name="connsiteX5" fmla="*/ 1630067 w 1653327"/>
                      <a:gd name="connsiteY5" fmla="*/ 115201 h 691784"/>
                      <a:gd name="connsiteX6" fmla="*/ 1630066 w 1653327"/>
                      <a:gd name="connsiteY6" fmla="*/ 115201 h 691784"/>
                      <a:gd name="connsiteX7" fmla="*/ 1630066 w 1653327"/>
                      <a:gd name="connsiteY7" fmla="*/ 227515 h 691784"/>
                      <a:gd name="connsiteX8" fmla="*/ 1415468 w 1653327"/>
                      <a:gd name="connsiteY8" fmla="*/ 442112 h 691784"/>
                      <a:gd name="connsiteX9" fmla="*/ 1359311 w 1653327"/>
                      <a:gd name="connsiteY9" fmla="*/ 465373 h 691784"/>
                      <a:gd name="connsiteX10" fmla="*/ 1352721 w 1653327"/>
                      <a:gd name="connsiteY10" fmla="*/ 464090 h 691784"/>
                      <a:gd name="connsiteX11" fmla="*/ 864794 w 1653327"/>
                      <a:gd name="connsiteY11" fmla="*/ 464090 h 691784"/>
                      <a:gd name="connsiteX12" fmla="*/ 632351 w 1653327"/>
                      <a:gd name="connsiteY12" fmla="*/ 464090 h 691784"/>
                      <a:gd name="connsiteX13" fmla="*/ 575427 w 1653327"/>
                      <a:gd name="connsiteY13" fmla="*/ 691784 h 691784"/>
                      <a:gd name="connsiteX14" fmla="*/ 0 w 1653327"/>
                      <a:gd name="connsiteY14" fmla="*/ 691784 h 691784"/>
                      <a:gd name="connsiteX15" fmla="*/ 125759 w 1653327"/>
                      <a:gd name="connsiteY15" fmla="*/ 188750 h 691784"/>
                      <a:gd name="connsiteX16" fmla="*/ 140802 w 1653327"/>
                      <a:gd name="connsiteY16" fmla="*/ 141723 h 691784"/>
                      <a:gd name="connsiteX17" fmla="*/ 354612 w 1653327"/>
                      <a:gd name="connsiteY17" fmla="*/ 0 h 691784"/>
                      <a:gd name="connsiteX0" fmla="*/ 354612 w 1653327"/>
                      <a:gd name="connsiteY0" fmla="*/ 0 h 691784"/>
                      <a:gd name="connsiteX1" fmla="*/ 864794 w 1653327"/>
                      <a:gd name="connsiteY1" fmla="*/ 0 h 691784"/>
                      <a:gd name="connsiteX2" fmla="*/ 1096839 w 1653327"/>
                      <a:gd name="connsiteY2" fmla="*/ 232045 h 691784"/>
                      <a:gd name="connsiteX3" fmla="*/ 1348884 w 1653327"/>
                      <a:gd name="connsiteY3" fmla="*/ 284070 h 691784"/>
                      <a:gd name="connsiteX4" fmla="*/ 1517753 w 1653327"/>
                      <a:gd name="connsiteY4" fmla="*/ 115201 h 691784"/>
                      <a:gd name="connsiteX5" fmla="*/ 1630067 w 1653327"/>
                      <a:gd name="connsiteY5" fmla="*/ 115201 h 691784"/>
                      <a:gd name="connsiteX6" fmla="*/ 1630066 w 1653327"/>
                      <a:gd name="connsiteY6" fmla="*/ 115201 h 691784"/>
                      <a:gd name="connsiteX7" fmla="*/ 1630066 w 1653327"/>
                      <a:gd name="connsiteY7" fmla="*/ 227515 h 691784"/>
                      <a:gd name="connsiteX8" fmla="*/ 1415468 w 1653327"/>
                      <a:gd name="connsiteY8" fmla="*/ 442112 h 691784"/>
                      <a:gd name="connsiteX9" fmla="*/ 1359311 w 1653327"/>
                      <a:gd name="connsiteY9" fmla="*/ 465373 h 691784"/>
                      <a:gd name="connsiteX10" fmla="*/ 1352721 w 1653327"/>
                      <a:gd name="connsiteY10" fmla="*/ 464090 h 691784"/>
                      <a:gd name="connsiteX11" fmla="*/ 864794 w 1653327"/>
                      <a:gd name="connsiteY11" fmla="*/ 471710 h 691784"/>
                      <a:gd name="connsiteX12" fmla="*/ 632351 w 1653327"/>
                      <a:gd name="connsiteY12" fmla="*/ 464090 h 691784"/>
                      <a:gd name="connsiteX13" fmla="*/ 575427 w 1653327"/>
                      <a:gd name="connsiteY13" fmla="*/ 691784 h 691784"/>
                      <a:gd name="connsiteX14" fmla="*/ 0 w 1653327"/>
                      <a:gd name="connsiteY14" fmla="*/ 691784 h 691784"/>
                      <a:gd name="connsiteX15" fmla="*/ 125759 w 1653327"/>
                      <a:gd name="connsiteY15" fmla="*/ 188750 h 691784"/>
                      <a:gd name="connsiteX16" fmla="*/ 140802 w 1653327"/>
                      <a:gd name="connsiteY16" fmla="*/ 141723 h 691784"/>
                      <a:gd name="connsiteX17" fmla="*/ 354612 w 1653327"/>
                      <a:gd name="connsiteY17" fmla="*/ 0 h 691784"/>
                      <a:gd name="connsiteX0" fmla="*/ 354612 w 1653327"/>
                      <a:gd name="connsiteY0" fmla="*/ 0 h 691784"/>
                      <a:gd name="connsiteX1" fmla="*/ 864794 w 1653327"/>
                      <a:gd name="connsiteY1" fmla="*/ 0 h 691784"/>
                      <a:gd name="connsiteX2" fmla="*/ 1096839 w 1653327"/>
                      <a:gd name="connsiteY2" fmla="*/ 232045 h 691784"/>
                      <a:gd name="connsiteX3" fmla="*/ 1348884 w 1653327"/>
                      <a:gd name="connsiteY3" fmla="*/ 284070 h 691784"/>
                      <a:gd name="connsiteX4" fmla="*/ 1517753 w 1653327"/>
                      <a:gd name="connsiteY4" fmla="*/ 115201 h 691784"/>
                      <a:gd name="connsiteX5" fmla="*/ 1630067 w 1653327"/>
                      <a:gd name="connsiteY5" fmla="*/ 115201 h 691784"/>
                      <a:gd name="connsiteX6" fmla="*/ 1630066 w 1653327"/>
                      <a:gd name="connsiteY6" fmla="*/ 115201 h 691784"/>
                      <a:gd name="connsiteX7" fmla="*/ 1630066 w 1653327"/>
                      <a:gd name="connsiteY7" fmla="*/ 227515 h 691784"/>
                      <a:gd name="connsiteX8" fmla="*/ 1415468 w 1653327"/>
                      <a:gd name="connsiteY8" fmla="*/ 442112 h 691784"/>
                      <a:gd name="connsiteX9" fmla="*/ 1359311 w 1653327"/>
                      <a:gd name="connsiteY9" fmla="*/ 465373 h 691784"/>
                      <a:gd name="connsiteX10" fmla="*/ 1352721 w 1653327"/>
                      <a:gd name="connsiteY10" fmla="*/ 464090 h 691784"/>
                      <a:gd name="connsiteX11" fmla="*/ 632351 w 1653327"/>
                      <a:gd name="connsiteY11" fmla="*/ 464090 h 691784"/>
                      <a:gd name="connsiteX12" fmla="*/ 575427 w 1653327"/>
                      <a:gd name="connsiteY12" fmla="*/ 691784 h 691784"/>
                      <a:gd name="connsiteX13" fmla="*/ 0 w 1653327"/>
                      <a:gd name="connsiteY13" fmla="*/ 691784 h 691784"/>
                      <a:gd name="connsiteX14" fmla="*/ 125759 w 1653327"/>
                      <a:gd name="connsiteY14" fmla="*/ 188750 h 691784"/>
                      <a:gd name="connsiteX15" fmla="*/ 140802 w 1653327"/>
                      <a:gd name="connsiteY15" fmla="*/ 141723 h 691784"/>
                      <a:gd name="connsiteX16" fmla="*/ 354612 w 1653327"/>
                      <a:gd name="connsiteY16" fmla="*/ 0 h 691784"/>
                      <a:gd name="connsiteX0" fmla="*/ 301995 w 1600710"/>
                      <a:gd name="connsiteY0" fmla="*/ 0 h 691784"/>
                      <a:gd name="connsiteX1" fmla="*/ 812177 w 1600710"/>
                      <a:gd name="connsiteY1" fmla="*/ 0 h 691784"/>
                      <a:gd name="connsiteX2" fmla="*/ 1044222 w 1600710"/>
                      <a:gd name="connsiteY2" fmla="*/ 232045 h 691784"/>
                      <a:gd name="connsiteX3" fmla="*/ 1296267 w 1600710"/>
                      <a:gd name="connsiteY3" fmla="*/ 284070 h 691784"/>
                      <a:gd name="connsiteX4" fmla="*/ 1465136 w 1600710"/>
                      <a:gd name="connsiteY4" fmla="*/ 115201 h 691784"/>
                      <a:gd name="connsiteX5" fmla="*/ 1577450 w 1600710"/>
                      <a:gd name="connsiteY5" fmla="*/ 115201 h 691784"/>
                      <a:gd name="connsiteX6" fmla="*/ 1577449 w 1600710"/>
                      <a:gd name="connsiteY6" fmla="*/ 115201 h 691784"/>
                      <a:gd name="connsiteX7" fmla="*/ 1577449 w 1600710"/>
                      <a:gd name="connsiteY7" fmla="*/ 227515 h 691784"/>
                      <a:gd name="connsiteX8" fmla="*/ 1362851 w 1600710"/>
                      <a:gd name="connsiteY8" fmla="*/ 442112 h 691784"/>
                      <a:gd name="connsiteX9" fmla="*/ 1306694 w 1600710"/>
                      <a:gd name="connsiteY9" fmla="*/ 465373 h 691784"/>
                      <a:gd name="connsiteX10" fmla="*/ 1300104 w 1600710"/>
                      <a:gd name="connsiteY10" fmla="*/ 464090 h 691784"/>
                      <a:gd name="connsiteX11" fmla="*/ 579734 w 1600710"/>
                      <a:gd name="connsiteY11" fmla="*/ 464090 h 691784"/>
                      <a:gd name="connsiteX12" fmla="*/ 522810 w 1600710"/>
                      <a:gd name="connsiteY12" fmla="*/ 691784 h 691784"/>
                      <a:gd name="connsiteX13" fmla="*/ 0 w 1600710"/>
                      <a:gd name="connsiteY13" fmla="*/ 325990 h 691784"/>
                      <a:gd name="connsiteX14" fmla="*/ 73142 w 1600710"/>
                      <a:gd name="connsiteY14" fmla="*/ 188750 h 691784"/>
                      <a:gd name="connsiteX15" fmla="*/ 88185 w 1600710"/>
                      <a:gd name="connsiteY15" fmla="*/ 141723 h 691784"/>
                      <a:gd name="connsiteX16" fmla="*/ 301995 w 1600710"/>
                      <a:gd name="connsiteY16" fmla="*/ 0 h 691784"/>
                      <a:gd name="connsiteX0" fmla="*/ 301995 w 1600710"/>
                      <a:gd name="connsiteY0" fmla="*/ 0 h 628565"/>
                      <a:gd name="connsiteX1" fmla="*/ 812177 w 1600710"/>
                      <a:gd name="connsiteY1" fmla="*/ 0 h 628565"/>
                      <a:gd name="connsiteX2" fmla="*/ 1044222 w 1600710"/>
                      <a:gd name="connsiteY2" fmla="*/ 232045 h 628565"/>
                      <a:gd name="connsiteX3" fmla="*/ 1296267 w 1600710"/>
                      <a:gd name="connsiteY3" fmla="*/ 284070 h 628565"/>
                      <a:gd name="connsiteX4" fmla="*/ 1465136 w 1600710"/>
                      <a:gd name="connsiteY4" fmla="*/ 115201 h 628565"/>
                      <a:gd name="connsiteX5" fmla="*/ 1577450 w 1600710"/>
                      <a:gd name="connsiteY5" fmla="*/ 115201 h 628565"/>
                      <a:gd name="connsiteX6" fmla="*/ 1577449 w 1600710"/>
                      <a:gd name="connsiteY6" fmla="*/ 115201 h 628565"/>
                      <a:gd name="connsiteX7" fmla="*/ 1577449 w 1600710"/>
                      <a:gd name="connsiteY7" fmla="*/ 227515 h 628565"/>
                      <a:gd name="connsiteX8" fmla="*/ 1362851 w 1600710"/>
                      <a:gd name="connsiteY8" fmla="*/ 442112 h 628565"/>
                      <a:gd name="connsiteX9" fmla="*/ 1306694 w 1600710"/>
                      <a:gd name="connsiteY9" fmla="*/ 465373 h 628565"/>
                      <a:gd name="connsiteX10" fmla="*/ 1300104 w 1600710"/>
                      <a:gd name="connsiteY10" fmla="*/ 464090 h 628565"/>
                      <a:gd name="connsiteX11" fmla="*/ 579734 w 1600710"/>
                      <a:gd name="connsiteY11" fmla="*/ 464090 h 628565"/>
                      <a:gd name="connsiteX12" fmla="*/ 491964 w 1600710"/>
                      <a:gd name="connsiteY12" fmla="*/ 628565 h 628565"/>
                      <a:gd name="connsiteX13" fmla="*/ 0 w 1600710"/>
                      <a:gd name="connsiteY13" fmla="*/ 325990 h 628565"/>
                      <a:gd name="connsiteX14" fmla="*/ 73142 w 1600710"/>
                      <a:gd name="connsiteY14" fmla="*/ 188750 h 628565"/>
                      <a:gd name="connsiteX15" fmla="*/ 88185 w 1600710"/>
                      <a:gd name="connsiteY15" fmla="*/ 141723 h 628565"/>
                      <a:gd name="connsiteX16" fmla="*/ 301995 w 1600710"/>
                      <a:gd name="connsiteY16" fmla="*/ 0 h 628565"/>
                      <a:gd name="connsiteX0" fmla="*/ 301995 w 1600710"/>
                      <a:gd name="connsiteY0" fmla="*/ 0 h 680710"/>
                      <a:gd name="connsiteX1" fmla="*/ 812177 w 1600710"/>
                      <a:gd name="connsiteY1" fmla="*/ 0 h 680710"/>
                      <a:gd name="connsiteX2" fmla="*/ 1044222 w 1600710"/>
                      <a:gd name="connsiteY2" fmla="*/ 232045 h 680710"/>
                      <a:gd name="connsiteX3" fmla="*/ 1296267 w 1600710"/>
                      <a:gd name="connsiteY3" fmla="*/ 284070 h 680710"/>
                      <a:gd name="connsiteX4" fmla="*/ 1465136 w 1600710"/>
                      <a:gd name="connsiteY4" fmla="*/ 115201 h 680710"/>
                      <a:gd name="connsiteX5" fmla="*/ 1577450 w 1600710"/>
                      <a:gd name="connsiteY5" fmla="*/ 115201 h 680710"/>
                      <a:gd name="connsiteX6" fmla="*/ 1577449 w 1600710"/>
                      <a:gd name="connsiteY6" fmla="*/ 115201 h 680710"/>
                      <a:gd name="connsiteX7" fmla="*/ 1577449 w 1600710"/>
                      <a:gd name="connsiteY7" fmla="*/ 227515 h 680710"/>
                      <a:gd name="connsiteX8" fmla="*/ 1362851 w 1600710"/>
                      <a:gd name="connsiteY8" fmla="*/ 442112 h 680710"/>
                      <a:gd name="connsiteX9" fmla="*/ 1306694 w 1600710"/>
                      <a:gd name="connsiteY9" fmla="*/ 465373 h 680710"/>
                      <a:gd name="connsiteX10" fmla="*/ 1300104 w 1600710"/>
                      <a:gd name="connsiteY10" fmla="*/ 464090 h 680710"/>
                      <a:gd name="connsiteX11" fmla="*/ 579734 w 1600710"/>
                      <a:gd name="connsiteY11" fmla="*/ 464090 h 680710"/>
                      <a:gd name="connsiteX12" fmla="*/ 463657 w 1600710"/>
                      <a:gd name="connsiteY12" fmla="*/ 680710 h 680710"/>
                      <a:gd name="connsiteX13" fmla="*/ 0 w 1600710"/>
                      <a:gd name="connsiteY13" fmla="*/ 325990 h 680710"/>
                      <a:gd name="connsiteX14" fmla="*/ 73142 w 1600710"/>
                      <a:gd name="connsiteY14" fmla="*/ 188750 h 680710"/>
                      <a:gd name="connsiteX15" fmla="*/ 88185 w 1600710"/>
                      <a:gd name="connsiteY15" fmla="*/ 141723 h 680710"/>
                      <a:gd name="connsiteX16" fmla="*/ 301995 w 1600710"/>
                      <a:gd name="connsiteY16" fmla="*/ 0 h 680710"/>
                      <a:gd name="connsiteX0" fmla="*/ 348017 w 1646732"/>
                      <a:gd name="connsiteY0" fmla="*/ 0 h 680710"/>
                      <a:gd name="connsiteX1" fmla="*/ 858199 w 1646732"/>
                      <a:gd name="connsiteY1" fmla="*/ 0 h 680710"/>
                      <a:gd name="connsiteX2" fmla="*/ 1090244 w 1646732"/>
                      <a:gd name="connsiteY2" fmla="*/ 232045 h 680710"/>
                      <a:gd name="connsiteX3" fmla="*/ 1342289 w 1646732"/>
                      <a:gd name="connsiteY3" fmla="*/ 284070 h 680710"/>
                      <a:gd name="connsiteX4" fmla="*/ 1511158 w 1646732"/>
                      <a:gd name="connsiteY4" fmla="*/ 115201 h 680710"/>
                      <a:gd name="connsiteX5" fmla="*/ 1623472 w 1646732"/>
                      <a:gd name="connsiteY5" fmla="*/ 115201 h 680710"/>
                      <a:gd name="connsiteX6" fmla="*/ 1623471 w 1646732"/>
                      <a:gd name="connsiteY6" fmla="*/ 115201 h 680710"/>
                      <a:gd name="connsiteX7" fmla="*/ 1623471 w 1646732"/>
                      <a:gd name="connsiteY7" fmla="*/ 227515 h 680710"/>
                      <a:gd name="connsiteX8" fmla="*/ 1408873 w 1646732"/>
                      <a:gd name="connsiteY8" fmla="*/ 442112 h 680710"/>
                      <a:gd name="connsiteX9" fmla="*/ 1352716 w 1646732"/>
                      <a:gd name="connsiteY9" fmla="*/ 465373 h 680710"/>
                      <a:gd name="connsiteX10" fmla="*/ 1346126 w 1646732"/>
                      <a:gd name="connsiteY10" fmla="*/ 464090 h 680710"/>
                      <a:gd name="connsiteX11" fmla="*/ 625756 w 1646732"/>
                      <a:gd name="connsiteY11" fmla="*/ 464090 h 680710"/>
                      <a:gd name="connsiteX12" fmla="*/ 509679 w 1646732"/>
                      <a:gd name="connsiteY12" fmla="*/ 680710 h 680710"/>
                      <a:gd name="connsiteX13" fmla="*/ -1 w 1646732"/>
                      <a:gd name="connsiteY13" fmla="*/ 399671 h 680710"/>
                      <a:gd name="connsiteX14" fmla="*/ 119164 w 1646732"/>
                      <a:gd name="connsiteY14" fmla="*/ 188750 h 680710"/>
                      <a:gd name="connsiteX15" fmla="*/ 134207 w 1646732"/>
                      <a:gd name="connsiteY15" fmla="*/ 141723 h 680710"/>
                      <a:gd name="connsiteX16" fmla="*/ 348017 w 1646732"/>
                      <a:gd name="connsiteY16" fmla="*/ 0 h 680710"/>
                      <a:gd name="connsiteX0" fmla="*/ 348017 w 1646732"/>
                      <a:gd name="connsiteY0" fmla="*/ 0 h 680710"/>
                      <a:gd name="connsiteX1" fmla="*/ 1090244 w 1646732"/>
                      <a:gd name="connsiteY1" fmla="*/ 232045 h 680710"/>
                      <a:gd name="connsiteX2" fmla="*/ 1342289 w 1646732"/>
                      <a:gd name="connsiteY2" fmla="*/ 284070 h 680710"/>
                      <a:gd name="connsiteX3" fmla="*/ 1511158 w 1646732"/>
                      <a:gd name="connsiteY3" fmla="*/ 115201 h 680710"/>
                      <a:gd name="connsiteX4" fmla="*/ 1623472 w 1646732"/>
                      <a:gd name="connsiteY4" fmla="*/ 115201 h 680710"/>
                      <a:gd name="connsiteX5" fmla="*/ 1623471 w 1646732"/>
                      <a:gd name="connsiteY5" fmla="*/ 115201 h 680710"/>
                      <a:gd name="connsiteX6" fmla="*/ 1623471 w 1646732"/>
                      <a:gd name="connsiteY6" fmla="*/ 227515 h 680710"/>
                      <a:gd name="connsiteX7" fmla="*/ 1408873 w 1646732"/>
                      <a:gd name="connsiteY7" fmla="*/ 442112 h 680710"/>
                      <a:gd name="connsiteX8" fmla="*/ 1352716 w 1646732"/>
                      <a:gd name="connsiteY8" fmla="*/ 465373 h 680710"/>
                      <a:gd name="connsiteX9" fmla="*/ 1346126 w 1646732"/>
                      <a:gd name="connsiteY9" fmla="*/ 464090 h 680710"/>
                      <a:gd name="connsiteX10" fmla="*/ 625756 w 1646732"/>
                      <a:gd name="connsiteY10" fmla="*/ 464090 h 680710"/>
                      <a:gd name="connsiteX11" fmla="*/ 509679 w 1646732"/>
                      <a:gd name="connsiteY11" fmla="*/ 680710 h 680710"/>
                      <a:gd name="connsiteX12" fmla="*/ -1 w 1646732"/>
                      <a:gd name="connsiteY12" fmla="*/ 399671 h 680710"/>
                      <a:gd name="connsiteX13" fmla="*/ 119164 w 1646732"/>
                      <a:gd name="connsiteY13" fmla="*/ 188750 h 680710"/>
                      <a:gd name="connsiteX14" fmla="*/ 134207 w 1646732"/>
                      <a:gd name="connsiteY14" fmla="*/ 141723 h 680710"/>
                      <a:gd name="connsiteX15" fmla="*/ 348017 w 1646732"/>
                      <a:gd name="connsiteY15" fmla="*/ 0 h 680710"/>
                      <a:gd name="connsiteX0" fmla="*/ 348017 w 1646732"/>
                      <a:gd name="connsiteY0" fmla="*/ 12804 h 693514"/>
                      <a:gd name="connsiteX1" fmla="*/ 1090244 w 1646732"/>
                      <a:gd name="connsiteY1" fmla="*/ 244849 h 693514"/>
                      <a:gd name="connsiteX2" fmla="*/ 1342289 w 1646732"/>
                      <a:gd name="connsiteY2" fmla="*/ 296874 h 693514"/>
                      <a:gd name="connsiteX3" fmla="*/ 1511158 w 1646732"/>
                      <a:gd name="connsiteY3" fmla="*/ 128005 h 693514"/>
                      <a:gd name="connsiteX4" fmla="*/ 1623472 w 1646732"/>
                      <a:gd name="connsiteY4" fmla="*/ 128005 h 693514"/>
                      <a:gd name="connsiteX5" fmla="*/ 1623471 w 1646732"/>
                      <a:gd name="connsiteY5" fmla="*/ 128005 h 693514"/>
                      <a:gd name="connsiteX6" fmla="*/ 1623471 w 1646732"/>
                      <a:gd name="connsiteY6" fmla="*/ 240319 h 693514"/>
                      <a:gd name="connsiteX7" fmla="*/ 1408873 w 1646732"/>
                      <a:gd name="connsiteY7" fmla="*/ 454916 h 693514"/>
                      <a:gd name="connsiteX8" fmla="*/ 1352716 w 1646732"/>
                      <a:gd name="connsiteY8" fmla="*/ 478177 h 693514"/>
                      <a:gd name="connsiteX9" fmla="*/ 1346126 w 1646732"/>
                      <a:gd name="connsiteY9" fmla="*/ 476894 h 693514"/>
                      <a:gd name="connsiteX10" fmla="*/ 625756 w 1646732"/>
                      <a:gd name="connsiteY10" fmla="*/ 476894 h 693514"/>
                      <a:gd name="connsiteX11" fmla="*/ 509679 w 1646732"/>
                      <a:gd name="connsiteY11" fmla="*/ 693514 h 693514"/>
                      <a:gd name="connsiteX12" fmla="*/ -1 w 1646732"/>
                      <a:gd name="connsiteY12" fmla="*/ 412475 h 693514"/>
                      <a:gd name="connsiteX13" fmla="*/ 119164 w 1646732"/>
                      <a:gd name="connsiteY13" fmla="*/ 201554 h 693514"/>
                      <a:gd name="connsiteX14" fmla="*/ 134207 w 1646732"/>
                      <a:gd name="connsiteY14" fmla="*/ 154527 h 693514"/>
                      <a:gd name="connsiteX15" fmla="*/ 348017 w 1646732"/>
                      <a:gd name="connsiteY15" fmla="*/ 12804 h 693514"/>
                      <a:gd name="connsiteX0" fmla="*/ 348017 w 1646732"/>
                      <a:gd name="connsiteY0" fmla="*/ 12804 h 693514"/>
                      <a:gd name="connsiteX1" fmla="*/ 1090244 w 1646732"/>
                      <a:gd name="connsiteY1" fmla="*/ 244849 h 693514"/>
                      <a:gd name="connsiteX2" fmla="*/ 1342289 w 1646732"/>
                      <a:gd name="connsiteY2" fmla="*/ 296874 h 693514"/>
                      <a:gd name="connsiteX3" fmla="*/ 1511158 w 1646732"/>
                      <a:gd name="connsiteY3" fmla="*/ 128005 h 693514"/>
                      <a:gd name="connsiteX4" fmla="*/ 1623472 w 1646732"/>
                      <a:gd name="connsiteY4" fmla="*/ 128005 h 693514"/>
                      <a:gd name="connsiteX5" fmla="*/ 1623471 w 1646732"/>
                      <a:gd name="connsiteY5" fmla="*/ 128005 h 693514"/>
                      <a:gd name="connsiteX6" fmla="*/ 1623471 w 1646732"/>
                      <a:gd name="connsiteY6" fmla="*/ 240319 h 693514"/>
                      <a:gd name="connsiteX7" fmla="*/ 1408873 w 1646732"/>
                      <a:gd name="connsiteY7" fmla="*/ 454916 h 693514"/>
                      <a:gd name="connsiteX8" fmla="*/ 1352716 w 1646732"/>
                      <a:gd name="connsiteY8" fmla="*/ 478177 h 693514"/>
                      <a:gd name="connsiteX9" fmla="*/ 1346126 w 1646732"/>
                      <a:gd name="connsiteY9" fmla="*/ 476894 h 693514"/>
                      <a:gd name="connsiteX10" fmla="*/ 625756 w 1646732"/>
                      <a:gd name="connsiteY10" fmla="*/ 476894 h 693514"/>
                      <a:gd name="connsiteX11" fmla="*/ 509679 w 1646732"/>
                      <a:gd name="connsiteY11" fmla="*/ 693514 h 693514"/>
                      <a:gd name="connsiteX12" fmla="*/ -1 w 1646732"/>
                      <a:gd name="connsiteY12" fmla="*/ 412475 h 693514"/>
                      <a:gd name="connsiteX13" fmla="*/ 134207 w 1646732"/>
                      <a:gd name="connsiteY13" fmla="*/ 154527 h 693514"/>
                      <a:gd name="connsiteX14" fmla="*/ 348017 w 1646732"/>
                      <a:gd name="connsiteY14" fmla="*/ 12804 h 693514"/>
                      <a:gd name="connsiteX0" fmla="*/ 348017 w 1646732"/>
                      <a:gd name="connsiteY0" fmla="*/ 12804 h 693514"/>
                      <a:gd name="connsiteX1" fmla="*/ 1090244 w 1646732"/>
                      <a:gd name="connsiteY1" fmla="*/ 244849 h 693514"/>
                      <a:gd name="connsiteX2" fmla="*/ 1342289 w 1646732"/>
                      <a:gd name="connsiteY2" fmla="*/ 296874 h 693514"/>
                      <a:gd name="connsiteX3" fmla="*/ 1511158 w 1646732"/>
                      <a:gd name="connsiteY3" fmla="*/ 128005 h 693514"/>
                      <a:gd name="connsiteX4" fmla="*/ 1623472 w 1646732"/>
                      <a:gd name="connsiteY4" fmla="*/ 128005 h 693514"/>
                      <a:gd name="connsiteX5" fmla="*/ 1623471 w 1646732"/>
                      <a:gd name="connsiteY5" fmla="*/ 128005 h 693514"/>
                      <a:gd name="connsiteX6" fmla="*/ 1623471 w 1646732"/>
                      <a:gd name="connsiteY6" fmla="*/ 240319 h 693514"/>
                      <a:gd name="connsiteX7" fmla="*/ 1408873 w 1646732"/>
                      <a:gd name="connsiteY7" fmla="*/ 454916 h 693514"/>
                      <a:gd name="connsiteX8" fmla="*/ 1352716 w 1646732"/>
                      <a:gd name="connsiteY8" fmla="*/ 478177 h 693514"/>
                      <a:gd name="connsiteX9" fmla="*/ 1346126 w 1646732"/>
                      <a:gd name="connsiteY9" fmla="*/ 476894 h 693514"/>
                      <a:gd name="connsiteX10" fmla="*/ 625756 w 1646732"/>
                      <a:gd name="connsiteY10" fmla="*/ 476894 h 693514"/>
                      <a:gd name="connsiteX11" fmla="*/ 509679 w 1646732"/>
                      <a:gd name="connsiteY11" fmla="*/ 693514 h 693514"/>
                      <a:gd name="connsiteX12" fmla="*/ -1 w 1646732"/>
                      <a:gd name="connsiteY12" fmla="*/ 412475 h 693514"/>
                      <a:gd name="connsiteX13" fmla="*/ 348017 w 1646732"/>
                      <a:gd name="connsiteY13" fmla="*/ 12804 h 693514"/>
                      <a:gd name="connsiteX0" fmla="*/ 348017 w 1646732"/>
                      <a:gd name="connsiteY0" fmla="*/ 12804 h 693514"/>
                      <a:gd name="connsiteX1" fmla="*/ 1090244 w 1646732"/>
                      <a:gd name="connsiteY1" fmla="*/ 244849 h 693514"/>
                      <a:gd name="connsiteX2" fmla="*/ 1342289 w 1646732"/>
                      <a:gd name="connsiteY2" fmla="*/ 296874 h 693514"/>
                      <a:gd name="connsiteX3" fmla="*/ 1511158 w 1646732"/>
                      <a:gd name="connsiteY3" fmla="*/ 128005 h 693514"/>
                      <a:gd name="connsiteX4" fmla="*/ 1623472 w 1646732"/>
                      <a:gd name="connsiteY4" fmla="*/ 128005 h 693514"/>
                      <a:gd name="connsiteX5" fmla="*/ 1623471 w 1646732"/>
                      <a:gd name="connsiteY5" fmla="*/ 128005 h 693514"/>
                      <a:gd name="connsiteX6" fmla="*/ 1623471 w 1646732"/>
                      <a:gd name="connsiteY6" fmla="*/ 240319 h 693514"/>
                      <a:gd name="connsiteX7" fmla="*/ 1408873 w 1646732"/>
                      <a:gd name="connsiteY7" fmla="*/ 454916 h 693514"/>
                      <a:gd name="connsiteX8" fmla="*/ 1352716 w 1646732"/>
                      <a:gd name="connsiteY8" fmla="*/ 478177 h 693514"/>
                      <a:gd name="connsiteX9" fmla="*/ 1346126 w 1646732"/>
                      <a:gd name="connsiteY9" fmla="*/ 476894 h 693514"/>
                      <a:gd name="connsiteX10" fmla="*/ 625756 w 1646732"/>
                      <a:gd name="connsiteY10" fmla="*/ 476894 h 693514"/>
                      <a:gd name="connsiteX11" fmla="*/ 509679 w 1646732"/>
                      <a:gd name="connsiteY11" fmla="*/ 693514 h 693514"/>
                      <a:gd name="connsiteX12" fmla="*/ -1 w 1646732"/>
                      <a:gd name="connsiteY12" fmla="*/ 412475 h 693514"/>
                      <a:gd name="connsiteX13" fmla="*/ 348017 w 1646732"/>
                      <a:gd name="connsiteY13" fmla="*/ 12804 h 693514"/>
                      <a:gd name="connsiteX0" fmla="*/ 348017 w 1646732"/>
                      <a:gd name="connsiteY0" fmla="*/ 12804 h 634704"/>
                      <a:gd name="connsiteX1" fmla="*/ 1090244 w 1646732"/>
                      <a:gd name="connsiteY1" fmla="*/ 244849 h 634704"/>
                      <a:gd name="connsiteX2" fmla="*/ 1342289 w 1646732"/>
                      <a:gd name="connsiteY2" fmla="*/ 296874 h 634704"/>
                      <a:gd name="connsiteX3" fmla="*/ 1511158 w 1646732"/>
                      <a:gd name="connsiteY3" fmla="*/ 128005 h 634704"/>
                      <a:gd name="connsiteX4" fmla="*/ 1623472 w 1646732"/>
                      <a:gd name="connsiteY4" fmla="*/ 128005 h 634704"/>
                      <a:gd name="connsiteX5" fmla="*/ 1623471 w 1646732"/>
                      <a:gd name="connsiteY5" fmla="*/ 128005 h 634704"/>
                      <a:gd name="connsiteX6" fmla="*/ 1623471 w 1646732"/>
                      <a:gd name="connsiteY6" fmla="*/ 240319 h 634704"/>
                      <a:gd name="connsiteX7" fmla="*/ 1408873 w 1646732"/>
                      <a:gd name="connsiteY7" fmla="*/ 454916 h 634704"/>
                      <a:gd name="connsiteX8" fmla="*/ 1352716 w 1646732"/>
                      <a:gd name="connsiteY8" fmla="*/ 478177 h 634704"/>
                      <a:gd name="connsiteX9" fmla="*/ 1346126 w 1646732"/>
                      <a:gd name="connsiteY9" fmla="*/ 476894 h 634704"/>
                      <a:gd name="connsiteX10" fmla="*/ 625756 w 1646732"/>
                      <a:gd name="connsiteY10" fmla="*/ 476894 h 634704"/>
                      <a:gd name="connsiteX11" fmla="*/ 281871 w 1646732"/>
                      <a:gd name="connsiteY11" fmla="*/ 634705 h 634704"/>
                      <a:gd name="connsiteX12" fmla="*/ -1 w 1646732"/>
                      <a:gd name="connsiteY12" fmla="*/ 412475 h 634704"/>
                      <a:gd name="connsiteX13" fmla="*/ 348017 w 1646732"/>
                      <a:gd name="connsiteY13" fmla="*/ 12804 h 634704"/>
                      <a:gd name="connsiteX0" fmla="*/ 388271 w 1686986"/>
                      <a:gd name="connsiteY0" fmla="*/ 12804 h 634704"/>
                      <a:gd name="connsiteX1" fmla="*/ 1130498 w 1686986"/>
                      <a:gd name="connsiteY1" fmla="*/ 244849 h 634704"/>
                      <a:gd name="connsiteX2" fmla="*/ 1382543 w 1686986"/>
                      <a:gd name="connsiteY2" fmla="*/ 296874 h 634704"/>
                      <a:gd name="connsiteX3" fmla="*/ 1551412 w 1686986"/>
                      <a:gd name="connsiteY3" fmla="*/ 128005 h 634704"/>
                      <a:gd name="connsiteX4" fmla="*/ 1663726 w 1686986"/>
                      <a:gd name="connsiteY4" fmla="*/ 128005 h 634704"/>
                      <a:gd name="connsiteX5" fmla="*/ 1663725 w 1686986"/>
                      <a:gd name="connsiteY5" fmla="*/ 128005 h 634704"/>
                      <a:gd name="connsiteX6" fmla="*/ 1663725 w 1686986"/>
                      <a:gd name="connsiteY6" fmla="*/ 240319 h 634704"/>
                      <a:gd name="connsiteX7" fmla="*/ 1449127 w 1686986"/>
                      <a:gd name="connsiteY7" fmla="*/ 454916 h 634704"/>
                      <a:gd name="connsiteX8" fmla="*/ 1392970 w 1686986"/>
                      <a:gd name="connsiteY8" fmla="*/ 478177 h 634704"/>
                      <a:gd name="connsiteX9" fmla="*/ 1386380 w 1686986"/>
                      <a:gd name="connsiteY9" fmla="*/ 476894 h 634704"/>
                      <a:gd name="connsiteX10" fmla="*/ 666010 w 1686986"/>
                      <a:gd name="connsiteY10" fmla="*/ 476894 h 634704"/>
                      <a:gd name="connsiteX11" fmla="*/ 322125 w 1686986"/>
                      <a:gd name="connsiteY11" fmla="*/ 634705 h 634704"/>
                      <a:gd name="connsiteX12" fmla="*/ 0 w 1686986"/>
                      <a:gd name="connsiteY12" fmla="*/ 331068 h 634704"/>
                      <a:gd name="connsiteX13" fmla="*/ 388271 w 1686986"/>
                      <a:gd name="connsiteY13" fmla="*/ 12804 h 634704"/>
                      <a:gd name="connsiteX0" fmla="*/ 388271 w 1686986"/>
                      <a:gd name="connsiteY0" fmla="*/ 2330 h 624230"/>
                      <a:gd name="connsiteX1" fmla="*/ 1130498 w 1686986"/>
                      <a:gd name="connsiteY1" fmla="*/ 234375 h 624230"/>
                      <a:gd name="connsiteX2" fmla="*/ 1382543 w 1686986"/>
                      <a:gd name="connsiteY2" fmla="*/ 286400 h 624230"/>
                      <a:gd name="connsiteX3" fmla="*/ 1551412 w 1686986"/>
                      <a:gd name="connsiteY3" fmla="*/ 117531 h 624230"/>
                      <a:gd name="connsiteX4" fmla="*/ 1663726 w 1686986"/>
                      <a:gd name="connsiteY4" fmla="*/ 117531 h 624230"/>
                      <a:gd name="connsiteX5" fmla="*/ 1663725 w 1686986"/>
                      <a:gd name="connsiteY5" fmla="*/ 117531 h 624230"/>
                      <a:gd name="connsiteX6" fmla="*/ 1663725 w 1686986"/>
                      <a:gd name="connsiteY6" fmla="*/ 229845 h 624230"/>
                      <a:gd name="connsiteX7" fmla="*/ 1449127 w 1686986"/>
                      <a:gd name="connsiteY7" fmla="*/ 444442 h 624230"/>
                      <a:gd name="connsiteX8" fmla="*/ 1392970 w 1686986"/>
                      <a:gd name="connsiteY8" fmla="*/ 467703 h 624230"/>
                      <a:gd name="connsiteX9" fmla="*/ 1386380 w 1686986"/>
                      <a:gd name="connsiteY9" fmla="*/ 466420 h 624230"/>
                      <a:gd name="connsiteX10" fmla="*/ 666010 w 1686986"/>
                      <a:gd name="connsiteY10" fmla="*/ 466420 h 624230"/>
                      <a:gd name="connsiteX11" fmla="*/ 322125 w 1686986"/>
                      <a:gd name="connsiteY11" fmla="*/ 624231 h 624230"/>
                      <a:gd name="connsiteX12" fmla="*/ 0 w 1686986"/>
                      <a:gd name="connsiteY12" fmla="*/ 320594 h 624230"/>
                      <a:gd name="connsiteX13" fmla="*/ 388271 w 1686986"/>
                      <a:gd name="connsiteY13" fmla="*/ 2330 h 624230"/>
                      <a:gd name="connsiteX0" fmla="*/ 388271 w 1686986"/>
                      <a:gd name="connsiteY0" fmla="*/ 27992 h 649893"/>
                      <a:gd name="connsiteX1" fmla="*/ 1130498 w 1686986"/>
                      <a:gd name="connsiteY1" fmla="*/ 260037 h 649893"/>
                      <a:gd name="connsiteX2" fmla="*/ 1382543 w 1686986"/>
                      <a:gd name="connsiteY2" fmla="*/ 312062 h 649893"/>
                      <a:gd name="connsiteX3" fmla="*/ 1551412 w 1686986"/>
                      <a:gd name="connsiteY3" fmla="*/ 143193 h 649893"/>
                      <a:gd name="connsiteX4" fmla="*/ 1663726 w 1686986"/>
                      <a:gd name="connsiteY4" fmla="*/ 143193 h 649893"/>
                      <a:gd name="connsiteX5" fmla="*/ 1663725 w 1686986"/>
                      <a:gd name="connsiteY5" fmla="*/ 143193 h 649893"/>
                      <a:gd name="connsiteX6" fmla="*/ 1663725 w 1686986"/>
                      <a:gd name="connsiteY6" fmla="*/ 255507 h 649893"/>
                      <a:gd name="connsiteX7" fmla="*/ 1449127 w 1686986"/>
                      <a:gd name="connsiteY7" fmla="*/ 470104 h 649893"/>
                      <a:gd name="connsiteX8" fmla="*/ 1392970 w 1686986"/>
                      <a:gd name="connsiteY8" fmla="*/ 493365 h 649893"/>
                      <a:gd name="connsiteX9" fmla="*/ 1386380 w 1686986"/>
                      <a:gd name="connsiteY9" fmla="*/ 492082 h 649893"/>
                      <a:gd name="connsiteX10" fmla="*/ 666010 w 1686986"/>
                      <a:gd name="connsiteY10" fmla="*/ 492082 h 649893"/>
                      <a:gd name="connsiteX11" fmla="*/ 322125 w 1686986"/>
                      <a:gd name="connsiteY11" fmla="*/ 649893 h 649893"/>
                      <a:gd name="connsiteX12" fmla="*/ 0 w 1686986"/>
                      <a:gd name="connsiteY12" fmla="*/ 346256 h 649893"/>
                      <a:gd name="connsiteX13" fmla="*/ 388271 w 1686986"/>
                      <a:gd name="connsiteY13" fmla="*/ 27992 h 649893"/>
                      <a:gd name="connsiteX0" fmla="*/ 388271 w 1686986"/>
                      <a:gd name="connsiteY0" fmla="*/ 27992 h 649893"/>
                      <a:gd name="connsiteX1" fmla="*/ 1130498 w 1686986"/>
                      <a:gd name="connsiteY1" fmla="*/ 260037 h 649893"/>
                      <a:gd name="connsiteX2" fmla="*/ 1382543 w 1686986"/>
                      <a:gd name="connsiteY2" fmla="*/ 312062 h 649893"/>
                      <a:gd name="connsiteX3" fmla="*/ 1551412 w 1686986"/>
                      <a:gd name="connsiteY3" fmla="*/ 143193 h 649893"/>
                      <a:gd name="connsiteX4" fmla="*/ 1663726 w 1686986"/>
                      <a:gd name="connsiteY4" fmla="*/ 143193 h 649893"/>
                      <a:gd name="connsiteX5" fmla="*/ 1663725 w 1686986"/>
                      <a:gd name="connsiteY5" fmla="*/ 143193 h 649893"/>
                      <a:gd name="connsiteX6" fmla="*/ 1663725 w 1686986"/>
                      <a:gd name="connsiteY6" fmla="*/ 255507 h 649893"/>
                      <a:gd name="connsiteX7" fmla="*/ 1449127 w 1686986"/>
                      <a:gd name="connsiteY7" fmla="*/ 470104 h 649893"/>
                      <a:gd name="connsiteX8" fmla="*/ 1392970 w 1686986"/>
                      <a:gd name="connsiteY8" fmla="*/ 493365 h 649893"/>
                      <a:gd name="connsiteX9" fmla="*/ 1386380 w 1686986"/>
                      <a:gd name="connsiteY9" fmla="*/ 492082 h 649893"/>
                      <a:gd name="connsiteX10" fmla="*/ 666010 w 1686986"/>
                      <a:gd name="connsiteY10" fmla="*/ 492082 h 649893"/>
                      <a:gd name="connsiteX11" fmla="*/ 322125 w 1686986"/>
                      <a:gd name="connsiteY11" fmla="*/ 649893 h 649893"/>
                      <a:gd name="connsiteX12" fmla="*/ 0 w 1686986"/>
                      <a:gd name="connsiteY12" fmla="*/ 346256 h 649893"/>
                      <a:gd name="connsiteX13" fmla="*/ 388271 w 1686986"/>
                      <a:gd name="connsiteY13" fmla="*/ 27992 h 6498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1686986" h="649893">
                        <a:moveTo>
                          <a:pt x="388271" y="27992"/>
                        </a:moveTo>
                        <a:cubicBezTo>
                          <a:pt x="818598" y="-86607"/>
                          <a:pt x="883089" y="182689"/>
                          <a:pt x="1130498" y="260037"/>
                        </a:cubicBezTo>
                        <a:lnTo>
                          <a:pt x="1382543" y="312062"/>
                        </a:lnTo>
                        <a:lnTo>
                          <a:pt x="1551412" y="143193"/>
                        </a:lnTo>
                        <a:cubicBezTo>
                          <a:pt x="1582426" y="112178"/>
                          <a:pt x="1632711" y="112178"/>
                          <a:pt x="1663726" y="143193"/>
                        </a:cubicBezTo>
                        <a:lnTo>
                          <a:pt x="1663725" y="143193"/>
                        </a:lnTo>
                        <a:cubicBezTo>
                          <a:pt x="1694740" y="174208"/>
                          <a:pt x="1694740" y="224493"/>
                          <a:pt x="1663725" y="255507"/>
                        </a:cubicBezTo>
                        <a:lnTo>
                          <a:pt x="1449127" y="470104"/>
                        </a:lnTo>
                        <a:cubicBezTo>
                          <a:pt x="1433620" y="485611"/>
                          <a:pt x="1413295" y="493365"/>
                          <a:pt x="1392970" y="493365"/>
                        </a:cubicBezTo>
                        <a:lnTo>
                          <a:pt x="1386380" y="492082"/>
                        </a:lnTo>
                        <a:lnTo>
                          <a:pt x="666010" y="492082"/>
                        </a:lnTo>
                        <a:lnTo>
                          <a:pt x="322125" y="649893"/>
                        </a:lnTo>
                        <a:lnTo>
                          <a:pt x="0" y="346256"/>
                        </a:lnTo>
                        <a:cubicBezTo>
                          <a:pt x="116006" y="213032"/>
                          <a:pt x="178979" y="79157"/>
                          <a:pt x="388271" y="27992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664" name="グループ化 663"/>
              <p:cNvGrpSpPr/>
              <p:nvPr/>
            </p:nvGrpSpPr>
            <p:grpSpPr>
              <a:xfrm>
                <a:off x="1512777" y="3151903"/>
                <a:ext cx="185551" cy="320408"/>
                <a:chOff x="1841557" y="3146838"/>
                <a:chExt cx="172795" cy="298381"/>
              </a:xfrm>
            </p:grpSpPr>
            <p:sp>
              <p:nvSpPr>
                <p:cNvPr id="669" name="フリーフォーム 668"/>
                <p:cNvSpPr/>
                <p:nvPr/>
              </p:nvSpPr>
              <p:spPr bwMode="auto">
                <a:xfrm>
                  <a:off x="1841557" y="3146838"/>
                  <a:ext cx="172795" cy="298381"/>
                </a:xfrm>
                <a:custGeom>
                  <a:avLst/>
                  <a:gdLst>
                    <a:gd name="connsiteX0" fmla="*/ 116667 w 172795"/>
                    <a:gd name="connsiteY0" fmla="*/ 1856 h 298381"/>
                    <a:gd name="connsiteX1" fmla="*/ 164239 w 172795"/>
                    <a:gd name="connsiteY1" fmla="*/ 172516 h 298381"/>
                    <a:gd name="connsiteX2" fmla="*/ 37710 w 172795"/>
                    <a:gd name="connsiteY2" fmla="*/ 296525 h 298381"/>
                    <a:gd name="connsiteX3" fmla="*/ 6929 w 172795"/>
                    <a:gd name="connsiteY3" fmla="*/ 275868 h 298381"/>
                    <a:gd name="connsiteX4" fmla="*/ 0 w 172795"/>
                    <a:gd name="connsiteY4" fmla="*/ 261805 h 298381"/>
                    <a:gd name="connsiteX5" fmla="*/ 25192 w 172795"/>
                    <a:gd name="connsiteY5" fmla="*/ 228032 h 298381"/>
                    <a:gd name="connsiteX6" fmla="*/ 47399 w 172795"/>
                    <a:gd name="connsiteY6" fmla="*/ 172516 h 298381"/>
                    <a:gd name="connsiteX7" fmla="*/ 49818 w 172795"/>
                    <a:gd name="connsiteY7" fmla="*/ 61503 h 298381"/>
                    <a:gd name="connsiteX8" fmla="*/ 37538 w 172795"/>
                    <a:gd name="connsiteY8" fmla="*/ 36577 h 298381"/>
                    <a:gd name="connsiteX9" fmla="*/ 43550 w 172795"/>
                    <a:gd name="connsiteY9" fmla="*/ 28516 h 298381"/>
                    <a:gd name="connsiteX10" fmla="*/ 116667 w 172795"/>
                    <a:gd name="connsiteY10" fmla="*/ 1856 h 298381"/>
                    <a:gd name="connsiteX0" fmla="*/ 47399 w 172795"/>
                    <a:gd name="connsiteY0" fmla="*/ 172516 h 298381"/>
                    <a:gd name="connsiteX1" fmla="*/ 49818 w 172795"/>
                    <a:gd name="connsiteY1" fmla="*/ 61503 h 298381"/>
                    <a:gd name="connsiteX2" fmla="*/ 37538 w 172795"/>
                    <a:gd name="connsiteY2" fmla="*/ 36577 h 298381"/>
                    <a:gd name="connsiteX3" fmla="*/ 43550 w 172795"/>
                    <a:gd name="connsiteY3" fmla="*/ 28516 h 298381"/>
                    <a:gd name="connsiteX4" fmla="*/ 116667 w 172795"/>
                    <a:gd name="connsiteY4" fmla="*/ 1856 h 298381"/>
                    <a:gd name="connsiteX5" fmla="*/ 164239 w 172795"/>
                    <a:gd name="connsiteY5" fmla="*/ 172516 h 298381"/>
                    <a:gd name="connsiteX6" fmla="*/ 37710 w 172795"/>
                    <a:gd name="connsiteY6" fmla="*/ 296525 h 298381"/>
                    <a:gd name="connsiteX7" fmla="*/ 6929 w 172795"/>
                    <a:gd name="connsiteY7" fmla="*/ 275868 h 298381"/>
                    <a:gd name="connsiteX8" fmla="*/ 0 w 172795"/>
                    <a:gd name="connsiteY8" fmla="*/ 261805 h 298381"/>
                    <a:gd name="connsiteX9" fmla="*/ 25192 w 172795"/>
                    <a:gd name="connsiteY9" fmla="*/ 228032 h 298381"/>
                    <a:gd name="connsiteX10" fmla="*/ 138839 w 172795"/>
                    <a:gd name="connsiteY10" fmla="*/ 263956 h 298381"/>
                    <a:gd name="connsiteX0" fmla="*/ 47399 w 172795"/>
                    <a:gd name="connsiteY0" fmla="*/ 172516 h 298381"/>
                    <a:gd name="connsiteX1" fmla="*/ 49818 w 172795"/>
                    <a:gd name="connsiteY1" fmla="*/ 61503 h 298381"/>
                    <a:gd name="connsiteX2" fmla="*/ 37538 w 172795"/>
                    <a:gd name="connsiteY2" fmla="*/ 36577 h 298381"/>
                    <a:gd name="connsiteX3" fmla="*/ 43550 w 172795"/>
                    <a:gd name="connsiteY3" fmla="*/ 28516 h 298381"/>
                    <a:gd name="connsiteX4" fmla="*/ 116667 w 172795"/>
                    <a:gd name="connsiteY4" fmla="*/ 1856 h 298381"/>
                    <a:gd name="connsiteX5" fmla="*/ 164239 w 172795"/>
                    <a:gd name="connsiteY5" fmla="*/ 172516 h 298381"/>
                    <a:gd name="connsiteX6" fmla="*/ 37710 w 172795"/>
                    <a:gd name="connsiteY6" fmla="*/ 296525 h 298381"/>
                    <a:gd name="connsiteX7" fmla="*/ 6929 w 172795"/>
                    <a:gd name="connsiteY7" fmla="*/ 275868 h 298381"/>
                    <a:gd name="connsiteX8" fmla="*/ 0 w 172795"/>
                    <a:gd name="connsiteY8" fmla="*/ 261805 h 298381"/>
                    <a:gd name="connsiteX9" fmla="*/ 25192 w 172795"/>
                    <a:gd name="connsiteY9" fmla="*/ 228032 h 298381"/>
                    <a:gd name="connsiteX0" fmla="*/ 49818 w 172795"/>
                    <a:gd name="connsiteY0" fmla="*/ 61503 h 298381"/>
                    <a:gd name="connsiteX1" fmla="*/ 37538 w 172795"/>
                    <a:gd name="connsiteY1" fmla="*/ 36577 h 298381"/>
                    <a:gd name="connsiteX2" fmla="*/ 43550 w 172795"/>
                    <a:gd name="connsiteY2" fmla="*/ 28516 h 298381"/>
                    <a:gd name="connsiteX3" fmla="*/ 116667 w 172795"/>
                    <a:gd name="connsiteY3" fmla="*/ 1856 h 298381"/>
                    <a:gd name="connsiteX4" fmla="*/ 164239 w 172795"/>
                    <a:gd name="connsiteY4" fmla="*/ 172516 h 298381"/>
                    <a:gd name="connsiteX5" fmla="*/ 37710 w 172795"/>
                    <a:gd name="connsiteY5" fmla="*/ 296525 h 298381"/>
                    <a:gd name="connsiteX6" fmla="*/ 6929 w 172795"/>
                    <a:gd name="connsiteY6" fmla="*/ 275868 h 298381"/>
                    <a:gd name="connsiteX7" fmla="*/ 0 w 172795"/>
                    <a:gd name="connsiteY7" fmla="*/ 261805 h 298381"/>
                    <a:gd name="connsiteX8" fmla="*/ 25192 w 172795"/>
                    <a:gd name="connsiteY8" fmla="*/ 228032 h 298381"/>
                    <a:gd name="connsiteX0" fmla="*/ 37538 w 172795"/>
                    <a:gd name="connsiteY0" fmla="*/ 36577 h 298381"/>
                    <a:gd name="connsiteX1" fmla="*/ 43550 w 172795"/>
                    <a:gd name="connsiteY1" fmla="*/ 28516 h 298381"/>
                    <a:gd name="connsiteX2" fmla="*/ 116667 w 172795"/>
                    <a:gd name="connsiteY2" fmla="*/ 1856 h 298381"/>
                    <a:gd name="connsiteX3" fmla="*/ 164239 w 172795"/>
                    <a:gd name="connsiteY3" fmla="*/ 172516 h 298381"/>
                    <a:gd name="connsiteX4" fmla="*/ 37710 w 172795"/>
                    <a:gd name="connsiteY4" fmla="*/ 296525 h 298381"/>
                    <a:gd name="connsiteX5" fmla="*/ 6929 w 172795"/>
                    <a:gd name="connsiteY5" fmla="*/ 275868 h 298381"/>
                    <a:gd name="connsiteX6" fmla="*/ 0 w 172795"/>
                    <a:gd name="connsiteY6" fmla="*/ 261805 h 298381"/>
                    <a:gd name="connsiteX7" fmla="*/ 25192 w 172795"/>
                    <a:gd name="connsiteY7" fmla="*/ 228032 h 298381"/>
                    <a:gd name="connsiteX0" fmla="*/ 37538 w 172795"/>
                    <a:gd name="connsiteY0" fmla="*/ 36577 h 298381"/>
                    <a:gd name="connsiteX1" fmla="*/ 43550 w 172795"/>
                    <a:gd name="connsiteY1" fmla="*/ 28516 h 298381"/>
                    <a:gd name="connsiteX2" fmla="*/ 116667 w 172795"/>
                    <a:gd name="connsiteY2" fmla="*/ 1856 h 298381"/>
                    <a:gd name="connsiteX3" fmla="*/ 164239 w 172795"/>
                    <a:gd name="connsiteY3" fmla="*/ 172516 h 298381"/>
                    <a:gd name="connsiteX4" fmla="*/ 37710 w 172795"/>
                    <a:gd name="connsiteY4" fmla="*/ 296525 h 298381"/>
                    <a:gd name="connsiteX5" fmla="*/ 6929 w 172795"/>
                    <a:gd name="connsiteY5" fmla="*/ 275868 h 298381"/>
                    <a:gd name="connsiteX6" fmla="*/ 0 w 172795"/>
                    <a:gd name="connsiteY6" fmla="*/ 261805 h 2983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72795" h="298381">
                      <a:moveTo>
                        <a:pt x="37538" y="36577"/>
                      </a:moveTo>
                      <a:lnTo>
                        <a:pt x="43550" y="28516"/>
                      </a:lnTo>
                      <a:cubicBezTo>
                        <a:pt x="66447" y="6075"/>
                        <a:pt x="92629" y="-4585"/>
                        <a:pt x="116667" y="1856"/>
                      </a:cubicBezTo>
                      <a:cubicBezTo>
                        <a:pt x="164743" y="14738"/>
                        <a:pt x="186042" y="91145"/>
                        <a:pt x="164239" y="172516"/>
                      </a:cubicBezTo>
                      <a:cubicBezTo>
                        <a:pt x="142436" y="253886"/>
                        <a:pt x="85786" y="309407"/>
                        <a:pt x="37710" y="296525"/>
                      </a:cubicBezTo>
                      <a:cubicBezTo>
                        <a:pt x="25691" y="293305"/>
                        <a:pt x="15346" y="286114"/>
                        <a:pt x="6929" y="275868"/>
                      </a:cubicBezTo>
                      <a:lnTo>
                        <a:pt x="0" y="261805"/>
                      </a:lnTo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70" name="フリーフォーム 669"/>
                <p:cNvSpPr/>
                <p:nvPr/>
              </p:nvSpPr>
              <p:spPr bwMode="auto">
                <a:xfrm>
                  <a:off x="1844901" y="3198495"/>
                  <a:ext cx="129959" cy="195068"/>
                </a:xfrm>
                <a:custGeom>
                  <a:avLst/>
                  <a:gdLst>
                    <a:gd name="connsiteX0" fmla="*/ 116667 w 172795"/>
                    <a:gd name="connsiteY0" fmla="*/ 1856 h 298381"/>
                    <a:gd name="connsiteX1" fmla="*/ 164239 w 172795"/>
                    <a:gd name="connsiteY1" fmla="*/ 172516 h 298381"/>
                    <a:gd name="connsiteX2" fmla="*/ 37710 w 172795"/>
                    <a:gd name="connsiteY2" fmla="*/ 296525 h 298381"/>
                    <a:gd name="connsiteX3" fmla="*/ 6929 w 172795"/>
                    <a:gd name="connsiteY3" fmla="*/ 275868 h 298381"/>
                    <a:gd name="connsiteX4" fmla="*/ 0 w 172795"/>
                    <a:gd name="connsiteY4" fmla="*/ 261805 h 298381"/>
                    <a:gd name="connsiteX5" fmla="*/ 25192 w 172795"/>
                    <a:gd name="connsiteY5" fmla="*/ 228032 h 298381"/>
                    <a:gd name="connsiteX6" fmla="*/ 47399 w 172795"/>
                    <a:gd name="connsiteY6" fmla="*/ 172516 h 298381"/>
                    <a:gd name="connsiteX7" fmla="*/ 49818 w 172795"/>
                    <a:gd name="connsiteY7" fmla="*/ 61503 h 298381"/>
                    <a:gd name="connsiteX8" fmla="*/ 37538 w 172795"/>
                    <a:gd name="connsiteY8" fmla="*/ 36577 h 298381"/>
                    <a:gd name="connsiteX9" fmla="*/ 43550 w 172795"/>
                    <a:gd name="connsiteY9" fmla="*/ 28516 h 298381"/>
                    <a:gd name="connsiteX10" fmla="*/ 116667 w 172795"/>
                    <a:gd name="connsiteY10" fmla="*/ 1856 h 298381"/>
                    <a:gd name="connsiteX0" fmla="*/ 47399 w 172795"/>
                    <a:gd name="connsiteY0" fmla="*/ 172516 h 298381"/>
                    <a:gd name="connsiteX1" fmla="*/ 49818 w 172795"/>
                    <a:gd name="connsiteY1" fmla="*/ 61503 h 298381"/>
                    <a:gd name="connsiteX2" fmla="*/ 37538 w 172795"/>
                    <a:gd name="connsiteY2" fmla="*/ 36577 h 298381"/>
                    <a:gd name="connsiteX3" fmla="*/ 43550 w 172795"/>
                    <a:gd name="connsiteY3" fmla="*/ 28516 h 298381"/>
                    <a:gd name="connsiteX4" fmla="*/ 116667 w 172795"/>
                    <a:gd name="connsiteY4" fmla="*/ 1856 h 298381"/>
                    <a:gd name="connsiteX5" fmla="*/ 164239 w 172795"/>
                    <a:gd name="connsiteY5" fmla="*/ 172516 h 298381"/>
                    <a:gd name="connsiteX6" fmla="*/ 37710 w 172795"/>
                    <a:gd name="connsiteY6" fmla="*/ 296525 h 298381"/>
                    <a:gd name="connsiteX7" fmla="*/ 6929 w 172795"/>
                    <a:gd name="connsiteY7" fmla="*/ 275868 h 298381"/>
                    <a:gd name="connsiteX8" fmla="*/ 0 w 172795"/>
                    <a:gd name="connsiteY8" fmla="*/ 261805 h 298381"/>
                    <a:gd name="connsiteX9" fmla="*/ 25192 w 172795"/>
                    <a:gd name="connsiteY9" fmla="*/ 228032 h 298381"/>
                    <a:gd name="connsiteX10" fmla="*/ 138839 w 172795"/>
                    <a:gd name="connsiteY10" fmla="*/ 263956 h 298381"/>
                    <a:gd name="connsiteX0" fmla="*/ 47399 w 172795"/>
                    <a:gd name="connsiteY0" fmla="*/ 172516 h 298381"/>
                    <a:gd name="connsiteX1" fmla="*/ 49818 w 172795"/>
                    <a:gd name="connsiteY1" fmla="*/ 61503 h 298381"/>
                    <a:gd name="connsiteX2" fmla="*/ 37538 w 172795"/>
                    <a:gd name="connsiteY2" fmla="*/ 36577 h 298381"/>
                    <a:gd name="connsiteX3" fmla="*/ 43550 w 172795"/>
                    <a:gd name="connsiteY3" fmla="*/ 28516 h 298381"/>
                    <a:gd name="connsiteX4" fmla="*/ 116667 w 172795"/>
                    <a:gd name="connsiteY4" fmla="*/ 1856 h 298381"/>
                    <a:gd name="connsiteX5" fmla="*/ 164239 w 172795"/>
                    <a:gd name="connsiteY5" fmla="*/ 172516 h 298381"/>
                    <a:gd name="connsiteX6" fmla="*/ 37710 w 172795"/>
                    <a:gd name="connsiteY6" fmla="*/ 296525 h 298381"/>
                    <a:gd name="connsiteX7" fmla="*/ 6929 w 172795"/>
                    <a:gd name="connsiteY7" fmla="*/ 275868 h 298381"/>
                    <a:gd name="connsiteX8" fmla="*/ 0 w 172795"/>
                    <a:gd name="connsiteY8" fmla="*/ 261805 h 298381"/>
                    <a:gd name="connsiteX9" fmla="*/ 25192 w 172795"/>
                    <a:gd name="connsiteY9" fmla="*/ 228032 h 298381"/>
                    <a:gd name="connsiteX0" fmla="*/ 49818 w 172795"/>
                    <a:gd name="connsiteY0" fmla="*/ 61503 h 298381"/>
                    <a:gd name="connsiteX1" fmla="*/ 37538 w 172795"/>
                    <a:gd name="connsiteY1" fmla="*/ 36577 h 298381"/>
                    <a:gd name="connsiteX2" fmla="*/ 43550 w 172795"/>
                    <a:gd name="connsiteY2" fmla="*/ 28516 h 298381"/>
                    <a:gd name="connsiteX3" fmla="*/ 116667 w 172795"/>
                    <a:gd name="connsiteY3" fmla="*/ 1856 h 298381"/>
                    <a:gd name="connsiteX4" fmla="*/ 164239 w 172795"/>
                    <a:gd name="connsiteY4" fmla="*/ 172516 h 298381"/>
                    <a:gd name="connsiteX5" fmla="*/ 37710 w 172795"/>
                    <a:gd name="connsiteY5" fmla="*/ 296525 h 298381"/>
                    <a:gd name="connsiteX6" fmla="*/ 6929 w 172795"/>
                    <a:gd name="connsiteY6" fmla="*/ 275868 h 298381"/>
                    <a:gd name="connsiteX7" fmla="*/ 0 w 172795"/>
                    <a:gd name="connsiteY7" fmla="*/ 261805 h 298381"/>
                    <a:gd name="connsiteX8" fmla="*/ 25192 w 172795"/>
                    <a:gd name="connsiteY8" fmla="*/ 228032 h 298381"/>
                    <a:gd name="connsiteX0" fmla="*/ 37538 w 172795"/>
                    <a:gd name="connsiteY0" fmla="*/ 36577 h 298381"/>
                    <a:gd name="connsiteX1" fmla="*/ 43550 w 172795"/>
                    <a:gd name="connsiteY1" fmla="*/ 28516 h 298381"/>
                    <a:gd name="connsiteX2" fmla="*/ 116667 w 172795"/>
                    <a:gd name="connsiteY2" fmla="*/ 1856 h 298381"/>
                    <a:gd name="connsiteX3" fmla="*/ 164239 w 172795"/>
                    <a:gd name="connsiteY3" fmla="*/ 172516 h 298381"/>
                    <a:gd name="connsiteX4" fmla="*/ 37710 w 172795"/>
                    <a:gd name="connsiteY4" fmla="*/ 296525 h 298381"/>
                    <a:gd name="connsiteX5" fmla="*/ 6929 w 172795"/>
                    <a:gd name="connsiteY5" fmla="*/ 275868 h 298381"/>
                    <a:gd name="connsiteX6" fmla="*/ 0 w 172795"/>
                    <a:gd name="connsiteY6" fmla="*/ 261805 h 298381"/>
                    <a:gd name="connsiteX7" fmla="*/ 25192 w 172795"/>
                    <a:gd name="connsiteY7" fmla="*/ 228032 h 298381"/>
                    <a:gd name="connsiteX0" fmla="*/ 37538 w 172795"/>
                    <a:gd name="connsiteY0" fmla="*/ 36577 h 298381"/>
                    <a:gd name="connsiteX1" fmla="*/ 43550 w 172795"/>
                    <a:gd name="connsiteY1" fmla="*/ 28516 h 298381"/>
                    <a:gd name="connsiteX2" fmla="*/ 116667 w 172795"/>
                    <a:gd name="connsiteY2" fmla="*/ 1856 h 298381"/>
                    <a:gd name="connsiteX3" fmla="*/ 164239 w 172795"/>
                    <a:gd name="connsiteY3" fmla="*/ 172516 h 298381"/>
                    <a:gd name="connsiteX4" fmla="*/ 37710 w 172795"/>
                    <a:gd name="connsiteY4" fmla="*/ 296525 h 298381"/>
                    <a:gd name="connsiteX5" fmla="*/ 6929 w 172795"/>
                    <a:gd name="connsiteY5" fmla="*/ 275868 h 298381"/>
                    <a:gd name="connsiteX6" fmla="*/ 0 w 172795"/>
                    <a:gd name="connsiteY6" fmla="*/ 261805 h 2983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72795" h="298381">
                      <a:moveTo>
                        <a:pt x="37538" y="36577"/>
                      </a:moveTo>
                      <a:lnTo>
                        <a:pt x="43550" y="28516"/>
                      </a:lnTo>
                      <a:cubicBezTo>
                        <a:pt x="66447" y="6075"/>
                        <a:pt x="92629" y="-4585"/>
                        <a:pt x="116667" y="1856"/>
                      </a:cubicBezTo>
                      <a:cubicBezTo>
                        <a:pt x="164743" y="14738"/>
                        <a:pt x="186042" y="91145"/>
                        <a:pt x="164239" y="172516"/>
                      </a:cubicBezTo>
                      <a:cubicBezTo>
                        <a:pt x="142436" y="253886"/>
                        <a:pt x="85786" y="309407"/>
                        <a:pt x="37710" y="296525"/>
                      </a:cubicBezTo>
                      <a:cubicBezTo>
                        <a:pt x="25691" y="293305"/>
                        <a:pt x="15346" y="286114"/>
                        <a:pt x="6929" y="275868"/>
                      </a:cubicBezTo>
                      <a:lnTo>
                        <a:pt x="0" y="261805"/>
                      </a:lnTo>
                    </a:path>
                  </a:pathLst>
                </a:cu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</p:grpSp>
          <p:sp>
            <p:nvSpPr>
              <p:cNvPr id="665" name="片側の 2 つの角を丸めた四角形 544"/>
              <p:cNvSpPr/>
              <p:nvPr/>
            </p:nvSpPr>
            <p:spPr>
              <a:xfrm rot="7200000" flipH="1">
                <a:off x="1620912" y="3690867"/>
                <a:ext cx="230509" cy="549004"/>
              </a:xfrm>
              <a:custGeom>
                <a:avLst/>
                <a:gdLst>
                  <a:gd name="connsiteX0" fmla="*/ 114728 w 229456"/>
                  <a:gd name="connsiteY0" fmla="*/ 0 h 549004"/>
                  <a:gd name="connsiteX1" fmla="*/ 114728 w 229456"/>
                  <a:gd name="connsiteY1" fmla="*/ 0 h 549004"/>
                  <a:gd name="connsiteX2" fmla="*/ 229456 w 229456"/>
                  <a:gd name="connsiteY2" fmla="*/ 114728 h 549004"/>
                  <a:gd name="connsiteX3" fmla="*/ 229456 w 229456"/>
                  <a:gd name="connsiteY3" fmla="*/ 549004 h 549004"/>
                  <a:gd name="connsiteX4" fmla="*/ 229456 w 229456"/>
                  <a:gd name="connsiteY4" fmla="*/ 549004 h 549004"/>
                  <a:gd name="connsiteX5" fmla="*/ 0 w 229456"/>
                  <a:gd name="connsiteY5" fmla="*/ 549004 h 549004"/>
                  <a:gd name="connsiteX6" fmla="*/ 0 w 229456"/>
                  <a:gd name="connsiteY6" fmla="*/ 549004 h 549004"/>
                  <a:gd name="connsiteX7" fmla="*/ 0 w 229456"/>
                  <a:gd name="connsiteY7" fmla="*/ 114728 h 549004"/>
                  <a:gd name="connsiteX8" fmla="*/ 114728 w 229456"/>
                  <a:gd name="connsiteY8" fmla="*/ 0 h 549004"/>
                  <a:gd name="connsiteX0" fmla="*/ 115781 w 230509"/>
                  <a:gd name="connsiteY0" fmla="*/ 0 h 549004"/>
                  <a:gd name="connsiteX1" fmla="*/ 115781 w 230509"/>
                  <a:gd name="connsiteY1" fmla="*/ 0 h 549004"/>
                  <a:gd name="connsiteX2" fmla="*/ 230509 w 230509"/>
                  <a:gd name="connsiteY2" fmla="*/ 114728 h 549004"/>
                  <a:gd name="connsiteX3" fmla="*/ 230509 w 230509"/>
                  <a:gd name="connsiteY3" fmla="*/ 549004 h 549004"/>
                  <a:gd name="connsiteX4" fmla="*/ 230509 w 230509"/>
                  <a:gd name="connsiteY4" fmla="*/ 549004 h 549004"/>
                  <a:gd name="connsiteX5" fmla="*/ 1053 w 230509"/>
                  <a:gd name="connsiteY5" fmla="*/ 549004 h 549004"/>
                  <a:gd name="connsiteX6" fmla="*/ 1053 w 230509"/>
                  <a:gd name="connsiteY6" fmla="*/ 549004 h 549004"/>
                  <a:gd name="connsiteX7" fmla="*/ 0 w 230509"/>
                  <a:gd name="connsiteY7" fmla="*/ 344872 h 549004"/>
                  <a:gd name="connsiteX8" fmla="*/ 1053 w 230509"/>
                  <a:gd name="connsiteY8" fmla="*/ 114728 h 549004"/>
                  <a:gd name="connsiteX9" fmla="*/ 115781 w 230509"/>
                  <a:gd name="connsiteY9" fmla="*/ 0 h 549004"/>
                  <a:gd name="connsiteX0" fmla="*/ 1053 w 230509"/>
                  <a:gd name="connsiteY0" fmla="*/ 549004 h 640444"/>
                  <a:gd name="connsiteX1" fmla="*/ 0 w 230509"/>
                  <a:gd name="connsiteY1" fmla="*/ 344872 h 640444"/>
                  <a:gd name="connsiteX2" fmla="*/ 1053 w 230509"/>
                  <a:gd name="connsiteY2" fmla="*/ 114728 h 640444"/>
                  <a:gd name="connsiteX3" fmla="*/ 115781 w 230509"/>
                  <a:gd name="connsiteY3" fmla="*/ 0 h 640444"/>
                  <a:gd name="connsiteX4" fmla="*/ 115781 w 230509"/>
                  <a:gd name="connsiteY4" fmla="*/ 0 h 640444"/>
                  <a:gd name="connsiteX5" fmla="*/ 230509 w 230509"/>
                  <a:gd name="connsiteY5" fmla="*/ 114728 h 640444"/>
                  <a:gd name="connsiteX6" fmla="*/ 230509 w 230509"/>
                  <a:gd name="connsiteY6" fmla="*/ 549004 h 640444"/>
                  <a:gd name="connsiteX7" fmla="*/ 230509 w 230509"/>
                  <a:gd name="connsiteY7" fmla="*/ 549004 h 640444"/>
                  <a:gd name="connsiteX8" fmla="*/ 1053 w 230509"/>
                  <a:gd name="connsiteY8" fmla="*/ 549004 h 640444"/>
                  <a:gd name="connsiteX9" fmla="*/ 92493 w 230509"/>
                  <a:gd name="connsiteY9" fmla="*/ 640444 h 640444"/>
                  <a:gd name="connsiteX0" fmla="*/ 1053 w 230509"/>
                  <a:gd name="connsiteY0" fmla="*/ 549004 h 549004"/>
                  <a:gd name="connsiteX1" fmla="*/ 0 w 230509"/>
                  <a:gd name="connsiteY1" fmla="*/ 344872 h 549004"/>
                  <a:gd name="connsiteX2" fmla="*/ 1053 w 230509"/>
                  <a:gd name="connsiteY2" fmla="*/ 114728 h 549004"/>
                  <a:gd name="connsiteX3" fmla="*/ 115781 w 230509"/>
                  <a:gd name="connsiteY3" fmla="*/ 0 h 549004"/>
                  <a:gd name="connsiteX4" fmla="*/ 115781 w 230509"/>
                  <a:gd name="connsiteY4" fmla="*/ 0 h 549004"/>
                  <a:gd name="connsiteX5" fmla="*/ 230509 w 230509"/>
                  <a:gd name="connsiteY5" fmla="*/ 114728 h 549004"/>
                  <a:gd name="connsiteX6" fmla="*/ 230509 w 230509"/>
                  <a:gd name="connsiteY6" fmla="*/ 549004 h 549004"/>
                  <a:gd name="connsiteX7" fmla="*/ 230509 w 230509"/>
                  <a:gd name="connsiteY7" fmla="*/ 549004 h 549004"/>
                  <a:gd name="connsiteX8" fmla="*/ 1053 w 230509"/>
                  <a:gd name="connsiteY8" fmla="*/ 549004 h 549004"/>
                  <a:gd name="connsiteX0" fmla="*/ 1053 w 230509"/>
                  <a:gd name="connsiteY0" fmla="*/ 549004 h 549004"/>
                  <a:gd name="connsiteX1" fmla="*/ 0 w 230509"/>
                  <a:gd name="connsiteY1" fmla="*/ 344872 h 549004"/>
                  <a:gd name="connsiteX2" fmla="*/ 1053 w 230509"/>
                  <a:gd name="connsiteY2" fmla="*/ 114728 h 549004"/>
                  <a:gd name="connsiteX3" fmla="*/ 115781 w 230509"/>
                  <a:gd name="connsiteY3" fmla="*/ 0 h 549004"/>
                  <a:gd name="connsiteX4" fmla="*/ 115781 w 230509"/>
                  <a:gd name="connsiteY4" fmla="*/ 0 h 549004"/>
                  <a:gd name="connsiteX5" fmla="*/ 230509 w 230509"/>
                  <a:gd name="connsiteY5" fmla="*/ 114728 h 549004"/>
                  <a:gd name="connsiteX6" fmla="*/ 230509 w 230509"/>
                  <a:gd name="connsiteY6" fmla="*/ 549004 h 549004"/>
                  <a:gd name="connsiteX7" fmla="*/ 230509 w 230509"/>
                  <a:gd name="connsiteY7" fmla="*/ 549004 h 549004"/>
                  <a:gd name="connsiteX0" fmla="*/ 0 w 230509"/>
                  <a:gd name="connsiteY0" fmla="*/ 344872 h 549004"/>
                  <a:gd name="connsiteX1" fmla="*/ 1053 w 230509"/>
                  <a:gd name="connsiteY1" fmla="*/ 114728 h 549004"/>
                  <a:gd name="connsiteX2" fmla="*/ 115781 w 230509"/>
                  <a:gd name="connsiteY2" fmla="*/ 0 h 549004"/>
                  <a:gd name="connsiteX3" fmla="*/ 115781 w 230509"/>
                  <a:gd name="connsiteY3" fmla="*/ 0 h 549004"/>
                  <a:gd name="connsiteX4" fmla="*/ 230509 w 230509"/>
                  <a:gd name="connsiteY4" fmla="*/ 114728 h 549004"/>
                  <a:gd name="connsiteX5" fmla="*/ 230509 w 230509"/>
                  <a:gd name="connsiteY5" fmla="*/ 549004 h 549004"/>
                  <a:gd name="connsiteX6" fmla="*/ 230509 w 230509"/>
                  <a:gd name="connsiteY6" fmla="*/ 549004 h 5490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30509" h="549004">
                    <a:moveTo>
                      <a:pt x="0" y="344872"/>
                    </a:moveTo>
                    <a:lnTo>
                      <a:pt x="1053" y="114728"/>
                    </a:lnTo>
                    <a:cubicBezTo>
                      <a:pt x="1053" y="51365"/>
                      <a:pt x="52418" y="0"/>
                      <a:pt x="115781" y="0"/>
                    </a:cubicBezTo>
                    <a:lnTo>
                      <a:pt x="115781" y="0"/>
                    </a:lnTo>
                    <a:cubicBezTo>
                      <a:pt x="179144" y="0"/>
                      <a:pt x="230509" y="51365"/>
                      <a:pt x="230509" y="114728"/>
                    </a:cubicBezTo>
                    <a:lnTo>
                      <a:pt x="230509" y="549004"/>
                    </a:lnTo>
                    <a:lnTo>
                      <a:pt x="230509" y="549004"/>
                    </a:lnTo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666" name="グループ化 665"/>
              <p:cNvGrpSpPr/>
              <p:nvPr/>
            </p:nvGrpSpPr>
            <p:grpSpPr>
              <a:xfrm rot="19292201">
                <a:off x="1650587" y="3477414"/>
                <a:ext cx="304652" cy="682163"/>
                <a:chOff x="1550778" y="3748466"/>
                <a:chExt cx="304652" cy="682163"/>
              </a:xfrm>
            </p:grpSpPr>
            <p:sp>
              <p:nvSpPr>
                <p:cNvPr id="667" name="台形 666"/>
                <p:cNvSpPr/>
                <p:nvPr/>
              </p:nvSpPr>
              <p:spPr>
                <a:xfrm rot="840162" flipH="1">
                  <a:off x="1643988" y="3748466"/>
                  <a:ext cx="211442" cy="106629"/>
                </a:xfrm>
                <a:prstGeom prst="trapezoid">
                  <a:avLst>
                    <a:gd name="adj" fmla="val 13602"/>
                  </a:avLst>
                </a:prstGeom>
                <a:solidFill>
                  <a:schemeClr val="bg1">
                    <a:lumMod val="8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68" name="片側の 2 つの角を丸めた四角形 667"/>
                <p:cNvSpPr/>
                <p:nvPr/>
              </p:nvSpPr>
              <p:spPr>
                <a:xfrm rot="11656183" flipH="1">
                  <a:off x="1550778" y="3835529"/>
                  <a:ext cx="229456" cy="595100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chemeClr val="bg1">
                    <a:lumMod val="5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642" name="グループ化 641"/>
            <p:cNvGrpSpPr/>
            <p:nvPr/>
          </p:nvGrpSpPr>
          <p:grpSpPr>
            <a:xfrm>
              <a:off x="349470" y="3474367"/>
              <a:ext cx="1740429" cy="1081299"/>
              <a:chOff x="349470" y="1523647"/>
              <a:chExt cx="1740429" cy="1081299"/>
            </a:xfrm>
          </p:grpSpPr>
          <p:grpSp>
            <p:nvGrpSpPr>
              <p:cNvPr id="643" name="グループ化 642"/>
              <p:cNvGrpSpPr/>
              <p:nvPr/>
            </p:nvGrpSpPr>
            <p:grpSpPr>
              <a:xfrm>
                <a:off x="362875" y="1523647"/>
                <a:ext cx="1710190" cy="918569"/>
                <a:chOff x="2221770" y="1523647"/>
                <a:chExt cx="1710190" cy="918569"/>
              </a:xfrm>
            </p:grpSpPr>
            <p:grpSp>
              <p:nvGrpSpPr>
                <p:cNvPr id="652" name="グループ化 651"/>
                <p:cNvGrpSpPr/>
                <p:nvPr/>
              </p:nvGrpSpPr>
              <p:grpSpPr>
                <a:xfrm>
                  <a:off x="2942857" y="1523647"/>
                  <a:ext cx="150957" cy="260257"/>
                  <a:chOff x="2728691" y="1434962"/>
                  <a:chExt cx="464297" cy="800471"/>
                </a:xfrm>
                <a:solidFill>
                  <a:schemeClr val="bg1">
                    <a:lumMod val="85000"/>
                  </a:schemeClr>
                </a:solidFill>
              </p:grpSpPr>
              <p:sp>
                <p:nvSpPr>
                  <p:cNvPr id="657" name="楕円 656"/>
                  <p:cNvSpPr/>
                  <p:nvPr/>
                </p:nvSpPr>
                <p:spPr bwMode="auto">
                  <a:xfrm>
                    <a:off x="2848327" y="1434962"/>
                    <a:ext cx="225024" cy="236028"/>
                  </a:xfrm>
                  <a:prstGeom prst="ellipse">
                    <a:avLst/>
                  </a:prstGeom>
                  <a:pattFill prst="openDmnd">
                    <a:fgClr>
                      <a:schemeClr val="tx1">
                        <a:lumMod val="85000"/>
                        <a:lumOff val="15000"/>
                      </a:schemeClr>
                    </a:fgClr>
                    <a:bgClr>
                      <a:schemeClr val="bg2">
                        <a:lumMod val="60000"/>
                        <a:lumOff val="40000"/>
                      </a:schemeClr>
                    </a:bgClr>
                  </a:patt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58" name="角丸四角形 657"/>
                  <p:cNvSpPr/>
                  <p:nvPr/>
                </p:nvSpPr>
                <p:spPr bwMode="auto">
                  <a:xfrm>
                    <a:off x="2934638" y="1497774"/>
                    <a:ext cx="52402" cy="654143"/>
                  </a:xfrm>
                  <a:prstGeom prst="roundRect">
                    <a:avLst>
                      <a:gd name="adj" fmla="val 50000"/>
                    </a:avLst>
                  </a:prstGeom>
                  <a:pattFill prst="dkHorz">
                    <a:fgClr>
                      <a:schemeClr val="bg1">
                        <a:lumMod val="85000"/>
                      </a:schemeClr>
                    </a:fgClr>
                    <a:bgClr>
                      <a:schemeClr val="accent3">
                        <a:lumMod val="65000"/>
                      </a:schemeClr>
                    </a:bgClr>
                  </a:patt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659" name="グループ化 658"/>
                  <p:cNvGrpSpPr/>
                  <p:nvPr/>
                </p:nvGrpSpPr>
                <p:grpSpPr>
                  <a:xfrm>
                    <a:off x="2728691" y="2132750"/>
                    <a:ext cx="464297" cy="102683"/>
                    <a:chOff x="5900186" y="2651761"/>
                    <a:chExt cx="461940" cy="102162"/>
                  </a:xfrm>
                  <a:grpFill/>
                </p:grpSpPr>
                <p:sp>
                  <p:nvSpPr>
                    <p:cNvPr id="660" name="片側の 2 つの角を丸めた四角形 659"/>
                    <p:cNvSpPr/>
                    <p:nvPr/>
                  </p:nvSpPr>
                  <p:spPr bwMode="auto">
                    <a:xfrm>
                      <a:off x="5949471" y="2651761"/>
                      <a:ext cx="363370" cy="82406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chemeClr val="tx1">
                        <a:lumMod val="75000"/>
                        <a:lumOff val="25000"/>
                      </a:schemeClr>
                    </a:solid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61" name="片側の 2 つの角を丸めた四角形 660"/>
                    <p:cNvSpPr/>
                    <p:nvPr/>
                  </p:nvSpPr>
                  <p:spPr bwMode="auto">
                    <a:xfrm>
                      <a:off x="5900186" y="2708204"/>
                      <a:ext cx="461940" cy="45719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chemeClr val="tx1"/>
                    </a:solid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  <p:sp>
              <p:nvSpPr>
                <p:cNvPr id="653" name="角丸四角形 652"/>
                <p:cNvSpPr/>
                <p:nvPr/>
              </p:nvSpPr>
              <p:spPr bwMode="auto">
                <a:xfrm>
                  <a:off x="2810516" y="1758506"/>
                  <a:ext cx="83908" cy="28965"/>
                </a:xfrm>
                <a:prstGeom prst="roundRect">
                  <a:avLst/>
                </a:prstGeom>
                <a:solidFill>
                  <a:schemeClr val="bg1">
                    <a:lumMod val="65000"/>
                  </a:schemeClr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4" name="正方形/長方形 72"/>
                <p:cNvSpPr/>
                <p:nvPr/>
              </p:nvSpPr>
              <p:spPr bwMode="auto">
                <a:xfrm>
                  <a:off x="2283584" y="1824993"/>
                  <a:ext cx="1586562" cy="617223"/>
                </a:xfrm>
                <a:custGeom>
                  <a:avLst/>
                  <a:gdLst>
                    <a:gd name="connsiteX0" fmla="*/ 0 w 3123486"/>
                    <a:gd name="connsiteY0" fmla="*/ 0 h 1215135"/>
                    <a:gd name="connsiteX1" fmla="*/ 3123486 w 3123486"/>
                    <a:gd name="connsiteY1" fmla="*/ 0 h 1215135"/>
                    <a:gd name="connsiteX2" fmla="*/ 3123486 w 3123486"/>
                    <a:gd name="connsiteY2" fmla="*/ 1215135 h 1215135"/>
                    <a:gd name="connsiteX3" fmla="*/ 0 w 3123486"/>
                    <a:gd name="connsiteY3" fmla="*/ 1215135 h 1215135"/>
                    <a:gd name="connsiteX4" fmla="*/ 0 w 3123486"/>
                    <a:gd name="connsiteY4" fmla="*/ 0 h 1215135"/>
                    <a:gd name="connsiteX0" fmla="*/ 0 w 3123486"/>
                    <a:gd name="connsiteY0" fmla="*/ 0 h 1215135"/>
                    <a:gd name="connsiteX1" fmla="*/ 3123486 w 3123486"/>
                    <a:gd name="connsiteY1" fmla="*/ 0 h 1215135"/>
                    <a:gd name="connsiteX2" fmla="*/ 3123486 w 3123486"/>
                    <a:gd name="connsiteY2" fmla="*/ 1215135 h 1215135"/>
                    <a:gd name="connsiteX3" fmla="*/ 1629965 w 3123486"/>
                    <a:gd name="connsiteY3" fmla="*/ 1209905 h 1215135"/>
                    <a:gd name="connsiteX4" fmla="*/ 0 w 3123486"/>
                    <a:gd name="connsiteY4" fmla="*/ 1215135 h 1215135"/>
                    <a:gd name="connsiteX5" fmla="*/ 0 w 3123486"/>
                    <a:gd name="connsiteY5" fmla="*/ 0 h 1215135"/>
                    <a:gd name="connsiteX0" fmla="*/ 1629965 w 3123486"/>
                    <a:gd name="connsiteY0" fmla="*/ 1209905 h 1301345"/>
                    <a:gd name="connsiteX1" fmla="*/ 0 w 3123486"/>
                    <a:gd name="connsiteY1" fmla="*/ 1215135 h 1301345"/>
                    <a:gd name="connsiteX2" fmla="*/ 0 w 3123486"/>
                    <a:gd name="connsiteY2" fmla="*/ 0 h 1301345"/>
                    <a:gd name="connsiteX3" fmla="*/ 3123486 w 3123486"/>
                    <a:gd name="connsiteY3" fmla="*/ 0 h 1301345"/>
                    <a:gd name="connsiteX4" fmla="*/ 3123486 w 3123486"/>
                    <a:gd name="connsiteY4" fmla="*/ 1215135 h 1301345"/>
                    <a:gd name="connsiteX5" fmla="*/ 1721405 w 3123486"/>
                    <a:gd name="connsiteY5" fmla="*/ 1301345 h 1301345"/>
                    <a:gd name="connsiteX0" fmla="*/ 1629965 w 3123486"/>
                    <a:gd name="connsiteY0" fmla="*/ 1209905 h 1215135"/>
                    <a:gd name="connsiteX1" fmla="*/ 0 w 3123486"/>
                    <a:gd name="connsiteY1" fmla="*/ 1215135 h 1215135"/>
                    <a:gd name="connsiteX2" fmla="*/ 0 w 3123486"/>
                    <a:gd name="connsiteY2" fmla="*/ 0 h 1215135"/>
                    <a:gd name="connsiteX3" fmla="*/ 3123486 w 3123486"/>
                    <a:gd name="connsiteY3" fmla="*/ 0 h 1215135"/>
                    <a:gd name="connsiteX4" fmla="*/ 3123486 w 3123486"/>
                    <a:gd name="connsiteY4" fmla="*/ 1215135 h 1215135"/>
                    <a:gd name="connsiteX0" fmla="*/ 0 w 3123486"/>
                    <a:gd name="connsiteY0" fmla="*/ 1215135 h 1215135"/>
                    <a:gd name="connsiteX1" fmla="*/ 0 w 3123486"/>
                    <a:gd name="connsiteY1" fmla="*/ 0 h 1215135"/>
                    <a:gd name="connsiteX2" fmla="*/ 3123486 w 3123486"/>
                    <a:gd name="connsiteY2" fmla="*/ 0 h 1215135"/>
                    <a:gd name="connsiteX3" fmla="*/ 3123486 w 3123486"/>
                    <a:gd name="connsiteY3" fmla="*/ 1215135 h 12151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123486" h="1215135">
                      <a:moveTo>
                        <a:pt x="0" y="1215135"/>
                      </a:moveTo>
                      <a:lnTo>
                        <a:pt x="0" y="0"/>
                      </a:lnTo>
                      <a:lnTo>
                        <a:pt x="3123486" y="0"/>
                      </a:lnTo>
                      <a:lnTo>
                        <a:pt x="3123486" y="1215135"/>
                      </a:lnTo>
                    </a:path>
                  </a:pathLst>
                </a:custGeom>
                <a:solidFill>
                  <a:schemeClr val="bg2">
                    <a:lumMod val="40000"/>
                    <a:lumOff val="60000"/>
                  </a:schemeClr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5" name="正方形/長方形 654"/>
                <p:cNvSpPr/>
                <p:nvPr/>
              </p:nvSpPr>
              <p:spPr bwMode="auto">
                <a:xfrm>
                  <a:off x="2283584" y="1813620"/>
                  <a:ext cx="1586562" cy="83336"/>
                </a:xfrm>
                <a:prstGeom prst="rect">
                  <a:avLst/>
                </a:prstGeom>
                <a:solidFill>
                  <a:schemeClr val="tx1">
                    <a:alpha val="50000"/>
                  </a:schemeClr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6" name="正方形/長方形 655"/>
                <p:cNvSpPr/>
                <p:nvPr/>
              </p:nvSpPr>
              <p:spPr bwMode="auto">
                <a:xfrm>
                  <a:off x="2221770" y="1779272"/>
                  <a:ext cx="1710190" cy="68580"/>
                </a:xfrm>
                <a:prstGeom prst="rect">
                  <a:avLst/>
                </a:prstGeom>
                <a:solidFill>
                  <a:schemeClr val="bg2">
                    <a:lumMod val="40000"/>
                    <a:lumOff val="60000"/>
                  </a:schemeClr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44" name="グループ化 643"/>
              <p:cNvGrpSpPr/>
              <p:nvPr/>
            </p:nvGrpSpPr>
            <p:grpSpPr>
              <a:xfrm>
                <a:off x="349470" y="1804501"/>
                <a:ext cx="1740429" cy="800445"/>
                <a:chOff x="6362969" y="3364528"/>
                <a:chExt cx="1740429" cy="800445"/>
              </a:xfrm>
            </p:grpSpPr>
            <p:sp>
              <p:nvSpPr>
                <p:cNvPr id="645" name="フリーフォーム 644"/>
                <p:cNvSpPr/>
                <p:nvPr/>
              </p:nvSpPr>
              <p:spPr bwMode="auto">
                <a:xfrm>
                  <a:off x="7035478" y="336452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rgbClr val="6699FF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46" name="フリーフォーム 645"/>
                <p:cNvSpPr/>
                <p:nvPr/>
              </p:nvSpPr>
              <p:spPr bwMode="auto">
                <a:xfrm>
                  <a:off x="7500298" y="336452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rgbClr val="6699FF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47" name="フリーフォーム 646"/>
                <p:cNvSpPr/>
                <p:nvPr/>
              </p:nvSpPr>
              <p:spPr bwMode="auto">
                <a:xfrm>
                  <a:off x="7267888" y="343310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chemeClr val="accent1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48" name="フリーフォーム 647"/>
                <p:cNvSpPr/>
                <p:nvPr/>
              </p:nvSpPr>
              <p:spPr bwMode="auto">
                <a:xfrm>
                  <a:off x="7713658" y="343310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chemeClr val="accent1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49" name="フリーフォーム 648"/>
                <p:cNvSpPr/>
                <p:nvPr/>
              </p:nvSpPr>
              <p:spPr bwMode="auto">
                <a:xfrm>
                  <a:off x="6587759" y="336452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rgbClr val="6699FF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0" name="フリーフォーム 649"/>
                <p:cNvSpPr/>
                <p:nvPr/>
              </p:nvSpPr>
              <p:spPr bwMode="auto">
                <a:xfrm>
                  <a:off x="6362969" y="345596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chemeClr val="accent1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1" name="フリーフォーム 650"/>
                <p:cNvSpPr/>
                <p:nvPr/>
              </p:nvSpPr>
              <p:spPr bwMode="auto">
                <a:xfrm>
                  <a:off x="6810688" y="345596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chemeClr val="accent1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728" name="グループ化 727"/>
          <p:cNvGrpSpPr/>
          <p:nvPr/>
        </p:nvGrpSpPr>
        <p:grpSpPr>
          <a:xfrm>
            <a:off x="2246850" y="2826628"/>
            <a:ext cx="1740429" cy="1729038"/>
            <a:chOff x="2246850" y="2826628"/>
            <a:chExt cx="1740429" cy="1729038"/>
          </a:xfrm>
        </p:grpSpPr>
        <p:grpSp>
          <p:nvGrpSpPr>
            <p:cNvPr id="729" name="グループ化 728"/>
            <p:cNvGrpSpPr/>
            <p:nvPr/>
          </p:nvGrpSpPr>
          <p:grpSpPr>
            <a:xfrm>
              <a:off x="2324740" y="2826628"/>
              <a:ext cx="1516670" cy="1125814"/>
              <a:chOff x="2324740" y="875908"/>
              <a:chExt cx="1516670" cy="1125814"/>
            </a:xfrm>
          </p:grpSpPr>
          <p:sp>
            <p:nvSpPr>
              <p:cNvPr id="811" name="正方形/長方形 810"/>
              <p:cNvSpPr/>
              <p:nvPr/>
            </p:nvSpPr>
            <p:spPr bwMode="auto">
              <a:xfrm>
                <a:off x="2324740" y="875908"/>
                <a:ext cx="1516669" cy="1125814"/>
              </a:xfrm>
              <a:prstGeom prst="rect">
                <a:avLst/>
              </a:prstGeom>
              <a:solidFill>
                <a:schemeClr val="bg1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812" name="グループ化 811"/>
              <p:cNvGrpSpPr/>
              <p:nvPr/>
            </p:nvGrpSpPr>
            <p:grpSpPr>
              <a:xfrm>
                <a:off x="2324741" y="875908"/>
                <a:ext cx="1516669" cy="1125813"/>
                <a:chOff x="2247610" y="2632365"/>
                <a:chExt cx="3240343" cy="1898170"/>
              </a:xfrm>
              <a:solidFill>
                <a:srgbClr val="92D050"/>
              </a:solidFill>
            </p:grpSpPr>
            <p:sp>
              <p:nvSpPr>
                <p:cNvPr id="813" name="正方形/長方形 812"/>
                <p:cNvSpPr/>
                <p:nvPr/>
              </p:nvSpPr>
              <p:spPr bwMode="auto">
                <a:xfrm>
                  <a:off x="3174013" y="263236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14" name="正方形/長方形 813"/>
                <p:cNvSpPr/>
                <p:nvPr/>
              </p:nvSpPr>
              <p:spPr bwMode="auto">
                <a:xfrm>
                  <a:off x="2247610" y="263236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15" name="正方形/長方形 814"/>
                <p:cNvSpPr/>
                <p:nvPr/>
              </p:nvSpPr>
              <p:spPr bwMode="auto">
                <a:xfrm>
                  <a:off x="4099270" y="263236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16" name="正方形/長方形 815"/>
                <p:cNvSpPr/>
                <p:nvPr/>
              </p:nvSpPr>
              <p:spPr bwMode="auto">
                <a:xfrm>
                  <a:off x="3636293" y="290414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17" name="正方形/長方形 816"/>
                <p:cNvSpPr/>
                <p:nvPr/>
              </p:nvSpPr>
              <p:spPr bwMode="auto">
                <a:xfrm>
                  <a:off x="2709890" y="290414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18" name="正方形/長方形 817"/>
                <p:cNvSpPr/>
                <p:nvPr/>
              </p:nvSpPr>
              <p:spPr bwMode="auto">
                <a:xfrm>
                  <a:off x="4561550" y="290414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19" name="正方形/長方形 818"/>
                <p:cNvSpPr/>
                <p:nvPr/>
              </p:nvSpPr>
              <p:spPr bwMode="auto">
                <a:xfrm>
                  <a:off x="3174013" y="317592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20" name="正方形/長方形 819"/>
                <p:cNvSpPr/>
                <p:nvPr/>
              </p:nvSpPr>
              <p:spPr bwMode="auto">
                <a:xfrm>
                  <a:off x="2247610" y="317592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21" name="正方形/長方形 820"/>
                <p:cNvSpPr/>
                <p:nvPr/>
              </p:nvSpPr>
              <p:spPr bwMode="auto">
                <a:xfrm>
                  <a:off x="4099270" y="317592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22" name="正方形/長方形 821"/>
                <p:cNvSpPr/>
                <p:nvPr/>
              </p:nvSpPr>
              <p:spPr bwMode="auto">
                <a:xfrm>
                  <a:off x="3636293" y="344770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23" name="正方形/長方形 822"/>
                <p:cNvSpPr/>
                <p:nvPr/>
              </p:nvSpPr>
              <p:spPr bwMode="auto">
                <a:xfrm>
                  <a:off x="2709890" y="344770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24" name="正方形/長方形 823"/>
                <p:cNvSpPr/>
                <p:nvPr/>
              </p:nvSpPr>
              <p:spPr bwMode="auto">
                <a:xfrm>
                  <a:off x="4561550" y="344770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25" name="正方形/長方形 824"/>
                <p:cNvSpPr/>
                <p:nvPr/>
              </p:nvSpPr>
              <p:spPr bwMode="auto">
                <a:xfrm>
                  <a:off x="3174013" y="372456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26" name="正方形/長方形 825"/>
                <p:cNvSpPr/>
                <p:nvPr/>
              </p:nvSpPr>
              <p:spPr bwMode="auto">
                <a:xfrm>
                  <a:off x="2247610" y="372456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27" name="正方形/長方形 826"/>
                <p:cNvSpPr/>
                <p:nvPr/>
              </p:nvSpPr>
              <p:spPr bwMode="auto">
                <a:xfrm>
                  <a:off x="4099270" y="372456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28" name="正方形/長方形 827"/>
                <p:cNvSpPr/>
                <p:nvPr/>
              </p:nvSpPr>
              <p:spPr bwMode="auto">
                <a:xfrm>
                  <a:off x="3636293" y="399634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29" name="正方形/長方形 828"/>
                <p:cNvSpPr/>
                <p:nvPr/>
              </p:nvSpPr>
              <p:spPr bwMode="auto">
                <a:xfrm>
                  <a:off x="2709890" y="399634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30" name="正方形/長方形 829"/>
                <p:cNvSpPr/>
                <p:nvPr/>
              </p:nvSpPr>
              <p:spPr bwMode="auto">
                <a:xfrm>
                  <a:off x="4561550" y="399634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31" name="正方形/長方形 830"/>
                <p:cNvSpPr/>
                <p:nvPr/>
              </p:nvSpPr>
              <p:spPr bwMode="auto">
                <a:xfrm>
                  <a:off x="3174013" y="426050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32" name="正方形/長方形 831"/>
                <p:cNvSpPr/>
                <p:nvPr/>
              </p:nvSpPr>
              <p:spPr bwMode="auto">
                <a:xfrm>
                  <a:off x="2247610" y="426050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33" name="正方形/長方形 832"/>
                <p:cNvSpPr/>
                <p:nvPr/>
              </p:nvSpPr>
              <p:spPr bwMode="auto">
                <a:xfrm>
                  <a:off x="4099270" y="426050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34" name="正方形/長方形 833"/>
                <p:cNvSpPr/>
                <p:nvPr/>
              </p:nvSpPr>
              <p:spPr bwMode="auto">
                <a:xfrm>
                  <a:off x="5023830" y="263236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35" name="正方形/長方形 834"/>
                <p:cNvSpPr/>
                <p:nvPr/>
              </p:nvSpPr>
              <p:spPr bwMode="auto">
                <a:xfrm>
                  <a:off x="5023830" y="317592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36" name="正方形/長方形 835"/>
                <p:cNvSpPr/>
                <p:nvPr/>
              </p:nvSpPr>
              <p:spPr bwMode="auto">
                <a:xfrm>
                  <a:off x="5023830" y="372456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37" name="正方形/長方形 836"/>
                <p:cNvSpPr/>
                <p:nvPr/>
              </p:nvSpPr>
              <p:spPr bwMode="auto">
                <a:xfrm>
                  <a:off x="5023830" y="426050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730" name="グループ化 729"/>
            <p:cNvGrpSpPr/>
            <p:nvPr/>
          </p:nvGrpSpPr>
          <p:grpSpPr>
            <a:xfrm>
              <a:off x="2807597" y="2958542"/>
              <a:ext cx="698482" cy="854167"/>
              <a:chOff x="2625758" y="2816928"/>
              <a:chExt cx="1257274" cy="1537510"/>
            </a:xfrm>
          </p:grpSpPr>
          <p:sp>
            <p:nvSpPr>
              <p:cNvPr id="764" name="角丸四角形 763"/>
              <p:cNvSpPr/>
              <p:nvPr/>
            </p:nvSpPr>
            <p:spPr bwMode="auto">
              <a:xfrm>
                <a:off x="2724149" y="2881732"/>
                <a:ext cx="795535" cy="480455"/>
              </a:xfrm>
              <a:prstGeom prst="roundRect">
                <a:avLst>
                  <a:gd name="adj" fmla="val 47496"/>
                </a:avLst>
              </a:prstGeom>
              <a:pattFill prst="dkHorz">
                <a:fgClr>
                  <a:schemeClr val="bg1">
                    <a:lumMod val="50000"/>
                  </a:schemeClr>
                </a:fgClr>
                <a:bgClr>
                  <a:schemeClr val="bg1">
                    <a:lumMod val="85000"/>
                  </a:scheme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765" name="台形 764"/>
              <p:cNvSpPr/>
              <p:nvPr/>
            </p:nvSpPr>
            <p:spPr>
              <a:xfrm>
                <a:off x="2976063" y="3587399"/>
                <a:ext cx="250825" cy="223640"/>
              </a:xfrm>
              <a:prstGeom prst="trapezoid">
                <a:avLst/>
              </a:prstGeom>
              <a:solidFill>
                <a:srgbClr val="ED7D31">
                  <a:lumMod val="40000"/>
                  <a:lumOff val="6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grpSp>
            <p:nvGrpSpPr>
              <p:cNvPr id="766" name="グループ化 765"/>
              <p:cNvGrpSpPr/>
              <p:nvPr/>
            </p:nvGrpSpPr>
            <p:grpSpPr>
              <a:xfrm>
                <a:off x="2919507" y="3710365"/>
                <a:ext cx="360161" cy="644070"/>
                <a:chOff x="3717150" y="5357552"/>
                <a:chExt cx="360161" cy="644070"/>
              </a:xfrm>
            </p:grpSpPr>
            <p:sp>
              <p:nvSpPr>
                <p:cNvPr id="806" name="台形 805"/>
                <p:cNvSpPr/>
                <p:nvPr/>
              </p:nvSpPr>
              <p:spPr>
                <a:xfrm rot="10800000">
                  <a:off x="3718929" y="5385671"/>
                  <a:ext cx="356402" cy="615951"/>
                </a:xfrm>
                <a:prstGeom prst="trapezoid">
                  <a:avLst>
                    <a:gd name="adj" fmla="val 37172"/>
                  </a:avLst>
                </a:prstGeom>
                <a:pattFill prst="dkVert">
                  <a:fgClr>
                    <a:srgbClr val="00B0F0"/>
                  </a:fgClr>
                  <a:bgClr>
                    <a:srgbClr val="9DC3E6"/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807" name="台形 806"/>
                <p:cNvSpPr/>
                <p:nvPr/>
              </p:nvSpPr>
              <p:spPr>
                <a:xfrm rot="10800000" flipV="1">
                  <a:off x="3824203" y="5458226"/>
                  <a:ext cx="148236" cy="543396"/>
                </a:xfrm>
                <a:prstGeom prst="trapezoid">
                  <a:avLst>
                    <a:gd name="adj" fmla="val 32110"/>
                  </a:avLst>
                </a:prstGeom>
                <a:pattFill prst="wdUpDiag">
                  <a:fgClr>
                    <a:srgbClr val="002060"/>
                  </a:fgClr>
                  <a:bgClr>
                    <a:srgbClr val="C00000"/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808" name="台形 807"/>
                <p:cNvSpPr/>
                <p:nvPr/>
              </p:nvSpPr>
              <p:spPr>
                <a:xfrm rot="10800000">
                  <a:off x="3824203" y="5357552"/>
                  <a:ext cx="148236" cy="121510"/>
                </a:xfrm>
                <a:prstGeom prst="trapezoid">
                  <a:avLst>
                    <a:gd name="adj" fmla="val 40678"/>
                  </a:avLst>
                </a:prstGeom>
                <a:pattFill prst="wdUpDiag">
                  <a:fgClr>
                    <a:srgbClr val="002060"/>
                  </a:fgClr>
                  <a:bgClr>
                    <a:srgbClr val="C00000"/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809" name="平行四辺形 808"/>
                <p:cNvSpPr/>
                <p:nvPr/>
              </p:nvSpPr>
              <p:spPr>
                <a:xfrm>
                  <a:off x="3717150" y="5357555"/>
                  <a:ext cx="180181" cy="100671"/>
                </a:xfrm>
                <a:prstGeom prst="parallelogram">
                  <a:avLst>
                    <a:gd name="adj" fmla="val 45656"/>
                  </a:avLst>
                </a:prstGeom>
                <a:pattFill prst="dkVert">
                  <a:fgClr>
                    <a:srgbClr val="00B0F0"/>
                  </a:fgClr>
                  <a:bgClr>
                    <a:srgbClr val="9DC3E6"/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810" name="平行四辺形 809"/>
                <p:cNvSpPr/>
                <p:nvPr/>
              </p:nvSpPr>
              <p:spPr>
                <a:xfrm flipH="1">
                  <a:off x="3897130" y="5357555"/>
                  <a:ext cx="180181" cy="100671"/>
                </a:xfrm>
                <a:prstGeom prst="parallelogram">
                  <a:avLst>
                    <a:gd name="adj" fmla="val 45656"/>
                  </a:avLst>
                </a:prstGeom>
                <a:pattFill prst="dkVert">
                  <a:fgClr>
                    <a:srgbClr val="00B0F0"/>
                  </a:fgClr>
                  <a:bgClr>
                    <a:srgbClr val="9DC3E6"/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sp>
            <p:nvSpPr>
              <p:cNvPr id="767" name="フリーフォーム 766"/>
              <p:cNvSpPr/>
              <p:nvPr/>
            </p:nvSpPr>
            <p:spPr bwMode="auto">
              <a:xfrm flipH="1">
                <a:off x="2625758" y="3867975"/>
                <a:ext cx="108169" cy="486460"/>
              </a:xfrm>
              <a:custGeom>
                <a:avLst/>
                <a:gdLst>
                  <a:gd name="connsiteX0" fmla="*/ 0 w 123821"/>
                  <a:gd name="connsiteY0" fmla="*/ 0 h 464215"/>
                  <a:gd name="connsiteX1" fmla="*/ 28442 w 123821"/>
                  <a:gd name="connsiteY1" fmla="*/ 0 h 464215"/>
                  <a:gd name="connsiteX2" fmla="*/ 123821 w 123821"/>
                  <a:gd name="connsiteY2" fmla="*/ 464215 h 464215"/>
                  <a:gd name="connsiteX3" fmla="*/ 0 w 123821"/>
                  <a:gd name="connsiteY3" fmla="*/ 464215 h 4642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3821" h="464215">
                    <a:moveTo>
                      <a:pt x="0" y="0"/>
                    </a:moveTo>
                    <a:lnTo>
                      <a:pt x="28442" y="0"/>
                    </a:lnTo>
                    <a:lnTo>
                      <a:pt x="123821" y="464215"/>
                    </a:lnTo>
                    <a:lnTo>
                      <a:pt x="0" y="464215"/>
                    </a:lnTo>
                    <a:close/>
                  </a:path>
                </a:pathLst>
              </a:custGeom>
              <a:pattFill prst="dkVert">
                <a:fgClr>
                  <a:schemeClr val="bg2">
                    <a:lumMod val="50000"/>
                  </a:schemeClr>
                </a:fgClr>
                <a:bgClr>
                  <a:schemeClr val="bg1">
                    <a:lumMod val="50000"/>
                  </a:scheme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68" name="フリーフォーム 767"/>
              <p:cNvSpPr/>
              <p:nvPr/>
            </p:nvSpPr>
            <p:spPr>
              <a:xfrm>
                <a:off x="2706186" y="3738487"/>
                <a:ext cx="786607" cy="615951"/>
              </a:xfrm>
              <a:custGeom>
                <a:avLst/>
                <a:gdLst>
                  <a:gd name="connsiteX0" fmla="*/ 153458 w 786607"/>
                  <a:gd name="connsiteY0" fmla="*/ 0 h 615951"/>
                  <a:gd name="connsiteX1" fmla="*/ 183743 w 786607"/>
                  <a:gd name="connsiteY1" fmla="*/ 0 h 615951"/>
                  <a:gd name="connsiteX2" fmla="*/ 393304 w 786607"/>
                  <a:gd name="connsiteY2" fmla="*/ 577849 h 615951"/>
                  <a:gd name="connsiteX3" fmla="*/ 602865 w 786607"/>
                  <a:gd name="connsiteY3" fmla="*/ 0 h 615951"/>
                  <a:gd name="connsiteX4" fmla="*/ 633149 w 786607"/>
                  <a:gd name="connsiteY4" fmla="*/ 0 h 615951"/>
                  <a:gd name="connsiteX5" fmla="*/ 786607 w 786607"/>
                  <a:gd name="connsiteY5" fmla="*/ 153458 h 615951"/>
                  <a:gd name="connsiteX6" fmla="*/ 786607 w 786607"/>
                  <a:gd name="connsiteY6" fmla="*/ 615951 h 615951"/>
                  <a:gd name="connsiteX7" fmla="*/ 0 w 786607"/>
                  <a:gd name="connsiteY7" fmla="*/ 615951 h 615951"/>
                  <a:gd name="connsiteX8" fmla="*/ 0 w 786607"/>
                  <a:gd name="connsiteY8" fmla="*/ 153458 h 615951"/>
                  <a:gd name="connsiteX9" fmla="*/ 153458 w 786607"/>
                  <a:gd name="connsiteY9" fmla="*/ 0 h 6159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86607" h="615951">
                    <a:moveTo>
                      <a:pt x="153458" y="0"/>
                    </a:moveTo>
                    <a:lnTo>
                      <a:pt x="183743" y="0"/>
                    </a:lnTo>
                    <a:lnTo>
                      <a:pt x="393304" y="577849"/>
                    </a:lnTo>
                    <a:lnTo>
                      <a:pt x="602865" y="0"/>
                    </a:lnTo>
                    <a:lnTo>
                      <a:pt x="633149" y="0"/>
                    </a:lnTo>
                    <a:cubicBezTo>
                      <a:pt x="717902" y="0"/>
                      <a:pt x="786607" y="68705"/>
                      <a:pt x="786607" y="153458"/>
                    </a:cubicBezTo>
                    <a:lnTo>
                      <a:pt x="786607" y="615951"/>
                    </a:lnTo>
                    <a:lnTo>
                      <a:pt x="0" y="615951"/>
                    </a:lnTo>
                    <a:lnTo>
                      <a:pt x="0" y="153458"/>
                    </a:lnTo>
                    <a:cubicBezTo>
                      <a:pt x="0" y="68705"/>
                      <a:pt x="68705" y="0"/>
                      <a:pt x="153458" y="0"/>
                    </a:cubicBezTo>
                    <a:close/>
                  </a:path>
                </a:pathLst>
              </a:custGeom>
              <a:pattFill prst="dkVert">
                <a:fgClr>
                  <a:schemeClr val="bg2">
                    <a:lumMod val="50000"/>
                  </a:schemeClr>
                </a:fgClr>
                <a:bgClr>
                  <a:schemeClr val="bg1">
                    <a:lumMod val="50000"/>
                  </a:scheme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769" name="平行四辺形 14"/>
              <p:cNvSpPr/>
              <p:nvPr/>
            </p:nvSpPr>
            <p:spPr>
              <a:xfrm flipH="1">
                <a:off x="2856402" y="3738488"/>
                <a:ext cx="273050" cy="615950"/>
              </a:xfrm>
              <a:custGeom>
                <a:avLst/>
                <a:gdLst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128623 w 333375"/>
                  <a:gd name="connsiteY3" fmla="*/ 615950 h 615950"/>
                  <a:gd name="connsiteX4" fmla="*/ 0 w 333375"/>
                  <a:gd name="connsiteY4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82575 w 333375"/>
                  <a:gd name="connsiteY3" fmla="*/ 142875 h 615950"/>
                  <a:gd name="connsiteX4" fmla="*/ 128623 w 333375"/>
                  <a:gd name="connsiteY4" fmla="*/ 615950 h 615950"/>
                  <a:gd name="connsiteX5" fmla="*/ 0 w 333375"/>
                  <a:gd name="connsiteY5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128623 w 333375"/>
                  <a:gd name="connsiteY4" fmla="*/ 615950 h 615950"/>
                  <a:gd name="connsiteX5" fmla="*/ 0 w 333375"/>
                  <a:gd name="connsiteY5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193675 w 333375"/>
                  <a:gd name="connsiteY4" fmla="*/ 250825 h 615950"/>
                  <a:gd name="connsiteX5" fmla="*/ 1286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1286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905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61948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200025 h 615950"/>
                  <a:gd name="connsiteX4" fmla="*/ 285750 w 333375"/>
                  <a:gd name="connsiteY4" fmla="*/ 250825 h 615950"/>
                  <a:gd name="connsiteX5" fmla="*/ 61948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66700 w 333375"/>
                  <a:gd name="connsiteY3" fmla="*/ 101600 h 615950"/>
                  <a:gd name="connsiteX4" fmla="*/ 212725 w 333375"/>
                  <a:gd name="connsiteY4" fmla="*/ 200025 h 615950"/>
                  <a:gd name="connsiteX5" fmla="*/ 285750 w 333375"/>
                  <a:gd name="connsiteY5" fmla="*/ 250825 h 615950"/>
                  <a:gd name="connsiteX6" fmla="*/ 61948 w 333375"/>
                  <a:gd name="connsiteY6" fmla="*/ 615950 h 615950"/>
                  <a:gd name="connsiteX7" fmla="*/ 0 w 333375"/>
                  <a:gd name="connsiteY7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314325 w 333375"/>
                  <a:gd name="connsiteY3" fmla="*/ 174625 h 615950"/>
                  <a:gd name="connsiteX4" fmla="*/ 212725 w 333375"/>
                  <a:gd name="connsiteY4" fmla="*/ 200025 h 615950"/>
                  <a:gd name="connsiteX5" fmla="*/ 285750 w 333375"/>
                  <a:gd name="connsiteY5" fmla="*/ 250825 h 615950"/>
                  <a:gd name="connsiteX6" fmla="*/ 61948 w 333375"/>
                  <a:gd name="connsiteY6" fmla="*/ 615950 h 615950"/>
                  <a:gd name="connsiteX7" fmla="*/ 0 w 333375"/>
                  <a:gd name="connsiteY7" fmla="*/ 615950 h 615950"/>
                  <a:gd name="connsiteX0" fmla="*/ 0 w 314325"/>
                  <a:gd name="connsiteY0" fmla="*/ 615950 h 615950"/>
                  <a:gd name="connsiteX1" fmla="*/ 204752 w 314325"/>
                  <a:gd name="connsiteY1" fmla="*/ 0 h 615950"/>
                  <a:gd name="connsiteX2" fmla="*/ 314325 w 314325"/>
                  <a:gd name="connsiteY2" fmla="*/ 0 h 615950"/>
                  <a:gd name="connsiteX3" fmla="*/ 314325 w 314325"/>
                  <a:gd name="connsiteY3" fmla="*/ 174625 h 615950"/>
                  <a:gd name="connsiteX4" fmla="*/ 212725 w 314325"/>
                  <a:gd name="connsiteY4" fmla="*/ 200025 h 615950"/>
                  <a:gd name="connsiteX5" fmla="*/ 285750 w 314325"/>
                  <a:gd name="connsiteY5" fmla="*/ 250825 h 615950"/>
                  <a:gd name="connsiteX6" fmla="*/ 61948 w 314325"/>
                  <a:gd name="connsiteY6" fmla="*/ 615950 h 615950"/>
                  <a:gd name="connsiteX7" fmla="*/ 0 w 314325"/>
                  <a:gd name="connsiteY7" fmla="*/ 615950 h 615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14325" h="615950">
                    <a:moveTo>
                      <a:pt x="0" y="615950"/>
                    </a:moveTo>
                    <a:lnTo>
                      <a:pt x="204752" y="0"/>
                    </a:lnTo>
                    <a:lnTo>
                      <a:pt x="314325" y="0"/>
                    </a:lnTo>
                    <a:lnTo>
                      <a:pt x="314325" y="174625"/>
                    </a:lnTo>
                    <a:lnTo>
                      <a:pt x="212725" y="200025"/>
                    </a:lnTo>
                    <a:lnTo>
                      <a:pt x="285750" y="250825"/>
                    </a:lnTo>
                    <a:lnTo>
                      <a:pt x="61948" y="615950"/>
                    </a:lnTo>
                    <a:lnTo>
                      <a:pt x="0" y="615950"/>
                    </a:lnTo>
                    <a:close/>
                  </a:path>
                </a:pathLst>
              </a:custGeom>
              <a:pattFill prst="dkVert">
                <a:fgClr>
                  <a:schemeClr val="bg2">
                    <a:lumMod val="50000"/>
                  </a:schemeClr>
                </a:fgClr>
                <a:bgClr>
                  <a:schemeClr val="bg1">
                    <a:lumMod val="50000"/>
                  </a:scheme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770" name="平行四辺形 14"/>
              <p:cNvSpPr/>
              <p:nvPr/>
            </p:nvSpPr>
            <p:spPr>
              <a:xfrm>
                <a:off x="3069526" y="3738488"/>
                <a:ext cx="273050" cy="615950"/>
              </a:xfrm>
              <a:custGeom>
                <a:avLst/>
                <a:gdLst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128623 w 333375"/>
                  <a:gd name="connsiteY3" fmla="*/ 615950 h 615950"/>
                  <a:gd name="connsiteX4" fmla="*/ 0 w 333375"/>
                  <a:gd name="connsiteY4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82575 w 333375"/>
                  <a:gd name="connsiteY3" fmla="*/ 142875 h 615950"/>
                  <a:gd name="connsiteX4" fmla="*/ 128623 w 333375"/>
                  <a:gd name="connsiteY4" fmla="*/ 615950 h 615950"/>
                  <a:gd name="connsiteX5" fmla="*/ 0 w 333375"/>
                  <a:gd name="connsiteY5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128623 w 333375"/>
                  <a:gd name="connsiteY4" fmla="*/ 615950 h 615950"/>
                  <a:gd name="connsiteX5" fmla="*/ 0 w 333375"/>
                  <a:gd name="connsiteY5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193675 w 333375"/>
                  <a:gd name="connsiteY4" fmla="*/ 250825 h 615950"/>
                  <a:gd name="connsiteX5" fmla="*/ 1286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1286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905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61948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200025 h 615950"/>
                  <a:gd name="connsiteX4" fmla="*/ 285750 w 333375"/>
                  <a:gd name="connsiteY4" fmla="*/ 250825 h 615950"/>
                  <a:gd name="connsiteX5" fmla="*/ 61948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66700 w 333375"/>
                  <a:gd name="connsiteY3" fmla="*/ 101600 h 615950"/>
                  <a:gd name="connsiteX4" fmla="*/ 212725 w 333375"/>
                  <a:gd name="connsiteY4" fmla="*/ 200025 h 615950"/>
                  <a:gd name="connsiteX5" fmla="*/ 285750 w 333375"/>
                  <a:gd name="connsiteY5" fmla="*/ 250825 h 615950"/>
                  <a:gd name="connsiteX6" fmla="*/ 61948 w 333375"/>
                  <a:gd name="connsiteY6" fmla="*/ 615950 h 615950"/>
                  <a:gd name="connsiteX7" fmla="*/ 0 w 333375"/>
                  <a:gd name="connsiteY7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314325 w 333375"/>
                  <a:gd name="connsiteY3" fmla="*/ 174625 h 615950"/>
                  <a:gd name="connsiteX4" fmla="*/ 212725 w 333375"/>
                  <a:gd name="connsiteY4" fmla="*/ 200025 h 615950"/>
                  <a:gd name="connsiteX5" fmla="*/ 285750 w 333375"/>
                  <a:gd name="connsiteY5" fmla="*/ 250825 h 615950"/>
                  <a:gd name="connsiteX6" fmla="*/ 61948 w 333375"/>
                  <a:gd name="connsiteY6" fmla="*/ 615950 h 615950"/>
                  <a:gd name="connsiteX7" fmla="*/ 0 w 333375"/>
                  <a:gd name="connsiteY7" fmla="*/ 615950 h 615950"/>
                  <a:gd name="connsiteX0" fmla="*/ 0 w 314325"/>
                  <a:gd name="connsiteY0" fmla="*/ 615950 h 615950"/>
                  <a:gd name="connsiteX1" fmla="*/ 204752 w 314325"/>
                  <a:gd name="connsiteY1" fmla="*/ 0 h 615950"/>
                  <a:gd name="connsiteX2" fmla="*/ 314325 w 314325"/>
                  <a:gd name="connsiteY2" fmla="*/ 0 h 615950"/>
                  <a:gd name="connsiteX3" fmla="*/ 314325 w 314325"/>
                  <a:gd name="connsiteY3" fmla="*/ 174625 h 615950"/>
                  <a:gd name="connsiteX4" fmla="*/ 212725 w 314325"/>
                  <a:gd name="connsiteY4" fmla="*/ 200025 h 615950"/>
                  <a:gd name="connsiteX5" fmla="*/ 285750 w 314325"/>
                  <a:gd name="connsiteY5" fmla="*/ 250825 h 615950"/>
                  <a:gd name="connsiteX6" fmla="*/ 61948 w 314325"/>
                  <a:gd name="connsiteY6" fmla="*/ 615950 h 615950"/>
                  <a:gd name="connsiteX7" fmla="*/ 0 w 314325"/>
                  <a:gd name="connsiteY7" fmla="*/ 615950 h 615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14325" h="615950">
                    <a:moveTo>
                      <a:pt x="0" y="615950"/>
                    </a:moveTo>
                    <a:lnTo>
                      <a:pt x="204752" y="0"/>
                    </a:lnTo>
                    <a:lnTo>
                      <a:pt x="314325" y="0"/>
                    </a:lnTo>
                    <a:lnTo>
                      <a:pt x="314325" y="174625"/>
                    </a:lnTo>
                    <a:lnTo>
                      <a:pt x="212725" y="200025"/>
                    </a:lnTo>
                    <a:lnTo>
                      <a:pt x="285750" y="250825"/>
                    </a:lnTo>
                    <a:lnTo>
                      <a:pt x="61948" y="615950"/>
                    </a:lnTo>
                    <a:lnTo>
                      <a:pt x="0" y="615950"/>
                    </a:lnTo>
                    <a:close/>
                  </a:path>
                </a:pathLst>
              </a:custGeom>
              <a:pattFill prst="dkVert">
                <a:fgClr>
                  <a:schemeClr val="bg2">
                    <a:lumMod val="50000"/>
                  </a:schemeClr>
                </a:fgClr>
                <a:bgClr>
                  <a:schemeClr val="bg1">
                    <a:lumMod val="50000"/>
                  </a:scheme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771" name="片側の 2 つの角を丸めた四角形 544"/>
              <p:cNvSpPr/>
              <p:nvPr/>
            </p:nvSpPr>
            <p:spPr>
              <a:xfrm rot="7200000" flipH="1">
                <a:off x="3493275" y="3728045"/>
                <a:ext cx="230509" cy="549004"/>
              </a:xfrm>
              <a:custGeom>
                <a:avLst/>
                <a:gdLst>
                  <a:gd name="connsiteX0" fmla="*/ 114728 w 229456"/>
                  <a:gd name="connsiteY0" fmla="*/ 0 h 549004"/>
                  <a:gd name="connsiteX1" fmla="*/ 114728 w 229456"/>
                  <a:gd name="connsiteY1" fmla="*/ 0 h 549004"/>
                  <a:gd name="connsiteX2" fmla="*/ 229456 w 229456"/>
                  <a:gd name="connsiteY2" fmla="*/ 114728 h 549004"/>
                  <a:gd name="connsiteX3" fmla="*/ 229456 w 229456"/>
                  <a:gd name="connsiteY3" fmla="*/ 549004 h 549004"/>
                  <a:gd name="connsiteX4" fmla="*/ 229456 w 229456"/>
                  <a:gd name="connsiteY4" fmla="*/ 549004 h 549004"/>
                  <a:gd name="connsiteX5" fmla="*/ 0 w 229456"/>
                  <a:gd name="connsiteY5" fmla="*/ 549004 h 549004"/>
                  <a:gd name="connsiteX6" fmla="*/ 0 w 229456"/>
                  <a:gd name="connsiteY6" fmla="*/ 549004 h 549004"/>
                  <a:gd name="connsiteX7" fmla="*/ 0 w 229456"/>
                  <a:gd name="connsiteY7" fmla="*/ 114728 h 549004"/>
                  <a:gd name="connsiteX8" fmla="*/ 114728 w 229456"/>
                  <a:gd name="connsiteY8" fmla="*/ 0 h 549004"/>
                  <a:gd name="connsiteX0" fmla="*/ 115781 w 230509"/>
                  <a:gd name="connsiteY0" fmla="*/ 0 h 549004"/>
                  <a:gd name="connsiteX1" fmla="*/ 115781 w 230509"/>
                  <a:gd name="connsiteY1" fmla="*/ 0 h 549004"/>
                  <a:gd name="connsiteX2" fmla="*/ 230509 w 230509"/>
                  <a:gd name="connsiteY2" fmla="*/ 114728 h 549004"/>
                  <a:gd name="connsiteX3" fmla="*/ 230509 w 230509"/>
                  <a:gd name="connsiteY3" fmla="*/ 549004 h 549004"/>
                  <a:gd name="connsiteX4" fmla="*/ 230509 w 230509"/>
                  <a:gd name="connsiteY4" fmla="*/ 549004 h 549004"/>
                  <a:gd name="connsiteX5" fmla="*/ 1053 w 230509"/>
                  <a:gd name="connsiteY5" fmla="*/ 549004 h 549004"/>
                  <a:gd name="connsiteX6" fmla="*/ 1053 w 230509"/>
                  <a:gd name="connsiteY6" fmla="*/ 549004 h 549004"/>
                  <a:gd name="connsiteX7" fmla="*/ 0 w 230509"/>
                  <a:gd name="connsiteY7" fmla="*/ 344872 h 549004"/>
                  <a:gd name="connsiteX8" fmla="*/ 1053 w 230509"/>
                  <a:gd name="connsiteY8" fmla="*/ 114728 h 549004"/>
                  <a:gd name="connsiteX9" fmla="*/ 115781 w 230509"/>
                  <a:gd name="connsiteY9" fmla="*/ 0 h 549004"/>
                  <a:gd name="connsiteX0" fmla="*/ 1053 w 230509"/>
                  <a:gd name="connsiteY0" fmla="*/ 549004 h 640444"/>
                  <a:gd name="connsiteX1" fmla="*/ 0 w 230509"/>
                  <a:gd name="connsiteY1" fmla="*/ 344872 h 640444"/>
                  <a:gd name="connsiteX2" fmla="*/ 1053 w 230509"/>
                  <a:gd name="connsiteY2" fmla="*/ 114728 h 640444"/>
                  <a:gd name="connsiteX3" fmla="*/ 115781 w 230509"/>
                  <a:gd name="connsiteY3" fmla="*/ 0 h 640444"/>
                  <a:gd name="connsiteX4" fmla="*/ 115781 w 230509"/>
                  <a:gd name="connsiteY4" fmla="*/ 0 h 640444"/>
                  <a:gd name="connsiteX5" fmla="*/ 230509 w 230509"/>
                  <a:gd name="connsiteY5" fmla="*/ 114728 h 640444"/>
                  <a:gd name="connsiteX6" fmla="*/ 230509 w 230509"/>
                  <a:gd name="connsiteY6" fmla="*/ 549004 h 640444"/>
                  <a:gd name="connsiteX7" fmla="*/ 230509 w 230509"/>
                  <a:gd name="connsiteY7" fmla="*/ 549004 h 640444"/>
                  <a:gd name="connsiteX8" fmla="*/ 1053 w 230509"/>
                  <a:gd name="connsiteY8" fmla="*/ 549004 h 640444"/>
                  <a:gd name="connsiteX9" fmla="*/ 92493 w 230509"/>
                  <a:gd name="connsiteY9" fmla="*/ 640444 h 640444"/>
                  <a:gd name="connsiteX0" fmla="*/ 1053 w 230509"/>
                  <a:gd name="connsiteY0" fmla="*/ 549004 h 549004"/>
                  <a:gd name="connsiteX1" fmla="*/ 0 w 230509"/>
                  <a:gd name="connsiteY1" fmla="*/ 344872 h 549004"/>
                  <a:gd name="connsiteX2" fmla="*/ 1053 w 230509"/>
                  <a:gd name="connsiteY2" fmla="*/ 114728 h 549004"/>
                  <a:gd name="connsiteX3" fmla="*/ 115781 w 230509"/>
                  <a:gd name="connsiteY3" fmla="*/ 0 h 549004"/>
                  <a:gd name="connsiteX4" fmla="*/ 115781 w 230509"/>
                  <a:gd name="connsiteY4" fmla="*/ 0 h 549004"/>
                  <a:gd name="connsiteX5" fmla="*/ 230509 w 230509"/>
                  <a:gd name="connsiteY5" fmla="*/ 114728 h 549004"/>
                  <a:gd name="connsiteX6" fmla="*/ 230509 w 230509"/>
                  <a:gd name="connsiteY6" fmla="*/ 549004 h 549004"/>
                  <a:gd name="connsiteX7" fmla="*/ 230509 w 230509"/>
                  <a:gd name="connsiteY7" fmla="*/ 549004 h 549004"/>
                  <a:gd name="connsiteX8" fmla="*/ 1053 w 230509"/>
                  <a:gd name="connsiteY8" fmla="*/ 549004 h 549004"/>
                  <a:gd name="connsiteX0" fmla="*/ 1053 w 230509"/>
                  <a:gd name="connsiteY0" fmla="*/ 549004 h 549004"/>
                  <a:gd name="connsiteX1" fmla="*/ 0 w 230509"/>
                  <a:gd name="connsiteY1" fmla="*/ 344872 h 549004"/>
                  <a:gd name="connsiteX2" fmla="*/ 1053 w 230509"/>
                  <a:gd name="connsiteY2" fmla="*/ 114728 h 549004"/>
                  <a:gd name="connsiteX3" fmla="*/ 115781 w 230509"/>
                  <a:gd name="connsiteY3" fmla="*/ 0 h 549004"/>
                  <a:gd name="connsiteX4" fmla="*/ 115781 w 230509"/>
                  <a:gd name="connsiteY4" fmla="*/ 0 h 549004"/>
                  <a:gd name="connsiteX5" fmla="*/ 230509 w 230509"/>
                  <a:gd name="connsiteY5" fmla="*/ 114728 h 549004"/>
                  <a:gd name="connsiteX6" fmla="*/ 230509 w 230509"/>
                  <a:gd name="connsiteY6" fmla="*/ 549004 h 549004"/>
                  <a:gd name="connsiteX7" fmla="*/ 230509 w 230509"/>
                  <a:gd name="connsiteY7" fmla="*/ 549004 h 549004"/>
                  <a:gd name="connsiteX0" fmla="*/ 0 w 230509"/>
                  <a:gd name="connsiteY0" fmla="*/ 344872 h 549004"/>
                  <a:gd name="connsiteX1" fmla="*/ 1053 w 230509"/>
                  <a:gd name="connsiteY1" fmla="*/ 114728 h 549004"/>
                  <a:gd name="connsiteX2" fmla="*/ 115781 w 230509"/>
                  <a:gd name="connsiteY2" fmla="*/ 0 h 549004"/>
                  <a:gd name="connsiteX3" fmla="*/ 115781 w 230509"/>
                  <a:gd name="connsiteY3" fmla="*/ 0 h 549004"/>
                  <a:gd name="connsiteX4" fmla="*/ 230509 w 230509"/>
                  <a:gd name="connsiteY4" fmla="*/ 114728 h 549004"/>
                  <a:gd name="connsiteX5" fmla="*/ 230509 w 230509"/>
                  <a:gd name="connsiteY5" fmla="*/ 549004 h 549004"/>
                  <a:gd name="connsiteX6" fmla="*/ 230509 w 230509"/>
                  <a:gd name="connsiteY6" fmla="*/ 549004 h 5490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30509" h="549004">
                    <a:moveTo>
                      <a:pt x="0" y="344872"/>
                    </a:moveTo>
                    <a:lnTo>
                      <a:pt x="1053" y="114728"/>
                    </a:lnTo>
                    <a:cubicBezTo>
                      <a:pt x="1053" y="51365"/>
                      <a:pt x="52418" y="0"/>
                      <a:pt x="115781" y="0"/>
                    </a:cubicBezTo>
                    <a:lnTo>
                      <a:pt x="115781" y="0"/>
                    </a:lnTo>
                    <a:cubicBezTo>
                      <a:pt x="179144" y="0"/>
                      <a:pt x="230509" y="51365"/>
                      <a:pt x="230509" y="114728"/>
                    </a:cubicBezTo>
                    <a:lnTo>
                      <a:pt x="230509" y="549004"/>
                    </a:lnTo>
                    <a:lnTo>
                      <a:pt x="230509" y="549004"/>
                    </a:lnTo>
                  </a:path>
                </a:pathLst>
              </a:custGeom>
              <a:pattFill prst="dkVert">
                <a:fgClr>
                  <a:schemeClr val="bg2">
                    <a:lumMod val="50000"/>
                  </a:schemeClr>
                </a:fgClr>
                <a:bgClr>
                  <a:schemeClr val="bg1">
                    <a:lumMod val="50000"/>
                  </a:scheme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772" name="円/楕円 701"/>
              <p:cNvSpPr/>
              <p:nvPr/>
            </p:nvSpPr>
            <p:spPr>
              <a:xfrm rot="20700000">
                <a:off x="2710454" y="3179883"/>
                <a:ext cx="137247" cy="232292"/>
              </a:xfrm>
              <a:prstGeom prst="ellipse">
                <a:avLst/>
              </a:prstGeom>
              <a:solidFill>
                <a:srgbClr val="ED7D31">
                  <a:lumMod val="40000"/>
                  <a:lumOff val="6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773" name="フリーフォーム 772"/>
              <p:cNvSpPr/>
              <p:nvPr/>
            </p:nvSpPr>
            <p:spPr>
              <a:xfrm>
                <a:off x="2767396" y="2816928"/>
                <a:ext cx="677491" cy="846406"/>
              </a:xfrm>
              <a:custGeom>
                <a:avLst/>
                <a:gdLst>
                  <a:gd name="connsiteX0" fmla="*/ 338999 w 677491"/>
                  <a:gd name="connsiteY0" fmla="*/ 0 h 846406"/>
                  <a:gd name="connsiteX1" fmla="*/ 677491 w 677491"/>
                  <a:gd name="connsiteY1" fmla="*/ 304428 h 846406"/>
                  <a:gd name="connsiteX2" fmla="*/ 677120 w 677491"/>
                  <a:gd name="connsiteY2" fmla="*/ 307741 h 846406"/>
                  <a:gd name="connsiteX3" fmla="*/ 677491 w 677491"/>
                  <a:gd name="connsiteY3" fmla="*/ 311179 h 846406"/>
                  <a:gd name="connsiteX4" fmla="*/ 677491 w 677491"/>
                  <a:gd name="connsiteY4" fmla="*/ 484835 h 846406"/>
                  <a:gd name="connsiteX5" fmla="*/ 673261 w 677491"/>
                  <a:gd name="connsiteY5" fmla="*/ 524003 h 846406"/>
                  <a:gd name="connsiteX6" fmla="*/ 671203 w 677491"/>
                  <a:gd name="connsiteY6" fmla="*/ 530191 h 846406"/>
                  <a:gd name="connsiteX7" fmla="*/ 669920 w 677491"/>
                  <a:gd name="connsiteY7" fmla="*/ 544429 h 846406"/>
                  <a:gd name="connsiteX8" fmla="*/ 338745 w 677491"/>
                  <a:gd name="connsiteY8" fmla="*/ 846406 h 846406"/>
                  <a:gd name="connsiteX9" fmla="*/ 7570 w 677491"/>
                  <a:gd name="connsiteY9" fmla="*/ 544429 h 846406"/>
                  <a:gd name="connsiteX10" fmla="*/ 6287 w 677491"/>
                  <a:gd name="connsiteY10" fmla="*/ 530187 h 846406"/>
                  <a:gd name="connsiteX11" fmla="*/ 4230 w 677491"/>
                  <a:gd name="connsiteY11" fmla="*/ 524003 h 846406"/>
                  <a:gd name="connsiteX12" fmla="*/ 0 w 677491"/>
                  <a:gd name="connsiteY12" fmla="*/ 484835 h 846406"/>
                  <a:gd name="connsiteX13" fmla="*/ 0 w 677491"/>
                  <a:gd name="connsiteY13" fmla="*/ 311179 h 846406"/>
                  <a:gd name="connsiteX14" fmla="*/ 620 w 677491"/>
                  <a:gd name="connsiteY14" fmla="*/ 305437 h 846406"/>
                  <a:gd name="connsiteX15" fmla="*/ 507 w 677491"/>
                  <a:gd name="connsiteY15" fmla="*/ 304428 h 846406"/>
                  <a:gd name="connsiteX16" fmla="*/ 338999 w 677491"/>
                  <a:gd name="connsiteY16" fmla="*/ 0 h 8464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677491" h="846406">
                    <a:moveTo>
                      <a:pt x="338999" y="0"/>
                    </a:moveTo>
                    <a:cubicBezTo>
                      <a:pt x="525943" y="0"/>
                      <a:pt x="677491" y="136297"/>
                      <a:pt x="677491" y="304428"/>
                    </a:cubicBezTo>
                    <a:lnTo>
                      <a:pt x="677120" y="307741"/>
                    </a:lnTo>
                    <a:lnTo>
                      <a:pt x="677491" y="311179"/>
                    </a:lnTo>
                    <a:lnTo>
                      <a:pt x="677491" y="484835"/>
                    </a:lnTo>
                    <a:cubicBezTo>
                      <a:pt x="677491" y="498252"/>
                      <a:pt x="676035" y="511352"/>
                      <a:pt x="673261" y="524003"/>
                    </a:cubicBezTo>
                    <a:lnTo>
                      <a:pt x="671203" y="530191"/>
                    </a:lnTo>
                    <a:lnTo>
                      <a:pt x="669920" y="544429"/>
                    </a:lnTo>
                    <a:cubicBezTo>
                      <a:pt x="638399" y="716768"/>
                      <a:pt x="502104" y="846406"/>
                      <a:pt x="338745" y="846406"/>
                    </a:cubicBezTo>
                    <a:cubicBezTo>
                      <a:pt x="175386" y="846406"/>
                      <a:pt x="39091" y="716768"/>
                      <a:pt x="7570" y="544429"/>
                    </a:cubicBezTo>
                    <a:lnTo>
                      <a:pt x="6287" y="530187"/>
                    </a:lnTo>
                    <a:lnTo>
                      <a:pt x="4230" y="524003"/>
                    </a:lnTo>
                    <a:cubicBezTo>
                      <a:pt x="1457" y="511352"/>
                      <a:pt x="0" y="498252"/>
                      <a:pt x="0" y="484835"/>
                    </a:cubicBezTo>
                    <a:lnTo>
                      <a:pt x="0" y="311179"/>
                    </a:lnTo>
                    <a:lnTo>
                      <a:pt x="620" y="305437"/>
                    </a:lnTo>
                    <a:lnTo>
                      <a:pt x="507" y="304428"/>
                    </a:lnTo>
                    <a:cubicBezTo>
                      <a:pt x="507" y="136297"/>
                      <a:pt x="152055" y="0"/>
                      <a:pt x="338999" y="0"/>
                    </a:cubicBezTo>
                    <a:close/>
                  </a:path>
                </a:pathLst>
              </a:custGeom>
              <a:solidFill>
                <a:srgbClr val="ED7D31">
                  <a:lumMod val="40000"/>
                  <a:lumOff val="6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grpSp>
            <p:nvGrpSpPr>
              <p:cNvPr id="774" name="グループ化 773"/>
              <p:cNvGrpSpPr/>
              <p:nvPr/>
            </p:nvGrpSpPr>
            <p:grpSpPr>
              <a:xfrm>
                <a:off x="2955368" y="3228973"/>
                <a:ext cx="192554" cy="220049"/>
                <a:chOff x="3753011" y="4876160"/>
                <a:chExt cx="192554" cy="220049"/>
              </a:xfrm>
            </p:grpSpPr>
            <p:sp>
              <p:nvSpPr>
                <p:cNvPr id="804" name="円/楕円 688"/>
                <p:cNvSpPr/>
                <p:nvPr/>
              </p:nvSpPr>
              <p:spPr>
                <a:xfrm>
                  <a:off x="3753011" y="4959075"/>
                  <a:ext cx="192554" cy="113896"/>
                </a:xfrm>
                <a:prstGeom prst="ellipse">
                  <a:avLst/>
                </a:pr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805" name="フリーフォーム 804"/>
                <p:cNvSpPr/>
                <p:nvPr/>
              </p:nvSpPr>
              <p:spPr>
                <a:xfrm rot="5400000">
                  <a:off x="3727095" y="4929237"/>
                  <a:ext cx="220049" cy="113896"/>
                </a:xfrm>
                <a:custGeom>
                  <a:avLst/>
                  <a:gdLst>
                    <a:gd name="connsiteX0" fmla="*/ 0 w 220049"/>
                    <a:gd name="connsiteY0" fmla="*/ 100381 h 113896"/>
                    <a:gd name="connsiteX1" fmla="*/ 140 w 220049"/>
                    <a:gd name="connsiteY1" fmla="*/ 100028 h 113896"/>
                    <a:gd name="connsiteX2" fmla="*/ 5271 w 220049"/>
                    <a:gd name="connsiteY2" fmla="*/ 56948 h 113896"/>
                    <a:gd name="connsiteX3" fmla="*/ 140 w 220049"/>
                    <a:gd name="connsiteY3" fmla="*/ 13868 h 113896"/>
                    <a:gd name="connsiteX4" fmla="*/ 0 w 220049"/>
                    <a:gd name="connsiteY4" fmla="*/ 13515 h 113896"/>
                    <a:gd name="connsiteX5" fmla="*/ 28839 w 220049"/>
                    <a:gd name="connsiteY5" fmla="*/ 4475 h 113896"/>
                    <a:gd name="connsiteX6" fmla="*/ 76515 w 220049"/>
                    <a:gd name="connsiteY6" fmla="*/ 0 h 113896"/>
                    <a:gd name="connsiteX7" fmla="*/ 112397 w 220049"/>
                    <a:gd name="connsiteY7" fmla="*/ 3368 h 113896"/>
                    <a:gd name="connsiteX8" fmla="*/ 136789 w 220049"/>
                    <a:gd name="connsiteY8" fmla="*/ 0 h 113896"/>
                    <a:gd name="connsiteX9" fmla="*/ 220049 w 220049"/>
                    <a:gd name="connsiteY9" fmla="*/ 56948 h 113896"/>
                    <a:gd name="connsiteX10" fmla="*/ 136789 w 220049"/>
                    <a:gd name="connsiteY10" fmla="*/ 113896 h 113896"/>
                    <a:gd name="connsiteX11" fmla="*/ 112397 w 220049"/>
                    <a:gd name="connsiteY11" fmla="*/ 110528 h 113896"/>
                    <a:gd name="connsiteX12" fmla="*/ 76515 w 220049"/>
                    <a:gd name="connsiteY12" fmla="*/ 113896 h 113896"/>
                    <a:gd name="connsiteX13" fmla="*/ 28839 w 220049"/>
                    <a:gd name="connsiteY13" fmla="*/ 109421 h 113896"/>
                    <a:gd name="connsiteX0" fmla="*/ 5271 w 220049"/>
                    <a:gd name="connsiteY0" fmla="*/ 56948 h 148388"/>
                    <a:gd name="connsiteX1" fmla="*/ 140 w 220049"/>
                    <a:gd name="connsiteY1" fmla="*/ 13868 h 148388"/>
                    <a:gd name="connsiteX2" fmla="*/ 0 w 220049"/>
                    <a:gd name="connsiteY2" fmla="*/ 13515 h 148388"/>
                    <a:gd name="connsiteX3" fmla="*/ 28839 w 220049"/>
                    <a:gd name="connsiteY3" fmla="*/ 4475 h 148388"/>
                    <a:gd name="connsiteX4" fmla="*/ 76515 w 220049"/>
                    <a:gd name="connsiteY4" fmla="*/ 0 h 148388"/>
                    <a:gd name="connsiteX5" fmla="*/ 112397 w 220049"/>
                    <a:gd name="connsiteY5" fmla="*/ 3368 h 148388"/>
                    <a:gd name="connsiteX6" fmla="*/ 136789 w 220049"/>
                    <a:gd name="connsiteY6" fmla="*/ 0 h 148388"/>
                    <a:gd name="connsiteX7" fmla="*/ 220049 w 220049"/>
                    <a:gd name="connsiteY7" fmla="*/ 56948 h 148388"/>
                    <a:gd name="connsiteX8" fmla="*/ 136789 w 220049"/>
                    <a:gd name="connsiteY8" fmla="*/ 113896 h 148388"/>
                    <a:gd name="connsiteX9" fmla="*/ 112397 w 220049"/>
                    <a:gd name="connsiteY9" fmla="*/ 110528 h 148388"/>
                    <a:gd name="connsiteX10" fmla="*/ 76515 w 220049"/>
                    <a:gd name="connsiteY10" fmla="*/ 113896 h 148388"/>
                    <a:gd name="connsiteX11" fmla="*/ 28839 w 220049"/>
                    <a:gd name="connsiteY11" fmla="*/ 109421 h 148388"/>
                    <a:gd name="connsiteX12" fmla="*/ 0 w 220049"/>
                    <a:gd name="connsiteY12" fmla="*/ 100381 h 148388"/>
                    <a:gd name="connsiteX13" fmla="*/ 140 w 220049"/>
                    <a:gd name="connsiteY13" fmla="*/ 100028 h 148388"/>
                    <a:gd name="connsiteX14" fmla="*/ 96711 w 220049"/>
                    <a:gd name="connsiteY14" fmla="*/ 148388 h 148388"/>
                    <a:gd name="connsiteX0" fmla="*/ 5271 w 220049"/>
                    <a:gd name="connsiteY0" fmla="*/ 56948 h 113896"/>
                    <a:gd name="connsiteX1" fmla="*/ 140 w 220049"/>
                    <a:gd name="connsiteY1" fmla="*/ 13868 h 113896"/>
                    <a:gd name="connsiteX2" fmla="*/ 0 w 220049"/>
                    <a:gd name="connsiteY2" fmla="*/ 13515 h 113896"/>
                    <a:gd name="connsiteX3" fmla="*/ 28839 w 220049"/>
                    <a:gd name="connsiteY3" fmla="*/ 4475 h 113896"/>
                    <a:gd name="connsiteX4" fmla="*/ 76515 w 220049"/>
                    <a:gd name="connsiteY4" fmla="*/ 0 h 113896"/>
                    <a:gd name="connsiteX5" fmla="*/ 112397 w 220049"/>
                    <a:gd name="connsiteY5" fmla="*/ 3368 h 113896"/>
                    <a:gd name="connsiteX6" fmla="*/ 136789 w 220049"/>
                    <a:gd name="connsiteY6" fmla="*/ 0 h 113896"/>
                    <a:gd name="connsiteX7" fmla="*/ 220049 w 220049"/>
                    <a:gd name="connsiteY7" fmla="*/ 56948 h 113896"/>
                    <a:gd name="connsiteX8" fmla="*/ 136789 w 220049"/>
                    <a:gd name="connsiteY8" fmla="*/ 113896 h 113896"/>
                    <a:gd name="connsiteX9" fmla="*/ 112397 w 220049"/>
                    <a:gd name="connsiteY9" fmla="*/ 110528 h 113896"/>
                    <a:gd name="connsiteX10" fmla="*/ 76515 w 220049"/>
                    <a:gd name="connsiteY10" fmla="*/ 113896 h 113896"/>
                    <a:gd name="connsiteX11" fmla="*/ 28839 w 220049"/>
                    <a:gd name="connsiteY11" fmla="*/ 109421 h 113896"/>
                    <a:gd name="connsiteX12" fmla="*/ 0 w 220049"/>
                    <a:gd name="connsiteY12" fmla="*/ 100381 h 113896"/>
                    <a:gd name="connsiteX13" fmla="*/ 140 w 220049"/>
                    <a:gd name="connsiteY13" fmla="*/ 100028 h 113896"/>
                    <a:gd name="connsiteX0" fmla="*/ 140 w 220049"/>
                    <a:gd name="connsiteY0" fmla="*/ 13868 h 113896"/>
                    <a:gd name="connsiteX1" fmla="*/ 0 w 220049"/>
                    <a:gd name="connsiteY1" fmla="*/ 13515 h 113896"/>
                    <a:gd name="connsiteX2" fmla="*/ 28839 w 220049"/>
                    <a:gd name="connsiteY2" fmla="*/ 4475 h 113896"/>
                    <a:gd name="connsiteX3" fmla="*/ 76515 w 220049"/>
                    <a:gd name="connsiteY3" fmla="*/ 0 h 113896"/>
                    <a:gd name="connsiteX4" fmla="*/ 112397 w 220049"/>
                    <a:gd name="connsiteY4" fmla="*/ 3368 h 113896"/>
                    <a:gd name="connsiteX5" fmla="*/ 136789 w 220049"/>
                    <a:gd name="connsiteY5" fmla="*/ 0 h 113896"/>
                    <a:gd name="connsiteX6" fmla="*/ 220049 w 220049"/>
                    <a:gd name="connsiteY6" fmla="*/ 56948 h 113896"/>
                    <a:gd name="connsiteX7" fmla="*/ 136789 w 220049"/>
                    <a:gd name="connsiteY7" fmla="*/ 113896 h 113896"/>
                    <a:gd name="connsiteX8" fmla="*/ 112397 w 220049"/>
                    <a:gd name="connsiteY8" fmla="*/ 110528 h 113896"/>
                    <a:gd name="connsiteX9" fmla="*/ 76515 w 220049"/>
                    <a:gd name="connsiteY9" fmla="*/ 113896 h 113896"/>
                    <a:gd name="connsiteX10" fmla="*/ 28839 w 220049"/>
                    <a:gd name="connsiteY10" fmla="*/ 109421 h 113896"/>
                    <a:gd name="connsiteX11" fmla="*/ 0 w 220049"/>
                    <a:gd name="connsiteY11" fmla="*/ 100381 h 113896"/>
                    <a:gd name="connsiteX12" fmla="*/ 140 w 220049"/>
                    <a:gd name="connsiteY12" fmla="*/ 100028 h 1138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220049" h="113896">
                      <a:moveTo>
                        <a:pt x="140" y="13868"/>
                      </a:moveTo>
                      <a:cubicBezTo>
                        <a:pt x="93" y="13750"/>
                        <a:pt x="47" y="13633"/>
                        <a:pt x="0" y="13515"/>
                      </a:cubicBezTo>
                      <a:lnTo>
                        <a:pt x="28839" y="4475"/>
                      </a:lnTo>
                      <a:cubicBezTo>
                        <a:pt x="43492" y="1594"/>
                        <a:pt x="59603" y="0"/>
                        <a:pt x="76515" y="0"/>
                      </a:cubicBezTo>
                      <a:lnTo>
                        <a:pt x="112397" y="3368"/>
                      </a:lnTo>
                      <a:lnTo>
                        <a:pt x="136789" y="0"/>
                      </a:lnTo>
                      <a:cubicBezTo>
                        <a:pt x="182772" y="0"/>
                        <a:pt x="220049" y="25496"/>
                        <a:pt x="220049" y="56948"/>
                      </a:cubicBezTo>
                      <a:cubicBezTo>
                        <a:pt x="220049" y="88400"/>
                        <a:pt x="182772" y="113896"/>
                        <a:pt x="136789" y="113896"/>
                      </a:cubicBezTo>
                      <a:lnTo>
                        <a:pt x="112397" y="110528"/>
                      </a:lnTo>
                      <a:lnTo>
                        <a:pt x="76515" y="113896"/>
                      </a:lnTo>
                      <a:cubicBezTo>
                        <a:pt x="59603" y="113896"/>
                        <a:pt x="43492" y="112303"/>
                        <a:pt x="28839" y="109421"/>
                      </a:cubicBezTo>
                      <a:lnTo>
                        <a:pt x="0" y="100381"/>
                      </a:lnTo>
                      <a:cubicBezTo>
                        <a:pt x="47" y="100263"/>
                        <a:pt x="93" y="100146"/>
                        <a:pt x="140" y="100028"/>
                      </a:cubicBezTo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775" name="グループ化 774"/>
              <p:cNvGrpSpPr/>
              <p:nvPr/>
            </p:nvGrpSpPr>
            <p:grpSpPr>
              <a:xfrm>
                <a:off x="2923344" y="3472824"/>
                <a:ext cx="257098" cy="116884"/>
                <a:chOff x="4205959" y="5108066"/>
                <a:chExt cx="559686" cy="162670"/>
              </a:xfrm>
            </p:grpSpPr>
            <p:sp>
              <p:nvSpPr>
                <p:cNvPr id="802" name="フリーフォーム 801"/>
                <p:cNvSpPr/>
                <p:nvPr/>
              </p:nvSpPr>
              <p:spPr bwMode="auto">
                <a:xfrm>
                  <a:off x="4205959" y="5108066"/>
                  <a:ext cx="559686" cy="162670"/>
                </a:xfrm>
                <a:custGeom>
                  <a:avLst/>
                  <a:gdLst>
                    <a:gd name="connsiteX0" fmla="*/ 206397 w 412795"/>
                    <a:gd name="connsiteY0" fmla="*/ 0 h 72086"/>
                    <a:gd name="connsiteX1" fmla="*/ 371176 w 412795"/>
                    <a:gd name="connsiteY1" fmla="*/ 18926 h 72086"/>
                    <a:gd name="connsiteX2" fmla="*/ 412795 w 412795"/>
                    <a:gd name="connsiteY2" fmla="*/ 36043 h 72086"/>
                    <a:gd name="connsiteX3" fmla="*/ 371176 w 412795"/>
                    <a:gd name="connsiteY3" fmla="*/ 53160 h 72086"/>
                    <a:gd name="connsiteX4" fmla="*/ 206397 w 412795"/>
                    <a:gd name="connsiteY4" fmla="*/ 72086 h 72086"/>
                    <a:gd name="connsiteX5" fmla="*/ 41619 w 412795"/>
                    <a:gd name="connsiteY5" fmla="*/ 53160 h 72086"/>
                    <a:gd name="connsiteX6" fmla="*/ 0 w 412795"/>
                    <a:gd name="connsiteY6" fmla="*/ 36043 h 72086"/>
                    <a:gd name="connsiteX7" fmla="*/ 41619 w 412795"/>
                    <a:gd name="connsiteY7" fmla="*/ 18926 h 72086"/>
                    <a:gd name="connsiteX8" fmla="*/ 206397 w 412795"/>
                    <a:gd name="connsiteY8" fmla="*/ 0 h 720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12795" h="72086">
                      <a:moveTo>
                        <a:pt x="206397" y="0"/>
                      </a:moveTo>
                      <a:cubicBezTo>
                        <a:pt x="270747" y="0"/>
                        <a:pt x="329005" y="7233"/>
                        <a:pt x="371176" y="18926"/>
                      </a:cubicBezTo>
                      <a:lnTo>
                        <a:pt x="412795" y="36043"/>
                      </a:lnTo>
                      <a:lnTo>
                        <a:pt x="371176" y="53160"/>
                      </a:lnTo>
                      <a:cubicBezTo>
                        <a:pt x="329005" y="64854"/>
                        <a:pt x="270747" y="72086"/>
                        <a:pt x="206397" y="72086"/>
                      </a:cubicBezTo>
                      <a:cubicBezTo>
                        <a:pt x="142047" y="72086"/>
                        <a:pt x="83789" y="64854"/>
                        <a:pt x="41619" y="53160"/>
                      </a:cubicBezTo>
                      <a:lnTo>
                        <a:pt x="0" y="36043"/>
                      </a:lnTo>
                      <a:lnTo>
                        <a:pt x="41619" y="18926"/>
                      </a:lnTo>
                      <a:cubicBezTo>
                        <a:pt x="83789" y="7233"/>
                        <a:pt x="142047" y="0"/>
                        <a:pt x="206397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03" name="フリーフォーム 802"/>
                <p:cNvSpPr/>
                <p:nvPr/>
              </p:nvSpPr>
              <p:spPr bwMode="auto">
                <a:xfrm>
                  <a:off x="4205959" y="5150473"/>
                  <a:ext cx="559686" cy="77831"/>
                </a:xfrm>
                <a:custGeom>
                  <a:avLst/>
                  <a:gdLst>
                    <a:gd name="connsiteX0" fmla="*/ 206397 w 412795"/>
                    <a:gd name="connsiteY0" fmla="*/ 0 h 72086"/>
                    <a:gd name="connsiteX1" fmla="*/ 371176 w 412795"/>
                    <a:gd name="connsiteY1" fmla="*/ 18926 h 72086"/>
                    <a:gd name="connsiteX2" fmla="*/ 412795 w 412795"/>
                    <a:gd name="connsiteY2" fmla="*/ 36043 h 72086"/>
                    <a:gd name="connsiteX3" fmla="*/ 371176 w 412795"/>
                    <a:gd name="connsiteY3" fmla="*/ 53160 h 72086"/>
                    <a:gd name="connsiteX4" fmla="*/ 206397 w 412795"/>
                    <a:gd name="connsiteY4" fmla="*/ 72086 h 72086"/>
                    <a:gd name="connsiteX5" fmla="*/ 41619 w 412795"/>
                    <a:gd name="connsiteY5" fmla="*/ 53160 h 72086"/>
                    <a:gd name="connsiteX6" fmla="*/ 0 w 412795"/>
                    <a:gd name="connsiteY6" fmla="*/ 36043 h 72086"/>
                    <a:gd name="connsiteX7" fmla="*/ 41619 w 412795"/>
                    <a:gd name="connsiteY7" fmla="*/ 18926 h 72086"/>
                    <a:gd name="connsiteX8" fmla="*/ 206397 w 412795"/>
                    <a:gd name="connsiteY8" fmla="*/ 0 h 720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12795" h="72086">
                      <a:moveTo>
                        <a:pt x="206397" y="0"/>
                      </a:moveTo>
                      <a:cubicBezTo>
                        <a:pt x="270747" y="0"/>
                        <a:pt x="329005" y="7233"/>
                        <a:pt x="371176" y="18926"/>
                      </a:cubicBezTo>
                      <a:lnTo>
                        <a:pt x="412795" y="36043"/>
                      </a:lnTo>
                      <a:lnTo>
                        <a:pt x="371176" y="53160"/>
                      </a:lnTo>
                      <a:cubicBezTo>
                        <a:pt x="329005" y="64854"/>
                        <a:pt x="270747" y="72086"/>
                        <a:pt x="206397" y="72086"/>
                      </a:cubicBezTo>
                      <a:cubicBezTo>
                        <a:pt x="142047" y="72086"/>
                        <a:pt x="83789" y="64854"/>
                        <a:pt x="41619" y="53160"/>
                      </a:cubicBezTo>
                      <a:lnTo>
                        <a:pt x="0" y="36043"/>
                      </a:lnTo>
                      <a:lnTo>
                        <a:pt x="41619" y="18926"/>
                      </a:lnTo>
                      <a:cubicBezTo>
                        <a:pt x="83789" y="7233"/>
                        <a:pt x="142047" y="0"/>
                        <a:pt x="206397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76" name="グループ化 775"/>
              <p:cNvGrpSpPr/>
              <p:nvPr/>
            </p:nvGrpSpPr>
            <p:grpSpPr>
              <a:xfrm>
                <a:off x="2798910" y="3157769"/>
                <a:ext cx="151524" cy="133282"/>
                <a:chOff x="2814822" y="3157769"/>
                <a:chExt cx="221352" cy="133282"/>
              </a:xfrm>
            </p:grpSpPr>
            <p:sp>
              <p:nvSpPr>
                <p:cNvPr id="799" name="楕円 798"/>
                <p:cNvSpPr/>
                <p:nvPr/>
              </p:nvSpPr>
              <p:spPr bwMode="auto">
                <a:xfrm>
                  <a:off x="2814822" y="3160458"/>
                  <a:ext cx="221352" cy="130593"/>
                </a:xfrm>
                <a:prstGeom prst="ellipse">
                  <a:avLst/>
                </a:prstGeom>
                <a:solidFill>
                  <a:schemeClr val="bg1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00" name="フリーフォーム 799"/>
                <p:cNvSpPr/>
                <p:nvPr/>
              </p:nvSpPr>
              <p:spPr bwMode="auto">
                <a:xfrm>
                  <a:off x="2821269" y="3157769"/>
                  <a:ext cx="208458" cy="46457"/>
                </a:xfrm>
                <a:custGeom>
                  <a:avLst/>
                  <a:gdLst>
                    <a:gd name="connsiteX0" fmla="*/ 104229 w 208458"/>
                    <a:gd name="connsiteY0" fmla="*/ 0 h 46457"/>
                    <a:gd name="connsiteX1" fmla="*/ 206208 w 208458"/>
                    <a:gd name="connsiteY1" fmla="*/ 39881 h 46457"/>
                    <a:gd name="connsiteX2" fmla="*/ 208458 w 208458"/>
                    <a:gd name="connsiteY2" fmla="*/ 46457 h 46457"/>
                    <a:gd name="connsiteX3" fmla="*/ 163991 w 208458"/>
                    <a:gd name="connsiteY3" fmla="*/ 33707 h 46457"/>
                    <a:gd name="connsiteX4" fmla="*/ 104229 w 208458"/>
                    <a:gd name="connsiteY4" fmla="*/ 28575 h 46457"/>
                    <a:gd name="connsiteX5" fmla="*/ 44467 w 208458"/>
                    <a:gd name="connsiteY5" fmla="*/ 33707 h 46457"/>
                    <a:gd name="connsiteX6" fmla="*/ 0 w 208458"/>
                    <a:gd name="connsiteY6" fmla="*/ 46457 h 46457"/>
                    <a:gd name="connsiteX7" fmla="*/ 2251 w 208458"/>
                    <a:gd name="connsiteY7" fmla="*/ 39881 h 46457"/>
                    <a:gd name="connsiteX8" fmla="*/ 104229 w 208458"/>
                    <a:gd name="connsiteY8" fmla="*/ 0 h 464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08458" h="46457">
                      <a:moveTo>
                        <a:pt x="104229" y="0"/>
                      </a:moveTo>
                      <a:cubicBezTo>
                        <a:pt x="150073" y="0"/>
                        <a:pt x="189406" y="16444"/>
                        <a:pt x="206208" y="39881"/>
                      </a:cubicBezTo>
                      <a:lnTo>
                        <a:pt x="208458" y="46457"/>
                      </a:lnTo>
                      <a:lnTo>
                        <a:pt x="163991" y="33707"/>
                      </a:lnTo>
                      <a:cubicBezTo>
                        <a:pt x="145623" y="30402"/>
                        <a:pt x="125428" y="28575"/>
                        <a:pt x="104229" y="28575"/>
                      </a:cubicBezTo>
                      <a:cubicBezTo>
                        <a:pt x="83031" y="28575"/>
                        <a:pt x="62836" y="30402"/>
                        <a:pt x="44467" y="33707"/>
                      </a:cubicBezTo>
                      <a:lnTo>
                        <a:pt x="0" y="46457"/>
                      </a:lnTo>
                      <a:lnTo>
                        <a:pt x="2251" y="39881"/>
                      </a:lnTo>
                      <a:cubicBezTo>
                        <a:pt x="19052" y="16444"/>
                        <a:pt x="58385" y="0"/>
                        <a:pt x="104229" y="0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801" name="楕円 800"/>
                <p:cNvSpPr/>
                <p:nvPr/>
              </p:nvSpPr>
              <p:spPr bwMode="auto">
                <a:xfrm>
                  <a:off x="2919218" y="3187704"/>
                  <a:ext cx="70848" cy="76102"/>
                </a:xfrm>
                <a:prstGeom prst="ellipse">
                  <a:avLst/>
                </a:prstGeom>
                <a:solidFill>
                  <a:schemeClr val="tx1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777" name="楕円 776"/>
              <p:cNvSpPr/>
              <p:nvPr/>
            </p:nvSpPr>
            <p:spPr bwMode="auto">
              <a:xfrm flipH="1">
                <a:off x="3104312" y="3160458"/>
                <a:ext cx="221352" cy="130593"/>
              </a:xfrm>
              <a:prstGeom prst="ellipse">
                <a:avLst/>
              </a:prstGeom>
              <a:solidFill>
                <a:schemeClr val="bg1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8" name="フリーフォーム 777"/>
              <p:cNvSpPr/>
              <p:nvPr/>
            </p:nvSpPr>
            <p:spPr bwMode="auto">
              <a:xfrm flipH="1">
                <a:off x="3110759" y="3157769"/>
                <a:ext cx="208458" cy="46457"/>
              </a:xfrm>
              <a:custGeom>
                <a:avLst/>
                <a:gdLst>
                  <a:gd name="connsiteX0" fmla="*/ 104229 w 208458"/>
                  <a:gd name="connsiteY0" fmla="*/ 0 h 46457"/>
                  <a:gd name="connsiteX1" fmla="*/ 206208 w 208458"/>
                  <a:gd name="connsiteY1" fmla="*/ 39881 h 46457"/>
                  <a:gd name="connsiteX2" fmla="*/ 208458 w 208458"/>
                  <a:gd name="connsiteY2" fmla="*/ 46457 h 46457"/>
                  <a:gd name="connsiteX3" fmla="*/ 163991 w 208458"/>
                  <a:gd name="connsiteY3" fmla="*/ 33707 h 46457"/>
                  <a:gd name="connsiteX4" fmla="*/ 104229 w 208458"/>
                  <a:gd name="connsiteY4" fmla="*/ 28575 h 46457"/>
                  <a:gd name="connsiteX5" fmla="*/ 44467 w 208458"/>
                  <a:gd name="connsiteY5" fmla="*/ 33707 h 46457"/>
                  <a:gd name="connsiteX6" fmla="*/ 0 w 208458"/>
                  <a:gd name="connsiteY6" fmla="*/ 46457 h 46457"/>
                  <a:gd name="connsiteX7" fmla="*/ 2251 w 208458"/>
                  <a:gd name="connsiteY7" fmla="*/ 39881 h 46457"/>
                  <a:gd name="connsiteX8" fmla="*/ 104229 w 208458"/>
                  <a:gd name="connsiteY8" fmla="*/ 0 h 464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08458" h="46457">
                    <a:moveTo>
                      <a:pt x="104229" y="0"/>
                    </a:moveTo>
                    <a:cubicBezTo>
                      <a:pt x="150073" y="0"/>
                      <a:pt x="189406" y="16444"/>
                      <a:pt x="206208" y="39881"/>
                    </a:cubicBezTo>
                    <a:lnTo>
                      <a:pt x="208458" y="46457"/>
                    </a:lnTo>
                    <a:lnTo>
                      <a:pt x="163991" y="33707"/>
                    </a:lnTo>
                    <a:cubicBezTo>
                      <a:pt x="145623" y="30402"/>
                      <a:pt x="125428" y="28575"/>
                      <a:pt x="104229" y="28575"/>
                    </a:cubicBezTo>
                    <a:cubicBezTo>
                      <a:pt x="83031" y="28575"/>
                      <a:pt x="62836" y="30402"/>
                      <a:pt x="44467" y="33707"/>
                    </a:cubicBezTo>
                    <a:lnTo>
                      <a:pt x="0" y="46457"/>
                    </a:lnTo>
                    <a:lnTo>
                      <a:pt x="2251" y="39881"/>
                    </a:lnTo>
                    <a:cubicBezTo>
                      <a:pt x="19052" y="16444"/>
                      <a:pt x="58385" y="0"/>
                      <a:pt x="104229" y="0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779" name="楕円 778"/>
              <p:cNvSpPr/>
              <p:nvPr/>
            </p:nvSpPr>
            <p:spPr bwMode="auto">
              <a:xfrm flipH="1">
                <a:off x="3211105" y="3187704"/>
                <a:ext cx="70848" cy="76102"/>
              </a:xfrm>
              <a:prstGeom prst="ellipse">
                <a:avLst/>
              </a:prstGeom>
              <a:solidFill>
                <a:schemeClr val="tx1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0" name="フリーフォーム 779"/>
              <p:cNvSpPr/>
              <p:nvPr/>
            </p:nvSpPr>
            <p:spPr bwMode="auto">
              <a:xfrm>
                <a:off x="2813076" y="3059455"/>
                <a:ext cx="169452" cy="65636"/>
              </a:xfrm>
              <a:custGeom>
                <a:avLst/>
                <a:gdLst>
                  <a:gd name="connsiteX0" fmla="*/ 71050 w 225746"/>
                  <a:gd name="connsiteY0" fmla="*/ 0 h 60390"/>
                  <a:gd name="connsiteX1" fmla="*/ 225746 w 225746"/>
                  <a:gd name="connsiteY1" fmla="*/ 56449 h 60390"/>
                  <a:gd name="connsiteX2" fmla="*/ 219011 w 225746"/>
                  <a:gd name="connsiteY2" fmla="*/ 60390 h 60390"/>
                  <a:gd name="connsiteX3" fmla="*/ 0 w 225746"/>
                  <a:gd name="connsiteY3" fmla="*/ 41573 h 603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25746" h="60390">
                    <a:moveTo>
                      <a:pt x="71050" y="0"/>
                    </a:moveTo>
                    <a:lnTo>
                      <a:pt x="225746" y="56449"/>
                    </a:lnTo>
                    <a:lnTo>
                      <a:pt x="219011" y="60390"/>
                    </a:lnTo>
                    <a:lnTo>
                      <a:pt x="0" y="41573"/>
                    </a:lnTo>
                    <a:close/>
                  </a:path>
                </a:pathLst>
              </a:custGeom>
              <a:pattFill prst="dkHorz">
                <a:fgClr>
                  <a:schemeClr val="bg1">
                    <a:lumMod val="50000"/>
                  </a:schemeClr>
                </a:fgClr>
                <a:bgClr>
                  <a:schemeClr val="bg1">
                    <a:lumMod val="85000"/>
                  </a:scheme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781" name="フリーフォーム 780"/>
              <p:cNvSpPr/>
              <p:nvPr/>
            </p:nvSpPr>
            <p:spPr bwMode="auto">
              <a:xfrm flipH="1">
                <a:off x="3099114" y="3050061"/>
                <a:ext cx="225746" cy="60390"/>
              </a:xfrm>
              <a:custGeom>
                <a:avLst/>
                <a:gdLst>
                  <a:gd name="connsiteX0" fmla="*/ 71050 w 225746"/>
                  <a:gd name="connsiteY0" fmla="*/ 0 h 60390"/>
                  <a:gd name="connsiteX1" fmla="*/ 225746 w 225746"/>
                  <a:gd name="connsiteY1" fmla="*/ 56449 h 60390"/>
                  <a:gd name="connsiteX2" fmla="*/ 219011 w 225746"/>
                  <a:gd name="connsiteY2" fmla="*/ 60390 h 60390"/>
                  <a:gd name="connsiteX3" fmla="*/ 0 w 225746"/>
                  <a:gd name="connsiteY3" fmla="*/ 41573 h 603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25746" h="60390">
                    <a:moveTo>
                      <a:pt x="71050" y="0"/>
                    </a:moveTo>
                    <a:lnTo>
                      <a:pt x="225746" y="56449"/>
                    </a:lnTo>
                    <a:lnTo>
                      <a:pt x="219011" y="60390"/>
                    </a:lnTo>
                    <a:lnTo>
                      <a:pt x="0" y="41573"/>
                    </a:lnTo>
                    <a:close/>
                  </a:path>
                </a:pathLst>
              </a:custGeom>
              <a:pattFill prst="dkHorz">
                <a:fgClr>
                  <a:schemeClr val="bg1">
                    <a:lumMod val="50000"/>
                  </a:schemeClr>
                </a:fgClr>
                <a:bgClr>
                  <a:schemeClr val="bg1">
                    <a:lumMod val="85000"/>
                  </a:scheme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grpSp>
            <p:nvGrpSpPr>
              <p:cNvPr id="782" name="グループ化 781"/>
              <p:cNvGrpSpPr/>
              <p:nvPr/>
            </p:nvGrpSpPr>
            <p:grpSpPr>
              <a:xfrm rot="694925">
                <a:off x="3427315" y="3061672"/>
                <a:ext cx="277701" cy="581899"/>
                <a:chOff x="4894816" y="452354"/>
                <a:chExt cx="2804204" cy="5875979"/>
              </a:xfrm>
            </p:grpSpPr>
            <p:sp>
              <p:nvSpPr>
                <p:cNvPr id="789" name="角丸四角形 788"/>
                <p:cNvSpPr/>
                <p:nvPr/>
              </p:nvSpPr>
              <p:spPr bwMode="auto">
                <a:xfrm rot="15117051">
                  <a:off x="4002264" y="3207791"/>
                  <a:ext cx="2768438" cy="89786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  <a:extLst/>
              </p:spPr>
              <p:txBody>
                <a:bodyPr wrap="square" rtlCol="0" anchor="ctr"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790" name="フリーフォーム 789"/>
                <p:cNvSpPr/>
                <p:nvPr/>
              </p:nvSpPr>
              <p:spPr bwMode="auto">
                <a:xfrm rot="15117051">
                  <a:off x="3941188" y="3399779"/>
                  <a:ext cx="2741582" cy="622121"/>
                </a:xfrm>
                <a:custGeom>
                  <a:avLst/>
                  <a:gdLst>
                    <a:gd name="connsiteX0" fmla="*/ 2725306 w 2760587"/>
                    <a:gd name="connsiteY0" fmla="*/ 623681 h 642744"/>
                    <a:gd name="connsiteX1" fmla="*/ 2714959 w 2760587"/>
                    <a:gd name="connsiteY1" fmla="*/ 642744 h 642744"/>
                    <a:gd name="connsiteX2" fmla="*/ 2722811 w 2760587"/>
                    <a:gd name="connsiteY2" fmla="*/ 564856 h 642744"/>
                    <a:gd name="connsiteX3" fmla="*/ 2722812 w 2760587"/>
                    <a:gd name="connsiteY3" fmla="*/ 564857 h 642744"/>
                    <a:gd name="connsiteX4" fmla="*/ 2273877 w 2760587"/>
                    <a:gd name="connsiteY4" fmla="*/ 115921 h 642744"/>
                    <a:gd name="connsiteX5" fmla="*/ 403308 w 2760587"/>
                    <a:gd name="connsiteY5" fmla="*/ 115921 h 642744"/>
                    <a:gd name="connsiteX6" fmla="*/ 31044 w 2760587"/>
                    <a:gd name="connsiteY6" fmla="*/ 313853 h 642744"/>
                    <a:gd name="connsiteX7" fmla="*/ 0 w 2760587"/>
                    <a:gd name="connsiteY7" fmla="*/ 371047 h 642744"/>
                    <a:gd name="connsiteX8" fmla="*/ 1269 w 2760587"/>
                    <a:gd name="connsiteY8" fmla="*/ 358459 h 642744"/>
                    <a:gd name="connsiteX9" fmla="*/ 441083 w 2760587"/>
                    <a:gd name="connsiteY9" fmla="*/ 0 h 642744"/>
                    <a:gd name="connsiteX10" fmla="*/ 2311652 w 2760587"/>
                    <a:gd name="connsiteY10" fmla="*/ 0 h 642744"/>
                    <a:gd name="connsiteX11" fmla="*/ 2760587 w 2760587"/>
                    <a:gd name="connsiteY11" fmla="*/ 448935 h 642744"/>
                    <a:gd name="connsiteX12" fmla="*/ 2760586 w 2760587"/>
                    <a:gd name="connsiteY12" fmla="*/ 448935 h 642744"/>
                    <a:gd name="connsiteX13" fmla="*/ 2725306 w 2760587"/>
                    <a:gd name="connsiteY13" fmla="*/ 623681 h 6427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2760587" h="642744">
                      <a:moveTo>
                        <a:pt x="2725306" y="623681"/>
                      </a:moveTo>
                      <a:lnTo>
                        <a:pt x="2714959" y="642744"/>
                      </a:lnTo>
                      <a:lnTo>
                        <a:pt x="2722811" y="564856"/>
                      </a:lnTo>
                      <a:lnTo>
                        <a:pt x="2722812" y="564857"/>
                      </a:lnTo>
                      <a:cubicBezTo>
                        <a:pt x="2722812" y="316916"/>
                        <a:pt x="2521817" y="115922"/>
                        <a:pt x="2273877" y="115921"/>
                      </a:cubicBezTo>
                      <a:lnTo>
                        <a:pt x="403308" y="115921"/>
                      </a:lnTo>
                      <a:cubicBezTo>
                        <a:pt x="248345" y="115921"/>
                        <a:pt x="111721" y="194435"/>
                        <a:pt x="31044" y="313853"/>
                      </a:cubicBezTo>
                      <a:lnTo>
                        <a:pt x="0" y="371047"/>
                      </a:lnTo>
                      <a:lnTo>
                        <a:pt x="1269" y="358459"/>
                      </a:lnTo>
                      <a:cubicBezTo>
                        <a:pt x="43130" y="153887"/>
                        <a:pt x="224136" y="0"/>
                        <a:pt x="441083" y="0"/>
                      </a:cubicBezTo>
                      <a:lnTo>
                        <a:pt x="2311652" y="0"/>
                      </a:lnTo>
                      <a:cubicBezTo>
                        <a:pt x="2559592" y="0"/>
                        <a:pt x="2760587" y="200995"/>
                        <a:pt x="2760587" y="448935"/>
                      </a:cubicBezTo>
                      <a:lnTo>
                        <a:pt x="2760586" y="448935"/>
                      </a:lnTo>
                      <a:cubicBezTo>
                        <a:pt x="2760586" y="510920"/>
                        <a:pt x="2748024" y="569971"/>
                        <a:pt x="2725306" y="623681"/>
                      </a:cubicBezTo>
                      <a:close/>
                    </a:path>
                  </a:pathLst>
                </a:cu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grpSp>
              <p:nvGrpSpPr>
                <p:cNvPr id="791" name="グループ化 790"/>
                <p:cNvGrpSpPr/>
                <p:nvPr/>
              </p:nvGrpSpPr>
              <p:grpSpPr>
                <a:xfrm>
                  <a:off x="4894816" y="1103854"/>
                  <a:ext cx="1669192" cy="2988330"/>
                  <a:chOff x="2105674" y="525248"/>
                  <a:chExt cx="1669192" cy="2988330"/>
                </a:xfrm>
              </p:grpSpPr>
              <p:sp>
                <p:nvSpPr>
                  <p:cNvPr id="797" name="フリーフォーム 796"/>
                  <p:cNvSpPr/>
                  <p:nvPr/>
                </p:nvSpPr>
                <p:spPr bwMode="auto">
                  <a:xfrm rot="14603525">
                    <a:off x="1450042" y="1188755"/>
                    <a:ext cx="2980455" cy="1669192"/>
                  </a:xfrm>
                  <a:custGeom>
                    <a:avLst/>
                    <a:gdLst>
                      <a:gd name="connsiteX0" fmla="*/ 798882 w 825245"/>
                      <a:gd name="connsiteY0" fmla="*/ 353213 h 506869"/>
                      <a:gd name="connsiteX1" fmla="*/ 825245 w 825245"/>
                      <a:gd name="connsiteY1" fmla="*/ 416859 h 506869"/>
                      <a:gd name="connsiteX2" fmla="*/ 735235 w 825245"/>
                      <a:gd name="connsiteY2" fmla="*/ 506869 h 506869"/>
                      <a:gd name="connsiteX3" fmla="*/ 421248 w 825245"/>
                      <a:gd name="connsiteY3" fmla="*/ 506869 h 506869"/>
                      <a:gd name="connsiteX4" fmla="*/ 386212 w 825245"/>
                      <a:gd name="connsiteY4" fmla="*/ 499795 h 506869"/>
                      <a:gd name="connsiteX5" fmla="*/ 385477 w 825245"/>
                      <a:gd name="connsiteY5" fmla="*/ 499300 h 506869"/>
                      <a:gd name="connsiteX6" fmla="*/ 381172 w 825245"/>
                      <a:gd name="connsiteY6" fmla="*/ 498462 h 506869"/>
                      <a:gd name="connsiteX7" fmla="*/ 351396 w 825245"/>
                      <a:gd name="connsiteY7" fmla="*/ 478689 h 506869"/>
                      <a:gd name="connsiteX8" fmla="*/ 26363 w 825245"/>
                      <a:gd name="connsiteY8" fmla="*/ 153657 h 506869"/>
                      <a:gd name="connsiteX9" fmla="*/ 26363 w 825245"/>
                      <a:gd name="connsiteY9" fmla="*/ 26363 h 506869"/>
                      <a:gd name="connsiteX10" fmla="*/ 153656 w 825245"/>
                      <a:gd name="connsiteY10" fmla="*/ 26363 h 506869"/>
                      <a:gd name="connsiteX11" fmla="*/ 454142 w 825245"/>
                      <a:gd name="connsiteY11" fmla="*/ 326849 h 506869"/>
                      <a:gd name="connsiteX12" fmla="*/ 735235 w 825245"/>
                      <a:gd name="connsiteY12" fmla="*/ 326849 h 506869"/>
                      <a:gd name="connsiteX13" fmla="*/ 798882 w 825245"/>
                      <a:gd name="connsiteY13" fmla="*/ 353213 h 5068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825245" h="506869">
                        <a:moveTo>
                          <a:pt x="798882" y="353213"/>
                        </a:moveTo>
                        <a:cubicBezTo>
                          <a:pt x="815170" y="369501"/>
                          <a:pt x="825245" y="392004"/>
                          <a:pt x="825245" y="416859"/>
                        </a:cubicBezTo>
                        <a:cubicBezTo>
                          <a:pt x="825245" y="466570"/>
                          <a:pt x="784946" y="506869"/>
                          <a:pt x="735235" y="506869"/>
                        </a:cubicBezTo>
                        <a:lnTo>
                          <a:pt x="421248" y="506869"/>
                        </a:lnTo>
                        <a:cubicBezTo>
                          <a:pt x="408820" y="506869"/>
                          <a:pt x="396981" y="504350"/>
                          <a:pt x="386212" y="499795"/>
                        </a:cubicBezTo>
                        <a:lnTo>
                          <a:pt x="385477" y="499300"/>
                        </a:lnTo>
                        <a:lnTo>
                          <a:pt x="381172" y="498462"/>
                        </a:lnTo>
                        <a:cubicBezTo>
                          <a:pt x="370336" y="494068"/>
                          <a:pt x="360183" y="487477"/>
                          <a:pt x="351396" y="478689"/>
                        </a:cubicBezTo>
                        <a:lnTo>
                          <a:pt x="26363" y="153657"/>
                        </a:lnTo>
                        <a:cubicBezTo>
                          <a:pt x="-8788" y="118506"/>
                          <a:pt x="-8788" y="61514"/>
                          <a:pt x="26363" y="26363"/>
                        </a:cubicBezTo>
                        <a:cubicBezTo>
                          <a:pt x="61514" y="-8788"/>
                          <a:pt x="118505" y="-8788"/>
                          <a:pt x="153656" y="26363"/>
                        </a:cubicBezTo>
                        <a:lnTo>
                          <a:pt x="454142" y="326849"/>
                        </a:lnTo>
                        <a:lnTo>
                          <a:pt x="735235" y="326849"/>
                        </a:lnTo>
                        <a:cubicBezTo>
                          <a:pt x="760090" y="326849"/>
                          <a:pt x="782593" y="336924"/>
                          <a:pt x="798882" y="353213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40000"/>
                      <a:lumOff val="6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  <a:ex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798" name="フリーフォーム 797"/>
                  <p:cNvSpPr/>
                  <p:nvPr/>
                </p:nvSpPr>
                <p:spPr bwMode="auto">
                  <a:xfrm rot="17105215">
                    <a:off x="1306817" y="1543522"/>
                    <a:ext cx="2928510" cy="891961"/>
                  </a:xfrm>
                  <a:custGeom>
                    <a:avLst/>
                    <a:gdLst>
                      <a:gd name="connsiteX0" fmla="*/ 2814373 w 2814373"/>
                      <a:gd name="connsiteY0" fmla="*/ 57218 h 940092"/>
                      <a:gd name="connsiteX1" fmla="*/ 2788645 w 2814373"/>
                      <a:gd name="connsiteY1" fmla="*/ 54817 h 940092"/>
                      <a:gd name="connsiteX2" fmla="*/ 2547991 w 2814373"/>
                      <a:gd name="connsiteY2" fmla="*/ 151894 h 940092"/>
                      <a:gd name="connsiteX3" fmla="*/ 1796453 w 2814373"/>
                      <a:gd name="connsiteY3" fmla="*/ 883805 h 940092"/>
                      <a:gd name="connsiteX4" fmla="*/ 189680 w 2814373"/>
                      <a:gd name="connsiteY4" fmla="*/ 883805 h 940092"/>
                      <a:gd name="connsiteX5" fmla="*/ 57207 w 2814373"/>
                      <a:gd name="connsiteY5" fmla="*/ 909852 h 940092"/>
                      <a:gd name="connsiteX6" fmla="*/ 0 w 2814373"/>
                      <a:gd name="connsiteY6" fmla="*/ 940092 h 940092"/>
                      <a:gd name="connsiteX7" fmla="*/ 15972 w 2814373"/>
                      <a:gd name="connsiteY7" fmla="*/ 910665 h 940092"/>
                      <a:gd name="connsiteX8" fmla="*/ 272647 w 2814373"/>
                      <a:gd name="connsiteY8" fmla="*/ 774193 h 940092"/>
                      <a:gd name="connsiteX9" fmla="*/ 1734026 w 2814373"/>
                      <a:gd name="connsiteY9" fmla="*/ 774192 h 940092"/>
                      <a:gd name="connsiteX10" fmla="*/ 2417559 w 2814373"/>
                      <a:gd name="connsiteY10" fmla="*/ 90660 h 940092"/>
                      <a:gd name="connsiteX11" fmla="*/ 2636437 w 2814373"/>
                      <a:gd name="connsiteY11" fmla="*/ 0 h 940092"/>
                      <a:gd name="connsiteX12" fmla="*/ 2806757 w 2814373"/>
                      <a:gd name="connsiteY12" fmla="*/ 50997 h 94009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2814373" h="940092">
                        <a:moveTo>
                          <a:pt x="2814373" y="57218"/>
                        </a:moveTo>
                        <a:lnTo>
                          <a:pt x="2788645" y="54817"/>
                        </a:lnTo>
                        <a:cubicBezTo>
                          <a:pt x="2701544" y="54817"/>
                          <a:pt x="2614447" y="87177"/>
                          <a:pt x="2547991" y="151894"/>
                        </a:cubicBezTo>
                        <a:lnTo>
                          <a:pt x="1796453" y="883805"/>
                        </a:lnTo>
                        <a:lnTo>
                          <a:pt x="189680" y="883805"/>
                        </a:lnTo>
                        <a:cubicBezTo>
                          <a:pt x="142690" y="883806"/>
                          <a:pt x="97924" y="893080"/>
                          <a:pt x="57207" y="909852"/>
                        </a:cubicBezTo>
                        <a:lnTo>
                          <a:pt x="0" y="940092"/>
                        </a:lnTo>
                        <a:lnTo>
                          <a:pt x="15972" y="910665"/>
                        </a:lnTo>
                        <a:cubicBezTo>
                          <a:pt x="71599" y="828328"/>
                          <a:pt x="165801" y="774193"/>
                          <a:pt x="272647" y="774193"/>
                        </a:cubicBezTo>
                        <a:lnTo>
                          <a:pt x="1734026" y="774192"/>
                        </a:lnTo>
                        <a:lnTo>
                          <a:pt x="2417559" y="90660"/>
                        </a:lnTo>
                        <a:cubicBezTo>
                          <a:pt x="2478002" y="30221"/>
                          <a:pt x="2557218" y="0"/>
                          <a:pt x="2636437" y="0"/>
                        </a:cubicBezTo>
                        <a:cubicBezTo>
                          <a:pt x="2695852" y="0"/>
                          <a:pt x="2755264" y="17000"/>
                          <a:pt x="2806757" y="50997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60000"/>
                      <a:lumOff val="4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</p:grpSp>
            <p:sp>
              <p:nvSpPr>
                <p:cNvPr id="792" name="フリーフォーム 791"/>
                <p:cNvSpPr/>
                <p:nvPr/>
              </p:nvSpPr>
              <p:spPr bwMode="auto">
                <a:xfrm rot="14603525">
                  <a:off x="4579736" y="1188755"/>
                  <a:ext cx="2980455" cy="1669192"/>
                </a:xfrm>
                <a:custGeom>
                  <a:avLst/>
                  <a:gdLst>
                    <a:gd name="connsiteX0" fmla="*/ 798882 w 825245"/>
                    <a:gd name="connsiteY0" fmla="*/ 353213 h 506869"/>
                    <a:gd name="connsiteX1" fmla="*/ 825245 w 825245"/>
                    <a:gd name="connsiteY1" fmla="*/ 416859 h 506869"/>
                    <a:gd name="connsiteX2" fmla="*/ 735235 w 825245"/>
                    <a:gd name="connsiteY2" fmla="*/ 506869 h 506869"/>
                    <a:gd name="connsiteX3" fmla="*/ 421248 w 825245"/>
                    <a:gd name="connsiteY3" fmla="*/ 506869 h 506869"/>
                    <a:gd name="connsiteX4" fmla="*/ 386212 w 825245"/>
                    <a:gd name="connsiteY4" fmla="*/ 499795 h 506869"/>
                    <a:gd name="connsiteX5" fmla="*/ 385477 w 825245"/>
                    <a:gd name="connsiteY5" fmla="*/ 499300 h 506869"/>
                    <a:gd name="connsiteX6" fmla="*/ 381172 w 825245"/>
                    <a:gd name="connsiteY6" fmla="*/ 498462 h 506869"/>
                    <a:gd name="connsiteX7" fmla="*/ 351396 w 825245"/>
                    <a:gd name="connsiteY7" fmla="*/ 478689 h 506869"/>
                    <a:gd name="connsiteX8" fmla="*/ 26363 w 825245"/>
                    <a:gd name="connsiteY8" fmla="*/ 153657 h 506869"/>
                    <a:gd name="connsiteX9" fmla="*/ 26363 w 825245"/>
                    <a:gd name="connsiteY9" fmla="*/ 26363 h 506869"/>
                    <a:gd name="connsiteX10" fmla="*/ 153656 w 825245"/>
                    <a:gd name="connsiteY10" fmla="*/ 26363 h 506869"/>
                    <a:gd name="connsiteX11" fmla="*/ 454142 w 825245"/>
                    <a:gd name="connsiteY11" fmla="*/ 326849 h 506869"/>
                    <a:gd name="connsiteX12" fmla="*/ 735235 w 825245"/>
                    <a:gd name="connsiteY12" fmla="*/ 326849 h 506869"/>
                    <a:gd name="connsiteX13" fmla="*/ 798882 w 825245"/>
                    <a:gd name="connsiteY13" fmla="*/ 353213 h 5068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825245" h="506869">
                      <a:moveTo>
                        <a:pt x="798882" y="353213"/>
                      </a:moveTo>
                      <a:cubicBezTo>
                        <a:pt x="815170" y="369501"/>
                        <a:pt x="825245" y="392004"/>
                        <a:pt x="825245" y="416859"/>
                      </a:cubicBezTo>
                      <a:cubicBezTo>
                        <a:pt x="825245" y="466570"/>
                        <a:pt x="784946" y="506869"/>
                        <a:pt x="735235" y="506869"/>
                      </a:cubicBezTo>
                      <a:lnTo>
                        <a:pt x="421248" y="506869"/>
                      </a:lnTo>
                      <a:cubicBezTo>
                        <a:pt x="408820" y="506869"/>
                        <a:pt x="396981" y="504350"/>
                        <a:pt x="386212" y="499795"/>
                      </a:cubicBezTo>
                      <a:lnTo>
                        <a:pt x="385477" y="499300"/>
                      </a:lnTo>
                      <a:lnTo>
                        <a:pt x="381172" y="498462"/>
                      </a:lnTo>
                      <a:cubicBezTo>
                        <a:pt x="370336" y="494068"/>
                        <a:pt x="360183" y="487477"/>
                        <a:pt x="351396" y="478689"/>
                      </a:cubicBezTo>
                      <a:lnTo>
                        <a:pt x="26363" y="153657"/>
                      </a:lnTo>
                      <a:cubicBezTo>
                        <a:pt x="-8788" y="118506"/>
                        <a:pt x="-8788" y="61514"/>
                        <a:pt x="26363" y="26363"/>
                      </a:cubicBezTo>
                      <a:cubicBezTo>
                        <a:pt x="61514" y="-8788"/>
                        <a:pt x="118505" y="-8788"/>
                        <a:pt x="153656" y="26363"/>
                      </a:cubicBezTo>
                      <a:lnTo>
                        <a:pt x="454142" y="326849"/>
                      </a:lnTo>
                      <a:lnTo>
                        <a:pt x="735235" y="326849"/>
                      </a:lnTo>
                      <a:cubicBezTo>
                        <a:pt x="760090" y="326849"/>
                        <a:pt x="782593" y="336924"/>
                        <a:pt x="798882" y="353213"/>
                      </a:cubicBezTo>
                      <a:close/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  <a:extLst/>
              </p:spPr>
              <p:txBody>
                <a:bodyPr wrap="square" rtlCol="0" anchor="ctr"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793" name="フリーフォーム 792"/>
                <p:cNvSpPr/>
                <p:nvPr/>
              </p:nvSpPr>
              <p:spPr bwMode="auto">
                <a:xfrm rot="17105215">
                  <a:off x="4436511" y="1543522"/>
                  <a:ext cx="2928510" cy="891961"/>
                </a:xfrm>
                <a:custGeom>
                  <a:avLst/>
                  <a:gdLst>
                    <a:gd name="connsiteX0" fmla="*/ 2814373 w 2814373"/>
                    <a:gd name="connsiteY0" fmla="*/ 57218 h 940092"/>
                    <a:gd name="connsiteX1" fmla="*/ 2788645 w 2814373"/>
                    <a:gd name="connsiteY1" fmla="*/ 54817 h 940092"/>
                    <a:gd name="connsiteX2" fmla="*/ 2547991 w 2814373"/>
                    <a:gd name="connsiteY2" fmla="*/ 151894 h 940092"/>
                    <a:gd name="connsiteX3" fmla="*/ 1796453 w 2814373"/>
                    <a:gd name="connsiteY3" fmla="*/ 883805 h 940092"/>
                    <a:gd name="connsiteX4" fmla="*/ 189680 w 2814373"/>
                    <a:gd name="connsiteY4" fmla="*/ 883805 h 940092"/>
                    <a:gd name="connsiteX5" fmla="*/ 57207 w 2814373"/>
                    <a:gd name="connsiteY5" fmla="*/ 909852 h 940092"/>
                    <a:gd name="connsiteX6" fmla="*/ 0 w 2814373"/>
                    <a:gd name="connsiteY6" fmla="*/ 940092 h 940092"/>
                    <a:gd name="connsiteX7" fmla="*/ 15972 w 2814373"/>
                    <a:gd name="connsiteY7" fmla="*/ 910665 h 940092"/>
                    <a:gd name="connsiteX8" fmla="*/ 272647 w 2814373"/>
                    <a:gd name="connsiteY8" fmla="*/ 774193 h 940092"/>
                    <a:gd name="connsiteX9" fmla="*/ 1734026 w 2814373"/>
                    <a:gd name="connsiteY9" fmla="*/ 774192 h 940092"/>
                    <a:gd name="connsiteX10" fmla="*/ 2417559 w 2814373"/>
                    <a:gd name="connsiteY10" fmla="*/ 90660 h 940092"/>
                    <a:gd name="connsiteX11" fmla="*/ 2636437 w 2814373"/>
                    <a:gd name="connsiteY11" fmla="*/ 0 h 940092"/>
                    <a:gd name="connsiteX12" fmla="*/ 2806757 w 2814373"/>
                    <a:gd name="connsiteY12" fmla="*/ 50997 h 9400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2814373" h="940092">
                      <a:moveTo>
                        <a:pt x="2814373" y="57218"/>
                      </a:moveTo>
                      <a:lnTo>
                        <a:pt x="2788645" y="54817"/>
                      </a:lnTo>
                      <a:cubicBezTo>
                        <a:pt x="2701544" y="54817"/>
                        <a:pt x="2614447" y="87177"/>
                        <a:pt x="2547991" y="151894"/>
                      </a:cubicBezTo>
                      <a:lnTo>
                        <a:pt x="1796453" y="883805"/>
                      </a:lnTo>
                      <a:lnTo>
                        <a:pt x="189680" y="883805"/>
                      </a:lnTo>
                      <a:cubicBezTo>
                        <a:pt x="142690" y="883806"/>
                        <a:pt x="97924" y="893080"/>
                        <a:pt x="57207" y="909852"/>
                      </a:cubicBezTo>
                      <a:lnTo>
                        <a:pt x="0" y="940092"/>
                      </a:lnTo>
                      <a:lnTo>
                        <a:pt x="15972" y="910665"/>
                      </a:lnTo>
                      <a:cubicBezTo>
                        <a:pt x="71599" y="828328"/>
                        <a:pt x="165801" y="774193"/>
                        <a:pt x="272647" y="774193"/>
                      </a:cubicBezTo>
                      <a:lnTo>
                        <a:pt x="1734026" y="774192"/>
                      </a:lnTo>
                      <a:lnTo>
                        <a:pt x="2417559" y="90660"/>
                      </a:lnTo>
                      <a:cubicBezTo>
                        <a:pt x="2478002" y="30221"/>
                        <a:pt x="2557218" y="0"/>
                        <a:pt x="2636437" y="0"/>
                      </a:cubicBezTo>
                      <a:cubicBezTo>
                        <a:pt x="2695852" y="0"/>
                        <a:pt x="2755264" y="17000"/>
                        <a:pt x="2806757" y="50997"/>
                      </a:cubicBezTo>
                      <a:close/>
                    </a:path>
                  </a:pathLst>
                </a:cu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794" name="フリーフォーム 793"/>
                <p:cNvSpPr/>
                <p:nvPr/>
              </p:nvSpPr>
              <p:spPr bwMode="auto">
                <a:xfrm rot="17303525">
                  <a:off x="5011386" y="1247153"/>
                  <a:ext cx="2982868" cy="1393270"/>
                </a:xfrm>
                <a:custGeom>
                  <a:avLst/>
                  <a:gdLst>
                    <a:gd name="connsiteX0" fmla="*/ 777371 w 867381"/>
                    <a:gd name="connsiteY0" fmla="*/ 0 h 405146"/>
                    <a:gd name="connsiteX1" fmla="*/ 841018 w 867381"/>
                    <a:gd name="connsiteY1" fmla="*/ 26363 h 405146"/>
                    <a:gd name="connsiteX2" fmla="*/ 841018 w 867381"/>
                    <a:gd name="connsiteY2" fmla="*/ 153656 h 405146"/>
                    <a:gd name="connsiteX3" fmla="*/ 618995 w 867381"/>
                    <a:gd name="connsiteY3" fmla="*/ 375679 h 405146"/>
                    <a:gd name="connsiteX4" fmla="*/ 589219 w 867381"/>
                    <a:gd name="connsiteY4" fmla="*/ 395451 h 405146"/>
                    <a:gd name="connsiteX5" fmla="*/ 588349 w 867381"/>
                    <a:gd name="connsiteY5" fmla="*/ 395621 h 405146"/>
                    <a:gd name="connsiteX6" fmla="*/ 584712 w 867381"/>
                    <a:gd name="connsiteY6" fmla="*/ 398073 h 405146"/>
                    <a:gd name="connsiteX7" fmla="*/ 549676 w 867381"/>
                    <a:gd name="connsiteY7" fmla="*/ 405146 h 405146"/>
                    <a:gd name="connsiteX8" fmla="*/ 90010 w 867381"/>
                    <a:gd name="connsiteY8" fmla="*/ 405146 h 405146"/>
                    <a:gd name="connsiteX9" fmla="*/ 0 w 867381"/>
                    <a:gd name="connsiteY9" fmla="*/ 315136 h 405146"/>
                    <a:gd name="connsiteX10" fmla="*/ 90010 w 867381"/>
                    <a:gd name="connsiteY10" fmla="*/ 225126 h 405146"/>
                    <a:gd name="connsiteX11" fmla="*/ 514961 w 867381"/>
                    <a:gd name="connsiteY11" fmla="*/ 225126 h 405146"/>
                    <a:gd name="connsiteX12" fmla="*/ 713724 w 867381"/>
                    <a:gd name="connsiteY12" fmla="*/ 26363 h 405146"/>
                    <a:gd name="connsiteX13" fmla="*/ 777371 w 867381"/>
                    <a:gd name="connsiteY13" fmla="*/ 0 h 4051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867381" h="405146">
                      <a:moveTo>
                        <a:pt x="777371" y="0"/>
                      </a:moveTo>
                      <a:cubicBezTo>
                        <a:pt x="800407" y="0"/>
                        <a:pt x="823442" y="8788"/>
                        <a:pt x="841018" y="26363"/>
                      </a:cubicBezTo>
                      <a:cubicBezTo>
                        <a:pt x="876169" y="61514"/>
                        <a:pt x="876169" y="118505"/>
                        <a:pt x="841018" y="153656"/>
                      </a:cubicBezTo>
                      <a:lnTo>
                        <a:pt x="618995" y="375679"/>
                      </a:lnTo>
                      <a:cubicBezTo>
                        <a:pt x="610207" y="384467"/>
                        <a:pt x="600055" y="391057"/>
                        <a:pt x="589219" y="395451"/>
                      </a:cubicBezTo>
                      <a:lnTo>
                        <a:pt x="588349" y="395621"/>
                      </a:lnTo>
                      <a:lnTo>
                        <a:pt x="584712" y="398073"/>
                      </a:lnTo>
                      <a:cubicBezTo>
                        <a:pt x="573943" y="402627"/>
                        <a:pt x="562104" y="405146"/>
                        <a:pt x="549676" y="405146"/>
                      </a:cubicBezTo>
                      <a:lnTo>
                        <a:pt x="90010" y="405146"/>
                      </a:lnTo>
                      <a:cubicBezTo>
                        <a:pt x="40299" y="405146"/>
                        <a:pt x="0" y="364847"/>
                        <a:pt x="0" y="315136"/>
                      </a:cubicBezTo>
                      <a:cubicBezTo>
                        <a:pt x="0" y="265425"/>
                        <a:pt x="40299" y="225126"/>
                        <a:pt x="90010" y="225126"/>
                      </a:cubicBezTo>
                      <a:lnTo>
                        <a:pt x="514961" y="225126"/>
                      </a:lnTo>
                      <a:lnTo>
                        <a:pt x="713724" y="26363"/>
                      </a:lnTo>
                      <a:cubicBezTo>
                        <a:pt x="731300" y="8788"/>
                        <a:pt x="754335" y="0"/>
                        <a:pt x="777371" y="0"/>
                      </a:cubicBezTo>
                      <a:close/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  <a:extLst/>
              </p:spPr>
              <p:txBody>
                <a:bodyPr wrap="square" rtlCol="0" anchor="ctr"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795" name="フリーフォーム 794"/>
                <p:cNvSpPr/>
                <p:nvPr/>
              </p:nvSpPr>
              <p:spPr bwMode="auto">
                <a:xfrm rot="17303525">
                  <a:off x="4929454" y="1447997"/>
                  <a:ext cx="2814373" cy="940092"/>
                </a:xfrm>
                <a:custGeom>
                  <a:avLst/>
                  <a:gdLst>
                    <a:gd name="connsiteX0" fmla="*/ 2814373 w 2814373"/>
                    <a:gd name="connsiteY0" fmla="*/ 57218 h 940092"/>
                    <a:gd name="connsiteX1" fmla="*/ 2788645 w 2814373"/>
                    <a:gd name="connsiteY1" fmla="*/ 54817 h 940092"/>
                    <a:gd name="connsiteX2" fmla="*/ 2547991 w 2814373"/>
                    <a:gd name="connsiteY2" fmla="*/ 151894 h 940092"/>
                    <a:gd name="connsiteX3" fmla="*/ 1796453 w 2814373"/>
                    <a:gd name="connsiteY3" fmla="*/ 883805 h 940092"/>
                    <a:gd name="connsiteX4" fmla="*/ 189680 w 2814373"/>
                    <a:gd name="connsiteY4" fmla="*/ 883805 h 940092"/>
                    <a:gd name="connsiteX5" fmla="*/ 57207 w 2814373"/>
                    <a:gd name="connsiteY5" fmla="*/ 909852 h 940092"/>
                    <a:gd name="connsiteX6" fmla="*/ 0 w 2814373"/>
                    <a:gd name="connsiteY6" fmla="*/ 940092 h 940092"/>
                    <a:gd name="connsiteX7" fmla="*/ 15972 w 2814373"/>
                    <a:gd name="connsiteY7" fmla="*/ 910665 h 940092"/>
                    <a:gd name="connsiteX8" fmla="*/ 272647 w 2814373"/>
                    <a:gd name="connsiteY8" fmla="*/ 774193 h 940092"/>
                    <a:gd name="connsiteX9" fmla="*/ 1734026 w 2814373"/>
                    <a:gd name="connsiteY9" fmla="*/ 774192 h 940092"/>
                    <a:gd name="connsiteX10" fmla="*/ 2417559 w 2814373"/>
                    <a:gd name="connsiteY10" fmla="*/ 90660 h 940092"/>
                    <a:gd name="connsiteX11" fmla="*/ 2636437 w 2814373"/>
                    <a:gd name="connsiteY11" fmla="*/ 0 h 940092"/>
                    <a:gd name="connsiteX12" fmla="*/ 2806757 w 2814373"/>
                    <a:gd name="connsiteY12" fmla="*/ 50997 h 9400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2814373" h="940092">
                      <a:moveTo>
                        <a:pt x="2814373" y="57218"/>
                      </a:moveTo>
                      <a:lnTo>
                        <a:pt x="2788645" y="54817"/>
                      </a:lnTo>
                      <a:cubicBezTo>
                        <a:pt x="2701544" y="54817"/>
                        <a:pt x="2614447" y="87177"/>
                        <a:pt x="2547991" y="151894"/>
                      </a:cubicBezTo>
                      <a:lnTo>
                        <a:pt x="1796453" y="883805"/>
                      </a:lnTo>
                      <a:lnTo>
                        <a:pt x="189680" y="883805"/>
                      </a:lnTo>
                      <a:cubicBezTo>
                        <a:pt x="142690" y="883806"/>
                        <a:pt x="97924" y="893080"/>
                        <a:pt x="57207" y="909852"/>
                      </a:cubicBezTo>
                      <a:lnTo>
                        <a:pt x="0" y="940092"/>
                      </a:lnTo>
                      <a:lnTo>
                        <a:pt x="15972" y="910665"/>
                      </a:lnTo>
                      <a:cubicBezTo>
                        <a:pt x="71599" y="828328"/>
                        <a:pt x="165801" y="774193"/>
                        <a:pt x="272647" y="774193"/>
                      </a:cubicBezTo>
                      <a:lnTo>
                        <a:pt x="1734026" y="774192"/>
                      </a:lnTo>
                      <a:lnTo>
                        <a:pt x="2417559" y="90660"/>
                      </a:lnTo>
                      <a:cubicBezTo>
                        <a:pt x="2478002" y="30221"/>
                        <a:pt x="2557218" y="0"/>
                        <a:pt x="2636437" y="0"/>
                      </a:cubicBezTo>
                      <a:cubicBezTo>
                        <a:pt x="2695852" y="0"/>
                        <a:pt x="2755264" y="17000"/>
                        <a:pt x="2806757" y="50997"/>
                      </a:cubicBezTo>
                      <a:close/>
                    </a:path>
                  </a:pathLst>
                </a:cu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796" name="フリーフォーム 795"/>
                <p:cNvSpPr/>
                <p:nvPr/>
              </p:nvSpPr>
              <p:spPr bwMode="auto">
                <a:xfrm rot="17303525">
                  <a:off x="3680847" y="2310159"/>
                  <a:ext cx="5801414" cy="2234933"/>
                </a:xfrm>
                <a:custGeom>
                  <a:avLst/>
                  <a:gdLst>
                    <a:gd name="connsiteX0" fmla="*/ 354612 w 1653327"/>
                    <a:gd name="connsiteY0" fmla="*/ 0 h 691784"/>
                    <a:gd name="connsiteX1" fmla="*/ 864794 w 1653327"/>
                    <a:gd name="connsiteY1" fmla="*/ 0 h 691784"/>
                    <a:gd name="connsiteX2" fmla="*/ 1096839 w 1653327"/>
                    <a:gd name="connsiteY2" fmla="*/ 232045 h 691784"/>
                    <a:gd name="connsiteX3" fmla="*/ 1086336 w 1653327"/>
                    <a:gd name="connsiteY3" fmla="*/ 284070 h 691784"/>
                    <a:gd name="connsiteX4" fmla="*/ 1348884 w 1653327"/>
                    <a:gd name="connsiteY4" fmla="*/ 284070 h 691784"/>
                    <a:gd name="connsiteX5" fmla="*/ 1517753 w 1653327"/>
                    <a:gd name="connsiteY5" fmla="*/ 115201 h 691784"/>
                    <a:gd name="connsiteX6" fmla="*/ 1630067 w 1653327"/>
                    <a:gd name="connsiteY6" fmla="*/ 115201 h 691784"/>
                    <a:gd name="connsiteX7" fmla="*/ 1630066 w 1653327"/>
                    <a:gd name="connsiteY7" fmla="*/ 115201 h 691784"/>
                    <a:gd name="connsiteX8" fmla="*/ 1630066 w 1653327"/>
                    <a:gd name="connsiteY8" fmla="*/ 227515 h 691784"/>
                    <a:gd name="connsiteX9" fmla="*/ 1415468 w 1653327"/>
                    <a:gd name="connsiteY9" fmla="*/ 442112 h 691784"/>
                    <a:gd name="connsiteX10" fmla="*/ 1359311 w 1653327"/>
                    <a:gd name="connsiteY10" fmla="*/ 465373 h 691784"/>
                    <a:gd name="connsiteX11" fmla="*/ 1352721 w 1653327"/>
                    <a:gd name="connsiteY11" fmla="*/ 464090 h 691784"/>
                    <a:gd name="connsiteX12" fmla="*/ 893972 w 1653327"/>
                    <a:gd name="connsiteY12" fmla="*/ 464090 h 691784"/>
                    <a:gd name="connsiteX13" fmla="*/ 884255 w 1653327"/>
                    <a:gd name="connsiteY13" fmla="*/ 462128 h 691784"/>
                    <a:gd name="connsiteX14" fmla="*/ 864794 w 1653327"/>
                    <a:gd name="connsiteY14" fmla="*/ 464090 h 691784"/>
                    <a:gd name="connsiteX15" fmla="*/ 632351 w 1653327"/>
                    <a:gd name="connsiteY15" fmla="*/ 464090 h 691784"/>
                    <a:gd name="connsiteX16" fmla="*/ 575427 w 1653327"/>
                    <a:gd name="connsiteY16" fmla="*/ 691784 h 691784"/>
                    <a:gd name="connsiteX17" fmla="*/ 0 w 1653327"/>
                    <a:gd name="connsiteY17" fmla="*/ 691784 h 691784"/>
                    <a:gd name="connsiteX18" fmla="*/ 125759 w 1653327"/>
                    <a:gd name="connsiteY18" fmla="*/ 188750 h 691784"/>
                    <a:gd name="connsiteX19" fmla="*/ 131308 w 1653327"/>
                    <a:gd name="connsiteY19" fmla="*/ 188750 h 691784"/>
                    <a:gd name="connsiteX20" fmla="*/ 140802 w 1653327"/>
                    <a:gd name="connsiteY20" fmla="*/ 141723 h 691784"/>
                    <a:gd name="connsiteX21" fmla="*/ 354612 w 1653327"/>
                    <a:gd name="connsiteY21" fmla="*/ 0 h 691784"/>
                    <a:gd name="connsiteX0" fmla="*/ 354612 w 1653327"/>
                    <a:gd name="connsiteY0" fmla="*/ 0 h 691784"/>
                    <a:gd name="connsiteX1" fmla="*/ 864794 w 1653327"/>
                    <a:gd name="connsiteY1" fmla="*/ 0 h 691784"/>
                    <a:gd name="connsiteX2" fmla="*/ 1096839 w 1653327"/>
                    <a:gd name="connsiteY2" fmla="*/ 232045 h 691784"/>
                    <a:gd name="connsiteX3" fmla="*/ 1086336 w 1653327"/>
                    <a:gd name="connsiteY3" fmla="*/ 284070 h 691784"/>
                    <a:gd name="connsiteX4" fmla="*/ 1348884 w 1653327"/>
                    <a:gd name="connsiteY4" fmla="*/ 284070 h 691784"/>
                    <a:gd name="connsiteX5" fmla="*/ 1517753 w 1653327"/>
                    <a:gd name="connsiteY5" fmla="*/ 115201 h 691784"/>
                    <a:gd name="connsiteX6" fmla="*/ 1630067 w 1653327"/>
                    <a:gd name="connsiteY6" fmla="*/ 115201 h 691784"/>
                    <a:gd name="connsiteX7" fmla="*/ 1630066 w 1653327"/>
                    <a:gd name="connsiteY7" fmla="*/ 115201 h 691784"/>
                    <a:gd name="connsiteX8" fmla="*/ 1630066 w 1653327"/>
                    <a:gd name="connsiteY8" fmla="*/ 227515 h 691784"/>
                    <a:gd name="connsiteX9" fmla="*/ 1415468 w 1653327"/>
                    <a:gd name="connsiteY9" fmla="*/ 442112 h 691784"/>
                    <a:gd name="connsiteX10" fmla="*/ 1359311 w 1653327"/>
                    <a:gd name="connsiteY10" fmla="*/ 465373 h 691784"/>
                    <a:gd name="connsiteX11" fmla="*/ 1352721 w 1653327"/>
                    <a:gd name="connsiteY11" fmla="*/ 464090 h 691784"/>
                    <a:gd name="connsiteX12" fmla="*/ 893972 w 1653327"/>
                    <a:gd name="connsiteY12" fmla="*/ 464090 h 691784"/>
                    <a:gd name="connsiteX13" fmla="*/ 884255 w 1653327"/>
                    <a:gd name="connsiteY13" fmla="*/ 462128 h 691784"/>
                    <a:gd name="connsiteX14" fmla="*/ 864794 w 1653327"/>
                    <a:gd name="connsiteY14" fmla="*/ 464090 h 691784"/>
                    <a:gd name="connsiteX15" fmla="*/ 632351 w 1653327"/>
                    <a:gd name="connsiteY15" fmla="*/ 464090 h 691784"/>
                    <a:gd name="connsiteX16" fmla="*/ 575427 w 1653327"/>
                    <a:gd name="connsiteY16" fmla="*/ 691784 h 691784"/>
                    <a:gd name="connsiteX17" fmla="*/ 0 w 1653327"/>
                    <a:gd name="connsiteY17" fmla="*/ 691784 h 691784"/>
                    <a:gd name="connsiteX18" fmla="*/ 125759 w 1653327"/>
                    <a:gd name="connsiteY18" fmla="*/ 188750 h 691784"/>
                    <a:gd name="connsiteX19" fmla="*/ 140802 w 1653327"/>
                    <a:gd name="connsiteY19" fmla="*/ 141723 h 691784"/>
                    <a:gd name="connsiteX20" fmla="*/ 354612 w 1653327"/>
                    <a:gd name="connsiteY20" fmla="*/ 0 h 691784"/>
                    <a:gd name="connsiteX0" fmla="*/ 354612 w 1653327"/>
                    <a:gd name="connsiteY0" fmla="*/ 0 h 691784"/>
                    <a:gd name="connsiteX1" fmla="*/ 864794 w 1653327"/>
                    <a:gd name="connsiteY1" fmla="*/ 0 h 691784"/>
                    <a:gd name="connsiteX2" fmla="*/ 1096839 w 1653327"/>
                    <a:gd name="connsiteY2" fmla="*/ 232045 h 691784"/>
                    <a:gd name="connsiteX3" fmla="*/ 1348884 w 1653327"/>
                    <a:gd name="connsiteY3" fmla="*/ 284070 h 691784"/>
                    <a:gd name="connsiteX4" fmla="*/ 1517753 w 1653327"/>
                    <a:gd name="connsiteY4" fmla="*/ 115201 h 691784"/>
                    <a:gd name="connsiteX5" fmla="*/ 1630067 w 1653327"/>
                    <a:gd name="connsiteY5" fmla="*/ 115201 h 691784"/>
                    <a:gd name="connsiteX6" fmla="*/ 1630066 w 1653327"/>
                    <a:gd name="connsiteY6" fmla="*/ 115201 h 691784"/>
                    <a:gd name="connsiteX7" fmla="*/ 1630066 w 1653327"/>
                    <a:gd name="connsiteY7" fmla="*/ 227515 h 691784"/>
                    <a:gd name="connsiteX8" fmla="*/ 1415468 w 1653327"/>
                    <a:gd name="connsiteY8" fmla="*/ 442112 h 691784"/>
                    <a:gd name="connsiteX9" fmla="*/ 1359311 w 1653327"/>
                    <a:gd name="connsiteY9" fmla="*/ 465373 h 691784"/>
                    <a:gd name="connsiteX10" fmla="*/ 1352721 w 1653327"/>
                    <a:gd name="connsiteY10" fmla="*/ 464090 h 691784"/>
                    <a:gd name="connsiteX11" fmla="*/ 893972 w 1653327"/>
                    <a:gd name="connsiteY11" fmla="*/ 464090 h 691784"/>
                    <a:gd name="connsiteX12" fmla="*/ 884255 w 1653327"/>
                    <a:gd name="connsiteY12" fmla="*/ 462128 h 691784"/>
                    <a:gd name="connsiteX13" fmla="*/ 864794 w 1653327"/>
                    <a:gd name="connsiteY13" fmla="*/ 464090 h 691784"/>
                    <a:gd name="connsiteX14" fmla="*/ 632351 w 1653327"/>
                    <a:gd name="connsiteY14" fmla="*/ 464090 h 691784"/>
                    <a:gd name="connsiteX15" fmla="*/ 575427 w 1653327"/>
                    <a:gd name="connsiteY15" fmla="*/ 691784 h 691784"/>
                    <a:gd name="connsiteX16" fmla="*/ 0 w 1653327"/>
                    <a:gd name="connsiteY16" fmla="*/ 691784 h 691784"/>
                    <a:gd name="connsiteX17" fmla="*/ 125759 w 1653327"/>
                    <a:gd name="connsiteY17" fmla="*/ 188750 h 691784"/>
                    <a:gd name="connsiteX18" fmla="*/ 140802 w 1653327"/>
                    <a:gd name="connsiteY18" fmla="*/ 141723 h 691784"/>
                    <a:gd name="connsiteX19" fmla="*/ 354612 w 1653327"/>
                    <a:gd name="connsiteY19" fmla="*/ 0 h 691784"/>
                    <a:gd name="connsiteX0" fmla="*/ 354612 w 1653327"/>
                    <a:gd name="connsiteY0" fmla="*/ 0 h 691784"/>
                    <a:gd name="connsiteX1" fmla="*/ 864794 w 1653327"/>
                    <a:gd name="connsiteY1" fmla="*/ 0 h 691784"/>
                    <a:gd name="connsiteX2" fmla="*/ 1096839 w 1653327"/>
                    <a:gd name="connsiteY2" fmla="*/ 232045 h 691784"/>
                    <a:gd name="connsiteX3" fmla="*/ 1348884 w 1653327"/>
                    <a:gd name="connsiteY3" fmla="*/ 284070 h 691784"/>
                    <a:gd name="connsiteX4" fmla="*/ 1517753 w 1653327"/>
                    <a:gd name="connsiteY4" fmla="*/ 115201 h 691784"/>
                    <a:gd name="connsiteX5" fmla="*/ 1630067 w 1653327"/>
                    <a:gd name="connsiteY5" fmla="*/ 115201 h 691784"/>
                    <a:gd name="connsiteX6" fmla="*/ 1630066 w 1653327"/>
                    <a:gd name="connsiteY6" fmla="*/ 115201 h 691784"/>
                    <a:gd name="connsiteX7" fmla="*/ 1630066 w 1653327"/>
                    <a:gd name="connsiteY7" fmla="*/ 227515 h 691784"/>
                    <a:gd name="connsiteX8" fmla="*/ 1415468 w 1653327"/>
                    <a:gd name="connsiteY8" fmla="*/ 442112 h 691784"/>
                    <a:gd name="connsiteX9" fmla="*/ 1359311 w 1653327"/>
                    <a:gd name="connsiteY9" fmla="*/ 465373 h 691784"/>
                    <a:gd name="connsiteX10" fmla="*/ 1352721 w 1653327"/>
                    <a:gd name="connsiteY10" fmla="*/ 464090 h 691784"/>
                    <a:gd name="connsiteX11" fmla="*/ 893972 w 1653327"/>
                    <a:gd name="connsiteY11" fmla="*/ 464090 h 691784"/>
                    <a:gd name="connsiteX12" fmla="*/ 864794 w 1653327"/>
                    <a:gd name="connsiteY12" fmla="*/ 464090 h 691784"/>
                    <a:gd name="connsiteX13" fmla="*/ 632351 w 1653327"/>
                    <a:gd name="connsiteY13" fmla="*/ 464090 h 691784"/>
                    <a:gd name="connsiteX14" fmla="*/ 575427 w 1653327"/>
                    <a:gd name="connsiteY14" fmla="*/ 691784 h 691784"/>
                    <a:gd name="connsiteX15" fmla="*/ 0 w 1653327"/>
                    <a:gd name="connsiteY15" fmla="*/ 691784 h 691784"/>
                    <a:gd name="connsiteX16" fmla="*/ 125759 w 1653327"/>
                    <a:gd name="connsiteY16" fmla="*/ 188750 h 691784"/>
                    <a:gd name="connsiteX17" fmla="*/ 140802 w 1653327"/>
                    <a:gd name="connsiteY17" fmla="*/ 141723 h 691784"/>
                    <a:gd name="connsiteX18" fmla="*/ 354612 w 1653327"/>
                    <a:gd name="connsiteY18" fmla="*/ 0 h 691784"/>
                    <a:gd name="connsiteX0" fmla="*/ 354612 w 1653327"/>
                    <a:gd name="connsiteY0" fmla="*/ 0 h 691784"/>
                    <a:gd name="connsiteX1" fmla="*/ 864794 w 1653327"/>
                    <a:gd name="connsiteY1" fmla="*/ 0 h 691784"/>
                    <a:gd name="connsiteX2" fmla="*/ 1096839 w 1653327"/>
                    <a:gd name="connsiteY2" fmla="*/ 232045 h 691784"/>
                    <a:gd name="connsiteX3" fmla="*/ 1348884 w 1653327"/>
                    <a:gd name="connsiteY3" fmla="*/ 284070 h 691784"/>
                    <a:gd name="connsiteX4" fmla="*/ 1517753 w 1653327"/>
                    <a:gd name="connsiteY4" fmla="*/ 115201 h 691784"/>
                    <a:gd name="connsiteX5" fmla="*/ 1630067 w 1653327"/>
                    <a:gd name="connsiteY5" fmla="*/ 115201 h 691784"/>
                    <a:gd name="connsiteX6" fmla="*/ 1630066 w 1653327"/>
                    <a:gd name="connsiteY6" fmla="*/ 115201 h 691784"/>
                    <a:gd name="connsiteX7" fmla="*/ 1630066 w 1653327"/>
                    <a:gd name="connsiteY7" fmla="*/ 227515 h 691784"/>
                    <a:gd name="connsiteX8" fmla="*/ 1415468 w 1653327"/>
                    <a:gd name="connsiteY8" fmla="*/ 442112 h 691784"/>
                    <a:gd name="connsiteX9" fmla="*/ 1359311 w 1653327"/>
                    <a:gd name="connsiteY9" fmla="*/ 465373 h 691784"/>
                    <a:gd name="connsiteX10" fmla="*/ 1352721 w 1653327"/>
                    <a:gd name="connsiteY10" fmla="*/ 464090 h 691784"/>
                    <a:gd name="connsiteX11" fmla="*/ 864794 w 1653327"/>
                    <a:gd name="connsiteY11" fmla="*/ 464090 h 691784"/>
                    <a:gd name="connsiteX12" fmla="*/ 632351 w 1653327"/>
                    <a:gd name="connsiteY12" fmla="*/ 464090 h 691784"/>
                    <a:gd name="connsiteX13" fmla="*/ 575427 w 1653327"/>
                    <a:gd name="connsiteY13" fmla="*/ 691784 h 691784"/>
                    <a:gd name="connsiteX14" fmla="*/ 0 w 1653327"/>
                    <a:gd name="connsiteY14" fmla="*/ 691784 h 691784"/>
                    <a:gd name="connsiteX15" fmla="*/ 125759 w 1653327"/>
                    <a:gd name="connsiteY15" fmla="*/ 188750 h 691784"/>
                    <a:gd name="connsiteX16" fmla="*/ 140802 w 1653327"/>
                    <a:gd name="connsiteY16" fmla="*/ 141723 h 691784"/>
                    <a:gd name="connsiteX17" fmla="*/ 354612 w 1653327"/>
                    <a:gd name="connsiteY17" fmla="*/ 0 h 691784"/>
                    <a:gd name="connsiteX0" fmla="*/ 354612 w 1653327"/>
                    <a:gd name="connsiteY0" fmla="*/ 0 h 691784"/>
                    <a:gd name="connsiteX1" fmla="*/ 864794 w 1653327"/>
                    <a:gd name="connsiteY1" fmla="*/ 0 h 691784"/>
                    <a:gd name="connsiteX2" fmla="*/ 1096839 w 1653327"/>
                    <a:gd name="connsiteY2" fmla="*/ 232045 h 691784"/>
                    <a:gd name="connsiteX3" fmla="*/ 1348884 w 1653327"/>
                    <a:gd name="connsiteY3" fmla="*/ 284070 h 691784"/>
                    <a:gd name="connsiteX4" fmla="*/ 1517753 w 1653327"/>
                    <a:gd name="connsiteY4" fmla="*/ 115201 h 691784"/>
                    <a:gd name="connsiteX5" fmla="*/ 1630067 w 1653327"/>
                    <a:gd name="connsiteY5" fmla="*/ 115201 h 691784"/>
                    <a:gd name="connsiteX6" fmla="*/ 1630066 w 1653327"/>
                    <a:gd name="connsiteY6" fmla="*/ 115201 h 691784"/>
                    <a:gd name="connsiteX7" fmla="*/ 1630066 w 1653327"/>
                    <a:gd name="connsiteY7" fmla="*/ 227515 h 691784"/>
                    <a:gd name="connsiteX8" fmla="*/ 1415468 w 1653327"/>
                    <a:gd name="connsiteY8" fmla="*/ 442112 h 691784"/>
                    <a:gd name="connsiteX9" fmla="*/ 1359311 w 1653327"/>
                    <a:gd name="connsiteY9" fmla="*/ 465373 h 691784"/>
                    <a:gd name="connsiteX10" fmla="*/ 1352721 w 1653327"/>
                    <a:gd name="connsiteY10" fmla="*/ 464090 h 691784"/>
                    <a:gd name="connsiteX11" fmla="*/ 864794 w 1653327"/>
                    <a:gd name="connsiteY11" fmla="*/ 471710 h 691784"/>
                    <a:gd name="connsiteX12" fmla="*/ 632351 w 1653327"/>
                    <a:gd name="connsiteY12" fmla="*/ 464090 h 691784"/>
                    <a:gd name="connsiteX13" fmla="*/ 575427 w 1653327"/>
                    <a:gd name="connsiteY13" fmla="*/ 691784 h 691784"/>
                    <a:gd name="connsiteX14" fmla="*/ 0 w 1653327"/>
                    <a:gd name="connsiteY14" fmla="*/ 691784 h 691784"/>
                    <a:gd name="connsiteX15" fmla="*/ 125759 w 1653327"/>
                    <a:gd name="connsiteY15" fmla="*/ 188750 h 691784"/>
                    <a:gd name="connsiteX16" fmla="*/ 140802 w 1653327"/>
                    <a:gd name="connsiteY16" fmla="*/ 141723 h 691784"/>
                    <a:gd name="connsiteX17" fmla="*/ 354612 w 1653327"/>
                    <a:gd name="connsiteY17" fmla="*/ 0 h 691784"/>
                    <a:gd name="connsiteX0" fmla="*/ 354612 w 1653327"/>
                    <a:gd name="connsiteY0" fmla="*/ 0 h 691784"/>
                    <a:gd name="connsiteX1" fmla="*/ 864794 w 1653327"/>
                    <a:gd name="connsiteY1" fmla="*/ 0 h 691784"/>
                    <a:gd name="connsiteX2" fmla="*/ 1096839 w 1653327"/>
                    <a:gd name="connsiteY2" fmla="*/ 232045 h 691784"/>
                    <a:gd name="connsiteX3" fmla="*/ 1348884 w 1653327"/>
                    <a:gd name="connsiteY3" fmla="*/ 284070 h 691784"/>
                    <a:gd name="connsiteX4" fmla="*/ 1517753 w 1653327"/>
                    <a:gd name="connsiteY4" fmla="*/ 115201 h 691784"/>
                    <a:gd name="connsiteX5" fmla="*/ 1630067 w 1653327"/>
                    <a:gd name="connsiteY5" fmla="*/ 115201 h 691784"/>
                    <a:gd name="connsiteX6" fmla="*/ 1630066 w 1653327"/>
                    <a:gd name="connsiteY6" fmla="*/ 115201 h 691784"/>
                    <a:gd name="connsiteX7" fmla="*/ 1630066 w 1653327"/>
                    <a:gd name="connsiteY7" fmla="*/ 227515 h 691784"/>
                    <a:gd name="connsiteX8" fmla="*/ 1415468 w 1653327"/>
                    <a:gd name="connsiteY8" fmla="*/ 442112 h 691784"/>
                    <a:gd name="connsiteX9" fmla="*/ 1359311 w 1653327"/>
                    <a:gd name="connsiteY9" fmla="*/ 465373 h 691784"/>
                    <a:gd name="connsiteX10" fmla="*/ 1352721 w 1653327"/>
                    <a:gd name="connsiteY10" fmla="*/ 464090 h 691784"/>
                    <a:gd name="connsiteX11" fmla="*/ 632351 w 1653327"/>
                    <a:gd name="connsiteY11" fmla="*/ 464090 h 691784"/>
                    <a:gd name="connsiteX12" fmla="*/ 575427 w 1653327"/>
                    <a:gd name="connsiteY12" fmla="*/ 691784 h 691784"/>
                    <a:gd name="connsiteX13" fmla="*/ 0 w 1653327"/>
                    <a:gd name="connsiteY13" fmla="*/ 691784 h 691784"/>
                    <a:gd name="connsiteX14" fmla="*/ 125759 w 1653327"/>
                    <a:gd name="connsiteY14" fmla="*/ 188750 h 691784"/>
                    <a:gd name="connsiteX15" fmla="*/ 140802 w 1653327"/>
                    <a:gd name="connsiteY15" fmla="*/ 141723 h 691784"/>
                    <a:gd name="connsiteX16" fmla="*/ 354612 w 1653327"/>
                    <a:gd name="connsiteY16" fmla="*/ 0 h 691784"/>
                    <a:gd name="connsiteX0" fmla="*/ 301995 w 1600710"/>
                    <a:gd name="connsiteY0" fmla="*/ 0 h 691784"/>
                    <a:gd name="connsiteX1" fmla="*/ 812177 w 1600710"/>
                    <a:gd name="connsiteY1" fmla="*/ 0 h 691784"/>
                    <a:gd name="connsiteX2" fmla="*/ 1044222 w 1600710"/>
                    <a:gd name="connsiteY2" fmla="*/ 232045 h 691784"/>
                    <a:gd name="connsiteX3" fmla="*/ 1296267 w 1600710"/>
                    <a:gd name="connsiteY3" fmla="*/ 284070 h 691784"/>
                    <a:gd name="connsiteX4" fmla="*/ 1465136 w 1600710"/>
                    <a:gd name="connsiteY4" fmla="*/ 115201 h 691784"/>
                    <a:gd name="connsiteX5" fmla="*/ 1577450 w 1600710"/>
                    <a:gd name="connsiteY5" fmla="*/ 115201 h 691784"/>
                    <a:gd name="connsiteX6" fmla="*/ 1577449 w 1600710"/>
                    <a:gd name="connsiteY6" fmla="*/ 115201 h 691784"/>
                    <a:gd name="connsiteX7" fmla="*/ 1577449 w 1600710"/>
                    <a:gd name="connsiteY7" fmla="*/ 227515 h 691784"/>
                    <a:gd name="connsiteX8" fmla="*/ 1362851 w 1600710"/>
                    <a:gd name="connsiteY8" fmla="*/ 442112 h 691784"/>
                    <a:gd name="connsiteX9" fmla="*/ 1306694 w 1600710"/>
                    <a:gd name="connsiteY9" fmla="*/ 465373 h 691784"/>
                    <a:gd name="connsiteX10" fmla="*/ 1300104 w 1600710"/>
                    <a:gd name="connsiteY10" fmla="*/ 464090 h 691784"/>
                    <a:gd name="connsiteX11" fmla="*/ 579734 w 1600710"/>
                    <a:gd name="connsiteY11" fmla="*/ 464090 h 691784"/>
                    <a:gd name="connsiteX12" fmla="*/ 522810 w 1600710"/>
                    <a:gd name="connsiteY12" fmla="*/ 691784 h 691784"/>
                    <a:gd name="connsiteX13" fmla="*/ 0 w 1600710"/>
                    <a:gd name="connsiteY13" fmla="*/ 325990 h 691784"/>
                    <a:gd name="connsiteX14" fmla="*/ 73142 w 1600710"/>
                    <a:gd name="connsiteY14" fmla="*/ 188750 h 691784"/>
                    <a:gd name="connsiteX15" fmla="*/ 88185 w 1600710"/>
                    <a:gd name="connsiteY15" fmla="*/ 141723 h 691784"/>
                    <a:gd name="connsiteX16" fmla="*/ 301995 w 1600710"/>
                    <a:gd name="connsiteY16" fmla="*/ 0 h 691784"/>
                    <a:gd name="connsiteX0" fmla="*/ 301995 w 1600710"/>
                    <a:gd name="connsiteY0" fmla="*/ 0 h 628565"/>
                    <a:gd name="connsiteX1" fmla="*/ 812177 w 1600710"/>
                    <a:gd name="connsiteY1" fmla="*/ 0 h 628565"/>
                    <a:gd name="connsiteX2" fmla="*/ 1044222 w 1600710"/>
                    <a:gd name="connsiteY2" fmla="*/ 232045 h 628565"/>
                    <a:gd name="connsiteX3" fmla="*/ 1296267 w 1600710"/>
                    <a:gd name="connsiteY3" fmla="*/ 284070 h 628565"/>
                    <a:gd name="connsiteX4" fmla="*/ 1465136 w 1600710"/>
                    <a:gd name="connsiteY4" fmla="*/ 115201 h 628565"/>
                    <a:gd name="connsiteX5" fmla="*/ 1577450 w 1600710"/>
                    <a:gd name="connsiteY5" fmla="*/ 115201 h 628565"/>
                    <a:gd name="connsiteX6" fmla="*/ 1577449 w 1600710"/>
                    <a:gd name="connsiteY6" fmla="*/ 115201 h 628565"/>
                    <a:gd name="connsiteX7" fmla="*/ 1577449 w 1600710"/>
                    <a:gd name="connsiteY7" fmla="*/ 227515 h 628565"/>
                    <a:gd name="connsiteX8" fmla="*/ 1362851 w 1600710"/>
                    <a:gd name="connsiteY8" fmla="*/ 442112 h 628565"/>
                    <a:gd name="connsiteX9" fmla="*/ 1306694 w 1600710"/>
                    <a:gd name="connsiteY9" fmla="*/ 465373 h 628565"/>
                    <a:gd name="connsiteX10" fmla="*/ 1300104 w 1600710"/>
                    <a:gd name="connsiteY10" fmla="*/ 464090 h 628565"/>
                    <a:gd name="connsiteX11" fmla="*/ 579734 w 1600710"/>
                    <a:gd name="connsiteY11" fmla="*/ 464090 h 628565"/>
                    <a:gd name="connsiteX12" fmla="*/ 491964 w 1600710"/>
                    <a:gd name="connsiteY12" fmla="*/ 628565 h 628565"/>
                    <a:gd name="connsiteX13" fmla="*/ 0 w 1600710"/>
                    <a:gd name="connsiteY13" fmla="*/ 325990 h 628565"/>
                    <a:gd name="connsiteX14" fmla="*/ 73142 w 1600710"/>
                    <a:gd name="connsiteY14" fmla="*/ 188750 h 628565"/>
                    <a:gd name="connsiteX15" fmla="*/ 88185 w 1600710"/>
                    <a:gd name="connsiteY15" fmla="*/ 141723 h 628565"/>
                    <a:gd name="connsiteX16" fmla="*/ 301995 w 1600710"/>
                    <a:gd name="connsiteY16" fmla="*/ 0 h 628565"/>
                    <a:gd name="connsiteX0" fmla="*/ 301995 w 1600710"/>
                    <a:gd name="connsiteY0" fmla="*/ 0 h 680710"/>
                    <a:gd name="connsiteX1" fmla="*/ 812177 w 1600710"/>
                    <a:gd name="connsiteY1" fmla="*/ 0 h 680710"/>
                    <a:gd name="connsiteX2" fmla="*/ 1044222 w 1600710"/>
                    <a:gd name="connsiteY2" fmla="*/ 232045 h 680710"/>
                    <a:gd name="connsiteX3" fmla="*/ 1296267 w 1600710"/>
                    <a:gd name="connsiteY3" fmla="*/ 284070 h 680710"/>
                    <a:gd name="connsiteX4" fmla="*/ 1465136 w 1600710"/>
                    <a:gd name="connsiteY4" fmla="*/ 115201 h 680710"/>
                    <a:gd name="connsiteX5" fmla="*/ 1577450 w 1600710"/>
                    <a:gd name="connsiteY5" fmla="*/ 115201 h 680710"/>
                    <a:gd name="connsiteX6" fmla="*/ 1577449 w 1600710"/>
                    <a:gd name="connsiteY6" fmla="*/ 115201 h 680710"/>
                    <a:gd name="connsiteX7" fmla="*/ 1577449 w 1600710"/>
                    <a:gd name="connsiteY7" fmla="*/ 227515 h 680710"/>
                    <a:gd name="connsiteX8" fmla="*/ 1362851 w 1600710"/>
                    <a:gd name="connsiteY8" fmla="*/ 442112 h 680710"/>
                    <a:gd name="connsiteX9" fmla="*/ 1306694 w 1600710"/>
                    <a:gd name="connsiteY9" fmla="*/ 465373 h 680710"/>
                    <a:gd name="connsiteX10" fmla="*/ 1300104 w 1600710"/>
                    <a:gd name="connsiteY10" fmla="*/ 464090 h 680710"/>
                    <a:gd name="connsiteX11" fmla="*/ 579734 w 1600710"/>
                    <a:gd name="connsiteY11" fmla="*/ 464090 h 680710"/>
                    <a:gd name="connsiteX12" fmla="*/ 463657 w 1600710"/>
                    <a:gd name="connsiteY12" fmla="*/ 680710 h 680710"/>
                    <a:gd name="connsiteX13" fmla="*/ 0 w 1600710"/>
                    <a:gd name="connsiteY13" fmla="*/ 325990 h 680710"/>
                    <a:gd name="connsiteX14" fmla="*/ 73142 w 1600710"/>
                    <a:gd name="connsiteY14" fmla="*/ 188750 h 680710"/>
                    <a:gd name="connsiteX15" fmla="*/ 88185 w 1600710"/>
                    <a:gd name="connsiteY15" fmla="*/ 141723 h 680710"/>
                    <a:gd name="connsiteX16" fmla="*/ 301995 w 1600710"/>
                    <a:gd name="connsiteY16" fmla="*/ 0 h 680710"/>
                    <a:gd name="connsiteX0" fmla="*/ 348017 w 1646732"/>
                    <a:gd name="connsiteY0" fmla="*/ 0 h 680710"/>
                    <a:gd name="connsiteX1" fmla="*/ 858199 w 1646732"/>
                    <a:gd name="connsiteY1" fmla="*/ 0 h 680710"/>
                    <a:gd name="connsiteX2" fmla="*/ 1090244 w 1646732"/>
                    <a:gd name="connsiteY2" fmla="*/ 232045 h 680710"/>
                    <a:gd name="connsiteX3" fmla="*/ 1342289 w 1646732"/>
                    <a:gd name="connsiteY3" fmla="*/ 284070 h 680710"/>
                    <a:gd name="connsiteX4" fmla="*/ 1511158 w 1646732"/>
                    <a:gd name="connsiteY4" fmla="*/ 115201 h 680710"/>
                    <a:gd name="connsiteX5" fmla="*/ 1623472 w 1646732"/>
                    <a:gd name="connsiteY5" fmla="*/ 115201 h 680710"/>
                    <a:gd name="connsiteX6" fmla="*/ 1623471 w 1646732"/>
                    <a:gd name="connsiteY6" fmla="*/ 115201 h 680710"/>
                    <a:gd name="connsiteX7" fmla="*/ 1623471 w 1646732"/>
                    <a:gd name="connsiteY7" fmla="*/ 227515 h 680710"/>
                    <a:gd name="connsiteX8" fmla="*/ 1408873 w 1646732"/>
                    <a:gd name="connsiteY8" fmla="*/ 442112 h 680710"/>
                    <a:gd name="connsiteX9" fmla="*/ 1352716 w 1646732"/>
                    <a:gd name="connsiteY9" fmla="*/ 465373 h 680710"/>
                    <a:gd name="connsiteX10" fmla="*/ 1346126 w 1646732"/>
                    <a:gd name="connsiteY10" fmla="*/ 464090 h 680710"/>
                    <a:gd name="connsiteX11" fmla="*/ 625756 w 1646732"/>
                    <a:gd name="connsiteY11" fmla="*/ 464090 h 680710"/>
                    <a:gd name="connsiteX12" fmla="*/ 509679 w 1646732"/>
                    <a:gd name="connsiteY12" fmla="*/ 680710 h 680710"/>
                    <a:gd name="connsiteX13" fmla="*/ -1 w 1646732"/>
                    <a:gd name="connsiteY13" fmla="*/ 399671 h 680710"/>
                    <a:gd name="connsiteX14" fmla="*/ 119164 w 1646732"/>
                    <a:gd name="connsiteY14" fmla="*/ 188750 h 680710"/>
                    <a:gd name="connsiteX15" fmla="*/ 134207 w 1646732"/>
                    <a:gd name="connsiteY15" fmla="*/ 141723 h 680710"/>
                    <a:gd name="connsiteX16" fmla="*/ 348017 w 1646732"/>
                    <a:gd name="connsiteY16" fmla="*/ 0 h 680710"/>
                    <a:gd name="connsiteX0" fmla="*/ 348017 w 1646732"/>
                    <a:gd name="connsiteY0" fmla="*/ 0 h 680710"/>
                    <a:gd name="connsiteX1" fmla="*/ 1090244 w 1646732"/>
                    <a:gd name="connsiteY1" fmla="*/ 232045 h 680710"/>
                    <a:gd name="connsiteX2" fmla="*/ 1342289 w 1646732"/>
                    <a:gd name="connsiteY2" fmla="*/ 284070 h 680710"/>
                    <a:gd name="connsiteX3" fmla="*/ 1511158 w 1646732"/>
                    <a:gd name="connsiteY3" fmla="*/ 115201 h 680710"/>
                    <a:gd name="connsiteX4" fmla="*/ 1623472 w 1646732"/>
                    <a:gd name="connsiteY4" fmla="*/ 115201 h 680710"/>
                    <a:gd name="connsiteX5" fmla="*/ 1623471 w 1646732"/>
                    <a:gd name="connsiteY5" fmla="*/ 115201 h 680710"/>
                    <a:gd name="connsiteX6" fmla="*/ 1623471 w 1646732"/>
                    <a:gd name="connsiteY6" fmla="*/ 227515 h 680710"/>
                    <a:gd name="connsiteX7" fmla="*/ 1408873 w 1646732"/>
                    <a:gd name="connsiteY7" fmla="*/ 442112 h 680710"/>
                    <a:gd name="connsiteX8" fmla="*/ 1352716 w 1646732"/>
                    <a:gd name="connsiteY8" fmla="*/ 465373 h 680710"/>
                    <a:gd name="connsiteX9" fmla="*/ 1346126 w 1646732"/>
                    <a:gd name="connsiteY9" fmla="*/ 464090 h 680710"/>
                    <a:gd name="connsiteX10" fmla="*/ 625756 w 1646732"/>
                    <a:gd name="connsiteY10" fmla="*/ 464090 h 680710"/>
                    <a:gd name="connsiteX11" fmla="*/ 509679 w 1646732"/>
                    <a:gd name="connsiteY11" fmla="*/ 680710 h 680710"/>
                    <a:gd name="connsiteX12" fmla="*/ -1 w 1646732"/>
                    <a:gd name="connsiteY12" fmla="*/ 399671 h 680710"/>
                    <a:gd name="connsiteX13" fmla="*/ 119164 w 1646732"/>
                    <a:gd name="connsiteY13" fmla="*/ 188750 h 680710"/>
                    <a:gd name="connsiteX14" fmla="*/ 134207 w 1646732"/>
                    <a:gd name="connsiteY14" fmla="*/ 141723 h 680710"/>
                    <a:gd name="connsiteX15" fmla="*/ 348017 w 1646732"/>
                    <a:gd name="connsiteY15" fmla="*/ 0 h 680710"/>
                    <a:gd name="connsiteX0" fmla="*/ 348017 w 1646732"/>
                    <a:gd name="connsiteY0" fmla="*/ 12804 h 693514"/>
                    <a:gd name="connsiteX1" fmla="*/ 1090244 w 1646732"/>
                    <a:gd name="connsiteY1" fmla="*/ 244849 h 693514"/>
                    <a:gd name="connsiteX2" fmla="*/ 1342289 w 1646732"/>
                    <a:gd name="connsiteY2" fmla="*/ 296874 h 693514"/>
                    <a:gd name="connsiteX3" fmla="*/ 1511158 w 1646732"/>
                    <a:gd name="connsiteY3" fmla="*/ 128005 h 693514"/>
                    <a:gd name="connsiteX4" fmla="*/ 1623472 w 1646732"/>
                    <a:gd name="connsiteY4" fmla="*/ 128005 h 693514"/>
                    <a:gd name="connsiteX5" fmla="*/ 1623471 w 1646732"/>
                    <a:gd name="connsiteY5" fmla="*/ 128005 h 693514"/>
                    <a:gd name="connsiteX6" fmla="*/ 1623471 w 1646732"/>
                    <a:gd name="connsiteY6" fmla="*/ 240319 h 693514"/>
                    <a:gd name="connsiteX7" fmla="*/ 1408873 w 1646732"/>
                    <a:gd name="connsiteY7" fmla="*/ 454916 h 693514"/>
                    <a:gd name="connsiteX8" fmla="*/ 1352716 w 1646732"/>
                    <a:gd name="connsiteY8" fmla="*/ 478177 h 693514"/>
                    <a:gd name="connsiteX9" fmla="*/ 1346126 w 1646732"/>
                    <a:gd name="connsiteY9" fmla="*/ 476894 h 693514"/>
                    <a:gd name="connsiteX10" fmla="*/ 625756 w 1646732"/>
                    <a:gd name="connsiteY10" fmla="*/ 476894 h 693514"/>
                    <a:gd name="connsiteX11" fmla="*/ 509679 w 1646732"/>
                    <a:gd name="connsiteY11" fmla="*/ 693514 h 693514"/>
                    <a:gd name="connsiteX12" fmla="*/ -1 w 1646732"/>
                    <a:gd name="connsiteY12" fmla="*/ 412475 h 693514"/>
                    <a:gd name="connsiteX13" fmla="*/ 119164 w 1646732"/>
                    <a:gd name="connsiteY13" fmla="*/ 201554 h 693514"/>
                    <a:gd name="connsiteX14" fmla="*/ 134207 w 1646732"/>
                    <a:gd name="connsiteY14" fmla="*/ 154527 h 693514"/>
                    <a:gd name="connsiteX15" fmla="*/ 348017 w 1646732"/>
                    <a:gd name="connsiteY15" fmla="*/ 12804 h 693514"/>
                    <a:gd name="connsiteX0" fmla="*/ 348017 w 1646732"/>
                    <a:gd name="connsiteY0" fmla="*/ 12804 h 693514"/>
                    <a:gd name="connsiteX1" fmla="*/ 1090244 w 1646732"/>
                    <a:gd name="connsiteY1" fmla="*/ 244849 h 693514"/>
                    <a:gd name="connsiteX2" fmla="*/ 1342289 w 1646732"/>
                    <a:gd name="connsiteY2" fmla="*/ 296874 h 693514"/>
                    <a:gd name="connsiteX3" fmla="*/ 1511158 w 1646732"/>
                    <a:gd name="connsiteY3" fmla="*/ 128005 h 693514"/>
                    <a:gd name="connsiteX4" fmla="*/ 1623472 w 1646732"/>
                    <a:gd name="connsiteY4" fmla="*/ 128005 h 693514"/>
                    <a:gd name="connsiteX5" fmla="*/ 1623471 w 1646732"/>
                    <a:gd name="connsiteY5" fmla="*/ 128005 h 693514"/>
                    <a:gd name="connsiteX6" fmla="*/ 1623471 w 1646732"/>
                    <a:gd name="connsiteY6" fmla="*/ 240319 h 693514"/>
                    <a:gd name="connsiteX7" fmla="*/ 1408873 w 1646732"/>
                    <a:gd name="connsiteY7" fmla="*/ 454916 h 693514"/>
                    <a:gd name="connsiteX8" fmla="*/ 1352716 w 1646732"/>
                    <a:gd name="connsiteY8" fmla="*/ 478177 h 693514"/>
                    <a:gd name="connsiteX9" fmla="*/ 1346126 w 1646732"/>
                    <a:gd name="connsiteY9" fmla="*/ 476894 h 693514"/>
                    <a:gd name="connsiteX10" fmla="*/ 625756 w 1646732"/>
                    <a:gd name="connsiteY10" fmla="*/ 476894 h 693514"/>
                    <a:gd name="connsiteX11" fmla="*/ 509679 w 1646732"/>
                    <a:gd name="connsiteY11" fmla="*/ 693514 h 693514"/>
                    <a:gd name="connsiteX12" fmla="*/ -1 w 1646732"/>
                    <a:gd name="connsiteY12" fmla="*/ 412475 h 693514"/>
                    <a:gd name="connsiteX13" fmla="*/ 134207 w 1646732"/>
                    <a:gd name="connsiteY13" fmla="*/ 154527 h 693514"/>
                    <a:gd name="connsiteX14" fmla="*/ 348017 w 1646732"/>
                    <a:gd name="connsiteY14" fmla="*/ 12804 h 693514"/>
                    <a:gd name="connsiteX0" fmla="*/ 348017 w 1646732"/>
                    <a:gd name="connsiteY0" fmla="*/ 12804 h 693514"/>
                    <a:gd name="connsiteX1" fmla="*/ 1090244 w 1646732"/>
                    <a:gd name="connsiteY1" fmla="*/ 244849 h 693514"/>
                    <a:gd name="connsiteX2" fmla="*/ 1342289 w 1646732"/>
                    <a:gd name="connsiteY2" fmla="*/ 296874 h 693514"/>
                    <a:gd name="connsiteX3" fmla="*/ 1511158 w 1646732"/>
                    <a:gd name="connsiteY3" fmla="*/ 128005 h 693514"/>
                    <a:gd name="connsiteX4" fmla="*/ 1623472 w 1646732"/>
                    <a:gd name="connsiteY4" fmla="*/ 128005 h 693514"/>
                    <a:gd name="connsiteX5" fmla="*/ 1623471 w 1646732"/>
                    <a:gd name="connsiteY5" fmla="*/ 128005 h 693514"/>
                    <a:gd name="connsiteX6" fmla="*/ 1623471 w 1646732"/>
                    <a:gd name="connsiteY6" fmla="*/ 240319 h 693514"/>
                    <a:gd name="connsiteX7" fmla="*/ 1408873 w 1646732"/>
                    <a:gd name="connsiteY7" fmla="*/ 454916 h 693514"/>
                    <a:gd name="connsiteX8" fmla="*/ 1352716 w 1646732"/>
                    <a:gd name="connsiteY8" fmla="*/ 478177 h 693514"/>
                    <a:gd name="connsiteX9" fmla="*/ 1346126 w 1646732"/>
                    <a:gd name="connsiteY9" fmla="*/ 476894 h 693514"/>
                    <a:gd name="connsiteX10" fmla="*/ 625756 w 1646732"/>
                    <a:gd name="connsiteY10" fmla="*/ 476894 h 693514"/>
                    <a:gd name="connsiteX11" fmla="*/ 509679 w 1646732"/>
                    <a:gd name="connsiteY11" fmla="*/ 693514 h 693514"/>
                    <a:gd name="connsiteX12" fmla="*/ -1 w 1646732"/>
                    <a:gd name="connsiteY12" fmla="*/ 412475 h 693514"/>
                    <a:gd name="connsiteX13" fmla="*/ 348017 w 1646732"/>
                    <a:gd name="connsiteY13" fmla="*/ 12804 h 693514"/>
                    <a:gd name="connsiteX0" fmla="*/ 348017 w 1646732"/>
                    <a:gd name="connsiteY0" fmla="*/ 12804 h 693514"/>
                    <a:gd name="connsiteX1" fmla="*/ 1090244 w 1646732"/>
                    <a:gd name="connsiteY1" fmla="*/ 244849 h 693514"/>
                    <a:gd name="connsiteX2" fmla="*/ 1342289 w 1646732"/>
                    <a:gd name="connsiteY2" fmla="*/ 296874 h 693514"/>
                    <a:gd name="connsiteX3" fmla="*/ 1511158 w 1646732"/>
                    <a:gd name="connsiteY3" fmla="*/ 128005 h 693514"/>
                    <a:gd name="connsiteX4" fmla="*/ 1623472 w 1646732"/>
                    <a:gd name="connsiteY4" fmla="*/ 128005 h 693514"/>
                    <a:gd name="connsiteX5" fmla="*/ 1623471 w 1646732"/>
                    <a:gd name="connsiteY5" fmla="*/ 128005 h 693514"/>
                    <a:gd name="connsiteX6" fmla="*/ 1623471 w 1646732"/>
                    <a:gd name="connsiteY6" fmla="*/ 240319 h 693514"/>
                    <a:gd name="connsiteX7" fmla="*/ 1408873 w 1646732"/>
                    <a:gd name="connsiteY7" fmla="*/ 454916 h 693514"/>
                    <a:gd name="connsiteX8" fmla="*/ 1352716 w 1646732"/>
                    <a:gd name="connsiteY8" fmla="*/ 478177 h 693514"/>
                    <a:gd name="connsiteX9" fmla="*/ 1346126 w 1646732"/>
                    <a:gd name="connsiteY9" fmla="*/ 476894 h 693514"/>
                    <a:gd name="connsiteX10" fmla="*/ 625756 w 1646732"/>
                    <a:gd name="connsiteY10" fmla="*/ 476894 h 693514"/>
                    <a:gd name="connsiteX11" fmla="*/ 509679 w 1646732"/>
                    <a:gd name="connsiteY11" fmla="*/ 693514 h 693514"/>
                    <a:gd name="connsiteX12" fmla="*/ -1 w 1646732"/>
                    <a:gd name="connsiteY12" fmla="*/ 412475 h 693514"/>
                    <a:gd name="connsiteX13" fmla="*/ 348017 w 1646732"/>
                    <a:gd name="connsiteY13" fmla="*/ 12804 h 693514"/>
                    <a:gd name="connsiteX0" fmla="*/ 348017 w 1646732"/>
                    <a:gd name="connsiteY0" fmla="*/ 12804 h 634704"/>
                    <a:gd name="connsiteX1" fmla="*/ 1090244 w 1646732"/>
                    <a:gd name="connsiteY1" fmla="*/ 244849 h 634704"/>
                    <a:gd name="connsiteX2" fmla="*/ 1342289 w 1646732"/>
                    <a:gd name="connsiteY2" fmla="*/ 296874 h 634704"/>
                    <a:gd name="connsiteX3" fmla="*/ 1511158 w 1646732"/>
                    <a:gd name="connsiteY3" fmla="*/ 128005 h 634704"/>
                    <a:gd name="connsiteX4" fmla="*/ 1623472 w 1646732"/>
                    <a:gd name="connsiteY4" fmla="*/ 128005 h 634704"/>
                    <a:gd name="connsiteX5" fmla="*/ 1623471 w 1646732"/>
                    <a:gd name="connsiteY5" fmla="*/ 128005 h 634704"/>
                    <a:gd name="connsiteX6" fmla="*/ 1623471 w 1646732"/>
                    <a:gd name="connsiteY6" fmla="*/ 240319 h 634704"/>
                    <a:gd name="connsiteX7" fmla="*/ 1408873 w 1646732"/>
                    <a:gd name="connsiteY7" fmla="*/ 454916 h 634704"/>
                    <a:gd name="connsiteX8" fmla="*/ 1352716 w 1646732"/>
                    <a:gd name="connsiteY8" fmla="*/ 478177 h 634704"/>
                    <a:gd name="connsiteX9" fmla="*/ 1346126 w 1646732"/>
                    <a:gd name="connsiteY9" fmla="*/ 476894 h 634704"/>
                    <a:gd name="connsiteX10" fmla="*/ 625756 w 1646732"/>
                    <a:gd name="connsiteY10" fmla="*/ 476894 h 634704"/>
                    <a:gd name="connsiteX11" fmla="*/ 281871 w 1646732"/>
                    <a:gd name="connsiteY11" fmla="*/ 634705 h 634704"/>
                    <a:gd name="connsiteX12" fmla="*/ -1 w 1646732"/>
                    <a:gd name="connsiteY12" fmla="*/ 412475 h 634704"/>
                    <a:gd name="connsiteX13" fmla="*/ 348017 w 1646732"/>
                    <a:gd name="connsiteY13" fmla="*/ 12804 h 634704"/>
                    <a:gd name="connsiteX0" fmla="*/ 388271 w 1686986"/>
                    <a:gd name="connsiteY0" fmla="*/ 12804 h 634704"/>
                    <a:gd name="connsiteX1" fmla="*/ 1130498 w 1686986"/>
                    <a:gd name="connsiteY1" fmla="*/ 244849 h 634704"/>
                    <a:gd name="connsiteX2" fmla="*/ 1382543 w 1686986"/>
                    <a:gd name="connsiteY2" fmla="*/ 296874 h 634704"/>
                    <a:gd name="connsiteX3" fmla="*/ 1551412 w 1686986"/>
                    <a:gd name="connsiteY3" fmla="*/ 128005 h 634704"/>
                    <a:gd name="connsiteX4" fmla="*/ 1663726 w 1686986"/>
                    <a:gd name="connsiteY4" fmla="*/ 128005 h 634704"/>
                    <a:gd name="connsiteX5" fmla="*/ 1663725 w 1686986"/>
                    <a:gd name="connsiteY5" fmla="*/ 128005 h 634704"/>
                    <a:gd name="connsiteX6" fmla="*/ 1663725 w 1686986"/>
                    <a:gd name="connsiteY6" fmla="*/ 240319 h 634704"/>
                    <a:gd name="connsiteX7" fmla="*/ 1449127 w 1686986"/>
                    <a:gd name="connsiteY7" fmla="*/ 454916 h 634704"/>
                    <a:gd name="connsiteX8" fmla="*/ 1392970 w 1686986"/>
                    <a:gd name="connsiteY8" fmla="*/ 478177 h 634704"/>
                    <a:gd name="connsiteX9" fmla="*/ 1386380 w 1686986"/>
                    <a:gd name="connsiteY9" fmla="*/ 476894 h 634704"/>
                    <a:gd name="connsiteX10" fmla="*/ 666010 w 1686986"/>
                    <a:gd name="connsiteY10" fmla="*/ 476894 h 634704"/>
                    <a:gd name="connsiteX11" fmla="*/ 322125 w 1686986"/>
                    <a:gd name="connsiteY11" fmla="*/ 634705 h 634704"/>
                    <a:gd name="connsiteX12" fmla="*/ 0 w 1686986"/>
                    <a:gd name="connsiteY12" fmla="*/ 331068 h 634704"/>
                    <a:gd name="connsiteX13" fmla="*/ 388271 w 1686986"/>
                    <a:gd name="connsiteY13" fmla="*/ 12804 h 634704"/>
                    <a:gd name="connsiteX0" fmla="*/ 388271 w 1686986"/>
                    <a:gd name="connsiteY0" fmla="*/ 2330 h 624230"/>
                    <a:gd name="connsiteX1" fmla="*/ 1130498 w 1686986"/>
                    <a:gd name="connsiteY1" fmla="*/ 234375 h 624230"/>
                    <a:gd name="connsiteX2" fmla="*/ 1382543 w 1686986"/>
                    <a:gd name="connsiteY2" fmla="*/ 286400 h 624230"/>
                    <a:gd name="connsiteX3" fmla="*/ 1551412 w 1686986"/>
                    <a:gd name="connsiteY3" fmla="*/ 117531 h 624230"/>
                    <a:gd name="connsiteX4" fmla="*/ 1663726 w 1686986"/>
                    <a:gd name="connsiteY4" fmla="*/ 117531 h 624230"/>
                    <a:gd name="connsiteX5" fmla="*/ 1663725 w 1686986"/>
                    <a:gd name="connsiteY5" fmla="*/ 117531 h 624230"/>
                    <a:gd name="connsiteX6" fmla="*/ 1663725 w 1686986"/>
                    <a:gd name="connsiteY6" fmla="*/ 229845 h 624230"/>
                    <a:gd name="connsiteX7" fmla="*/ 1449127 w 1686986"/>
                    <a:gd name="connsiteY7" fmla="*/ 444442 h 624230"/>
                    <a:gd name="connsiteX8" fmla="*/ 1392970 w 1686986"/>
                    <a:gd name="connsiteY8" fmla="*/ 467703 h 624230"/>
                    <a:gd name="connsiteX9" fmla="*/ 1386380 w 1686986"/>
                    <a:gd name="connsiteY9" fmla="*/ 466420 h 624230"/>
                    <a:gd name="connsiteX10" fmla="*/ 666010 w 1686986"/>
                    <a:gd name="connsiteY10" fmla="*/ 466420 h 624230"/>
                    <a:gd name="connsiteX11" fmla="*/ 322125 w 1686986"/>
                    <a:gd name="connsiteY11" fmla="*/ 624231 h 624230"/>
                    <a:gd name="connsiteX12" fmla="*/ 0 w 1686986"/>
                    <a:gd name="connsiteY12" fmla="*/ 320594 h 624230"/>
                    <a:gd name="connsiteX13" fmla="*/ 388271 w 1686986"/>
                    <a:gd name="connsiteY13" fmla="*/ 2330 h 624230"/>
                    <a:gd name="connsiteX0" fmla="*/ 388271 w 1686986"/>
                    <a:gd name="connsiteY0" fmla="*/ 27992 h 649893"/>
                    <a:gd name="connsiteX1" fmla="*/ 1130498 w 1686986"/>
                    <a:gd name="connsiteY1" fmla="*/ 260037 h 649893"/>
                    <a:gd name="connsiteX2" fmla="*/ 1382543 w 1686986"/>
                    <a:gd name="connsiteY2" fmla="*/ 312062 h 649893"/>
                    <a:gd name="connsiteX3" fmla="*/ 1551412 w 1686986"/>
                    <a:gd name="connsiteY3" fmla="*/ 143193 h 649893"/>
                    <a:gd name="connsiteX4" fmla="*/ 1663726 w 1686986"/>
                    <a:gd name="connsiteY4" fmla="*/ 143193 h 649893"/>
                    <a:gd name="connsiteX5" fmla="*/ 1663725 w 1686986"/>
                    <a:gd name="connsiteY5" fmla="*/ 143193 h 649893"/>
                    <a:gd name="connsiteX6" fmla="*/ 1663725 w 1686986"/>
                    <a:gd name="connsiteY6" fmla="*/ 255507 h 649893"/>
                    <a:gd name="connsiteX7" fmla="*/ 1449127 w 1686986"/>
                    <a:gd name="connsiteY7" fmla="*/ 470104 h 649893"/>
                    <a:gd name="connsiteX8" fmla="*/ 1392970 w 1686986"/>
                    <a:gd name="connsiteY8" fmla="*/ 493365 h 649893"/>
                    <a:gd name="connsiteX9" fmla="*/ 1386380 w 1686986"/>
                    <a:gd name="connsiteY9" fmla="*/ 492082 h 649893"/>
                    <a:gd name="connsiteX10" fmla="*/ 666010 w 1686986"/>
                    <a:gd name="connsiteY10" fmla="*/ 492082 h 649893"/>
                    <a:gd name="connsiteX11" fmla="*/ 322125 w 1686986"/>
                    <a:gd name="connsiteY11" fmla="*/ 649893 h 649893"/>
                    <a:gd name="connsiteX12" fmla="*/ 0 w 1686986"/>
                    <a:gd name="connsiteY12" fmla="*/ 346256 h 649893"/>
                    <a:gd name="connsiteX13" fmla="*/ 388271 w 1686986"/>
                    <a:gd name="connsiteY13" fmla="*/ 27992 h 649893"/>
                    <a:gd name="connsiteX0" fmla="*/ 388271 w 1686986"/>
                    <a:gd name="connsiteY0" fmla="*/ 27992 h 649893"/>
                    <a:gd name="connsiteX1" fmla="*/ 1130498 w 1686986"/>
                    <a:gd name="connsiteY1" fmla="*/ 260037 h 649893"/>
                    <a:gd name="connsiteX2" fmla="*/ 1382543 w 1686986"/>
                    <a:gd name="connsiteY2" fmla="*/ 312062 h 649893"/>
                    <a:gd name="connsiteX3" fmla="*/ 1551412 w 1686986"/>
                    <a:gd name="connsiteY3" fmla="*/ 143193 h 649893"/>
                    <a:gd name="connsiteX4" fmla="*/ 1663726 w 1686986"/>
                    <a:gd name="connsiteY4" fmla="*/ 143193 h 649893"/>
                    <a:gd name="connsiteX5" fmla="*/ 1663725 w 1686986"/>
                    <a:gd name="connsiteY5" fmla="*/ 143193 h 649893"/>
                    <a:gd name="connsiteX6" fmla="*/ 1663725 w 1686986"/>
                    <a:gd name="connsiteY6" fmla="*/ 255507 h 649893"/>
                    <a:gd name="connsiteX7" fmla="*/ 1449127 w 1686986"/>
                    <a:gd name="connsiteY7" fmla="*/ 470104 h 649893"/>
                    <a:gd name="connsiteX8" fmla="*/ 1392970 w 1686986"/>
                    <a:gd name="connsiteY8" fmla="*/ 493365 h 649893"/>
                    <a:gd name="connsiteX9" fmla="*/ 1386380 w 1686986"/>
                    <a:gd name="connsiteY9" fmla="*/ 492082 h 649893"/>
                    <a:gd name="connsiteX10" fmla="*/ 666010 w 1686986"/>
                    <a:gd name="connsiteY10" fmla="*/ 492082 h 649893"/>
                    <a:gd name="connsiteX11" fmla="*/ 322125 w 1686986"/>
                    <a:gd name="connsiteY11" fmla="*/ 649893 h 649893"/>
                    <a:gd name="connsiteX12" fmla="*/ 0 w 1686986"/>
                    <a:gd name="connsiteY12" fmla="*/ 346256 h 649893"/>
                    <a:gd name="connsiteX13" fmla="*/ 388271 w 1686986"/>
                    <a:gd name="connsiteY13" fmla="*/ 27992 h 6498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686986" h="649893">
                      <a:moveTo>
                        <a:pt x="388271" y="27992"/>
                      </a:moveTo>
                      <a:cubicBezTo>
                        <a:pt x="818598" y="-86607"/>
                        <a:pt x="883089" y="182689"/>
                        <a:pt x="1130498" y="260037"/>
                      </a:cubicBezTo>
                      <a:lnTo>
                        <a:pt x="1382543" y="312062"/>
                      </a:lnTo>
                      <a:lnTo>
                        <a:pt x="1551412" y="143193"/>
                      </a:lnTo>
                      <a:cubicBezTo>
                        <a:pt x="1582426" y="112178"/>
                        <a:pt x="1632711" y="112178"/>
                        <a:pt x="1663726" y="143193"/>
                      </a:cubicBezTo>
                      <a:lnTo>
                        <a:pt x="1663725" y="143193"/>
                      </a:lnTo>
                      <a:cubicBezTo>
                        <a:pt x="1694740" y="174208"/>
                        <a:pt x="1694740" y="224493"/>
                        <a:pt x="1663725" y="255507"/>
                      </a:cubicBezTo>
                      <a:lnTo>
                        <a:pt x="1449127" y="470104"/>
                      </a:lnTo>
                      <a:cubicBezTo>
                        <a:pt x="1433620" y="485611"/>
                        <a:pt x="1413295" y="493365"/>
                        <a:pt x="1392970" y="493365"/>
                      </a:cubicBezTo>
                      <a:lnTo>
                        <a:pt x="1386380" y="492082"/>
                      </a:lnTo>
                      <a:lnTo>
                        <a:pt x="666010" y="492082"/>
                      </a:lnTo>
                      <a:lnTo>
                        <a:pt x="322125" y="649893"/>
                      </a:lnTo>
                      <a:lnTo>
                        <a:pt x="0" y="346256"/>
                      </a:lnTo>
                      <a:cubicBezTo>
                        <a:pt x="116006" y="213032"/>
                        <a:pt x="178979" y="79157"/>
                        <a:pt x="388271" y="27992"/>
                      </a:cubicBezTo>
                      <a:close/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  <a:extLst/>
              </p:spPr>
              <p:txBody>
                <a:bodyPr wrap="square" rtlCol="0" anchor="ctr"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</p:grpSp>
          <p:grpSp>
            <p:nvGrpSpPr>
              <p:cNvPr id="783" name="グループ化 782"/>
              <p:cNvGrpSpPr/>
              <p:nvPr/>
            </p:nvGrpSpPr>
            <p:grpSpPr>
              <a:xfrm>
                <a:off x="3380899" y="3146838"/>
                <a:ext cx="172795" cy="298381"/>
                <a:chOff x="3372527" y="3146838"/>
                <a:chExt cx="172795" cy="298381"/>
              </a:xfrm>
            </p:grpSpPr>
            <p:sp>
              <p:nvSpPr>
                <p:cNvPr id="787" name="フリーフォーム 786"/>
                <p:cNvSpPr/>
                <p:nvPr/>
              </p:nvSpPr>
              <p:spPr bwMode="auto">
                <a:xfrm>
                  <a:off x="3372527" y="3146838"/>
                  <a:ext cx="172795" cy="298381"/>
                </a:xfrm>
                <a:custGeom>
                  <a:avLst/>
                  <a:gdLst>
                    <a:gd name="connsiteX0" fmla="*/ 116667 w 172795"/>
                    <a:gd name="connsiteY0" fmla="*/ 1856 h 298381"/>
                    <a:gd name="connsiteX1" fmla="*/ 164239 w 172795"/>
                    <a:gd name="connsiteY1" fmla="*/ 172516 h 298381"/>
                    <a:gd name="connsiteX2" fmla="*/ 37710 w 172795"/>
                    <a:gd name="connsiteY2" fmla="*/ 296525 h 298381"/>
                    <a:gd name="connsiteX3" fmla="*/ 6929 w 172795"/>
                    <a:gd name="connsiteY3" fmla="*/ 275868 h 298381"/>
                    <a:gd name="connsiteX4" fmla="*/ 0 w 172795"/>
                    <a:gd name="connsiteY4" fmla="*/ 261805 h 298381"/>
                    <a:gd name="connsiteX5" fmla="*/ 25192 w 172795"/>
                    <a:gd name="connsiteY5" fmla="*/ 228032 h 298381"/>
                    <a:gd name="connsiteX6" fmla="*/ 47399 w 172795"/>
                    <a:gd name="connsiteY6" fmla="*/ 172516 h 298381"/>
                    <a:gd name="connsiteX7" fmla="*/ 49818 w 172795"/>
                    <a:gd name="connsiteY7" fmla="*/ 61503 h 298381"/>
                    <a:gd name="connsiteX8" fmla="*/ 37538 w 172795"/>
                    <a:gd name="connsiteY8" fmla="*/ 36577 h 298381"/>
                    <a:gd name="connsiteX9" fmla="*/ 43550 w 172795"/>
                    <a:gd name="connsiteY9" fmla="*/ 28516 h 298381"/>
                    <a:gd name="connsiteX10" fmla="*/ 116667 w 172795"/>
                    <a:gd name="connsiteY10" fmla="*/ 1856 h 298381"/>
                    <a:gd name="connsiteX0" fmla="*/ 47399 w 172795"/>
                    <a:gd name="connsiteY0" fmla="*/ 172516 h 298381"/>
                    <a:gd name="connsiteX1" fmla="*/ 49818 w 172795"/>
                    <a:gd name="connsiteY1" fmla="*/ 61503 h 298381"/>
                    <a:gd name="connsiteX2" fmla="*/ 37538 w 172795"/>
                    <a:gd name="connsiteY2" fmla="*/ 36577 h 298381"/>
                    <a:gd name="connsiteX3" fmla="*/ 43550 w 172795"/>
                    <a:gd name="connsiteY3" fmla="*/ 28516 h 298381"/>
                    <a:gd name="connsiteX4" fmla="*/ 116667 w 172795"/>
                    <a:gd name="connsiteY4" fmla="*/ 1856 h 298381"/>
                    <a:gd name="connsiteX5" fmla="*/ 164239 w 172795"/>
                    <a:gd name="connsiteY5" fmla="*/ 172516 h 298381"/>
                    <a:gd name="connsiteX6" fmla="*/ 37710 w 172795"/>
                    <a:gd name="connsiteY6" fmla="*/ 296525 h 298381"/>
                    <a:gd name="connsiteX7" fmla="*/ 6929 w 172795"/>
                    <a:gd name="connsiteY7" fmla="*/ 275868 h 298381"/>
                    <a:gd name="connsiteX8" fmla="*/ 0 w 172795"/>
                    <a:gd name="connsiteY8" fmla="*/ 261805 h 298381"/>
                    <a:gd name="connsiteX9" fmla="*/ 25192 w 172795"/>
                    <a:gd name="connsiteY9" fmla="*/ 228032 h 298381"/>
                    <a:gd name="connsiteX10" fmla="*/ 138839 w 172795"/>
                    <a:gd name="connsiteY10" fmla="*/ 263956 h 298381"/>
                    <a:gd name="connsiteX0" fmla="*/ 47399 w 172795"/>
                    <a:gd name="connsiteY0" fmla="*/ 172516 h 298381"/>
                    <a:gd name="connsiteX1" fmla="*/ 49818 w 172795"/>
                    <a:gd name="connsiteY1" fmla="*/ 61503 h 298381"/>
                    <a:gd name="connsiteX2" fmla="*/ 37538 w 172795"/>
                    <a:gd name="connsiteY2" fmla="*/ 36577 h 298381"/>
                    <a:gd name="connsiteX3" fmla="*/ 43550 w 172795"/>
                    <a:gd name="connsiteY3" fmla="*/ 28516 h 298381"/>
                    <a:gd name="connsiteX4" fmla="*/ 116667 w 172795"/>
                    <a:gd name="connsiteY4" fmla="*/ 1856 h 298381"/>
                    <a:gd name="connsiteX5" fmla="*/ 164239 w 172795"/>
                    <a:gd name="connsiteY5" fmla="*/ 172516 h 298381"/>
                    <a:gd name="connsiteX6" fmla="*/ 37710 w 172795"/>
                    <a:gd name="connsiteY6" fmla="*/ 296525 h 298381"/>
                    <a:gd name="connsiteX7" fmla="*/ 6929 w 172795"/>
                    <a:gd name="connsiteY7" fmla="*/ 275868 h 298381"/>
                    <a:gd name="connsiteX8" fmla="*/ 0 w 172795"/>
                    <a:gd name="connsiteY8" fmla="*/ 261805 h 298381"/>
                    <a:gd name="connsiteX9" fmla="*/ 25192 w 172795"/>
                    <a:gd name="connsiteY9" fmla="*/ 228032 h 298381"/>
                    <a:gd name="connsiteX0" fmla="*/ 49818 w 172795"/>
                    <a:gd name="connsiteY0" fmla="*/ 61503 h 298381"/>
                    <a:gd name="connsiteX1" fmla="*/ 37538 w 172795"/>
                    <a:gd name="connsiteY1" fmla="*/ 36577 h 298381"/>
                    <a:gd name="connsiteX2" fmla="*/ 43550 w 172795"/>
                    <a:gd name="connsiteY2" fmla="*/ 28516 h 298381"/>
                    <a:gd name="connsiteX3" fmla="*/ 116667 w 172795"/>
                    <a:gd name="connsiteY3" fmla="*/ 1856 h 298381"/>
                    <a:gd name="connsiteX4" fmla="*/ 164239 w 172795"/>
                    <a:gd name="connsiteY4" fmla="*/ 172516 h 298381"/>
                    <a:gd name="connsiteX5" fmla="*/ 37710 w 172795"/>
                    <a:gd name="connsiteY5" fmla="*/ 296525 h 298381"/>
                    <a:gd name="connsiteX6" fmla="*/ 6929 w 172795"/>
                    <a:gd name="connsiteY6" fmla="*/ 275868 h 298381"/>
                    <a:gd name="connsiteX7" fmla="*/ 0 w 172795"/>
                    <a:gd name="connsiteY7" fmla="*/ 261805 h 298381"/>
                    <a:gd name="connsiteX8" fmla="*/ 25192 w 172795"/>
                    <a:gd name="connsiteY8" fmla="*/ 228032 h 298381"/>
                    <a:gd name="connsiteX0" fmla="*/ 37538 w 172795"/>
                    <a:gd name="connsiteY0" fmla="*/ 36577 h 298381"/>
                    <a:gd name="connsiteX1" fmla="*/ 43550 w 172795"/>
                    <a:gd name="connsiteY1" fmla="*/ 28516 h 298381"/>
                    <a:gd name="connsiteX2" fmla="*/ 116667 w 172795"/>
                    <a:gd name="connsiteY2" fmla="*/ 1856 h 298381"/>
                    <a:gd name="connsiteX3" fmla="*/ 164239 w 172795"/>
                    <a:gd name="connsiteY3" fmla="*/ 172516 h 298381"/>
                    <a:gd name="connsiteX4" fmla="*/ 37710 w 172795"/>
                    <a:gd name="connsiteY4" fmla="*/ 296525 h 298381"/>
                    <a:gd name="connsiteX5" fmla="*/ 6929 w 172795"/>
                    <a:gd name="connsiteY5" fmla="*/ 275868 h 298381"/>
                    <a:gd name="connsiteX6" fmla="*/ 0 w 172795"/>
                    <a:gd name="connsiteY6" fmla="*/ 261805 h 298381"/>
                    <a:gd name="connsiteX7" fmla="*/ 25192 w 172795"/>
                    <a:gd name="connsiteY7" fmla="*/ 228032 h 298381"/>
                    <a:gd name="connsiteX0" fmla="*/ 37538 w 172795"/>
                    <a:gd name="connsiteY0" fmla="*/ 36577 h 298381"/>
                    <a:gd name="connsiteX1" fmla="*/ 43550 w 172795"/>
                    <a:gd name="connsiteY1" fmla="*/ 28516 h 298381"/>
                    <a:gd name="connsiteX2" fmla="*/ 116667 w 172795"/>
                    <a:gd name="connsiteY2" fmla="*/ 1856 h 298381"/>
                    <a:gd name="connsiteX3" fmla="*/ 164239 w 172795"/>
                    <a:gd name="connsiteY3" fmla="*/ 172516 h 298381"/>
                    <a:gd name="connsiteX4" fmla="*/ 37710 w 172795"/>
                    <a:gd name="connsiteY4" fmla="*/ 296525 h 298381"/>
                    <a:gd name="connsiteX5" fmla="*/ 6929 w 172795"/>
                    <a:gd name="connsiteY5" fmla="*/ 275868 h 298381"/>
                    <a:gd name="connsiteX6" fmla="*/ 0 w 172795"/>
                    <a:gd name="connsiteY6" fmla="*/ 261805 h 2983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72795" h="298381">
                      <a:moveTo>
                        <a:pt x="37538" y="36577"/>
                      </a:moveTo>
                      <a:lnTo>
                        <a:pt x="43550" y="28516"/>
                      </a:lnTo>
                      <a:cubicBezTo>
                        <a:pt x="66447" y="6075"/>
                        <a:pt x="92629" y="-4585"/>
                        <a:pt x="116667" y="1856"/>
                      </a:cubicBezTo>
                      <a:cubicBezTo>
                        <a:pt x="164743" y="14738"/>
                        <a:pt x="186042" y="91145"/>
                        <a:pt x="164239" y="172516"/>
                      </a:cubicBezTo>
                      <a:cubicBezTo>
                        <a:pt x="142436" y="253886"/>
                        <a:pt x="85786" y="309407"/>
                        <a:pt x="37710" y="296525"/>
                      </a:cubicBezTo>
                      <a:cubicBezTo>
                        <a:pt x="25691" y="293305"/>
                        <a:pt x="15346" y="286114"/>
                        <a:pt x="6929" y="275868"/>
                      </a:cubicBezTo>
                      <a:lnTo>
                        <a:pt x="0" y="261805"/>
                      </a:lnTo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  <a:extLst/>
              </p:spPr>
              <p:txBody>
                <a:bodyPr wrap="square" rtlCol="0" anchor="ctr"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788" name="フリーフォーム 787"/>
                <p:cNvSpPr/>
                <p:nvPr/>
              </p:nvSpPr>
              <p:spPr bwMode="auto">
                <a:xfrm>
                  <a:off x="3375871" y="3198495"/>
                  <a:ext cx="129959" cy="195068"/>
                </a:xfrm>
                <a:custGeom>
                  <a:avLst/>
                  <a:gdLst>
                    <a:gd name="connsiteX0" fmla="*/ 116667 w 172795"/>
                    <a:gd name="connsiteY0" fmla="*/ 1856 h 298381"/>
                    <a:gd name="connsiteX1" fmla="*/ 164239 w 172795"/>
                    <a:gd name="connsiteY1" fmla="*/ 172516 h 298381"/>
                    <a:gd name="connsiteX2" fmla="*/ 37710 w 172795"/>
                    <a:gd name="connsiteY2" fmla="*/ 296525 h 298381"/>
                    <a:gd name="connsiteX3" fmla="*/ 6929 w 172795"/>
                    <a:gd name="connsiteY3" fmla="*/ 275868 h 298381"/>
                    <a:gd name="connsiteX4" fmla="*/ 0 w 172795"/>
                    <a:gd name="connsiteY4" fmla="*/ 261805 h 298381"/>
                    <a:gd name="connsiteX5" fmla="*/ 25192 w 172795"/>
                    <a:gd name="connsiteY5" fmla="*/ 228032 h 298381"/>
                    <a:gd name="connsiteX6" fmla="*/ 47399 w 172795"/>
                    <a:gd name="connsiteY6" fmla="*/ 172516 h 298381"/>
                    <a:gd name="connsiteX7" fmla="*/ 49818 w 172795"/>
                    <a:gd name="connsiteY7" fmla="*/ 61503 h 298381"/>
                    <a:gd name="connsiteX8" fmla="*/ 37538 w 172795"/>
                    <a:gd name="connsiteY8" fmla="*/ 36577 h 298381"/>
                    <a:gd name="connsiteX9" fmla="*/ 43550 w 172795"/>
                    <a:gd name="connsiteY9" fmla="*/ 28516 h 298381"/>
                    <a:gd name="connsiteX10" fmla="*/ 116667 w 172795"/>
                    <a:gd name="connsiteY10" fmla="*/ 1856 h 298381"/>
                    <a:gd name="connsiteX0" fmla="*/ 47399 w 172795"/>
                    <a:gd name="connsiteY0" fmla="*/ 172516 h 298381"/>
                    <a:gd name="connsiteX1" fmla="*/ 49818 w 172795"/>
                    <a:gd name="connsiteY1" fmla="*/ 61503 h 298381"/>
                    <a:gd name="connsiteX2" fmla="*/ 37538 w 172795"/>
                    <a:gd name="connsiteY2" fmla="*/ 36577 h 298381"/>
                    <a:gd name="connsiteX3" fmla="*/ 43550 w 172795"/>
                    <a:gd name="connsiteY3" fmla="*/ 28516 h 298381"/>
                    <a:gd name="connsiteX4" fmla="*/ 116667 w 172795"/>
                    <a:gd name="connsiteY4" fmla="*/ 1856 h 298381"/>
                    <a:gd name="connsiteX5" fmla="*/ 164239 w 172795"/>
                    <a:gd name="connsiteY5" fmla="*/ 172516 h 298381"/>
                    <a:gd name="connsiteX6" fmla="*/ 37710 w 172795"/>
                    <a:gd name="connsiteY6" fmla="*/ 296525 h 298381"/>
                    <a:gd name="connsiteX7" fmla="*/ 6929 w 172795"/>
                    <a:gd name="connsiteY7" fmla="*/ 275868 h 298381"/>
                    <a:gd name="connsiteX8" fmla="*/ 0 w 172795"/>
                    <a:gd name="connsiteY8" fmla="*/ 261805 h 298381"/>
                    <a:gd name="connsiteX9" fmla="*/ 25192 w 172795"/>
                    <a:gd name="connsiteY9" fmla="*/ 228032 h 298381"/>
                    <a:gd name="connsiteX10" fmla="*/ 138839 w 172795"/>
                    <a:gd name="connsiteY10" fmla="*/ 263956 h 298381"/>
                    <a:gd name="connsiteX0" fmla="*/ 47399 w 172795"/>
                    <a:gd name="connsiteY0" fmla="*/ 172516 h 298381"/>
                    <a:gd name="connsiteX1" fmla="*/ 49818 w 172795"/>
                    <a:gd name="connsiteY1" fmla="*/ 61503 h 298381"/>
                    <a:gd name="connsiteX2" fmla="*/ 37538 w 172795"/>
                    <a:gd name="connsiteY2" fmla="*/ 36577 h 298381"/>
                    <a:gd name="connsiteX3" fmla="*/ 43550 w 172795"/>
                    <a:gd name="connsiteY3" fmla="*/ 28516 h 298381"/>
                    <a:gd name="connsiteX4" fmla="*/ 116667 w 172795"/>
                    <a:gd name="connsiteY4" fmla="*/ 1856 h 298381"/>
                    <a:gd name="connsiteX5" fmla="*/ 164239 w 172795"/>
                    <a:gd name="connsiteY5" fmla="*/ 172516 h 298381"/>
                    <a:gd name="connsiteX6" fmla="*/ 37710 w 172795"/>
                    <a:gd name="connsiteY6" fmla="*/ 296525 h 298381"/>
                    <a:gd name="connsiteX7" fmla="*/ 6929 w 172795"/>
                    <a:gd name="connsiteY7" fmla="*/ 275868 h 298381"/>
                    <a:gd name="connsiteX8" fmla="*/ 0 w 172795"/>
                    <a:gd name="connsiteY8" fmla="*/ 261805 h 298381"/>
                    <a:gd name="connsiteX9" fmla="*/ 25192 w 172795"/>
                    <a:gd name="connsiteY9" fmla="*/ 228032 h 298381"/>
                    <a:gd name="connsiteX0" fmla="*/ 49818 w 172795"/>
                    <a:gd name="connsiteY0" fmla="*/ 61503 h 298381"/>
                    <a:gd name="connsiteX1" fmla="*/ 37538 w 172795"/>
                    <a:gd name="connsiteY1" fmla="*/ 36577 h 298381"/>
                    <a:gd name="connsiteX2" fmla="*/ 43550 w 172795"/>
                    <a:gd name="connsiteY2" fmla="*/ 28516 h 298381"/>
                    <a:gd name="connsiteX3" fmla="*/ 116667 w 172795"/>
                    <a:gd name="connsiteY3" fmla="*/ 1856 h 298381"/>
                    <a:gd name="connsiteX4" fmla="*/ 164239 w 172795"/>
                    <a:gd name="connsiteY4" fmla="*/ 172516 h 298381"/>
                    <a:gd name="connsiteX5" fmla="*/ 37710 w 172795"/>
                    <a:gd name="connsiteY5" fmla="*/ 296525 h 298381"/>
                    <a:gd name="connsiteX6" fmla="*/ 6929 w 172795"/>
                    <a:gd name="connsiteY6" fmla="*/ 275868 h 298381"/>
                    <a:gd name="connsiteX7" fmla="*/ 0 w 172795"/>
                    <a:gd name="connsiteY7" fmla="*/ 261805 h 298381"/>
                    <a:gd name="connsiteX8" fmla="*/ 25192 w 172795"/>
                    <a:gd name="connsiteY8" fmla="*/ 228032 h 298381"/>
                    <a:gd name="connsiteX0" fmla="*/ 37538 w 172795"/>
                    <a:gd name="connsiteY0" fmla="*/ 36577 h 298381"/>
                    <a:gd name="connsiteX1" fmla="*/ 43550 w 172795"/>
                    <a:gd name="connsiteY1" fmla="*/ 28516 h 298381"/>
                    <a:gd name="connsiteX2" fmla="*/ 116667 w 172795"/>
                    <a:gd name="connsiteY2" fmla="*/ 1856 h 298381"/>
                    <a:gd name="connsiteX3" fmla="*/ 164239 w 172795"/>
                    <a:gd name="connsiteY3" fmla="*/ 172516 h 298381"/>
                    <a:gd name="connsiteX4" fmla="*/ 37710 w 172795"/>
                    <a:gd name="connsiteY4" fmla="*/ 296525 h 298381"/>
                    <a:gd name="connsiteX5" fmla="*/ 6929 w 172795"/>
                    <a:gd name="connsiteY5" fmla="*/ 275868 h 298381"/>
                    <a:gd name="connsiteX6" fmla="*/ 0 w 172795"/>
                    <a:gd name="connsiteY6" fmla="*/ 261805 h 298381"/>
                    <a:gd name="connsiteX7" fmla="*/ 25192 w 172795"/>
                    <a:gd name="connsiteY7" fmla="*/ 228032 h 298381"/>
                    <a:gd name="connsiteX0" fmla="*/ 37538 w 172795"/>
                    <a:gd name="connsiteY0" fmla="*/ 36577 h 298381"/>
                    <a:gd name="connsiteX1" fmla="*/ 43550 w 172795"/>
                    <a:gd name="connsiteY1" fmla="*/ 28516 h 298381"/>
                    <a:gd name="connsiteX2" fmla="*/ 116667 w 172795"/>
                    <a:gd name="connsiteY2" fmla="*/ 1856 h 298381"/>
                    <a:gd name="connsiteX3" fmla="*/ 164239 w 172795"/>
                    <a:gd name="connsiteY3" fmla="*/ 172516 h 298381"/>
                    <a:gd name="connsiteX4" fmla="*/ 37710 w 172795"/>
                    <a:gd name="connsiteY4" fmla="*/ 296525 h 298381"/>
                    <a:gd name="connsiteX5" fmla="*/ 6929 w 172795"/>
                    <a:gd name="connsiteY5" fmla="*/ 275868 h 298381"/>
                    <a:gd name="connsiteX6" fmla="*/ 0 w 172795"/>
                    <a:gd name="connsiteY6" fmla="*/ 261805 h 2983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72795" h="298381">
                      <a:moveTo>
                        <a:pt x="37538" y="36577"/>
                      </a:moveTo>
                      <a:lnTo>
                        <a:pt x="43550" y="28516"/>
                      </a:lnTo>
                      <a:cubicBezTo>
                        <a:pt x="66447" y="6075"/>
                        <a:pt x="92629" y="-4585"/>
                        <a:pt x="116667" y="1856"/>
                      </a:cubicBezTo>
                      <a:cubicBezTo>
                        <a:pt x="164743" y="14738"/>
                        <a:pt x="186042" y="91145"/>
                        <a:pt x="164239" y="172516"/>
                      </a:cubicBezTo>
                      <a:cubicBezTo>
                        <a:pt x="142436" y="253886"/>
                        <a:pt x="85786" y="309407"/>
                        <a:pt x="37710" y="296525"/>
                      </a:cubicBezTo>
                      <a:cubicBezTo>
                        <a:pt x="25691" y="293305"/>
                        <a:pt x="15346" y="286114"/>
                        <a:pt x="6929" y="275868"/>
                      </a:cubicBezTo>
                      <a:lnTo>
                        <a:pt x="0" y="261805"/>
                      </a:lnTo>
                    </a:path>
                  </a:pathLst>
                </a:cu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</p:grpSp>
          <p:grpSp>
            <p:nvGrpSpPr>
              <p:cNvPr id="784" name="グループ化 783"/>
              <p:cNvGrpSpPr/>
              <p:nvPr/>
            </p:nvGrpSpPr>
            <p:grpSpPr>
              <a:xfrm rot="19320290">
                <a:off x="3528993" y="3512395"/>
                <a:ext cx="299859" cy="682763"/>
                <a:chOff x="3436157" y="3732876"/>
                <a:chExt cx="299859" cy="682763"/>
              </a:xfrm>
            </p:grpSpPr>
            <p:sp>
              <p:nvSpPr>
                <p:cNvPr id="785" name="台形 784"/>
                <p:cNvSpPr/>
                <p:nvPr/>
              </p:nvSpPr>
              <p:spPr>
                <a:xfrm rot="11700000" flipH="1">
                  <a:off x="3524574" y="3732876"/>
                  <a:ext cx="211442" cy="106629"/>
                </a:xfrm>
                <a:prstGeom prst="trapezoid">
                  <a:avLst>
                    <a:gd name="adj" fmla="val 13602"/>
                  </a:avLst>
                </a:prstGeom>
                <a:pattFill prst="dkVert">
                  <a:fgClr>
                    <a:srgbClr val="00B0F0"/>
                  </a:fgClr>
                  <a:bgClr>
                    <a:srgbClr val="9DC3E6"/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786" name="片側の 2 つの角を丸めた四角形 785"/>
                <p:cNvSpPr/>
                <p:nvPr/>
              </p:nvSpPr>
              <p:spPr>
                <a:xfrm rot="11656183" flipH="1">
                  <a:off x="3436157" y="3781662"/>
                  <a:ext cx="229456" cy="633977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pattFill prst="dkVert">
                  <a:fgClr>
                    <a:schemeClr val="bg2">
                      <a:lumMod val="50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</p:grpSp>
        </p:grpSp>
        <p:grpSp>
          <p:nvGrpSpPr>
            <p:cNvPr id="731" name="グループ化 730"/>
            <p:cNvGrpSpPr/>
            <p:nvPr/>
          </p:nvGrpSpPr>
          <p:grpSpPr>
            <a:xfrm>
              <a:off x="2246850" y="3369577"/>
              <a:ext cx="1740429" cy="1186089"/>
              <a:chOff x="2246850" y="1418857"/>
              <a:chExt cx="1740429" cy="1186089"/>
            </a:xfrm>
          </p:grpSpPr>
          <p:grpSp>
            <p:nvGrpSpPr>
              <p:cNvPr id="732" name="グループ化 731"/>
              <p:cNvGrpSpPr/>
              <p:nvPr/>
            </p:nvGrpSpPr>
            <p:grpSpPr>
              <a:xfrm>
                <a:off x="2267233" y="1418857"/>
                <a:ext cx="1710190" cy="1023359"/>
                <a:chOff x="3247060" y="2044370"/>
                <a:chExt cx="3366874" cy="2014700"/>
              </a:xfrm>
            </p:grpSpPr>
            <p:grpSp>
              <p:nvGrpSpPr>
                <p:cNvPr id="741" name="グループ化 740"/>
                <p:cNvGrpSpPr/>
                <p:nvPr/>
              </p:nvGrpSpPr>
              <p:grpSpPr>
                <a:xfrm>
                  <a:off x="4075146" y="2044370"/>
                  <a:ext cx="1475985" cy="725695"/>
                  <a:chOff x="3972067" y="1940388"/>
                  <a:chExt cx="1659717" cy="816030"/>
                </a:xfrm>
                <a:solidFill>
                  <a:schemeClr val="bg1">
                    <a:lumMod val="85000"/>
                  </a:schemeClr>
                </a:solidFill>
              </p:grpSpPr>
              <p:grpSp>
                <p:nvGrpSpPr>
                  <p:cNvPr id="745" name="グループ化 744"/>
                  <p:cNvGrpSpPr/>
                  <p:nvPr/>
                </p:nvGrpSpPr>
                <p:grpSpPr>
                  <a:xfrm>
                    <a:off x="3972067" y="1940388"/>
                    <a:ext cx="648248" cy="814645"/>
                    <a:chOff x="3117365" y="1223616"/>
                    <a:chExt cx="738068" cy="927521"/>
                  </a:xfrm>
                  <a:grpFill/>
                </p:grpSpPr>
                <p:sp>
                  <p:nvSpPr>
                    <p:cNvPr id="761" name="フリーフォーム 760"/>
                    <p:cNvSpPr/>
                    <p:nvPr/>
                  </p:nvSpPr>
                  <p:spPr bwMode="auto">
                    <a:xfrm>
                      <a:off x="3194021" y="1223616"/>
                      <a:ext cx="528516" cy="837614"/>
                    </a:xfrm>
                    <a:custGeom>
                      <a:avLst/>
                      <a:gdLst>
                        <a:gd name="connsiteX0" fmla="*/ 371255 w 528516"/>
                        <a:gd name="connsiteY0" fmla="*/ 1974 h 837614"/>
                        <a:gd name="connsiteX1" fmla="*/ 528516 w 528516"/>
                        <a:gd name="connsiteY1" fmla="*/ 27000 h 837614"/>
                        <a:gd name="connsiteX2" fmla="*/ 518860 w 528516"/>
                        <a:gd name="connsiteY2" fmla="*/ 69047 h 837614"/>
                        <a:gd name="connsiteX3" fmla="*/ 61428 w 528516"/>
                        <a:gd name="connsiteY3" fmla="*/ 398285 h 837614"/>
                        <a:gd name="connsiteX4" fmla="*/ 78967 w 528516"/>
                        <a:gd name="connsiteY4" fmla="*/ 792682 h 837614"/>
                        <a:gd name="connsiteX5" fmla="*/ 99554 w 528516"/>
                        <a:gd name="connsiteY5" fmla="*/ 837614 h 837614"/>
                        <a:gd name="connsiteX6" fmla="*/ 52899 w 528516"/>
                        <a:gd name="connsiteY6" fmla="*/ 837614 h 837614"/>
                        <a:gd name="connsiteX7" fmla="*/ 42409 w 528516"/>
                        <a:gd name="connsiteY7" fmla="*/ 816061 h 837614"/>
                        <a:gd name="connsiteX8" fmla="*/ 22428 w 528516"/>
                        <a:gd name="connsiteY8" fmla="*/ 379408 h 837614"/>
                        <a:gd name="connsiteX9" fmla="*/ 371255 w 528516"/>
                        <a:gd name="connsiteY9" fmla="*/ 1974 h 83761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528516" h="837614">
                          <a:moveTo>
                            <a:pt x="371255" y="1974"/>
                          </a:moveTo>
                          <a:cubicBezTo>
                            <a:pt x="422880" y="-4079"/>
                            <a:pt x="476174" y="3655"/>
                            <a:pt x="528516" y="27000"/>
                          </a:cubicBezTo>
                          <a:lnTo>
                            <a:pt x="518860" y="69047"/>
                          </a:lnTo>
                          <a:cubicBezTo>
                            <a:pt x="329434" y="-21128"/>
                            <a:pt x="125002" y="126012"/>
                            <a:pt x="61428" y="398285"/>
                          </a:cubicBezTo>
                          <a:cubicBezTo>
                            <a:pt x="30753" y="529657"/>
                            <a:pt x="37981" y="671198"/>
                            <a:pt x="78967" y="792682"/>
                          </a:cubicBezTo>
                          <a:lnTo>
                            <a:pt x="99554" y="837614"/>
                          </a:lnTo>
                          <a:lnTo>
                            <a:pt x="52899" y="837614"/>
                          </a:lnTo>
                          <a:lnTo>
                            <a:pt x="42409" y="816061"/>
                          </a:lnTo>
                          <a:cubicBezTo>
                            <a:pt x="-5443" y="682020"/>
                            <a:pt x="-13791" y="524736"/>
                            <a:pt x="22428" y="379408"/>
                          </a:cubicBezTo>
                          <a:cubicBezTo>
                            <a:pt x="76520" y="162364"/>
                            <a:pt x="216379" y="20131"/>
                            <a:pt x="371255" y="1974"/>
                          </a:cubicBezTo>
                          <a:close/>
                        </a:path>
                      </a:pathLst>
                    </a:custGeom>
                    <a:pattFill prst="wdDnDiag">
                      <a:fgClr>
                        <a:schemeClr val="accent3">
                          <a:lumMod val="95000"/>
                        </a:schemeClr>
                      </a:fgClr>
                      <a:bgClr>
                        <a:schemeClr val="bg2">
                          <a:lumMod val="60000"/>
                          <a:lumOff val="40000"/>
                        </a:schemeClr>
                      </a:bgClr>
                    </a:patt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762" name="片側の 2 つの角を丸めた四角形 761"/>
                    <p:cNvSpPr/>
                    <p:nvPr/>
                  </p:nvSpPr>
                  <p:spPr bwMode="auto">
                    <a:xfrm>
                      <a:off x="3117365" y="2021671"/>
                      <a:ext cx="291299" cy="129466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chemeClr val="bg1">
                        <a:lumMod val="65000"/>
                      </a:schemeClr>
                    </a:solid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763" name="角丸四角形 762"/>
                    <p:cNvSpPr/>
                    <p:nvPr/>
                  </p:nvSpPr>
                  <p:spPr bwMode="auto">
                    <a:xfrm rot="850014">
                      <a:off x="3681389" y="1231187"/>
                      <a:ext cx="174044" cy="110768"/>
                    </a:xfrm>
                    <a:prstGeom prst="roundRect">
                      <a:avLst>
                        <a:gd name="adj" fmla="val 50000"/>
                      </a:avLst>
                    </a:prstGeom>
                    <a:pattFill prst="lgConfetti">
                      <a:fgClr>
                        <a:schemeClr val="tx1">
                          <a:lumMod val="75000"/>
                          <a:lumOff val="25000"/>
                        </a:schemeClr>
                      </a:fgClr>
                      <a:bgClr>
                        <a:schemeClr val="bg2">
                          <a:lumMod val="75000"/>
                        </a:schemeClr>
                      </a:bgClr>
                    </a:patt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746" name="グループ化 745"/>
                  <p:cNvGrpSpPr/>
                  <p:nvPr/>
                </p:nvGrpSpPr>
                <p:grpSpPr>
                  <a:xfrm>
                    <a:off x="5025290" y="2495284"/>
                    <a:ext cx="225025" cy="253239"/>
                    <a:chOff x="2207695" y="2573905"/>
                    <a:chExt cx="439898" cy="495054"/>
                  </a:xfrm>
                  <a:grpFill/>
                </p:grpSpPr>
                <p:sp>
                  <p:nvSpPr>
                    <p:cNvPr id="759" name="台形 758"/>
                    <p:cNvSpPr/>
                    <p:nvPr/>
                  </p:nvSpPr>
                  <p:spPr bwMode="auto">
                    <a:xfrm rot="10800000">
                      <a:off x="2207695" y="2573905"/>
                      <a:ext cx="439898" cy="495054"/>
                    </a:xfrm>
                    <a:prstGeom prst="trapezoid">
                      <a:avLst>
                        <a:gd name="adj" fmla="val 18071"/>
                      </a:avLst>
                    </a:prstGeom>
                    <a:solidFill>
                      <a:schemeClr val="accent5">
                        <a:lumMod val="90000"/>
                      </a:schemeClr>
                    </a:solid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760" name="台形 759"/>
                    <p:cNvSpPr/>
                    <p:nvPr/>
                  </p:nvSpPr>
                  <p:spPr bwMode="auto">
                    <a:xfrm rot="10800000">
                      <a:off x="2252700" y="2712718"/>
                      <a:ext cx="347625" cy="329565"/>
                    </a:xfrm>
                    <a:prstGeom prst="trapezoid">
                      <a:avLst>
                        <a:gd name="adj" fmla="val 16915"/>
                      </a:avLst>
                    </a:prstGeom>
                    <a:solidFill>
                      <a:srgbClr val="00B0F0"/>
                    </a:solid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747" name="グループ化 746"/>
                  <p:cNvGrpSpPr/>
                  <p:nvPr/>
                </p:nvGrpSpPr>
                <p:grpSpPr>
                  <a:xfrm>
                    <a:off x="4637229" y="2172370"/>
                    <a:ext cx="334186" cy="576153"/>
                    <a:chOff x="2728691" y="1434962"/>
                    <a:chExt cx="464297" cy="800471"/>
                  </a:xfrm>
                  <a:grpFill/>
                </p:grpSpPr>
                <p:sp>
                  <p:nvSpPr>
                    <p:cNvPr id="754" name="楕円 753"/>
                    <p:cNvSpPr/>
                    <p:nvPr/>
                  </p:nvSpPr>
                  <p:spPr bwMode="auto">
                    <a:xfrm>
                      <a:off x="2848327" y="1434962"/>
                      <a:ext cx="225024" cy="236028"/>
                    </a:xfrm>
                    <a:prstGeom prst="ellipse">
                      <a:avLst/>
                    </a:prstGeom>
                    <a:pattFill prst="openDmnd">
                      <a:fgClr>
                        <a:schemeClr val="tx1">
                          <a:lumMod val="85000"/>
                          <a:lumOff val="15000"/>
                        </a:schemeClr>
                      </a:fgClr>
                      <a:bgClr>
                        <a:schemeClr val="bg2">
                          <a:lumMod val="60000"/>
                          <a:lumOff val="40000"/>
                        </a:schemeClr>
                      </a:bgClr>
                    </a:patt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755" name="角丸四角形 754"/>
                    <p:cNvSpPr/>
                    <p:nvPr/>
                  </p:nvSpPr>
                  <p:spPr bwMode="auto">
                    <a:xfrm>
                      <a:off x="2934638" y="1497774"/>
                      <a:ext cx="52402" cy="654143"/>
                    </a:xfrm>
                    <a:prstGeom prst="roundRect">
                      <a:avLst>
                        <a:gd name="adj" fmla="val 50000"/>
                      </a:avLst>
                    </a:prstGeom>
                    <a:pattFill prst="dkHorz">
                      <a:fgClr>
                        <a:schemeClr val="bg1">
                          <a:lumMod val="85000"/>
                        </a:schemeClr>
                      </a:fgClr>
                      <a:bgClr>
                        <a:schemeClr val="accent3">
                          <a:lumMod val="65000"/>
                        </a:schemeClr>
                      </a:bgClr>
                    </a:patt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grpSp>
                  <p:nvGrpSpPr>
                    <p:cNvPr id="756" name="グループ化 755"/>
                    <p:cNvGrpSpPr/>
                    <p:nvPr/>
                  </p:nvGrpSpPr>
                  <p:grpSpPr>
                    <a:xfrm>
                      <a:off x="2728691" y="2132750"/>
                      <a:ext cx="464297" cy="102683"/>
                      <a:chOff x="5900186" y="2651761"/>
                      <a:chExt cx="461940" cy="102162"/>
                    </a:xfrm>
                    <a:grpFill/>
                  </p:grpSpPr>
                  <p:sp>
                    <p:nvSpPr>
                      <p:cNvPr id="757" name="片側の 2 つの角を丸めた四角形 756"/>
                      <p:cNvSpPr/>
                      <p:nvPr/>
                    </p:nvSpPr>
                    <p:spPr bwMode="auto">
                      <a:xfrm>
                        <a:off x="5949471" y="2651761"/>
                        <a:ext cx="363370" cy="82406"/>
                      </a:xfrm>
                      <a:prstGeom prst="round2SameRect">
                        <a:avLst>
                          <a:gd name="adj1" fmla="val 50000"/>
                          <a:gd name="adj2" fmla="val 0"/>
                        </a:avLst>
                      </a:prstGeom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n w="12700">
                        <a:noFill/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758" name="片側の 2 つの角を丸めた四角形 757"/>
                      <p:cNvSpPr/>
                      <p:nvPr/>
                    </p:nvSpPr>
                    <p:spPr bwMode="auto">
                      <a:xfrm>
                        <a:off x="5900186" y="2708204"/>
                        <a:ext cx="461940" cy="45719"/>
                      </a:xfrm>
                      <a:prstGeom prst="round2SameRect">
                        <a:avLst>
                          <a:gd name="adj1" fmla="val 50000"/>
                          <a:gd name="adj2" fmla="val 0"/>
                        </a:avLst>
                      </a:prstGeom>
                      <a:solidFill>
                        <a:schemeClr val="tx1"/>
                      </a:solidFill>
                      <a:ln w="12700">
                        <a:noFill/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</p:grpSp>
              <p:grpSp>
                <p:nvGrpSpPr>
                  <p:cNvPr id="748" name="グループ化 747"/>
                  <p:cNvGrpSpPr/>
                  <p:nvPr/>
                </p:nvGrpSpPr>
                <p:grpSpPr>
                  <a:xfrm flipH="1">
                    <a:off x="5164516" y="2231623"/>
                    <a:ext cx="467268" cy="522301"/>
                    <a:chOff x="3827875" y="1940823"/>
                    <a:chExt cx="959495" cy="813101"/>
                  </a:xfrm>
                  <a:grpFill/>
                </p:grpSpPr>
                <p:sp>
                  <p:nvSpPr>
                    <p:cNvPr id="751" name="フリーフォーム 750"/>
                    <p:cNvSpPr/>
                    <p:nvPr/>
                  </p:nvSpPr>
                  <p:spPr bwMode="auto">
                    <a:xfrm>
                      <a:off x="3962890" y="1940823"/>
                      <a:ext cx="644460" cy="716430"/>
                    </a:xfrm>
                    <a:custGeom>
                      <a:avLst/>
                      <a:gdLst>
                        <a:gd name="connsiteX0" fmla="*/ 390971 w 644460"/>
                        <a:gd name="connsiteY0" fmla="*/ 374 h 716430"/>
                        <a:gd name="connsiteX1" fmla="*/ 644460 w 644460"/>
                        <a:gd name="connsiteY1" fmla="*/ 109301 h 716430"/>
                        <a:gd name="connsiteX2" fmla="*/ 597918 w 644460"/>
                        <a:gd name="connsiteY2" fmla="*/ 197815 h 716430"/>
                        <a:gd name="connsiteX3" fmla="*/ 120940 w 644460"/>
                        <a:gd name="connsiteY3" fmla="*/ 378491 h 716430"/>
                        <a:gd name="connsiteX4" fmla="*/ 98561 w 644460"/>
                        <a:gd name="connsiteY4" fmla="*/ 630202 h 716430"/>
                        <a:gd name="connsiteX5" fmla="*/ 114687 w 644460"/>
                        <a:gd name="connsiteY5" fmla="*/ 716430 h 716430"/>
                        <a:gd name="connsiteX6" fmla="*/ 19275 w 644460"/>
                        <a:gd name="connsiteY6" fmla="*/ 716430 h 716430"/>
                        <a:gd name="connsiteX7" fmla="*/ 4276 w 644460"/>
                        <a:gd name="connsiteY7" fmla="*/ 646349 h 716430"/>
                        <a:gd name="connsiteX8" fmla="*/ 38487 w 644460"/>
                        <a:gd name="connsiteY8" fmla="*/ 324478 h 716430"/>
                        <a:gd name="connsiteX9" fmla="*/ 390971 w 644460"/>
                        <a:gd name="connsiteY9" fmla="*/ 374 h 71643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644460" h="716430">
                          <a:moveTo>
                            <a:pt x="390971" y="374"/>
                          </a:moveTo>
                          <a:cubicBezTo>
                            <a:pt x="478125" y="-4048"/>
                            <a:pt x="567366" y="30576"/>
                            <a:pt x="644460" y="109301"/>
                          </a:cubicBezTo>
                          <a:lnTo>
                            <a:pt x="597918" y="197815"/>
                          </a:lnTo>
                          <a:cubicBezTo>
                            <a:pt x="438450" y="5354"/>
                            <a:pt x="201856" y="94974"/>
                            <a:pt x="120940" y="378491"/>
                          </a:cubicBezTo>
                          <a:cubicBezTo>
                            <a:pt x="97901" y="459216"/>
                            <a:pt x="90739" y="546312"/>
                            <a:pt x="98561" y="630202"/>
                          </a:cubicBezTo>
                          <a:lnTo>
                            <a:pt x="114687" y="716430"/>
                          </a:lnTo>
                          <a:lnTo>
                            <a:pt x="19275" y="716430"/>
                          </a:lnTo>
                          <a:lnTo>
                            <a:pt x="4276" y="646349"/>
                          </a:lnTo>
                          <a:cubicBezTo>
                            <a:pt x="-7005" y="538930"/>
                            <a:pt x="3910" y="426985"/>
                            <a:pt x="38487" y="324478"/>
                          </a:cubicBezTo>
                          <a:cubicBezTo>
                            <a:pt x="106253" y="123580"/>
                            <a:pt x="245713" y="7745"/>
                            <a:pt x="390971" y="3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752" name="片側の 2 つの角を丸めた四角形 751"/>
                    <p:cNvSpPr/>
                    <p:nvPr/>
                  </p:nvSpPr>
                  <p:spPr bwMode="auto">
                    <a:xfrm>
                      <a:off x="3827875" y="2573904"/>
                      <a:ext cx="405045" cy="180020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chemeClr val="bg2">
                        <a:lumMod val="75000"/>
                      </a:schemeClr>
                    </a:solid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753" name="角丸四角形 752"/>
                    <p:cNvSpPr/>
                    <p:nvPr/>
                  </p:nvSpPr>
                  <p:spPr bwMode="auto">
                    <a:xfrm rot="1800000">
                      <a:off x="4427330" y="1986236"/>
                      <a:ext cx="360040" cy="225025"/>
                    </a:xfrm>
                    <a:prstGeom prst="roundRect">
                      <a:avLst>
                        <a:gd name="adj" fmla="val 50000"/>
                      </a:avLst>
                    </a:prstGeom>
                    <a:pattFill prst="lgConfetti">
                      <a:fgClr>
                        <a:schemeClr val="tx1">
                          <a:lumMod val="95000"/>
                          <a:lumOff val="5000"/>
                        </a:schemeClr>
                      </a:fgClr>
                      <a:bgClr>
                        <a:schemeClr val="bg1">
                          <a:lumMod val="50000"/>
                        </a:schemeClr>
                      </a:bgClr>
                    </a:patt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749" name="角丸四角形 748"/>
                  <p:cNvSpPr/>
                  <p:nvPr/>
                </p:nvSpPr>
                <p:spPr bwMode="auto">
                  <a:xfrm>
                    <a:off x="4100416" y="2692296"/>
                    <a:ext cx="185755" cy="64122"/>
                  </a:xfrm>
                  <a:prstGeom prst="roundRect">
                    <a:avLst/>
                  </a:prstGeom>
                  <a:solidFill>
                    <a:srgbClr val="00B0F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50" name="角丸四角形 749"/>
                  <p:cNvSpPr/>
                  <p:nvPr/>
                </p:nvSpPr>
                <p:spPr bwMode="auto">
                  <a:xfrm>
                    <a:off x="4344256" y="2692296"/>
                    <a:ext cx="185755" cy="64122"/>
                  </a:xfrm>
                  <a:prstGeom prst="roundRect">
                    <a:avLst/>
                  </a:prstGeom>
                  <a:solidFill>
                    <a:schemeClr val="bg1">
                      <a:lumMod val="65000"/>
                    </a:schemeClr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742" name="正方形/長方形 72"/>
                <p:cNvSpPr/>
                <p:nvPr/>
              </p:nvSpPr>
              <p:spPr bwMode="auto">
                <a:xfrm>
                  <a:off x="3368755" y="2843935"/>
                  <a:ext cx="3123486" cy="1215135"/>
                </a:xfrm>
                <a:custGeom>
                  <a:avLst/>
                  <a:gdLst>
                    <a:gd name="connsiteX0" fmla="*/ 0 w 3123486"/>
                    <a:gd name="connsiteY0" fmla="*/ 0 h 1215135"/>
                    <a:gd name="connsiteX1" fmla="*/ 3123486 w 3123486"/>
                    <a:gd name="connsiteY1" fmla="*/ 0 h 1215135"/>
                    <a:gd name="connsiteX2" fmla="*/ 3123486 w 3123486"/>
                    <a:gd name="connsiteY2" fmla="*/ 1215135 h 1215135"/>
                    <a:gd name="connsiteX3" fmla="*/ 0 w 3123486"/>
                    <a:gd name="connsiteY3" fmla="*/ 1215135 h 1215135"/>
                    <a:gd name="connsiteX4" fmla="*/ 0 w 3123486"/>
                    <a:gd name="connsiteY4" fmla="*/ 0 h 1215135"/>
                    <a:gd name="connsiteX0" fmla="*/ 0 w 3123486"/>
                    <a:gd name="connsiteY0" fmla="*/ 0 h 1215135"/>
                    <a:gd name="connsiteX1" fmla="*/ 3123486 w 3123486"/>
                    <a:gd name="connsiteY1" fmla="*/ 0 h 1215135"/>
                    <a:gd name="connsiteX2" fmla="*/ 3123486 w 3123486"/>
                    <a:gd name="connsiteY2" fmla="*/ 1215135 h 1215135"/>
                    <a:gd name="connsiteX3" fmla="*/ 1629965 w 3123486"/>
                    <a:gd name="connsiteY3" fmla="*/ 1209905 h 1215135"/>
                    <a:gd name="connsiteX4" fmla="*/ 0 w 3123486"/>
                    <a:gd name="connsiteY4" fmla="*/ 1215135 h 1215135"/>
                    <a:gd name="connsiteX5" fmla="*/ 0 w 3123486"/>
                    <a:gd name="connsiteY5" fmla="*/ 0 h 1215135"/>
                    <a:gd name="connsiteX0" fmla="*/ 1629965 w 3123486"/>
                    <a:gd name="connsiteY0" fmla="*/ 1209905 h 1301345"/>
                    <a:gd name="connsiteX1" fmla="*/ 0 w 3123486"/>
                    <a:gd name="connsiteY1" fmla="*/ 1215135 h 1301345"/>
                    <a:gd name="connsiteX2" fmla="*/ 0 w 3123486"/>
                    <a:gd name="connsiteY2" fmla="*/ 0 h 1301345"/>
                    <a:gd name="connsiteX3" fmla="*/ 3123486 w 3123486"/>
                    <a:gd name="connsiteY3" fmla="*/ 0 h 1301345"/>
                    <a:gd name="connsiteX4" fmla="*/ 3123486 w 3123486"/>
                    <a:gd name="connsiteY4" fmla="*/ 1215135 h 1301345"/>
                    <a:gd name="connsiteX5" fmla="*/ 1721405 w 3123486"/>
                    <a:gd name="connsiteY5" fmla="*/ 1301345 h 1301345"/>
                    <a:gd name="connsiteX0" fmla="*/ 1629965 w 3123486"/>
                    <a:gd name="connsiteY0" fmla="*/ 1209905 h 1215135"/>
                    <a:gd name="connsiteX1" fmla="*/ 0 w 3123486"/>
                    <a:gd name="connsiteY1" fmla="*/ 1215135 h 1215135"/>
                    <a:gd name="connsiteX2" fmla="*/ 0 w 3123486"/>
                    <a:gd name="connsiteY2" fmla="*/ 0 h 1215135"/>
                    <a:gd name="connsiteX3" fmla="*/ 3123486 w 3123486"/>
                    <a:gd name="connsiteY3" fmla="*/ 0 h 1215135"/>
                    <a:gd name="connsiteX4" fmla="*/ 3123486 w 3123486"/>
                    <a:gd name="connsiteY4" fmla="*/ 1215135 h 1215135"/>
                    <a:gd name="connsiteX0" fmla="*/ 0 w 3123486"/>
                    <a:gd name="connsiteY0" fmla="*/ 1215135 h 1215135"/>
                    <a:gd name="connsiteX1" fmla="*/ 0 w 3123486"/>
                    <a:gd name="connsiteY1" fmla="*/ 0 h 1215135"/>
                    <a:gd name="connsiteX2" fmla="*/ 3123486 w 3123486"/>
                    <a:gd name="connsiteY2" fmla="*/ 0 h 1215135"/>
                    <a:gd name="connsiteX3" fmla="*/ 3123486 w 3123486"/>
                    <a:gd name="connsiteY3" fmla="*/ 1215135 h 12151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123486" h="1215135">
                      <a:moveTo>
                        <a:pt x="0" y="1215135"/>
                      </a:moveTo>
                      <a:lnTo>
                        <a:pt x="0" y="0"/>
                      </a:lnTo>
                      <a:lnTo>
                        <a:pt x="3123486" y="0"/>
                      </a:lnTo>
                      <a:lnTo>
                        <a:pt x="3123486" y="1215135"/>
                      </a:lnTo>
                    </a:path>
                  </a:pathLst>
                </a:custGeom>
                <a:solidFill>
                  <a:srgbClr val="990000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43" name="正方形/長方形 742"/>
                <p:cNvSpPr/>
                <p:nvPr/>
              </p:nvSpPr>
              <p:spPr bwMode="auto">
                <a:xfrm>
                  <a:off x="3368755" y="2821545"/>
                  <a:ext cx="3123486" cy="164065"/>
                </a:xfrm>
                <a:prstGeom prst="rect">
                  <a:avLst/>
                </a:prstGeom>
                <a:solidFill>
                  <a:schemeClr val="tx1">
                    <a:alpha val="50000"/>
                  </a:schemeClr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44" name="正方形/長方形 743"/>
                <p:cNvSpPr/>
                <p:nvPr/>
              </p:nvSpPr>
              <p:spPr bwMode="auto">
                <a:xfrm>
                  <a:off x="3247060" y="2753924"/>
                  <a:ext cx="3366874" cy="135015"/>
                </a:xfrm>
                <a:prstGeom prst="rect">
                  <a:avLst/>
                </a:prstGeom>
                <a:solidFill>
                  <a:srgbClr val="990000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33" name="グループ化 732"/>
              <p:cNvGrpSpPr/>
              <p:nvPr/>
            </p:nvGrpSpPr>
            <p:grpSpPr>
              <a:xfrm>
                <a:off x="2246850" y="1804501"/>
                <a:ext cx="1740429" cy="800445"/>
                <a:chOff x="6362969" y="3364528"/>
                <a:chExt cx="1740429" cy="800445"/>
              </a:xfrm>
            </p:grpSpPr>
            <p:sp>
              <p:nvSpPr>
                <p:cNvPr id="734" name="フリーフォーム 733"/>
                <p:cNvSpPr/>
                <p:nvPr/>
              </p:nvSpPr>
              <p:spPr bwMode="auto">
                <a:xfrm>
                  <a:off x="7035478" y="336452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rgbClr val="6699FF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35" name="フリーフォーム 734"/>
                <p:cNvSpPr/>
                <p:nvPr/>
              </p:nvSpPr>
              <p:spPr bwMode="auto">
                <a:xfrm>
                  <a:off x="7500298" y="336452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rgbClr val="6699FF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36" name="フリーフォーム 735"/>
                <p:cNvSpPr/>
                <p:nvPr/>
              </p:nvSpPr>
              <p:spPr bwMode="auto">
                <a:xfrm>
                  <a:off x="7267888" y="343310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chemeClr val="accent1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37" name="フリーフォーム 736"/>
                <p:cNvSpPr/>
                <p:nvPr/>
              </p:nvSpPr>
              <p:spPr bwMode="auto">
                <a:xfrm>
                  <a:off x="7713658" y="343310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chemeClr val="accent1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38" name="フリーフォーム 737"/>
                <p:cNvSpPr/>
                <p:nvPr/>
              </p:nvSpPr>
              <p:spPr bwMode="auto">
                <a:xfrm>
                  <a:off x="6587759" y="336452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rgbClr val="6699FF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39" name="フリーフォーム 738"/>
                <p:cNvSpPr/>
                <p:nvPr/>
              </p:nvSpPr>
              <p:spPr bwMode="auto">
                <a:xfrm>
                  <a:off x="6362969" y="345596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chemeClr val="accent1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40" name="フリーフォーム 739"/>
                <p:cNvSpPr/>
                <p:nvPr/>
              </p:nvSpPr>
              <p:spPr bwMode="auto">
                <a:xfrm>
                  <a:off x="6810688" y="345596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chemeClr val="accent1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838" name="グループ化 837"/>
          <p:cNvGrpSpPr/>
          <p:nvPr/>
        </p:nvGrpSpPr>
        <p:grpSpPr>
          <a:xfrm>
            <a:off x="4090277" y="2826628"/>
            <a:ext cx="1740429" cy="1729038"/>
            <a:chOff x="4090277" y="2826628"/>
            <a:chExt cx="1740429" cy="1729038"/>
          </a:xfrm>
        </p:grpSpPr>
        <p:grpSp>
          <p:nvGrpSpPr>
            <p:cNvPr id="839" name="グループ化 838"/>
            <p:cNvGrpSpPr/>
            <p:nvPr/>
          </p:nvGrpSpPr>
          <p:grpSpPr>
            <a:xfrm>
              <a:off x="4194180" y="2826628"/>
              <a:ext cx="1516670" cy="1125814"/>
              <a:chOff x="4194180" y="875908"/>
              <a:chExt cx="1516670" cy="1125814"/>
            </a:xfrm>
          </p:grpSpPr>
          <p:sp>
            <p:nvSpPr>
              <p:cNvPr id="928" name="正方形/長方形 927"/>
              <p:cNvSpPr/>
              <p:nvPr/>
            </p:nvSpPr>
            <p:spPr bwMode="auto">
              <a:xfrm>
                <a:off x="4194180" y="875908"/>
                <a:ext cx="1516669" cy="1125814"/>
              </a:xfrm>
              <a:prstGeom prst="rect">
                <a:avLst/>
              </a:prstGeom>
              <a:solidFill>
                <a:schemeClr val="bg1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929" name="グループ化 928"/>
              <p:cNvGrpSpPr/>
              <p:nvPr/>
            </p:nvGrpSpPr>
            <p:grpSpPr>
              <a:xfrm>
                <a:off x="4194181" y="875908"/>
                <a:ext cx="1516669" cy="1125813"/>
                <a:chOff x="2247610" y="2632365"/>
                <a:chExt cx="3240343" cy="1898170"/>
              </a:xfrm>
              <a:solidFill>
                <a:srgbClr val="FFC000"/>
              </a:solidFill>
            </p:grpSpPr>
            <p:sp>
              <p:nvSpPr>
                <p:cNvPr id="930" name="正方形/長方形 929"/>
                <p:cNvSpPr/>
                <p:nvPr/>
              </p:nvSpPr>
              <p:spPr bwMode="auto">
                <a:xfrm>
                  <a:off x="3174013" y="263236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31" name="正方形/長方形 930"/>
                <p:cNvSpPr/>
                <p:nvPr/>
              </p:nvSpPr>
              <p:spPr bwMode="auto">
                <a:xfrm>
                  <a:off x="2247610" y="263236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32" name="正方形/長方形 931"/>
                <p:cNvSpPr/>
                <p:nvPr/>
              </p:nvSpPr>
              <p:spPr bwMode="auto">
                <a:xfrm>
                  <a:off x="4099270" y="263236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33" name="正方形/長方形 932"/>
                <p:cNvSpPr/>
                <p:nvPr/>
              </p:nvSpPr>
              <p:spPr bwMode="auto">
                <a:xfrm>
                  <a:off x="3636293" y="290414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34" name="正方形/長方形 933"/>
                <p:cNvSpPr/>
                <p:nvPr/>
              </p:nvSpPr>
              <p:spPr bwMode="auto">
                <a:xfrm>
                  <a:off x="2709890" y="290414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35" name="正方形/長方形 934"/>
                <p:cNvSpPr/>
                <p:nvPr/>
              </p:nvSpPr>
              <p:spPr bwMode="auto">
                <a:xfrm>
                  <a:off x="4561550" y="290414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36" name="正方形/長方形 935"/>
                <p:cNvSpPr/>
                <p:nvPr/>
              </p:nvSpPr>
              <p:spPr bwMode="auto">
                <a:xfrm>
                  <a:off x="3174013" y="317592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37" name="正方形/長方形 936"/>
                <p:cNvSpPr/>
                <p:nvPr/>
              </p:nvSpPr>
              <p:spPr bwMode="auto">
                <a:xfrm>
                  <a:off x="2247610" y="317592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38" name="正方形/長方形 937"/>
                <p:cNvSpPr/>
                <p:nvPr/>
              </p:nvSpPr>
              <p:spPr bwMode="auto">
                <a:xfrm>
                  <a:off x="4099270" y="317592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39" name="正方形/長方形 938"/>
                <p:cNvSpPr/>
                <p:nvPr/>
              </p:nvSpPr>
              <p:spPr bwMode="auto">
                <a:xfrm>
                  <a:off x="3636293" y="344770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40" name="正方形/長方形 939"/>
                <p:cNvSpPr/>
                <p:nvPr/>
              </p:nvSpPr>
              <p:spPr bwMode="auto">
                <a:xfrm>
                  <a:off x="2709890" y="344770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41" name="正方形/長方形 940"/>
                <p:cNvSpPr/>
                <p:nvPr/>
              </p:nvSpPr>
              <p:spPr bwMode="auto">
                <a:xfrm>
                  <a:off x="4561550" y="344770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42" name="正方形/長方形 941"/>
                <p:cNvSpPr/>
                <p:nvPr/>
              </p:nvSpPr>
              <p:spPr bwMode="auto">
                <a:xfrm>
                  <a:off x="3174013" y="372456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43" name="正方形/長方形 942"/>
                <p:cNvSpPr/>
                <p:nvPr/>
              </p:nvSpPr>
              <p:spPr bwMode="auto">
                <a:xfrm>
                  <a:off x="2247610" y="372456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44" name="正方形/長方形 943"/>
                <p:cNvSpPr/>
                <p:nvPr/>
              </p:nvSpPr>
              <p:spPr bwMode="auto">
                <a:xfrm>
                  <a:off x="4099270" y="372456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45" name="正方形/長方形 944"/>
                <p:cNvSpPr/>
                <p:nvPr/>
              </p:nvSpPr>
              <p:spPr bwMode="auto">
                <a:xfrm>
                  <a:off x="3636293" y="399634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46" name="正方形/長方形 945"/>
                <p:cNvSpPr/>
                <p:nvPr/>
              </p:nvSpPr>
              <p:spPr bwMode="auto">
                <a:xfrm>
                  <a:off x="2709890" y="399634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47" name="正方形/長方形 946"/>
                <p:cNvSpPr/>
                <p:nvPr/>
              </p:nvSpPr>
              <p:spPr bwMode="auto">
                <a:xfrm>
                  <a:off x="4561550" y="399634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48" name="正方形/長方形 947"/>
                <p:cNvSpPr/>
                <p:nvPr/>
              </p:nvSpPr>
              <p:spPr bwMode="auto">
                <a:xfrm>
                  <a:off x="3174013" y="426050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49" name="正方形/長方形 948"/>
                <p:cNvSpPr/>
                <p:nvPr/>
              </p:nvSpPr>
              <p:spPr bwMode="auto">
                <a:xfrm>
                  <a:off x="2247610" y="426050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50" name="正方形/長方形 949"/>
                <p:cNvSpPr/>
                <p:nvPr/>
              </p:nvSpPr>
              <p:spPr bwMode="auto">
                <a:xfrm>
                  <a:off x="4099270" y="426050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51" name="正方形/長方形 950"/>
                <p:cNvSpPr/>
                <p:nvPr/>
              </p:nvSpPr>
              <p:spPr bwMode="auto">
                <a:xfrm>
                  <a:off x="5023830" y="263236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52" name="正方形/長方形 951"/>
                <p:cNvSpPr/>
                <p:nvPr/>
              </p:nvSpPr>
              <p:spPr bwMode="auto">
                <a:xfrm>
                  <a:off x="5023830" y="317592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53" name="正方形/長方形 952"/>
                <p:cNvSpPr/>
                <p:nvPr/>
              </p:nvSpPr>
              <p:spPr bwMode="auto">
                <a:xfrm>
                  <a:off x="5023830" y="372456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54" name="正方形/長方形 953"/>
                <p:cNvSpPr/>
                <p:nvPr/>
              </p:nvSpPr>
              <p:spPr bwMode="auto">
                <a:xfrm>
                  <a:off x="5023830" y="426050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840" name="グループ化 839"/>
            <p:cNvGrpSpPr/>
            <p:nvPr/>
          </p:nvGrpSpPr>
          <p:grpSpPr>
            <a:xfrm>
              <a:off x="4683736" y="2957808"/>
              <a:ext cx="721013" cy="861032"/>
              <a:chOff x="4485822" y="2812417"/>
              <a:chExt cx="1297831" cy="1549867"/>
            </a:xfrm>
          </p:grpSpPr>
          <p:sp>
            <p:nvSpPr>
              <p:cNvPr id="882" name="フリーフォーム 881"/>
              <p:cNvSpPr/>
              <p:nvPr/>
            </p:nvSpPr>
            <p:spPr bwMode="auto">
              <a:xfrm flipH="1">
                <a:off x="4485822" y="3875824"/>
                <a:ext cx="108169" cy="486460"/>
              </a:xfrm>
              <a:custGeom>
                <a:avLst/>
                <a:gdLst>
                  <a:gd name="connsiteX0" fmla="*/ 0 w 123821"/>
                  <a:gd name="connsiteY0" fmla="*/ 0 h 464215"/>
                  <a:gd name="connsiteX1" fmla="*/ 28442 w 123821"/>
                  <a:gd name="connsiteY1" fmla="*/ 0 h 464215"/>
                  <a:gd name="connsiteX2" fmla="*/ 123821 w 123821"/>
                  <a:gd name="connsiteY2" fmla="*/ 464215 h 464215"/>
                  <a:gd name="connsiteX3" fmla="*/ 0 w 123821"/>
                  <a:gd name="connsiteY3" fmla="*/ 464215 h 4642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3821" h="464215">
                    <a:moveTo>
                      <a:pt x="0" y="0"/>
                    </a:moveTo>
                    <a:lnTo>
                      <a:pt x="28442" y="0"/>
                    </a:lnTo>
                    <a:lnTo>
                      <a:pt x="123821" y="464215"/>
                    </a:lnTo>
                    <a:lnTo>
                      <a:pt x="0" y="464215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grpSp>
            <p:nvGrpSpPr>
              <p:cNvPr id="883" name="グループ化 882"/>
              <p:cNvGrpSpPr/>
              <p:nvPr/>
            </p:nvGrpSpPr>
            <p:grpSpPr>
              <a:xfrm>
                <a:off x="4552905" y="2812417"/>
                <a:ext cx="821461" cy="1549812"/>
                <a:chOff x="4769543" y="4456556"/>
                <a:chExt cx="821461" cy="1549812"/>
              </a:xfrm>
            </p:grpSpPr>
            <p:sp>
              <p:nvSpPr>
                <p:cNvPr id="904" name="角丸四角形 903"/>
                <p:cNvSpPr/>
                <p:nvPr/>
              </p:nvSpPr>
              <p:spPr bwMode="auto">
                <a:xfrm>
                  <a:off x="4803020" y="4456556"/>
                  <a:ext cx="779112" cy="674441"/>
                </a:xfrm>
                <a:prstGeom prst="roundRect">
                  <a:avLst>
                    <a:gd name="adj" fmla="val 44532"/>
                  </a:avLst>
                </a:prstGeom>
                <a:solidFill>
                  <a:schemeClr val="bg1">
                    <a:lumMod val="5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905" name="フリーフォーム 904"/>
                <p:cNvSpPr/>
                <p:nvPr/>
              </p:nvSpPr>
              <p:spPr>
                <a:xfrm>
                  <a:off x="4871867" y="5239329"/>
                  <a:ext cx="638175" cy="579713"/>
                </a:xfrm>
                <a:custGeom>
                  <a:avLst/>
                  <a:gdLst>
                    <a:gd name="connsiteX0" fmla="*/ 250427 w 638175"/>
                    <a:gd name="connsiteY0" fmla="*/ 0 h 579713"/>
                    <a:gd name="connsiteX1" fmla="*/ 387747 w 638175"/>
                    <a:gd name="connsiteY1" fmla="*/ 0 h 579713"/>
                    <a:gd name="connsiteX2" fmla="*/ 425519 w 638175"/>
                    <a:gd name="connsiteY2" fmla="*/ 151088 h 579713"/>
                    <a:gd name="connsiteX3" fmla="*/ 566736 w 638175"/>
                    <a:gd name="connsiteY3" fmla="*/ 151088 h 579713"/>
                    <a:gd name="connsiteX4" fmla="*/ 638175 w 638175"/>
                    <a:gd name="connsiteY4" fmla="*/ 222527 h 579713"/>
                    <a:gd name="connsiteX5" fmla="*/ 638175 w 638175"/>
                    <a:gd name="connsiteY5" fmla="*/ 508274 h 579713"/>
                    <a:gd name="connsiteX6" fmla="*/ 566736 w 638175"/>
                    <a:gd name="connsiteY6" fmla="*/ 579713 h 579713"/>
                    <a:gd name="connsiteX7" fmla="*/ 71439 w 638175"/>
                    <a:gd name="connsiteY7" fmla="*/ 579713 h 579713"/>
                    <a:gd name="connsiteX8" fmla="*/ 0 w 638175"/>
                    <a:gd name="connsiteY8" fmla="*/ 508274 h 579713"/>
                    <a:gd name="connsiteX9" fmla="*/ 0 w 638175"/>
                    <a:gd name="connsiteY9" fmla="*/ 222527 h 579713"/>
                    <a:gd name="connsiteX10" fmla="*/ 71439 w 638175"/>
                    <a:gd name="connsiteY10" fmla="*/ 151088 h 579713"/>
                    <a:gd name="connsiteX11" fmla="*/ 212655 w 638175"/>
                    <a:gd name="connsiteY11" fmla="*/ 151088 h 5797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38175" h="579713">
                      <a:moveTo>
                        <a:pt x="250427" y="0"/>
                      </a:moveTo>
                      <a:lnTo>
                        <a:pt x="387747" y="0"/>
                      </a:lnTo>
                      <a:lnTo>
                        <a:pt x="425519" y="151088"/>
                      </a:lnTo>
                      <a:lnTo>
                        <a:pt x="566736" y="151088"/>
                      </a:lnTo>
                      <a:cubicBezTo>
                        <a:pt x="606191" y="151088"/>
                        <a:pt x="638175" y="183072"/>
                        <a:pt x="638175" y="222527"/>
                      </a:cubicBezTo>
                      <a:lnTo>
                        <a:pt x="638175" y="508274"/>
                      </a:lnTo>
                      <a:cubicBezTo>
                        <a:pt x="638175" y="547729"/>
                        <a:pt x="606191" y="579713"/>
                        <a:pt x="566736" y="579713"/>
                      </a:cubicBezTo>
                      <a:lnTo>
                        <a:pt x="71439" y="579713"/>
                      </a:lnTo>
                      <a:cubicBezTo>
                        <a:pt x="31984" y="579713"/>
                        <a:pt x="0" y="547729"/>
                        <a:pt x="0" y="508274"/>
                      </a:cubicBezTo>
                      <a:lnTo>
                        <a:pt x="0" y="222527"/>
                      </a:lnTo>
                      <a:cubicBezTo>
                        <a:pt x="0" y="183072"/>
                        <a:pt x="31984" y="151088"/>
                        <a:pt x="71439" y="151088"/>
                      </a:cubicBezTo>
                      <a:lnTo>
                        <a:pt x="212655" y="151088"/>
                      </a:lnTo>
                      <a:close/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906" name="台形 905"/>
                <p:cNvSpPr/>
                <p:nvPr/>
              </p:nvSpPr>
              <p:spPr>
                <a:xfrm rot="10800000">
                  <a:off x="5010795" y="5424577"/>
                  <a:ext cx="360318" cy="271728"/>
                </a:xfrm>
                <a:prstGeom prst="trapezoid">
                  <a:avLst>
                    <a:gd name="adj" fmla="val 46326"/>
                  </a:avLst>
                </a:prstGeom>
                <a:solidFill>
                  <a:srgbClr val="E7E6E6">
                    <a:lumMod val="1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907" name="円/楕円 760"/>
                <p:cNvSpPr/>
                <p:nvPr/>
              </p:nvSpPr>
              <p:spPr>
                <a:xfrm rot="20700000">
                  <a:off x="4769543" y="4807355"/>
                  <a:ext cx="157293" cy="225307"/>
                </a:xfrm>
                <a:prstGeom prst="ellipse">
                  <a:avLst/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908" name="片側の 2 つの角を丸めた四角形 907"/>
                <p:cNvSpPr/>
                <p:nvPr/>
              </p:nvSpPr>
              <p:spPr bwMode="auto">
                <a:xfrm>
                  <a:off x="5322234" y="5632003"/>
                  <a:ext cx="197166" cy="194206"/>
                </a:xfrm>
                <a:prstGeom prst="round2SameRect">
                  <a:avLst>
                    <a:gd name="adj1" fmla="val 0"/>
                    <a:gd name="adj2" fmla="val 27784"/>
                  </a:avLst>
                </a:prstGeom>
                <a:solidFill>
                  <a:srgbClr val="00B0F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909" name="角丸四角形 908"/>
                <p:cNvSpPr/>
                <p:nvPr/>
              </p:nvSpPr>
              <p:spPr bwMode="auto">
                <a:xfrm>
                  <a:off x="4816781" y="4520219"/>
                  <a:ext cx="727207" cy="780860"/>
                </a:xfrm>
                <a:prstGeom prst="roundRect">
                  <a:avLst>
                    <a:gd name="adj" fmla="val 44532"/>
                  </a:avLst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910" name="楕円 909"/>
                <p:cNvSpPr/>
                <p:nvPr/>
              </p:nvSpPr>
              <p:spPr bwMode="auto">
                <a:xfrm>
                  <a:off x="4927445" y="4897739"/>
                  <a:ext cx="48799" cy="80899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11" name="月 910"/>
                <p:cNvSpPr/>
                <p:nvPr/>
              </p:nvSpPr>
              <p:spPr bwMode="auto">
                <a:xfrm rot="5400000">
                  <a:off x="4918634" y="4758815"/>
                  <a:ext cx="45719" cy="163065"/>
                </a:xfrm>
                <a:prstGeom prst="moon">
                  <a:avLst>
                    <a:gd name="adj" fmla="val 75966"/>
                  </a:avLst>
                </a:prstGeom>
                <a:solidFill>
                  <a:schemeClr val="bg1">
                    <a:lumMod val="50000"/>
                  </a:schemeClr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912" name="楕円 911"/>
                <p:cNvSpPr/>
                <p:nvPr/>
              </p:nvSpPr>
              <p:spPr bwMode="auto">
                <a:xfrm>
                  <a:off x="5263196" y="4897739"/>
                  <a:ext cx="80899" cy="80899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13" name="月 912"/>
                <p:cNvSpPr/>
                <p:nvPr/>
              </p:nvSpPr>
              <p:spPr bwMode="auto">
                <a:xfrm rot="5400000">
                  <a:off x="5256613" y="4732414"/>
                  <a:ext cx="45720" cy="215868"/>
                </a:xfrm>
                <a:prstGeom prst="moon">
                  <a:avLst>
                    <a:gd name="adj" fmla="val 75966"/>
                  </a:avLst>
                </a:prstGeom>
                <a:solidFill>
                  <a:schemeClr val="bg1">
                    <a:lumMod val="50000"/>
                  </a:schemeClr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914" name="月 913"/>
                <p:cNvSpPr/>
                <p:nvPr/>
              </p:nvSpPr>
              <p:spPr bwMode="auto">
                <a:xfrm rot="16200000" flipH="1">
                  <a:off x="5089910" y="5089317"/>
                  <a:ext cx="69741" cy="174164"/>
                </a:xfrm>
                <a:prstGeom prst="moon">
                  <a:avLst>
                    <a:gd name="adj" fmla="val 87500"/>
                  </a:avLst>
                </a:prstGeom>
                <a:solidFill>
                  <a:srgbClr val="FF0000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915" name="フリーフォーム 914"/>
                <p:cNvSpPr/>
                <p:nvPr/>
              </p:nvSpPr>
              <p:spPr bwMode="auto">
                <a:xfrm rot="2700000">
                  <a:off x="4966236" y="5048227"/>
                  <a:ext cx="45719" cy="147631"/>
                </a:xfrm>
                <a:custGeom>
                  <a:avLst/>
                  <a:gdLst>
                    <a:gd name="connsiteX0" fmla="*/ 74533 w 74533"/>
                    <a:gd name="connsiteY0" fmla="*/ 0 h 201299"/>
                    <a:gd name="connsiteX1" fmla="*/ 46863 w 74533"/>
                    <a:gd name="connsiteY1" fmla="*/ 37173 h 201299"/>
                    <a:gd name="connsiteX2" fmla="*/ 32715 w 74533"/>
                    <a:gd name="connsiteY2" fmla="*/ 100651 h 201299"/>
                    <a:gd name="connsiteX3" fmla="*/ 46863 w 74533"/>
                    <a:gd name="connsiteY3" fmla="*/ 164130 h 201299"/>
                    <a:gd name="connsiteX4" fmla="*/ 74530 w 74533"/>
                    <a:gd name="connsiteY4" fmla="*/ 201299 h 201299"/>
                    <a:gd name="connsiteX5" fmla="*/ 47807 w 74533"/>
                    <a:gd name="connsiteY5" fmla="*/ 187709 h 201299"/>
                    <a:gd name="connsiteX6" fmla="*/ 0 w 74533"/>
                    <a:gd name="connsiteY6" fmla="*/ 100650 h 201299"/>
                    <a:gd name="connsiteX7" fmla="*/ 47807 w 74533"/>
                    <a:gd name="connsiteY7" fmla="*/ 13591 h 2012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74533" h="201299">
                      <a:moveTo>
                        <a:pt x="74533" y="0"/>
                      </a:moveTo>
                      <a:lnTo>
                        <a:pt x="46863" y="37173"/>
                      </a:lnTo>
                      <a:cubicBezTo>
                        <a:pt x="37753" y="56684"/>
                        <a:pt x="32715" y="78135"/>
                        <a:pt x="32715" y="100651"/>
                      </a:cubicBezTo>
                      <a:cubicBezTo>
                        <a:pt x="32715" y="123168"/>
                        <a:pt x="37753" y="144619"/>
                        <a:pt x="46863" y="164130"/>
                      </a:cubicBezTo>
                      <a:lnTo>
                        <a:pt x="74530" y="201299"/>
                      </a:lnTo>
                      <a:lnTo>
                        <a:pt x="47807" y="187709"/>
                      </a:lnTo>
                      <a:cubicBezTo>
                        <a:pt x="18270" y="165429"/>
                        <a:pt x="0" y="134649"/>
                        <a:pt x="0" y="100650"/>
                      </a:cubicBezTo>
                      <a:cubicBezTo>
                        <a:pt x="0" y="66652"/>
                        <a:pt x="18270" y="35872"/>
                        <a:pt x="47807" y="13591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16" name="フリーフォーム 915"/>
                <p:cNvSpPr/>
                <p:nvPr/>
              </p:nvSpPr>
              <p:spPr bwMode="auto">
                <a:xfrm rot="18900000" flipH="1">
                  <a:off x="5273384" y="5043484"/>
                  <a:ext cx="45719" cy="147631"/>
                </a:xfrm>
                <a:custGeom>
                  <a:avLst/>
                  <a:gdLst>
                    <a:gd name="connsiteX0" fmla="*/ 74533 w 74533"/>
                    <a:gd name="connsiteY0" fmla="*/ 0 h 201299"/>
                    <a:gd name="connsiteX1" fmla="*/ 46863 w 74533"/>
                    <a:gd name="connsiteY1" fmla="*/ 37173 h 201299"/>
                    <a:gd name="connsiteX2" fmla="*/ 32715 w 74533"/>
                    <a:gd name="connsiteY2" fmla="*/ 100651 h 201299"/>
                    <a:gd name="connsiteX3" fmla="*/ 46863 w 74533"/>
                    <a:gd name="connsiteY3" fmla="*/ 164130 h 201299"/>
                    <a:gd name="connsiteX4" fmla="*/ 74530 w 74533"/>
                    <a:gd name="connsiteY4" fmla="*/ 201299 h 201299"/>
                    <a:gd name="connsiteX5" fmla="*/ 47807 w 74533"/>
                    <a:gd name="connsiteY5" fmla="*/ 187709 h 201299"/>
                    <a:gd name="connsiteX6" fmla="*/ 0 w 74533"/>
                    <a:gd name="connsiteY6" fmla="*/ 100650 h 201299"/>
                    <a:gd name="connsiteX7" fmla="*/ 47807 w 74533"/>
                    <a:gd name="connsiteY7" fmla="*/ 13591 h 2012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74533" h="201299">
                      <a:moveTo>
                        <a:pt x="74533" y="0"/>
                      </a:moveTo>
                      <a:lnTo>
                        <a:pt x="46863" y="37173"/>
                      </a:lnTo>
                      <a:cubicBezTo>
                        <a:pt x="37753" y="56684"/>
                        <a:pt x="32715" y="78135"/>
                        <a:pt x="32715" y="100651"/>
                      </a:cubicBezTo>
                      <a:cubicBezTo>
                        <a:pt x="32715" y="123168"/>
                        <a:pt x="37753" y="144619"/>
                        <a:pt x="46863" y="164130"/>
                      </a:cubicBezTo>
                      <a:lnTo>
                        <a:pt x="74530" y="201299"/>
                      </a:lnTo>
                      <a:lnTo>
                        <a:pt x="47807" y="187709"/>
                      </a:lnTo>
                      <a:cubicBezTo>
                        <a:pt x="18270" y="165429"/>
                        <a:pt x="0" y="134649"/>
                        <a:pt x="0" y="100650"/>
                      </a:cubicBezTo>
                      <a:cubicBezTo>
                        <a:pt x="0" y="66652"/>
                        <a:pt x="18270" y="35872"/>
                        <a:pt x="47807" y="13591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17" name="フリーフォーム 916"/>
                <p:cNvSpPr/>
                <p:nvPr/>
              </p:nvSpPr>
              <p:spPr bwMode="auto">
                <a:xfrm>
                  <a:off x="5365980" y="4901172"/>
                  <a:ext cx="83089" cy="29465"/>
                </a:xfrm>
                <a:custGeom>
                  <a:avLst/>
                  <a:gdLst>
                    <a:gd name="connsiteX0" fmla="*/ 42497 w 83089"/>
                    <a:gd name="connsiteY0" fmla="*/ 0 h 29465"/>
                    <a:gd name="connsiteX1" fmla="*/ 81397 w 83089"/>
                    <a:gd name="connsiteY1" fmla="*/ 11848 h 29465"/>
                    <a:gd name="connsiteX2" fmla="*/ 83089 w 83089"/>
                    <a:gd name="connsiteY2" fmla="*/ 13694 h 29465"/>
                    <a:gd name="connsiteX3" fmla="*/ 79491 w 83089"/>
                    <a:gd name="connsiteY3" fmla="*/ 17618 h 29465"/>
                    <a:gd name="connsiteX4" fmla="*/ 40592 w 83089"/>
                    <a:gd name="connsiteY4" fmla="*/ 29465 h 29465"/>
                    <a:gd name="connsiteX5" fmla="*/ 1693 w 83089"/>
                    <a:gd name="connsiteY5" fmla="*/ 17618 h 29465"/>
                    <a:gd name="connsiteX6" fmla="*/ 0 w 83089"/>
                    <a:gd name="connsiteY6" fmla="*/ 15772 h 29465"/>
                    <a:gd name="connsiteX7" fmla="*/ 3598 w 83089"/>
                    <a:gd name="connsiteY7" fmla="*/ 11848 h 29465"/>
                    <a:gd name="connsiteX8" fmla="*/ 42497 w 83089"/>
                    <a:gd name="connsiteY8" fmla="*/ 0 h 294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83089" h="29465">
                      <a:moveTo>
                        <a:pt x="42497" y="0"/>
                      </a:moveTo>
                      <a:cubicBezTo>
                        <a:pt x="57688" y="0"/>
                        <a:pt x="71441" y="4528"/>
                        <a:pt x="81397" y="11848"/>
                      </a:cubicBezTo>
                      <a:lnTo>
                        <a:pt x="83089" y="13694"/>
                      </a:lnTo>
                      <a:lnTo>
                        <a:pt x="79491" y="17618"/>
                      </a:lnTo>
                      <a:cubicBezTo>
                        <a:pt x="69536" y="24938"/>
                        <a:pt x="55783" y="29465"/>
                        <a:pt x="40592" y="29465"/>
                      </a:cubicBezTo>
                      <a:cubicBezTo>
                        <a:pt x="25401" y="29465"/>
                        <a:pt x="11648" y="24938"/>
                        <a:pt x="1693" y="17618"/>
                      </a:cubicBezTo>
                      <a:lnTo>
                        <a:pt x="0" y="15772"/>
                      </a:lnTo>
                      <a:lnTo>
                        <a:pt x="3598" y="11848"/>
                      </a:lnTo>
                      <a:cubicBezTo>
                        <a:pt x="13553" y="4528"/>
                        <a:pt x="27306" y="0"/>
                        <a:pt x="42497" y="0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18" name="フリーフォーム 917"/>
                <p:cNvSpPr/>
                <p:nvPr/>
              </p:nvSpPr>
              <p:spPr bwMode="auto">
                <a:xfrm>
                  <a:off x="5365980" y="4944987"/>
                  <a:ext cx="83089" cy="29465"/>
                </a:xfrm>
                <a:custGeom>
                  <a:avLst/>
                  <a:gdLst>
                    <a:gd name="connsiteX0" fmla="*/ 42497 w 83089"/>
                    <a:gd name="connsiteY0" fmla="*/ 0 h 29465"/>
                    <a:gd name="connsiteX1" fmla="*/ 81397 w 83089"/>
                    <a:gd name="connsiteY1" fmla="*/ 11848 h 29465"/>
                    <a:gd name="connsiteX2" fmla="*/ 83089 w 83089"/>
                    <a:gd name="connsiteY2" fmla="*/ 13694 h 29465"/>
                    <a:gd name="connsiteX3" fmla="*/ 79491 w 83089"/>
                    <a:gd name="connsiteY3" fmla="*/ 17618 h 29465"/>
                    <a:gd name="connsiteX4" fmla="*/ 40592 w 83089"/>
                    <a:gd name="connsiteY4" fmla="*/ 29465 h 29465"/>
                    <a:gd name="connsiteX5" fmla="*/ 1693 w 83089"/>
                    <a:gd name="connsiteY5" fmla="*/ 17618 h 29465"/>
                    <a:gd name="connsiteX6" fmla="*/ 0 w 83089"/>
                    <a:gd name="connsiteY6" fmla="*/ 15772 h 29465"/>
                    <a:gd name="connsiteX7" fmla="*/ 3598 w 83089"/>
                    <a:gd name="connsiteY7" fmla="*/ 11848 h 29465"/>
                    <a:gd name="connsiteX8" fmla="*/ 42497 w 83089"/>
                    <a:gd name="connsiteY8" fmla="*/ 0 h 294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83089" h="29465">
                      <a:moveTo>
                        <a:pt x="42497" y="0"/>
                      </a:moveTo>
                      <a:cubicBezTo>
                        <a:pt x="57688" y="0"/>
                        <a:pt x="71441" y="4528"/>
                        <a:pt x="81397" y="11848"/>
                      </a:cubicBezTo>
                      <a:lnTo>
                        <a:pt x="83089" y="13694"/>
                      </a:lnTo>
                      <a:lnTo>
                        <a:pt x="79491" y="17618"/>
                      </a:lnTo>
                      <a:cubicBezTo>
                        <a:pt x="69536" y="24938"/>
                        <a:pt x="55783" y="29465"/>
                        <a:pt x="40592" y="29465"/>
                      </a:cubicBezTo>
                      <a:cubicBezTo>
                        <a:pt x="25401" y="29465"/>
                        <a:pt x="11648" y="24938"/>
                        <a:pt x="1693" y="17618"/>
                      </a:cubicBezTo>
                      <a:lnTo>
                        <a:pt x="0" y="15772"/>
                      </a:lnTo>
                      <a:lnTo>
                        <a:pt x="3598" y="11848"/>
                      </a:lnTo>
                      <a:cubicBezTo>
                        <a:pt x="13553" y="4528"/>
                        <a:pt x="27306" y="0"/>
                        <a:pt x="42497" y="0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19" name="楕円 918"/>
                <p:cNvSpPr/>
                <p:nvPr/>
              </p:nvSpPr>
              <p:spPr bwMode="auto">
                <a:xfrm>
                  <a:off x="5054013" y="4991100"/>
                  <a:ext cx="132314" cy="68442"/>
                </a:xfrm>
                <a:prstGeom prst="ellipse">
                  <a:avLst/>
                </a:prstGeom>
                <a:solidFill>
                  <a:srgbClr val="FF9966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20" name="台形 919"/>
                <p:cNvSpPr/>
                <p:nvPr/>
              </p:nvSpPr>
              <p:spPr>
                <a:xfrm rot="10800000" flipV="1">
                  <a:off x="5118546" y="5482650"/>
                  <a:ext cx="148236" cy="498032"/>
                </a:xfrm>
                <a:prstGeom prst="trapezoid">
                  <a:avLst>
                    <a:gd name="adj" fmla="val 32110"/>
                  </a:avLst>
                </a:prstGeom>
                <a:solidFill>
                  <a:srgbClr val="C00000">
                    <a:alpha val="98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921" name="台形 920"/>
                <p:cNvSpPr/>
                <p:nvPr/>
              </p:nvSpPr>
              <p:spPr>
                <a:xfrm rot="10800000">
                  <a:off x="5118546" y="5381976"/>
                  <a:ext cx="148236" cy="111366"/>
                </a:xfrm>
                <a:prstGeom prst="trapezoid">
                  <a:avLst>
                    <a:gd name="adj" fmla="val 40678"/>
                  </a:avLst>
                </a:prstGeom>
                <a:solidFill>
                  <a:srgbClr val="C00000">
                    <a:alpha val="98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922" name="平行四辺形 921"/>
                <p:cNvSpPr/>
                <p:nvPr/>
              </p:nvSpPr>
              <p:spPr>
                <a:xfrm>
                  <a:off x="5015506" y="5373280"/>
                  <a:ext cx="180181" cy="100671"/>
                </a:xfrm>
                <a:prstGeom prst="parallelogram">
                  <a:avLst>
                    <a:gd name="adj" fmla="val 45656"/>
                  </a:avLst>
                </a:prstGeom>
                <a:pattFill prst="openDmnd">
                  <a:fgClr>
                    <a:schemeClr val="tx1"/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923" name="平行四辺形 922"/>
                <p:cNvSpPr/>
                <p:nvPr/>
              </p:nvSpPr>
              <p:spPr>
                <a:xfrm flipH="1">
                  <a:off x="5195486" y="5373280"/>
                  <a:ext cx="180181" cy="100671"/>
                </a:xfrm>
                <a:prstGeom prst="parallelogram">
                  <a:avLst>
                    <a:gd name="adj" fmla="val 45656"/>
                  </a:avLst>
                </a:prstGeom>
                <a:pattFill prst="openDmnd">
                  <a:fgClr>
                    <a:schemeClr val="tx1"/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924" name="フリーフォーム 923"/>
                <p:cNvSpPr/>
                <p:nvPr/>
              </p:nvSpPr>
              <p:spPr>
                <a:xfrm>
                  <a:off x="4790904" y="5390418"/>
                  <a:ext cx="800100" cy="615950"/>
                </a:xfrm>
                <a:custGeom>
                  <a:avLst/>
                  <a:gdLst>
                    <a:gd name="connsiteX0" fmla="*/ 102660 w 800100"/>
                    <a:gd name="connsiteY0" fmla="*/ 0 h 615950"/>
                    <a:gd name="connsiteX1" fmla="*/ 190228 w 800100"/>
                    <a:gd name="connsiteY1" fmla="*/ 0 h 615950"/>
                    <a:gd name="connsiteX2" fmla="*/ 403225 w 800100"/>
                    <a:gd name="connsiteY2" fmla="*/ 581023 h 615950"/>
                    <a:gd name="connsiteX3" fmla="*/ 616222 w 800100"/>
                    <a:gd name="connsiteY3" fmla="*/ 0 h 615950"/>
                    <a:gd name="connsiteX4" fmla="*/ 697440 w 800100"/>
                    <a:gd name="connsiteY4" fmla="*/ 0 h 615950"/>
                    <a:gd name="connsiteX5" fmla="*/ 800100 w 800100"/>
                    <a:gd name="connsiteY5" fmla="*/ 102660 h 615950"/>
                    <a:gd name="connsiteX6" fmla="*/ 800100 w 800100"/>
                    <a:gd name="connsiteY6" fmla="*/ 615950 h 615950"/>
                    <a:gd name="connsiteX7" fmla="*/ 0 w 800100"/>
                    <a:gd name="connsiteY7" fmla="*/ 615950 h 615950"/>
                    <a:gd name="connsiteX8" fmla="*/ 0 w 800100"/>
                    <a:gd name="connsiteY8" fmla="*/ 102660 h 615950"/>
                    <a:gd name="connsiteX9" fmla="*/ 102660 w 800100"/>
                    <a:gd name="connsiteY9" fmla="*/ 0 h 615950"/>
                    <a:gd name="connsiteX0" fmla="*/ 102660 w 800100"/>
                    <a:gd name="connsiteY0" fmla="*/ 0 h 615950"/>
                    <a:gd name="connsiteX1" fmla="*/ 190228 w 800100"/>
                    <a:gd name="connsiteY1" fmla="*/ 0 h 615950"/>
                    <a:gd name="connsiteX2" fmla="*/ 403225 w 800100"/>
                    <a:gd name="connsiteY2" fmla="*/ 400048 h 615950"/>
                    <a:gd name="connsiteX3" fmla="*/ 616222 w 800100"/>
                    <a:gd name="connsiteY3" fmla="*/ 0 h 615950"/>
                    <a:gd name="connsiteX4" fmla="*/ 697440 w 800100"/>
                    <a:gd name="connsiteY4" fmla="*/ 0 h 615950"/>
                    <a:gd name="connsiteX5" fmla="*/ 800100 w 800100"/>
                    <a:gd name="connsiteY5" fmla="*/ 102660 h 615950"/>
                    <a:gd name="connsiteX6" fmla="*/ 800100 w 800100"/>
                    <a:gd name="connsiteY6" fmla="*/ 615950 h 615950"/>
                    <a:gd name="connsiteX7" fmla="*/ 0 w 800100"/>
                    <a:gd name="connsiteY7" fmla="*/ 615950 h 615950"/>
                    <a:gd name="connsiteX8" fmla="*/ 0 w 800100"/>
                    <a:gd name="connsiteY8" fmla="*/ 102660 h 615950"/>
                    <a:gd name="connsiteX9" fmla="*/ 102660 w 800100"/>
                    <a:gd name="connsiteY9" fmla="*/ 0 h 615950"/>
                    <a:gd name="connsiteX0" fmla="*/ 102660 w 800100"/>
                    <a:gd name="connsiteY0" fmla="*/ 0 h 615950"/>
                    <a:gd name="connsiteX1" fmla="*/ 222613 w 800100"/>
                    <a:gd name="connsiteY1" fmla="*/ 0 h 615950"/>
                    <a:gd name="connsiteX2" fmla="*/ 403225 w 800100"/>
                    <a:gd name="connsiteY2" fmla="*/ 400048 h 615950"/>
                    <a:gd name="connsiteX3" fmla="*/ 616222 w 800100"/>
                    <a:gd name="connsiteY3" fmla="*/ 0 h 615950"/>
                    <a:gd name="connsiteX4" fmla="*/ 697440 w 800100"/>
                    <a:gd name="connsiteY4" fmla="*/ 0 h 615950"/>
                    <a:gd name="connsiteX5" fmla="*/ 800100 w 800100"/>
                    <a:gd name="connsiteY5" fmla="*/ 102660 h 615950"/>
                    <a:gd name="connsiteX6" fmla="*/ 800100 w 800100"/>
                    <a:gd name="connsiteY6" fmla="*/ 615950 h 615950"/>
                    <a:gd name="connsiteX7" fmla="*/ 0 w 800100"/>
                    <a:gd name="connsiteY7" fmla="*/ 615950 h 615950"/>
                    <a:gd name="connsiteX8" fmla="*/ 0 w 800100"/>
                    <a:gd name="connsiteY8" fmla="*/ 102660 h 615950"/>
                    <a:gd name="connsiteX9" fmla="*/ 102660 w 800100"/>
                    <a:gd name="connsiteY9" fmla="*/ 0 h 615950"/>
                    <a:gd name="connsiteX0" fmla="*/ 102660 w 800100"/>
                    <a:gd name="connsiteY0" fmla="*/ 0 h 615950"/>
                    <a:gd name="connsiteX1" fmla="*/ 222613 w 800100"/>
                    <a:gd name="connsiteY1" fmla="*/ 0 h 615950"/>
                    <a:gd name="connsiteX2" fmla="*/ 403225 w 800100"/>
                    <a:gd name="connsiteY2" fmla="*/ 400048 h 615950"/>
                    <a:gd name="connsiteX3" fmla="*/ 553357 w 800100"/>
                    <a:gd name="connsiteY3" fmla="*/ 0 h 615950"/>
                    <a:gd name="connsiteX4" fmla="*/ 697440 w 800100"/>
                    <a:gd name="connsiteY4" fmla="*/ 0 h 615950"/>
                    <a:gd name="connsiteX5" fmla="*/ 800100 w 800100"/>
                    <a:gd name="connsiteY5" fmla="*/ 102660 h 615950"/>
                    <a:gd name="connsiteX6" fmla="*/ 800100 w 800100"/>
                    <a:gd name="connsiteY6" fmla="*/ 615950 h 615950"/>
                    <a:gd name="connsiteX7" fmla="*/ 0 w 800100"/>
                    <a:gd name="connsiteY7" fmla="*/ 615950 h 615950"/>
                    <a:gd name="connsiteX8" fmla="*/ 0 w 800100"/>
                    <a:gd name="connsiteY8" fmla="*/ 102660 h 615950"/>
                    <a:gd name="connsiteX9" fmla="*/ 102660 w 800100"/>
                    <a:gd name="connsiteY9" fmla="*/ 0 h 615950"/>
                    <a:gd name="connsiteX0" fmla="*/ 102660 w 800100"/>
                    <a:gd name="connsiteY0" fmla="*/ 0 h 615950"/>
                    <a:gd name="connsiteX1" fmla="*/ 237853 w 800100"/>
                    <a:gd name="connsiteY1" fmla="*/ 0 h 615950"/>
                    <a:gd name="connsiteX2" fmla="*/ 403225 w 800100"/>
                    <a:gd name="connsiteY2" fmla="*/ 400048 h 615950"/>
                    <a:gd name="connsiteX3" fmla="*/ 553357 w 800100"/>
                    <a:gd name="connsiteY3" fmla="*/ 0 h 615950"/>
                    <a:gd name="connsiteX4" fmla="*/ 697440 w 800100"/>
                    <a:gd name="connsiteY4" fmla="*/ 0 h 615950"/>
                    <a:gd name="connsiteX5" fmla="*/ 800100 w 800100"/>
                    <a:gd name="connsiteY5" fmla="*/ 102660 h 615950"/>
                    <a:gd name="connsiteX6" fmla="*/ 800100 w 800100"/>
                    <a:gd name="connsiteY6" fmla="*/ 615950 h 615950"/>
                    <a:gd name="connsiteX7" fmla="*/ 0 w 800100"/>
                    <a:gd name="connsiteY7" fmla="*/ 615950 h 615950"/>
                    <a:gd name="connsiteX8" fmla="*/ 0 w 800100"/>
                    <a:gd name="connsiteY8" fmla="*/ 102660 h 615950"/>
                    <a:gd name="connsiteX9" fmla="*/ 102660 w 800100"/>
                    <a:gd name="connsiteY9" fmla="*/ 0 h 615950"/>
                    <a:gd name="connsiteX0" fmla="*/ 102660 w 800100"/>
                    <a:gd name="connsiteY0" fmla="*/ 0 h 615950"/>
                    <a:gd name="connsiteX1" fmla="*/ 237853 w 800100"/>
                    <a:gd name="connsiteY1" fmla="*/ 0 h 615950"/>
                    <a:gd name="connsiteX2" fmla="*/ 399415 w 800100"/>
                    <a:gd name="connsiteY2" fmla="*/ 272413 h 615950"/>
                    <a:gd name="connsiteX3" fmla="*/ 553357 w 800100"/>
                    <a:gd name="connsiteY3" fmla="*/ 0 h 615950"/>
                    <a:gd name="connsiteX4" fmla="*/ 697440 w 800100"/>
                    <a:gd name="connsiteY4" fmla="*/ 0 h 615950"/>
                    <a:gd name="connsiteX5" fmla="*/ 800100 w 800100"/>
                    <a:gd name="connsiteY5" fmla="*/ 102660 h 615950"/>
                    <a:gd name="connsiteX6" fmla="*/ 800100 w 800100"/>
                    <a:gd name="connsiteY6" fmla="*/ 615950 h 615950"/>
                    <a:gd name="connsiteX7" fmla="*/ 0 w 800100"/>
                    <a:gd name="connsiteY7" fmla="*/ 615950 h 615950"/>
                    <a:gd name="connsiteX8" fmla="*/ 0 w 800100"/>
                    <a:gd name="connsiteY8" fmla="*/ 102660 h 615950"/>
                    <a:gd name="connsiteX9" fmla="*/ 102660 w 800100"/>
                    <a:gd name="connsiteY9" fmla="*/ 0 h 615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800100" h="615950">
                      <a:moveTo>
                        <a:pt x="102660" y="0"/>
                      </a:moveTo>
                      <a:lnTo>
                        <a:pt x="237853" y="0"/>
                      </a:lnTo>
                      <a:lnTo>
                        <a:pt x="399415" y="272413"/>
                      </a:lnTo>
                      <a:lnTo>
                        <a:pt x="553357" y="0"/>
                      </a:lnTo>
                      <a:lnTo>
                        <a:pt x="697440" y="0"/>
                      </a:lnTo>
                      <a:cubicBezTo>
                        <a:pt x="754138" y="0"/>
                        <a:pt x="800100" y="45962"/>
                        <a:pt x="800100" y="102660"/>
                      </a:cubicBezTo>
                      <a:lnTo>
                        <a:pt x="800100" y="615950"/>
                      </a:lnTo>
                      <a:lnTo>
                        <a:pt x="0" y="615950"/>
                      </a:lnTo>
                      <a:lnTo>
                        <a:pt x="0" y="102660"/>
                      </a:lnTo>
                      <a:cubicBezTo>
                        <a:pt x="0" y="45962"/>
                        <a:pt x="45962" y="0"/>
                        <a:pt x="102660" y="0"/>
                      </a:cubicBezTo>
                      <a:close/>
                    </a:path>
                  </a:pathLst>
                </a:custGeom>
                <a:solidFill>
                  <a:schemeClr val="accent1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925" name="フリーフォーム 924"/>
                <p:cNvSpPr/>
                <p:nvPr/>
              </p:nvSpPr>
              <p:spPr>
                <a:xfrm flipH="1">
                  <a:off x="5001436" y="5372909"/>
                  <a:ext cx="379036" cy="294108"/>
                </a:xfrm>
                <a:custGeom>
                  <a:avLst/>
                  <a:gdLst>
                    <a:gd name="connsiteX0" fmla="*/ 461165 w 607215"/>
                    <a:gd name="connsiteY0" fmla="*/ 0 h 393700"/>
                    <a:gd name="connsiteX1" fmla="*/ 303608 w 607215"/>
                    <a:gd name="connsiteY1" fmla="*/ 342757 h 393700"/>
                    <a:gd name="connsiteX2" fmla="*/ 146050 w 607215"/>
                    <a:gd name="connsiteY2" fmla="*/ 0 h 393700"/>
                    <a:gd name="connsiteX3" fmla="*/ 44450 w 607215"/>
                    <a:gd name="connsiteY3" fmla="*/ 3175 h 393700"/>
                    <a:gd name="connsiteX4" fmla="*/ 0 w 607215"/>
                    <a:gd name="connsiteY4" fmla="*/ 136525 h 393700"/>
                    <a:gd name="connsiteX5" fmla="*/ 139700 w 607215"/>
                    <a:gd name="connsiteY5" fmla="*/ 174625 h 393700"/>
                    <a:gd name="connsiteX6" fmla="*/ 60325 w 607215"/>
                    <a:gd name="connsiteY6" fmla="*/ 234950 h 393700"/>
                    <a:gd name="connsiteX7" fmla="*/ 290252 w 607215"/>
                    <a:gd name="connsiteY7" fmla="*/ 371811 h 393700"/>
                    <a:gd name="connsiteX8" fmla="*/ 280190 w 607215"/>
                    <a:gd name="connsiteY8" fmla="*/ 393700 h 393700"/>
                    <a:gd name="connsiteX9" fmla="*/ 303608 w 607215"/>
                    <a:gd name="connsiteY9" fmla="*/ 379761 h 393700"/>
                    <a:gd name="connsiteX10" fmla="*/ 327025 w 607215"/>
                    <a:gd name="connsiteY10" fmla="*/ 393700 h 393700"/>
                    <a:gd name="connsiteX11" fmla="*/ 316963 w 607215"/>
                    <a:gd name="connsiteY11" fmla="*/ 371811 h 393700"/>
                    <a:gd name="connsiteX12" fmla="*/ 546890 w 607215"/>
                    <a:gd name="connsiteY12" fmla="*/ 234950 h 393700"/>
                    <a:gd name="connsiteX13" fmla="*/ 467515 w 607215"/>
                    <a:gd name="connsiteY13" fmla="*/ 174625 h 393700"/>
                    <a:gd name="connsiteX14" fmla="*/ 607215 w 607215"/>
                    <a:gd name="connsiteY14" fmla="*/ 136525 h 393700"/>
                    <a:gd name="connsiteX15" fmla="*/ 562765 w 607215"/>
                    <a:gd name="connsiteY15" fmla="*/ 3175 h 393700"/>
                    <a:gd name="connsiteX0" fmla="*/ 461165 w 607215"/>
                    <a:gd name="connsiteY0" fmla="*/ 0 h 393700"/>
                    <a:gd name="connsiteX1" fmla="*/ 303608 w 607215"/>
                    <a:gd name="connsiteY1" fmla="*/ 342757 h 393700"/>
                    <a:gd name="connsiteX2" fmla="*/ 146050 w 607215"/>
                    <a:gd name="connsiteY2" fmla="*/ 0 h 393700"/>
                    <a:gd name="connsiteX3" fmla="*/ 44450 w 607215"/>
                    <a:gd name="connsiteY3" fmla="*/ 3175 h 393700"/>
                    <a:gd name="connsiteX4" fmla="*/ 0 w 607215"/>
                    <a:gd name="connsiteY4" fmla="*/ 136525 h 393700"/>
                    <a:gd name="connsiteX5" fmla="*/ 139700 w 607215"/>
                    <a:gd name="connsiteY5" fmla="*/ 174625 h 393700"/>
                    <a:gd name="connsiteX6" fmla="*/ 60325 w 607215"/>
                    <a:gd name="connsiteY6" fmla="*/ 234950 h 393700"/>
                    <a:gd name="connsiteX7" fmla="*/ 290252 w 607215"/>
                    <a:gd name="connsiteY7" fmla="*/ 371811 h 393700"/>
                    <a:gd name="connsiteX8" fmla="*/ 280190 w 607215"/>
                    <a:gd name="connsiteY8" fmla="*/ 393700 h 393700"/>
                    <a:gd name="connsiteX9" fmla="*/ 303608 w 607215"/>
                    <a:gd name="connsiteY9" fmla="*/ 379761 h 393700"/>
                    <a:gd name="connsiteX10" fmla="*/ 316963 w 607215"/>
                    <a:gd name="connsiteY10" fmla="*/ 371811 h 393700"/>
                    <a:gd name="connsiteX11" fmla="*/ 546890 w 607215"/>
                    <a:gd name="connsiteY11" fmla="*/ 234950 h 393700"/>
                    <a:gd name="connsiteX12" fmla="*/ 467515 w 607215"/>
                    <a:gd name="connsiteY12" fmla="*/ 174625 h 393700"/>
                    <a:gd name="connsiteX13" fmla="*/ 607215 w 607215"/>
                    <a:gd name="connsiteY13" fmla="*/ 136525 h 393700"/>
                    <a:gd name="connsiteX14" fmla="*/ 562765 w 607215"/>
                    <a:gd name="connsiteY14" fmla="*/ 3175 h 393700"/>
                    <a:gd name="connsiteX15" fmla="*/ 461165 w 607215"/>
                    <a:gd name="connsiteY15" fmla="*/ 0 h 393700"/>
                    <a:gd name="connsiteX0" fmla="*/ 461165 w 607215"/>
                    <a:gd name="connsiteY0" fmla="*/ 0 h 379761"/>
                    <a:gd name="connsiteX1" fmla="*/ 303608 w 607215"/>
                    <a:gd name="connsiteY1" fmla="*/ 342757 h 379761"/>
                    <a:gd name="connsiteX2" fmla="*/ 146050 w 607215"/>
                    <a:gd name="connsiteY2" fmla="*/ 0 h 379761"/>
                    <a:gd name="connsiteX3" fmla="*/ 44450 w 607215"/>
                    <a:gd name="connsiteY3" fmla="*/ 3175 h 379761"/>
                    <a:gd name="connsiteX4" fmla="*/ 0 w 607215"/>
                    <a:gd name="connsiteY4" fmla="*/ 136525 h 379761"/>
                    <a:gd name="connsiteX5" fmla="*/ 139700 w 607215"/>
                    <a:gd name="connsiteY5" fmla="*/ 174625 h 379761"/>
                    <a:gd name="connsiteX6" fmla="*/ 60325 w 607215"/>
                    <a:gd name="connsiteY6" fmla="*/ 234950 h 379761"/>
                    <a:gd name="connsiteX7" fmla="*/ 290252 w 607215"/>
                    <a:gd name="connsiteY7" fmla="*/ 371811 h 379761"/>
                    <a:gd name="connsiteX8" fmla="*/ 303608 w 607215"/>
                    <a:gd name="connsiteY8" fmla="*/ 379761 h 379761"/>
                    <a:gd name="connsiteX9" fmla="*/ 316963 w 607215"/>
                    <a:gd name="connsiteY9" fmla="*/ 371811 h 379761"/>
                    <a:gd name="connsiteX10" fmla="*/ 546890 w 607215"/>
                    <a:gd name="connsiteY10" fmla="*/ 234950 h 379761"/>
                    <a:gd name="connsiteX11" fmla="*/ 467515 w 607215"/>
                    <a:gd name="connsiteY11" fmla="*/ 174625 h 379761"/>
                    <a:gd name="connsiteX12" fmla="*/ 607215 w 607215"/>
                    <a:gd name="connsiteY12" fmla="*/ 136525 h 379761"/>
                    <a:gd name="connsiteX13" fmla="*/ 562765 w 607215"/>
                    <a:gd name="connsiteY13" fmla="*/ 3175 h 379761"/>
                    <a:gd name="connsiteX14" fmla="*/ 461165 w 607215"/>
                    <a:gd name="connsiteY14" fmla="*/ 0 h 379761"/>
                    <a:gd name="connsiteX0" fmla="*/ 461165 w 607215"/>
                    <a:gd name="connsiteY0" fmla="*/ 0 h 379761"/>
                    <a:gd name="connsiteX1" fmla="*/ 303608 w 607215"/>
                    <a:gd name="connsiteY1" fmla="*/ 342757 h 379761"/>
                    <a:gd name="connsiteX2" fmla="*/ 146050 w 607215"/>
                    <a:gd name="connsiteY2" fmla="*/ 0 h 379761"/>
                    <a:gd name="connsiteX3" fmla="*/ 44450 w 607215"/>
                    <a:gd name="connsiteY3" fmla="*/ 3175 h 379761"/>
                    <a:gd name="connsiteX4" fmla="*/ 0 w 607215"/>
                    <a:gd name="connsiteY4" fmla="*/ 136525 h 379761"/>
                    <a:gd name="connsiteX5" fmla="*/ 139700 w 607215"/>
                    <a:gd name="connsiteY5" fmla="*/ 174625 h 379761"/>
                    <a:gd name="connsiteX6" fmla="*/ 60325 w 607215"/>
                    <a:gd name="connsiteY6" fmla="*/ 234950 h 379761"/>
                    <a:gd name="connsiteX7" fmla="*/ 290252 w 607215"/>
                    <a:gd name="connsiteY7" fmla="*/ 371811 h 379761"/>
                    <a:gd name="connsiteX8" fmla="*/ 303608 w 607215"/>
                    <a:gd name="connsiteY8" fmla="*/ 379761 h 379761"/>
                    <a:gd name="connsiteX9" fmla="*/ 546890 w 607215"/>
                    <a:gd name="connsiteY9" fmla="*/ 234950 h 379761"/>
                    <a:gd name="connsiteX10" fmla="*/ 467515 w 607215"/>
                    <a:gd name="connsiteY10" fmla="*/ 174625 h 379761"/>
                    <a:gd name="connsiteX11" fmla="*/ 607215 w 607215"/>
                    <a:gd name="connsiteY11" fmla="*/ 136525 h 379761"/>
                    <a:gd name="connsiteX12" fmla="*/ 562765 w 607215"/>
                    <a:gd name="connsiteY12" fmla="*/ 3175 h 379761"/>
                    <a:gd name="connsiteX13" fmla="*/ 461165 w 607215"/>
                    <a:gd name="connsiteY13" fmla="*/ 0 h 379761"/>
                    <a:gd name="connsiteX0" fmla="*/ 461165 w 607215"/>
                    <a:gd name="connsiteY0" fmla="*/ 0 h 379761"/>
                    <a:gd name="connsiteX1" fmla="*/ 303608 w 607215"/>
                    <a:gd name="connsiteY1" fmla="*/ 342757 h 379761"/>
                    <a:gd name="connsiteX2" fmla="*/ 146050 w 607215"/>
                    <a:gd name="connsiteY2" fmla="*/ 0 h 379761"/>
                    <a:gd name="connsiteX3" fmla="*/ 44450 w 607215"/>
                    <a:gd name="connsiteY3" fmla="*/ 3175 h 379761"/>
                    <a:gd name="connsiteX4" fmla="*/ 0 w 607215"/>
                    <a:gd name="connsiteY4" fmla="*/ 136525 h 379761"/>
                    <a:gd name="connsiteX5" fmla="*/ 139700 w 607215"/>
                    <a:gd name="connsiteY5" fmla="*/ 174625 h 379761"/>
                    <a:gd name="connsiteX6" fmla="*/ 60325 w 607215"/>
                    <a:gd name="connsiteY6" fmla="*/ 234950 h 379761"/>
                    <a:gd name="connsiteX7" fmla="*/ 303608 w 607215"/>
                    <a:gd name="connsiteY7" fmla="*/ 379761 h 379761"/>
                    <a:gd name="connsiteX8" fmla="*/ 546890 w 607215"/>
                    <a:gd name="connsiteY8" fmla="*/ 234950 h 379761"/>
                    <a:gd name="connsiteX9" fmla="*/ 467515 w 607215"/>
                    <a:gd name="connsiteY9" fmla="*/ 174625 h 379761"/>
                    <a:gd name="connsiteX10" fmla="*/ 607215 w 607215"/>
                    <a:gd name="connsiteY10" fmla="*/ 136525 h 379761"/>
                    <a:gd name="connsiteX11" fmla="*/ 562765 w 607215"/>
                    <a:gd name="connsiteY11" fmla="*/ 3175 h 379761"/>
                    <a:gd name="connsiteX12" fmla="*/ 461165 w 607215"/>
                    <a:gd name="connsiteY12" fmla="*/ 0 h 3797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607215" h="379761">
                      <a:moveTo>
                        <a:pt x="461165" y="0"/>
                      </a:moveTo>
                      <a:lnTo>
                        <a:pt x="303608" y="342757"/>
                      </a:lnTo>
                      <a:lnTo>
                        <a:pt x="146050" y="0"/>
                      </a:lnTo>
                      <a:lnTo>
                        <a:pt x="44450" y="3175"/>
                      </a:lnTo>
                      <a:lnTo>
                        <a:pt x="0" y="136525"/>
                      </a:lnTo>
                      <a:lnTo>
                        <a:pt x="139700" y="174625"/>
                      </a:lnTo>
                      <a:lnTo>
                        <a:pt x="60325" y="234950"/>
                      </a:lnTo>
                      <a:lnTo>
                        <a:pt x="303608" y="379761"/>
                      </a:lnTo>
                      <a:lnTo>
                        <a:pt x="546890" y="234950"/>
                      </a:lnTo>
                      <a:lnTo>
                        <a:pt x="467515" y="174625"/>
                      </a:lnTo>
                      <a:lnTo>
                        <a:pt x="607215" y="136525"/>
                      </a:lnTo>
                      <a:lnTo>
                        <a:pt x="562765" y="3175"/>
                      </a:lnTo>
                      <a:lnTo>
                        <a:pt x="461165" y="0"/>
                      </a:lnTo>
                      <a:close/>
                    </a:path>
                  </a:pathLst>
                </a:custGeom>
                <a:solidFill>
                  <a:schemeClr val="accent1">
                    <a:lumMod val="5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926" name="楕円 925"/>
                <p:cNvSpPr/>
                <p:nvPr/>
              </p:nvSpPr>
              <p:spPr bwMode="auto">
                <a:xfrm>
                  <a:off x="5157282" y="5741711"/>
                  <a:ext cx="65150" cy="65150"/>
                </a:xfrm>
                <a:prstGeom prst="ellipse">
                  <a:avLst/>
                </a:prstGeom>
                <a:solidFill>
                  <a:schemeClr val="tx1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27" name="楕円 926"/>
                <p:cNvSpPr/>
                <p:nvPr/>
              </p:nvSpPr>
              <p:spPr bwMode="auto">
                <a:xfrm>
                  <a:off x="5157282" y="5890301"/>
                  <a:ext cx="65150" cy="65150"/>
                </a:xfrm>
                <a:prstGeom prst="ellipse">
                  <a:avLst/>
                </a:prstGeom>
                <a:solidFill>
                  <a:schemeClr val="tx1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884" name="片側の 2 つの角を丸めた四角形 544"/>
              <p:cNvSpPr/>
              <p:nvPr/>
            </p:nvSpPr>
            <p:spPr>
              <a:xfrm rot="7200000" flipH="1">
                <a:off x="5389227" y="3732088"/>
                <a:ext cx="239847" cy="549004"/>
              </a:xfrm>
              <a:custGeom>
                <a:avLst/>
                <a:gdLst>
                  <a:gd name="connsiteX0" fmla="*/ 114728 w 229456"/>
                  <a:gd name="connsiteY0" fmla="*/ 0 h 549004"/>
                  <a:gd name="connsiteX1" fmla="*/ 114728 w 229456"/>
                  <a:gd name="connsiteY1" fmla="*/ 0 h 549004"/>
                  <a:gd name="connsiteX2" fmla="*/ 229456 w 229456"/>
                  <a:gd name="connsiteY2" fmla="*/ 114728 h 549004"/>
                  <a:gd name="connsiteX3" fmla="*/ 229456 w 229456"/>
                  <a:gd name="connsiteY3" fmla="*/ 549004 h 549004"/>
                  <a:gd name="connsiteX4" fmla="*/ 229456 w 229456"/>
                  <a:gd name="connsiteY4" fmla="*/ 549004 h 549004"/>
                  <a:gd name="connsiteX5" fmla="*/ 0 w 229456"/>
                  <a:gd name="connsiteY5" fmla="*/ 549004 h 549004"/>
                  <a:gd name="connsiteX6" fmla="*/ 0 w 229456"/>
                  <a:gd name="connsiteY6" fmla="*/ 549004 h 549004"/>
                  <a:gd name="connsiteX7" fmla="*/ 0 w 229456"/>
                  <a:gd name="connsiteY7" fmla="*/ 114728 h 549004"/>
                  <a:gd name="connsiteX8" fmla="*/ 114728 w 229456"/>
                  <a:gd name="connsiteY8" fmla="*/ 0 h 549004"/>
                  <a:gd name="connsiteX0" fmla="*/ 115781 w 230509"/>
                  <a:gd name="connsiteY0" fmla="*/ 0 h 549004"/>
                  <a:gd name="connsiteX1" fmla="*/ 115781 w 230509"/>
                  <a:gd name="connsiteY1" fmla="*/ 0 h 549004"/>
                  <a:gd name="connsiteX2" fmla="*/ 230509 w 230509"/>
                  <a:gd name="connsiteY2" fmla="*/ 114728 h 549004"/>
                  <a:gd name="connsiteX3" fmla="*/ 230509 w 230509"/>
                  <a:gd name="connsiteY3" fmla="*/ 549004 h 549004"/>
                  <a:gd name="connsiteX4" fmla="*/ 230509 w 230509"/>
                  <a:gd name="connsiteY4" fmla="*/ 549004 h 549004"/>
                  <a:gd name="connsiteX5" fmla="*/ 1053 w 230509"/>
                  <a:gd name="connsiteY5" fmla="*/ 549004 h 549004"/>
                  <a:gd name="connsiteX6" fmla="*/ 1053 w 230509"/>
                  <a:gd name="connsiteY6" fmla="*/ 549004 h 549004"/>
                  <a:gd name="connsiteX7" fmla="*/ 0 w 230509"/>
                  <a:gd name="connsiteY7" fmla="*/ 344872 h 549004"/>
                  <a:gd name="connsiteX8" fmla="*/ 1053 w 230509"/>
                  <a:gd name="connsiteY8" fmla="*/ 114728 h 549004"/>
                  <a:gd name="connsiteX9" fmla="*/ 115781 w 230509"/>
                  <a:gd name="connsiteY9" fmla="*/ 0 h 549004"/>
                  <a:gd name="connsiteX0" fmla="*/ 1053 w 230509"/>
                  <a:gd name="connsiteY0" fmla="*/ 549004 h 640444"/>
                  <a:gd name="connsiteX1" fmla="*/ 0 w 230509"/>
                  <a:gd name="connsiteY1" fmla="*/ 344872 h 640444"/>
                  <a:gd name="connsiteX2" fmla="*/ 1053 w 230509"/>
                  <a:gd name="connsiteY2" fmla="*/ 114728 h 640444"/>
                  <a:gd name="connsiteX3" fmla="*/ 115781 w 230509"/>
                  <a:gd name="connsiteY3" fmla="*/ 0 h 640444"/>
                  <a:gd name="connsiteX4" fmla="*/ 115781 w 230509"/>
                  <a:gd name="connsiteY4" fmla="*/ 0 h 640444"/>
                  <a:gd name="connsiteX5" fmla="*/ 230509 w 230509"/>
                  <a:gd name="connsiteY5" fmla="*/ 114728 h 640444"/>
                  <a:gd name="connsiteX6" fmla="*/ 230509 w 230509"/>
                  <a:gd name="connsiteY6" fmla="*/ 549004 h 640444"/>
                  <a:gd name="connsiteX7" fmla="*/ 230509 w 230509"/>
                  <a:gd name="connsiteY7" fmla="*/ 549004 h 640444"/>
                  <a:gd name="connsiteX8" fmla="*/ 1053 w 230509"/>
                  <a:gd name="connsiteY8" fmla="*/ 549004 h 640444"/>
                  <a:gd name="connsiteX9" fmla="*/ 92493 w 230509"/>
                  <a:gd name="connsiteY9" fmla="*/ 640444 h 640444"/>
                  <a:gd name="connsiteX0" fmla="*/ 1053 w 230509"/>
                  <a:gd name="connsiteY0" fmla="*/ 549004 h 549004"/>
                  <a:gd name="connsiteX1" fmla="*/ 0 w 230509"/>
                  <a:gd name="connsiteY1" fmla="*/ 344872 h 549004"/>
                  <a:gd name="connsiteX2" fmla="*/ 1053 w 230509"/>
                  <a:gd name="connsiteY2" fmla="*/ 114728 h 549004"/>
                  <a:gd name="connsiteX3" fmla="*/ 115781 w 230509"/>
                  <a:gd name="connsiteY3" fmla="*/ 0 h 549004"/>
                  <a:gd name="connsiteX4" fmla="*/ 115781 w 230509"/>
                  <a:gd name="connsiteY4" fmla="*/ 0 h 549004"/>
                  <a:gd name="connsiteX5" fmla="*/ 230509 w 230509"/>
                  <a:gd name="connsiteY5" fmla="*/ 114728 h 549004"/>
                  <a:gd name="connsiteX6" fmla="*/ 230509 w 230509"/>
                  <a:gd name="connsiteY6" fmla="*/ 549004 h 549004"/>
                  <a:gd name="connsiteX7" fmla="*/ 230509 w 230509"/>
                  <a:gd name="connsiteY7" fmla="*/ 549004 h 549004"/>
                  <a:gd name="connsiteX8" fmla="*/ 1053 w 230509"/>
                  <a:gd name="connsiteY8" fmla="*/ 549004 h 549004"/>
                  <a:gd name="connsiteX0" fmla="*/ 1053 w 230509"/>
                  <a:gd name="connsiteY0" fmla="*/ 549004 h 549004"/>
                  <a:gd name="connsiteX1" fmla="*/ 0 w 230509"/>
                  <a:gd name="connsiteY1" fmla="*/ 344872 h 549004"/>
                  <a:gd name="connsiteX2" fmla="*/ 1053 w 230509"/>
                  <a:gd name="connsiteY2" fmla="*/ 114728 h 549004"/>
                  <a:gd name="connsiteX3" fmla="*/ 115781 w 230509"/>
                  <a:gd name="connsiteY3" fmla="*/ 0 h 549004"/>
                  <a:gd name="connsiteX4" fmla="*/ 115781 w 230509"/>
                  <a:gd name="connsiteY4" fmla="*/ 0 h 549004"/>
                  <a:gd name="connsiteX5" fmla="*/ 230509 w 230509"/>
                  <a:gd name="connsiteY5" fmla="*/ 114728 h 549004"/>
                  <a:gd name="connsiteX6" fmla="*/ 230509 w 230509"/>
                  <a:gd name="connsiteY6" fmla="*/ 549004 h 549004"/>
                  <a:gd name="connsiteX7" fmla="*/ 230509 w 230509"/>
                  <a:gd name="connsiteY7" fmla="*/ 549004 h 549004"/>
                  <a:gd name="connsiteX0" fmla="*/ 0 w 230509"/>
                  <a:gd name="connsiteY0" fmla="*/ 344872 h 549004"/>
                  <a:gd name="connsiteX1" fmla="*/ 1053 w 230509"/>
                  <a:gd name="connsiteY1" fmla="*/ 114728 h 549004"/>
                  <a:gd name="connsiteX2" fmla="*/ 115781 w 230509"/>
                  <a:gd name="connsiteY2" fmla="*/ 0 h 549004"/>
                  <a:gd name="connsiteX3" fmla="*/ 115781 w 230509"/>
                  <a:gd name="connsiteY3" fmla="*/ 0 h 549004"/>
                  <a:gd name="connsiteX4" fmla="*/ 230509 w 230509"/>
                  <a:gd name="connsiteY4" fmla="*/ 114728 h 549004"/>
                  <a:gd name="connsiteX5" fmla="*/ 230509 w 230509"/>
                  <a:gd name="connsiteY5" fmla="*/ 549004 h 549004"/>
                  <a:gd name="connsiteX6" fmla="*/ 230509 w 230509"/>
                  <a:gd name="connsiteY6" fmla="*/ 549004 h 549004"/>
                  <a:gd name="connsiteX0" fmla="*/ 0 w 239847"/>
                  <a:gd name="connsiteY0" fmla="*/ 372476 h 549004"/>
                  <a:gd name="connsiteX1" fmla="*/ 10391 w 239847"/>
                  <a:gd name="connsiteY1" fmla="*/ 114728 h 549004"/>
                  <a:gd name="connsiteX2" fmla="*/ 125119 w 239847"/>
                  <a:gd name="connsiteY2" fmla="*/ 0 h 549004"/>
                  <a:gd name="connsiteX3" fmla="*/ 125119 w 239847"/>
                  <a:gd name="connsiteY3" fmla="*/ 0 h 549004"/>
                  <a:gd name="connsiteX4" fmla="*/ 239847 w 239847"/>
                  <a:gd name="connsiteY4" fmla="*/ 114728 h 549004"/>
                  <a:gd name="connsiteX5" fmla="*/ 239847 w 239847"/>
                  <a:gd name="connsiteY5" fmla="*/ 549004 h 549004"/>
                  <a:gd name="connsiteX6" fmla="*/ 239847 w 239847"/>
                  <a:gd name="connsiteY6" fmla="*/ 549004 h 5490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39847" h="549004">
                    <a:moveTo>
                      <a:pt x="0" y="372476"/>
                    </a:moveTo>
                    <a:lnTo>
                      <a:pt x="10391" y="114728"/>
                    </a:lnTo>
                    <a:cubicBezTo>
                      <a:pt x="10391" y="51365"/>
                      <a:pt x="61756" y="0"/>
                      <a:pt x="125119" y="0"/>
                    </a:cubicBezTo>
                    <a:lnTo>
                      <a:pt x="125119" y="0"/>
                    </a:lnTo>
                    <a:cubicBezTo>
                      <a:pt x="188482" y="0"/>
                      <a:pt x="239847" y="51365"/>
                      <a:pt x="239847" y="114728"/>
                    </a:cubicBezTo>
                    <a:lnTo>
                      <a:pt x="239847" y="549004"/>
                    </a:lnTo>
                    <a:lnTo>
                      <a:pt x="239847" y="549004"/>
                    </a:lnTo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grpSp>
            <p:nvGrpSpPr>
              <p:cNvPr id="885" name="グループ化 884"/>
              <p:cNvGrpSpPr/>
              <p:nvPr/>
            </p:nvGrpSpPr>
            <p:grpSpPr>
              <a:xfrm rot="694925">
                <a:off x="5330271" y="3061672"/>
                <a:ext cx="277701" cy="581899"/>
                <a:chOff x="4894816" y="452354"/>
                <a:chExt cx="2804204" cy="5875979"/>
              </a:xfrm>
            </p:grpSpPr>
            <p:sp>
              <p:nvSpPr>
                <p:cNvPr id="894" name="角丸四角形 893"/>
                <p:cNvSpPr/>
                <p:nvPr/>
              </p:nvSpPr>
              <p:spPr bwMode="auto">
                <a:xfrm rot="15117051">
                  <a:off x="4002264" y="3207791"/>
                  <a:ext cx="2768438" cy="89786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  <a:extLst/>
              </p:spPr>
              <p:txBody>
                <a:bodyPr wrap="square" rtlCol="0" anchor="ctr"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895" name="フリーフォーム 894"/>
                <p:cNvSpPr/>
                <p:nvPr/>
              </p:nvSpPr>
              <p:spPr bwMode="auto">
                <a:xfrm rot="15117051">
                  <a:off x="3941188" y="3399779"/>
                  <a:ext cx="2741582" cy="622121"/>
                </a:xfrm>
                <a:custGeom>
                  <a:avLst/>
                  <a:gdLst>
                    <a:gd name="connsiteX0" fmla="*/ 2725306 w 2760587"/>
                    <a:gd name="connsiteY0" fmla="*/ 623681 h 642744"/>
                    <a:gd name="connsiteX1" fmla="*/ 2714959 w 2760587"/>
                    <a:gd name="connsiteY1" fmla="*/ 642744 h 642744"/>
                    <a:gd name="connsiteX2" fmla="*/ 2722811 w 2760587"/>
                    <a:gd name="connsiteY2" fmla="*/ 564856 h 642744"/>
                    <a:gd name="connsiteX3" fmla="*/ 2722812 w 2760587"/>
                    <a:gd name="connsiteY3" fmla="*/ 564857 h 642744"/>
                    <a:gd name="connsiteX4" fmla="*/ 2273877 w 2760587"/>
                    <a:gd name="connsiteY4" fmla="*/ 115921 h 642744"/>
                    <a:gd name="connsiteX5" fmla="*/ 403308 w 2760587"/>
                    <a:gd name="connsiteY5" fmla="*/ 115921 h 642744"/>
                    <a:gd name="connsiteX6" fmla="*/ 31044 w 2760587"/>
                    <a:gd name="connsiteY6" fmla="*/ 313853 h 642744"/>
                    <a:gd name="connsiteX7" fmla="*/ 0 w 2760587"/>
                    <a:gd name="connsiteY7" fmla="*/ 371047 h 642744"/>
                    <a:gd name="connsiteX8" fmla="*/ 1269 w 2760587"/>
                    <a:gd name="connsiteY8" fmla="*/ 358459 h 642744"/>
                    <a:gd name="connsiteX9" fmla="*/ 441083 w 2760587"/>
                    <a:gd name="connsiteY9" fmla="*/ 0 h 642744"/>
                    <a:gd name="connsiteX10" fmla="*/ 2311652 w 2760587"/>
                    <a:gd name="connsiteY10" fmla="*/ 0 h 642744"/>
                    <a:gd name="connsiteX11" fmla="*/ 2760587 w 2760587"/>
                    <a:gd name="connsiteY11" fmla="*/ 448935 h 642744"/>
                    <a:gd name="connsiteX12" fmla="*/ 2760586 w 2760587"/>
                    <a:gd name="connsiteY12" fmla="*/ 448935 h 642744"/>
                    <a:gd name="connsiteX13" fmla="*/ 2725306 w 2760587"/>
                    <a:gd name="connsiteY13" fmla="*/ 623681 h 6427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2760587" h="642744">
                      <a:moveTo>
                        <a:pt x="2725306" y="623681"/>
                      </a:moveTo>
                      <a:lnTo>
                        <a:pt x="2714959" y="642744"/>
                      </a:lnTo>
                      <a:lnTo>
                        <a:pt x="2722811" y="564856"/>
                      </a:lnTo>
                      <a:lnTo>
                        <a:pt x="2722812" y="564857"/>
                      </a:lnTo>
                      <a:cubicBezTo>
                        <a:pt x="2722812" y="316916"/>
                        <a:pt x="2521817" y="115922"/>
                        <a:pt x="2273877" y="115921"/>
                      </a:cubicBezTo>
                      <a:lnTo>
                        <a:pt x="403308" y="115921"/>
                      </a:lnTo>
                      <a:cubicBezTo>
                        <a:pt x="248345" y="115921"/>
                        <a:pt x="111721" y="194435"/>
                        <a:pt x="31044" y="313853"/>
                      </a:cubicBezTo>
                      <a:lnTo>
                        <a:pt x="0" y="371047"/>
                      </a:lnTo>
                      <a:lnTo>
                        <a:pt x="1269" y="358459"/>
                      </a:lnTo>
                      <a:cubicBezTo>
                        <a:pt x="43130" y="153887"/>
                        <a:pt x="224136" y="0"/>
                        <a:pt x="441083" y="0"/>
                      </a:cubicBezTo>
                      <a:lnTo>
                        <a:pt x="2311652" y="0"/>
                      </a:lnTo>
                      <a:cubicBezTo>
                        <a:pt x="2559592" y="0"/>
                        <a:pt x="2760587" y="200995"/>
                        <a:pt x="2760587" y="448935"/>
                      </a:cubicBezTo>
                      <a:lnTo>
                        <a:pt x="2760586" y="448935"/>
                      </a:lnTo>
                      <a:cubicBezTo>
                        <a:pt x="2760586" y="510920"/>
                        <a:pt x="2748024" y="569971"/>
                        <a:pt x="2725306" y="623681"/>
                      </a:cubicBezTo>
                      <a:close/>
                    </a:path>
                  </a:pathLst>
                </a:cu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grpSp>
              <p:nvGrpSpPr>
                <p:cNvPr id="896" name="グループ化 895"/>
                <p:cNvGrpSpPr/>
                <p:nvPr/>
              </p:nvGrpSpPr>
              <p:grpSpPr>
                <a:xfrm>
                  <a:off x="4894816" y="1103854"/>
                  <a:ext cx="1669192" cy="2988330"/>
                  <a:chOff x="2105674" y="525248"/>
                  <a:chExt cx="1669192" cy="2988330"/>
                </a:xfrm>
              </p:grpSpPr>
              <p:sp>
                <p:nvSpPr>
                  <p:cNvPr id="902" name="フリーフォーム 901"/>
                  <p:cNvSpPr/>
                  <p:nvPr/>
                </p:nvSpPr>
                <p:spPr bwMode="auto">
                  <a:xfrm rot="14603525">
                    <a:off x="1450042" y="1188755"/>
                    <a:ext cx="2980455" cy="1669192"/>
                  </a:xfrm>
                  <a:custGeom>
                    <a:avLst/>
                    <a:gdLst>
                      <a:gd name="connsiteX0" fmla="*/ 798882 w 825245"/>
                      <a:gd name="connsiteY0" fmla="*/ 353213 h 506869"/>
                      <a:gd name="connsiteX1" fmla="*/ 825245 w 825245"/>
                      <a:gd name="connsiteY1" fmla="*/ 416859 h 506869"/>
                      <a:gd name="connsiteX2" fmla="*/ 735235 w 825245"/>
                      <a:gd name="connsiteY2" fmla="*/ 506869 h 506869"/>
                      <a:gd name="connsiteX3" fmla="*/ 421248 w 825245"/>
                      <a:gd name="connsiteY3" fmla="*/ 506869 h 506869"/>
                      <a:gd name="connsiteX4" fmla="*/ 386212 w 825245"/>
                      <a:gd name="connsiteY4" fmla="*/ 499795 h 506869"/>
                      <a:gd name="connsiteX5" fmla="*/ 385477 w 825245"/>
                      <a:gd name="connsiteY5" fmla="*/ 499300 h 506869"/>
                      <a:gd name="connsiteX6" fmla="*/ 381172 w 825245"/>
                      <a:gd name="connsiteY6" fmla="*/ 498462 h 506869"/>
                      <a:gd name="connsiteX7" fmla="*/ 351396 w 825245"/>
                      <a:gd name="connsiteY7" fmla="*/ 478689 h 506869"/>
                      <a:gd name="connsiteX8" fmla="*/ 26363 w 825245"/>
                      <a:gd name="connsiteY8" fmla="*/ 153657 h 506869"/>
                      <a:gd name="connsiteX9" fmla="*/ 26363 w 825245"/>
                      <a:gd name="connsiteY9" fmla="*/ 26363 h 506869"/>
                      <a:gd name="connsiteX10" fmla="*/ 153656 w 825245"/>
                      <a:gd name="connsiteY10" fmla="*/ 26363 h 506869"/>
                      <a:gd name="connsiteX11" fmla="*/ 454142 w 825245"/>
                      <a:gd name="connsiteY11" fmla="*/ 326849 h 506869"/>
                      <a:gd name="connsiteX12" fmla="*/ 735235 w 825245"/>
                      <a:gd name="connsiteY12" fmla="*/ 326849 h 506869"/>
                      <a:gd name="connsiteX13" fmla="*/ 798882 w 825245"/>
                      <a:gd name="connsiteY13" fmla="*/ 353213 h 5068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825245" h="506869">
                        <a:moveTo>
                          <a:pt x="798882" y="353213"/>
                        </a:moveTo>
                        <a:cubicBezTo>
                          <a:pt x="815170" y="369501"/>
                          <a:pt x="825245" y="392004"/>
                          <a:pt x="825245" y="416859"/>
                        </a:cubicBezTo>
                        <a:cubicBezTo>
                          <a:pt x="825245" y="466570"/>
                          <a:pt x="784946" y="506869"/>
                          <a:pt x="735235" y="506869"/>
                        </a:cubicBezTo>
                        <a:lnTo>
                          <a:pt x="421248" y="506869"/>
                        </a:lnTo>
                        <a:cubicBezTo>
                          <a:pt x="408820" y="506869"/>
                          <a:pt x="396981" y="504350"/>
                          <a:pt x="386212" y="499795"/>
                        </a:cubicBezTo>
                        <a:lnTo>
                          <a:pt x="385477" y="499300"/>
                        </a:lnTo>
                        <a:lnTo>
                          <a:pt x="381172" y="498462"/>
                        </a:lnTo>
                        <a:cubicBezTo>
                          <a:pt x="370336" y="494068"/>
                          <a:pt x="360183" y="487477"/>
                          <a:pt x="351396" y="478689"/>
                        </a:cubicBezTo>
                        <a:lnTo>
                          <a:pt x="26363" y="153657"/>
                        </a:lnTo>
                        <a:cubicBezTo>
                          <a:pt x="-8788" y="118506"/>
                          <a:pt x="-8788" y="61514"/>
                          <a:pt x="26363" y="26363"/>
                        </a:cubicBezTo>
                        <a:cubicBezTo>
                          <a:pt x="61514" y="-8788"/>
                          <a:pt x="118505" y="-8788"/>
                          <a:pt x="153656" y="26363"/>
                        </a:cubicBezTo>
                        <a:lnTo>
                          <a:pt x="454142" y="326849"/>
                        </a:lnTo>
                        <a:lnTo>
                          <a:pt x="735235" y="326849"/>
                        </a:lnTo>
                        <a:cubicBezTo>
                          <a:pt x="760090" y="326849"/>
                          <a:pt x="782593" y="336924"/>
                          <a:pt x="798882" y="353213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40000"/>
                      <a:lumOff val="6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  <a:ex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903" name="フリーフォーム 902"/>
                  <p:cNvSpPr/>
                  <p:nvPr/>
                </p:nvSpPr>
                <p:spPr bwMode="auto">
                  <a:xfrm rot="17105215">
                    <a:off x="1306817" y="1543522"/>
                    <a:ext cx="2928510" cy="891961"/>
                  </a:xfrm>
                  <a:custGeom>
                    <a:avLst/>
                    <a:gdLst>
                      <a:gd name="connsiteX0" fmla="*/ 2814373 w 2814373"/>
                      <a:gd name="connsiteY0" fmla="*/ 57218 h 940092"/>
                      <a:gd name="connsiteX1" fmla="*/ 2788645 w 2814373"/>
                      <a:gd name="connsiteY1" fmla="*/ 54817 h 940092"/>
                      <a:gd name="connsiteX2" fmla="*/ 2547991 w 2814373"/>
                      <a:gd name="connsiteY2" fmla="*/ 151894 h 940092"/>
                      <a:gd name="connsiteX3" fmla="*/ 1796453 w 2814373"/>
                      <a:gd name="connsiteY3" fmla="*/ 883805 h 940092"/>
                      <a:gd name="connsiteX4" fmla="*/ 189680 w 2814373"/>
                      <a:gd name="connsiteY4" fmla="*/ 883805 h 940092"/>
                      <a:gd name="connsiteX5" fmla="*/ 57207 w 2814373"/>
                      <a:gd name="connsiteY5" fmla="*/ 909852 h 940092"/>
                      <a:gd name="connsiteX6" fmla="*/ 0 w 2814373"/>
                      <a:gd name="connsiteY6" fmla="*/ 940092 h 940092"/>
                      <a:gd name="connsiteX7" fmla="*/ 15972 w 2814373"/>
                      <a:gd name="connsiteY7" fmla="*/ 910665 h 940092"/>
                      <a:gd name="connsiteX8" fmla="*/ 272647 w 2814373"/>
                      <a:gd name="connsiteY8" fmla="*/ 774193 h 940092"/>
                      <a:gd name="connsiteX9" fmla="*/ 1734026 w 2814373"/>
                      <a:gd name="connsiteY9" fmla="*/ 774192 h 940092"/>
                      <a:gd name="connsiteX10" fmla="*/ 2417559 w 2814373"/>
                      <a:gd name="connsiteY10" fmla="*/ 90660 h 940092"/>
                      <a:gd name="connsiteX11" fmla="*/ 2636437 w 2814373"/>
                      <a:gd name="connsiteY11" fmla="*/ 0 h 940092"/>
                      <a:gd name="connsiteX12" fmla="*/ 2806757 w 2814373"/>
                      <a:gd name="connsiteY12" fmla="*/ 50997 h 94009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2814373" h="940092">
                        <a:moveTo>
                          <a:pt x="2814373" y="57218"/>
                        </a:moveTo>
                        <a:lnTo>
                          <a:pt x="2788645" y="54817"/>
                        </a:lnTo>
                        <a:cubicBezTo>
                          <a:pt x="2701544" y="54817"/>
                          <a:pt x="2614447" y="87177"/>
                          <a:pt x="2547991" y="151894"/>
                        </a:cubicBezTo>
                        <a:lnTo>
                          <a:pt x="1796453" y="883805"/>
                        </a:lnTo>
                        <a:lnTo>
                          <a:pt x="189680" y="883805"/>
                        </a:lnTo>
                        <a:cubicBezTo>
                          <a:pt x="142690" y="883806"/>
                          <a:pt x="97924" y="893080"/>
                          <a:pt x="57207" y="909852"/>
                        </a:cubicBezTo>
                        <a:lnTo>
                          <a:pt x="0" y="940092"/>
                        </a:lnTo>
                        <a:lnTo>
                          <a:pt x="15972" y="910665"/>
                        </a:lnTo>
                        <a:cubicBezTo>
                          <a:pt x="71599" y="828328"/>
                          <a:pt x="165801" y="774193"/>
                          <a:pt x="272647" y="774193"/>
                        </a:cubicBezTo>
                        <a:lnTo>
                          <a:pt x="1734026" y="774192"/>
                        </a:lnTo>
                        <a:lnTo>
                          <a:pt x="2417559" y="90660"/>
                        </a:lnTo>
                        <a:cubicBezTo>
                          <a:pt x="2478002" y="30221"/>
                          <a:pt x="2557218" y="0"/>
                          <a:pt x="2636437" y="0"/>
                        </a:cubicBezTo>
                        <a:cubicBezTo>
                          <a:pt x="2695852" y="0"/>
                          <a:pt x="2755264" y="17000"/>
                          <a:pt x="2806757" y="50997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60000"/>
                      <a:lumOff val="4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</p:grpSp>
            <p:sp>
              <p:nvSpPr>
                <p:cNvPr id="897" name="フリーフォーム 896"/>
                <p:cNvSpPr/>
                <p:nvPr/>
              </p:nvSpPr>
              <p:spPr bwMode="auto">
                <a:xfrm rot="14603525">
                  <a:off x="4579736" y="1188755"/>
                  <a:ext cx="2980455" cy="1669192"/>
                </a:xfrm>
                <a:custGeom>
                  <a:avLst/>
                  <a:gdLst>
                    <a:gd name="connsiteX0" fmla="*/ 798882 w 825245"/>
                    <a:gd name="connsiteY0" fmla="*/ 353213 h 506869"/>
                    <a:gd name="connsiteX1" fmla="*/ 825245 w 825245"/>
                    <a:gd name="connsiteY1" fmla="*/ 416859 h 506869"/>
                    <a:gd name="connsiteX2" fmla="*/ 735235 w 825245"/>
                    <a:gd name="connsiteY2" fmla="*/ 506869 h 506869"/>
                    <a:gd name="connsiteX3" fmla="*/ 421248 w 825245"/>
                    <a:gd name="connsiteY3" fmla="*/ 506869 h 506869"/>
                    <a:gd name="connsiteX4" fmla="*/ 386212 w 825245"/>
                    <a:gd name="connsiteY4" fmla="*/ 499795 h 506869"/>
                    <a:gd name="connsiteX5" fmla="*/ 385477 w 825245"/>
                    <a:gd name="connsiteY5" fmla="*/ 499300 h 506869"/>
                    <a:gd name="connsiteX6" fmla="*/ 381172 w 825245"/>
                    <a:gd name="connsiteY6" fmla="*/ 498462 h 506869"/>
                    <a:gd name="connsiteX7" fmla="*/ 351396 w 825245"/>
                    <a:gd name="connsiteY7" fmla="*/ 478689 h 506869"/>
                    <a:gd name="connsiteX8" fmla="*/ 26363 w 825245"/>
                    <a:gd name="connsiteY8" fmla="*/ 153657 h 506869"/>
                    <a:gd name="connsiteX9" fmla="*/ 26363 w 825245"/>
                    <a:gd name="connsiteY9" fmla="*/ 26363 h 506869"/>
                    <a:gd name="connsiteX10" fmla="*/ 153656 w 825245"/>
                    <a:gd name="connsiteY10" fmla="*/ 26363 h 506869"/>
                    <a:gd name="connsiteX11" fmla="*/ 454142 w 825245"/>
                    <a:gd name="connsiteY11" fmla="*/ 326849 h 506869"/>
                    <a:gd name="connsiteX12" fmla="*/ 735235 w 825245"/>
                    <a:gd name="connsiteY12" fmla="*/ 326849 h 506869"/>
                    <a:gd name="connsiteX13" fmla="*/ 798882 w 825245"/>
                    <a:gd name="connsiteY13" fmla="*/ 353213 h 5068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825245" h="506869">
                      <a:moveTo>
                        <a:pt x="798882" y="353213"/>
                      </a:moveTo>
                      <a:cubicBezTo>
                        <a:pt x="815170" y="369501"/>
                        <a:pt x="825245" y="392004"/>
                        <a:pt x="825245" y="416859"/>
                      </a:cubicBezTo>
                      <a:cubicBezTo>
                        <a:pt x="825245" y="466570"/>
                        <a:pt x="784946" y="506869"/>
                        <a:pt x="735235" y="506869"/>
                      </a:cubicBezTo>
                      <a:lnTo>
                        <a:pt x="421248" y="506869"/>
                      </a:lnTo>
                      <a:cubicBezTo>
                        <a:pt x="408820" y="506869"/>
                        <a:pt x="396981" y="504350"/>
                        <a:pt x="386212" y="499795"/>
                      </a:cubicBezTo>
                      <a:lnTo>
                        <a:pt x="385477" y="499300"/>
                      </a:lnTo>
                      <a:lnTo>
                        <a:pt x="381172" y="498462"/>
                      </a:lnTo>
                      <a:cubicBezTo>
                        <a:pt x="370336" y="494068"/>
                        <a:pt x="360183" y="487477"/>
                        <a:pt x="351396" y="478689"/>
                      </a:cubicBezTo>
                      <a:lnTo>
                        <a:pt x="26363" y="153657"/>
                      </a:lnTo>
                      <a:cubicBezTo>
                        <a:pt x="-8788" y="118506"/>
                        <a:pt x="-8788" y="61514"/>
                        <a:pt x="26363" y="26363"/>
                      </a:cubicBezTo>
                      <a:cubicBezTo>
                        <a:pt x="61514" y="-8788"/>
                        <a:pt x="118505" y="-8788"/>
                        <a:pt x="153656" y="26363"/>
                      </a:cubicBezTo>
                      <a:lnTo>
                        <a:pt x="454142" y="326849"/>
                      </a:lnTo>
                      <a:lnTo>
                        <a:pt x="735235" y="326849"/>
                      </a:lnTo>
                      <a:cubicBezTo>
                        <a:pt x="760090" y="326849"/>
                        <a:pt x="782593" y="336924"/>
                        <a:pt x="798882" y="353213"/>
                      </a:cubicBezTo>
                      <a:close/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  <a:extLst/>
              </p:spPr>
              <p:txBody>
                <a:bodyPr wrap="square" rtlCol="0" anchor="ctr"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898" name="フリーフォーム 897"/>
                <p:cNvSpPr/>
                <p:nvPr/>
              </p:nvSpPr>
              <p:spPr bwMode="auto">
                <a:xfrm rot="17105215">
                  <a:off x="4436511" y="1543522"/>
                  <a:ext cx="2928510" cy="891961"/>
                </a:xfrm>
                <a:custGeom>
                  <a:avLst/>
                  <a:gdLst>
                    <a:gd name="connsiteX0" fmla="*/ 2814373 w 2814373"/>
                    <a:gd name="connsiteY0" fmla="*/ 57218 h 940092"/>
                    <a:gd name="connsiteX1" fmla="*/ 2788645 w 2814373"/>
                    <a:gd name="connsiteY1" fmla="*/ 54817 h 940092"/>
                    <a:gd name="connsiteX2" fmla="*/ 2547991 w 2814373"/>
                    <a:gd name="connsiteY2" fmla="*/ 151894 h 940092"/>
                    <a:gd name="connsiteX3" fmla="*/ 1796453 w 2814373"/>
                    <a:gd name="connsiteY3" fmla="*/ 883805 h 940092"/>
                    <a:gd name="connsiteX4" fmla="*/ 189680 w 2814373"/>
                    <a:gd name="connsiteY4" fmla="*/ 883805 h 940092"/>
                    <a:gd name="connsiteX5" fmla="*/ 57207 w 2814373"/>
                    <a:gd name="connsiteY5" fmla="*/ 909852 h 940092"/>
                    <a:gd name="connsiteX6" fmla="*/ 0 w 2814373"/>
                    <a:gd name="connsiteY6" fmla="*/ 940092 h 940092"/>
                    <a:gd name="connsiteX7" fmla="*/ 15972 w 2814373"/>
                    <a:gd name="connsiteY7" fmla="*/ 910665 h 940092"/>
                    <a:gd name="connsiteX8" fmla="*/ 272647 w 2814373"/>
                    <a:gd name="connsiteY8" fmla="*/ 774193 h 940092"/>
                    <a:gd name="connsiteX9" fmla="*/ 1734026 w 2814373"/>
                    <a:gd name="connsiteY9" fmla="*/ 774192 h 940092"/>
                    <a:gd name="connsiteX10" fmla="*/ 2417559 w 2814373"/>
                    <a:gd name="connsiteY10" fmla="*/ 90660 h 940092"/>
                    <a:gd name="connsiteX11" fmla="*/ 2636437 w 2814373"/>
                    <a:gd name="connsiteY11" fmla="*/ 0 h 940092"/>
                    <a:gd name="connsiteX12" fmla="*/ 2806757 w 2814373"/>
                    <a:gd name="connsiteY12" fmla="*/ 50997 h 9400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2814373" h="940092">
                      <a:moveTo>
                        <a:pt x="2814373" y="57218"/>
                      </a:moveTo>
                      <a:lnTo>
                        <a:pt x="2788645" y="54817"/>
                      </a:lnTo>
                      <a:cubicBezTo>
                        <a:pt x="2701544" y="54817"/>
                        <a:pt x="2614447" y="87177"/>
                        <a:pt x="2547991" y="151894"/>
                      </a:cubicBezTo>
                      <a:lnTo>
                        <a:pt x="1796453" y="883805"/>
                      </a:lnTo>
                      <a:lnTo>
                        <a:pt x="189680" y="883805"/>
                      </a:lnTo>
                      <a:cubicBezTo>
                        <a:pt x="142690" y="883806"/>
                        <a:pt x="97924" y="893080"/>
                        <a:pt x="57207" y="909852"/>
                      </a:cubicBezTo>
                      <a:lnTo>
                        <a:pt x="0" y="940092"/>
                      </a:lnTo>
                      <a:lnTo>
                        <a:pt x="15972" y="910665"/>
                      </a:lnTo>
                      <a:cubicBezTo>
                        <a:pt x="71599" y="828328"/>
                        <a:pt x="165801" y="774193"/>
                        <a:pt x="272647" y="774193"/>
                      </a:cubicBezTo>
                      <a:lnTo>
                        <a:pt x="1734026" y="774192"/>
                      </a:lnTo>
                      <a:lnTo>
                        <a:pt x="2417559" y="90660"/>
                      </a:lnTo>
                      <a:cubicBezTo>
                        <a:pt x="2478002" y="30221"/>
                        <a:pt x="2557218" y="0"/>
                        <a:pt x="2636437" y="0"/>
                      </a:cubicBezTo>
                      <a:cubicBezTo>
                        <a:pt x="2695852" y="0"/>
                        <a:pt x="2755264" y="17000"/>
                        <a:pt x="2806757" y="50997"/>
                      </a:cubicBezTo>
                      <a:close/>
                    </a:path>
                  </a:pathLst>
                </a:cu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899" name="フリーフォーム 898"/>
                <p:cNvSpPr/>
                <p:nvPr/>
              </p:nvSpPr>
              <p:spPr bwMode="auto">
                <a:xfrm rot="17303525">
                  <a:off x="5011386" y="1247153"/>
                  <a:ext cx="2982868" cy="1393270"/>
                </a:xfrm>
                <a:custGeom>
                  <a:avLst/>
                  <a:gdLst>
                    <a:gd name="connsiteX0" fmla="*/ 777371 w 867381"/>
                    <a:gd name="connsiteY0" fmla="*/ 0 h 405146"/>
                    <a:gd name="connsiteX1" fmla="*/ 841018 w 867381"/>
                    <a:gd name="connsiteY1" fmla="*/ 26363 h 405146"/>
                    <a:gd name="connsiteX2" fmla="*/ 841018 w 867381"/>
                    <a:gd name="connsiteY2" fmla="*/ 153656 h 405146"/>
                    <a:gd name="connsiteX3" fmla="*/ 618995 w 867381"/>
                    <a:gd name="connsiteY3" fmla="*/ 375679 h 405146"/>
                    <a:gd name="connsiteX4" fmla="*/ 589219 w 867381"/>
                    <a:gd name="connsiteY4" fmla="*/ 395451 h 405146"/>
                    <a:gd name="connsiteX5" fmla="*/ 588349 w 867381"/>
                    <a:gd name="connsiteY5" fmla="*/ 395621 h 405146"/>
                    <a:gd name="connsiteX6" fmla="*/ 584712 w 867381"/>
                    <a:gd name="connsiteY6" fmla="*/ 398073 h 405146"/>
                    <a:gd name="connsiteX7" fmla="*/ 549676 w 867381"/>
                    <a:gd name="connsiteY7" fmla="*/ 405146 h 405146"/>
                    <a:gd name="connsiteX8" fmla="*/ 90010 w 867381"/>
                    <a:gd name="connsiteY8" fmla="*/ 405146 h 405146"/>
                    <a:gd name="connsiteX9" fmla="*/ 0 w 867381"/>
                    <a:gd name="connsiteY9" fmla="*/ 315136 h 405146"/>
                    <a:gd name="connsiteX10" fmla="*/ 90010 w 867381"/>
                    <a:gd name="connsiteY10" fmla="*/ 225126 h 405146"/>
                    <a:gd name="connsiteX11" fmla="*/ 514961 w 867381"/>
                    <a:gd name="connsiteY11" fmla="*/ 225126 h 405146"/>
                    <a:gd name="connsiteX12" fmla="*/ 713724 w 867381"/>
                    <a:gd name="connsiteY12" fmla="*/ 26363 h 405146"/>
                    <a:gd name="connsiteX13" fmla="*/ 777371 w 867381"/>
                    <a:gd name="connsiteY13" fmla="*/ 0 h 4051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867381" h="405146">
                      <a:moveTo>
                        <a:pt x="777371" y="0"/>
                      </a:moveTo>
                      <a:cubicBezTo>
                        <a:pt x="800407" y="0"/>
                        <a:pt x="823442" y="8788"/>
                        <a:pt x="841018" y="26363"/>
                      </a:cubicBezTo>
                      <a:cubicBezTo>
                        <a:pt x="876169" y="61514"/>
                        <a:pt x="876169" y="118505"/>
                        <a:pt x="841018" y="153656"/>
                      </a:cubicBezTo>
                      <a:lnTo>
                        <a:pt x="618995" y="375679"/>
                      </a:lnTo>
                      <a:cubicBezTo>
                        <a:pt x="610207" y="384467"/>
                        <a:pt x="600055" y="391057"/>
                        <a:pt x="589219" y="395451"/>
                      </a:cubicBezTo>
                      <a:lnTo>
                        <a:pt x="588349" y="395621"/>
                      </a:lnTo>
                      <a:lnTo>
                        <a:pt x="584712" y="398073"/>
                      </a:lnTo>
                      <a:cubicBezTo>
                        <a:pt x="573943" y="402627"/>
                        <a:pt x="562104" y="405146"/>
                        <a:pt x="549676" y="405146"/>
                      </a:cubicBezTo>
                      <a:lnTo>
                        <a:pt x="90010" y="405146"/>
                      </a:lnTo>
                      <a:cubicBezTo>
                        <a:pt x="40299" y="405146"/>
                        <a:pt x="0" y="364847"/>
                        <a:pt x="0" y="315136"/>
                      </a:cubicBezTo>
                      <a:cubicBezTo>
                        <a:pt x="0" y="265425"/>
                        <a:pt x="40299" y="225126"/>
                        <a:pt x="90010" y="225126"/>
                      </a:cubicBezTo>
                      <a:lnTo>
                        <a:pt x="514961" y="225126"/>
                      </a:lnTo>
                      <a:lnTo>
                        <a:pt x="713724" y="26363"/>
                      </a:lnTo>
                      <a:cubicBezTo>
                        <a:pt x="731300" y="8788"/>
                        <a:pt x="754335" y="0"/>
                        <a:pt x="777371" y="0"/>
                      </a:cubicBezTo>
                      <a:close/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  <a:extLst/>
              </p:spPr>
              <p:txBody>
                <a:bodyPr wrap="square" rtlCol="0" anchor="ctr"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900" name="フリーフォーム 899"/>
                <p:cNvSpPr/>
                <p:nvPr/>
              </p:nvSpPr>
              <p:spPr bwMode="auto">
                <a:xfrm rot="17303525">
                  <a:off x="4929454" y="1447997"/>
                  <a:ext cx="2814373" cy="940092"/>
                </a:xfrm>
                <a:custGeom>
                  <a:avLst/>
                  <a:gdLst>
                    <a:gd name="connsiteX0" fmla="*/ 2814373 w 2814373"/>
                    <a:gd name="connsiteY0" fmla="*/ 57218 h 940092"/>
                    <a:gd name="connsiteX1" fmla="*/ 2788645 w 2814373"/>
                    <a:gd name="connsiteY1" fmla="*/ 54817 h 940092"/>
                    <a:gd name="connsiteX2" fmla="*/ 2547991 w 2814373"/>
                    <a:gd name="connsiteY2" fmla="*/ 151894 h 940092"/>
                    <a:gd name="connsiteX3" fmla="*/ 1796453 w 2814373"/>
                    <a:gd name="connsiteY3" fmla="*/ 883805 h 940092"/>
                    <a:gd name="connsiteX4" fmla="*/ 189680 w 2814373"/>
                    <a:gd name="connsiteY4" fmla="*/ 883805 h 940092"/>
                    <a:gd name="connsiteX5" fmla="*/ 57207 w 2814373"/>
                    <a:gd name="connsiteY5" fmla="*/ 909852 h 940092"/>
                    <a:gd name="connsiteX6" fmla="*/ 0 w 2814373"/>
                    <a:gd name="connsiteY6" fmla="*/ 940092 h 940092"/>
                    <a:gd name="connsiteX7" fmla="*/ 15972 w 2814373"/>
                    <a:gd name="connsiteY7" fmla="*/ 910665 h 940092"/>
                    <a:gd name="connsiteX8" fmla="*/ 272647 w 2814373"/>
                    <a:gd name="connsiteY8" fmla="*/ 774193 h 940092"/>
                    <a:gd name="connsiteX9" fmla="*/ 1734026 w 2814373"/>
                    <a:gd name="connsiteY9" fmla="*/ 774192 h 940092"/>
                    <a:gd name="connsiteX10" fmla="*/ 2417559 w 2814373"/>
                    <a:gd name="connsiteY10" fmla="*/ 90660 h 940092"/>
                    <a:gd name="connsiteX11" fmla="*/ 2636437 w 2814373"/>
                    <a:gd name="connsiteY11" fmla="*/ 0 h 940092"/>
                    <a:gd name="connsiteX12" fmla="*/ 2806757 w 2814373"/>
                    <a:gd name="connsiteY12" fmla="*/ 50997 h 9400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2814373" h="940092">
                      <a:moveTo>
                        <a:pt x="2814373" y="57218"/>
                      </a:moveTo>
                      <a:lnTo>
                        <a:pt x="2788645" y="54817"/>
                      </a:lnTo>
                      <a:cubicBezTo>
                        <a:pt x="2701544" y="54817"/>
                        <a:pt x="2614447" y="87177"/>
                        <a:pt x="2547991" y="151894"/>
                      </a:cubicBezTo>
                      <a:lnTo>
                        <a:pt x="1796453" y="883805"/>
                      </a:lnTo>
                      <a:lnTo>
                        <a:pt x="189680" y="883805"/>
                      </a:lnTo>
                      <a:cubicBezTo>
                        <a:pt x="142690" y="883806"/>
                        <a:pt x="97924" y="893080"/>
                        <a:pt x="57207" y="909852"/>
                      </a:cubicBezTo>
                      <a:lnTo>
                        <a:pt x="0" y="940092"/>
                      </a:lnTo>
                      <a:lnTo>
                        <a:pt x="15972" y="910665"/>
                      </a:lnTo>
                      <a:cubicBezTo>
                        <a:pt x="71599" y="828328"/>
                        <a:pt x="165801" y="774193"/>
                        <a:pt x="272647" y="774193"/>
                      </a:cubicBezTo>
                      <a:lnTo>
                        <a:pt x="1734026" y="774192"/>
                      </a:lnTo>
                      <a:lnTo>
                        <a:pt x="2417559" y="90660"/>
                      </a:lnTo>
                      <a:cubicBezTo>
                        <a:pt x="2478002" y="30221"/>
                        <a:pt x="2557218" y="0"/>
                        <a:pt x="2636437" y="0"/>
                      </a:cubicBezTo>
                      <a:cubicBezTo>
                        <a:pt x="2695852" y="0"/>
                        <a:pt x="2755264" y="17000"/>
                        <a:pt x="2806757" y="50997"/>
                      </a:cubicBezTo>
                      <a:close/>
                    </a:path>
                  </a:pathLst>
                </a:cu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901" name="フリーフォーム 900"/>
                <p:cNvSpPr/>
                <p:nvPr/>
              </p:nvSpPr>
              <p:spPr bwMode="auto">
                <a:xfrm rot="17303525">
                  <a:off x="3680847" y="2310159"/>
                  <a:ext cx="5801414" cy="2234933"/>
                </a:xfrm>
                <a:custGeom>
                  <a:avLst/>
                  <a:gdLst>
                    <a:gd name="connsiteX0" fmla="*/ 354612 w 1653327"/>
                    <a:gd name="connsiteY0" fmla="*/ 0 h 691784"/>
                    <a:gd name="connsiteX1" fmla="*/ 864794 w 1653327"/>
                    <a:gd name="connsiteY1" fmla="*/ 0 h 691784"/>
                    <a:gd name="connsiteX2" fmla="*/ 1096839 w 1653327"/>
                    <a:gd name="connsiteY2" fmla="*/ 232045 h 691784"/>
                    <a:gd name="connsiteX3" fmla="*/ 1086336 w 1653327"/>
                    <a:gd name="connsiteY3" fmla="*/ 284070 h 691784"/>
                    <a:gd name="connsiteX4" fmla="*/ 1348884 w 1653327"/>
                    <a:gd name="connsiteY4" fmla="*/ 284070 h 691784"/>
                    <a:gd name="connsiteX5" fmla="*/ 1517753 w 1653327"/>
                    <a:gd name="connsiteY5" fmla="*/ 115201 h 691784"/>
                    <a:gd name="connsiteX6" fmla="*/ 1630067 w 1653327"/>
                    <a:gd name="connsiteY6" fmla="*/ 115201 h 691784"/>
                    <a:gd name="connsiteX7" fmla="*/ 1630066 w 1653327"/>
                    <a:gd name="connsiteY7" fmla="*/ 115201 h 691784"/>
                    <a:gd name="connsiteX8" fmla="*/ 1630066 w 1653327"/>
                    <a:gd name="connsiteY8" fmla="*/ 227515 h 691784"/>
                    <a:gd name="connsiteX9" fmla="*/ 1415468 w 1653327"/>
                    <a:gd name="connsiteY9" fmla="*/ 442112 h 691784"/>
                    <a:gd name="connsiteX10" fmla="*/ 1359311 w 1653327"/>
                    <a:gd name="connsiteY10" fmla="*/ 465373 h 691784"/>
                    <a:gd name="connsiteX11" fmla="*/ 1352721 w 1653327"/>
                    <a:gd name="connsiteY11" fmla="*/ 464090 h 691784"/>
                    <a:gd name="connsiteX12" fmla="*/ 893972 w 1653327"/>
                    <a:gd name="connsiteY12" fmla="*/ 464090 h 691784"/>
                    <a:gd name="connsiteX13" fmla="*/ 884255 w 1653327"/>
                    <a:gd name="connsiteY13" fmla="*/ 462128 h 691784"/>
                    <a:gd name="connsiteX14" fmla="*/ 864794 w 1653327"/>
                    <a:gd name="connsiteY14" fmla="*/ 464090 h 691784"/>
                    <a:gd name="connsiteX15" fmla="*/ 632351 w 1653327"/>
                    <a:gd name="connsiteY15" fmla="*/ 464090 h 691784"/>
                    <a:gd name="connsiteX16" fmla="*/ 575427 w 1653327"/>
                    <a:gd name="connsiteY16" fmla="*/ 691784 h 691784"/>
                    <a:gd name="connsiteX17" fmla="*/ 0 w 1653327"/>
                    <a:gd name="connsiteY17" fmla="*/ 691784 h 691784"/>
                    <a:gd name="connsiteX18" fmla="*/ 125759 w 1653327"/>
                    <a:gd name="connsiteY18" fmla="*/ 188750 h 691784"/>
                    <a:gd name="connsiteX19" fmla="*/ 131308 w 1653327"/>
                    <a:gd name="connsiteY19" fmla="*/ 188750 h 691784"/>
                    <a:gd name="connsiteX20" fmla="*/ 140802 w 1653327"/>
                    <a:gd name="connsiteY20" fmla="*/ 141723 h 691784"/>
                    <a:gd name="connsiteX21" fmla="*/ 354612 w 1653327"/>
                    <a:gd name="connsiteY21" fmla="*/ 0 h 691784"/>
                    <a:gd name="connsiteX0" fmla="*/ 354612 w 1653327"/>
                    <a:gd name="connsiteY0" fmla="*/ 0 h 691784"/>
                    <a:gd name="connsiteX1" fmla="*/ 864794 w 1653327"/>
                    <a:gd name="connsiteY1" fmla="*/ 0 h 691784"/>
                    <a:gd name="connsiteX2" fmla="*/ 1096839 w 1653327"/>
                    <a:gd name="connsiteY2" fmla="*/ 232045 h 691784"/>
                    <a:gd name="connsiteX3" fmla="*/ 1086336 w 1653327"/>
                    <a:gd name="connsiteY3" fmla="*/ 284070 h 691784"/>
                    <a:gd name="connsiteX4" fmla="*/ 1348884 w 1653327"/>
                    <a:gd name="connsiteY4" fmla="*/ 284070 h 691784"/>
                    <a:gd name="connsiteX5" fmla="*/ 1517753 w 1653327"/>
                    <a:gd name="connsiteY5" fmla="*/ 115201 h 691784"/>
                    <a:gd name="connsiteX6" fmla="*/ 1630067 w 1653327"/>
                    <a:gd name="connsiteY6" fmla="*/ 115201 h 691784"/>
                    <a:gd name="connsiteX7" fmla="*/ 1630066 w 1653327"/>
                    <a:gd name="connsiteY7" fmla="*/ 115201 h 691784"/>
                    <a:gd name="connsiteX8" fmla="*/ 1630066 w 1653327"/>
                    <a:gd name="connsiteY8" fmla="*/ 227515 h 691784"/>
                    <a:gd name="connsiteX9" fmla="*/ 1415468 w 1653327"/>
                    <a:gd name="connsiteY9" fmla="*/ 442112 h 691784"/>
                    <a:gd name="connsiteX10" fmla="*/ 1359311 w 1653327"/>
                    <a:gd name="connsiteY10" fmla="*/ 465373 h 691784"/>
                    <a:gd name="connsiteX11" fmla="*/ 1352721 w 1653327"/>
                    <a:gd name="connsiteY11" fmla="*/ 464090 h 691784"/>
                    <a:gd name="connsiteX12" fmla="*/ 893972 w 1653327"/>
                    <a:gd name="connsiteY12" fmla="*/ 464090 h 691784"/>
                    <a:gd name="connsiteX13" fmla="*/ 884255 w 1653327"/>
                    <a:gd name="connsiteY13" fmla="*/ 462128 h 691784"/>
                    <a:gd name="connsiteX14" fmla="*/ 864794 w 1653327"/>
                    <a:gd name="connsiteY14" fmla="*/ 464090 h 691784"/>
                    <a:gd name="connsiteX15" fmla="*/ 632351 w 1653327"/>
                    <a:gd name="connsiteY15" fmla="*/ 464090 h 691784"/>
                    <a:gd name="connsiteX16" fmla="*/ 575427 w 1653327"/>
                    <a:gd name="connsiteY16" fmla="*/ 691784 h 691784"/>
                    <a:gd name="connsiteX17" fmla="*/ 0 w 1653327"/>
                    <a:gd name="connsiteY17" fmla="*/ 691784 h 691784"/>
                    <a:gd name="connsiteX18" fmla="*/ 125759 w 1653327"/>
                    <a:gd name="connsiteY18" fmla="*/ 188750 h 691784"/>
                    <a:gd name="connsiteX19" fmla="*/ 140802 w 1653327"/>
                    <a:gd name="connsiteY19" fmla="*/ 141723 h 691784"/>
                    <a:gd name="connsiteX20" fmla="*/ 354612 w 1653327"/>
                    <a:gd name="connsiteY20" fmla="*/ 0 h 691784"/>
                    <a:gd name="connsiteX0" fmla="*/ 354612 w 1653327"/>
                    <a:gd name="connsiteY0" fmla="*/ 0 h 691784"/>
                    <a:gd name="connsiteX1" fmla="*/ 864794 w 1653327"/>
                    <a:gd name="connsiteY1" fmla="*/ 0 h 691784"/>
                    <a:gd name="connsiteX2" fmla="*/ 1096839 w 1653327"/>
                    <a:gd name="connsiteY2" fmla="*/ 232045 h 691784"/>
                    <a:gd name="connsiteX3" fmla="*/ 1348884 w 1653327"/>
                    <a:gd name="connsiteY3" fmla="*/ 284070 h 691784"/>
                    <a:gd name="connsiteX4" fmla="*/ 1517753 w 1653327"/>
                    <a:gd name="connsiteY4" fmla="*/ 115201 h 691784"/>
                    <a:gd name="connsiteX5" fmla="*/ 1630067 w 1653327"/>
                    <a:gd name="connsiteY5" fmla="*/ 115201 h 691784"/>
                    <a:gd name="connsiteX6" fmla="*/ 1630066 w 1653327"/>
                    <a:gd name="connsiteY6" fmla="*/ 115201 h 691784"/>
                    <a:gd name="connsiteX7" fmla="*/ 1630066 w 1653327"/>
                    <a:gd name="connsiteY7" fmla="*/ 227515 h 691784"/>
                    <a:gd name="connsiteX8" fmla="*/ 1415468 w 1653327"/>
                    <a:gd name="connsiteY8" fmla="*/ 442112 h 691784"/>
                    <a:gd name="connsiteX9" fmla="*/ 1359311 w 1653327"/>
                    <a:gd name="connsiteY9" fmla="*/ 465373 h 691784"/>
                    <a:gd name="connsiteX10" fmla="*/ 1352721 w 1653327"/>
                    <a:gd name="connsiteY10" fmla="*/ 464090 h 691784"/>
                    <a:gd name="connsiteX11" fmla="*/ 893972 w 1653327"/>
                    <a:gd name="connsiteY11" fmla="*/ 464090 h 691784"/>
                    <a:gd name="connsiteX12" fmla="*/ 884255 w 1653327"/>
                    <a:gd name="connsiteY12" fmla="*/ 462128 h 691784"/>
                    <a:gd name="connsiteX13" fmla="*/ 864794 w 1653327"/>
                    <a:gd name="connsiteY13" fmla="*/ 464090 h 691784"/>
                    <a:gd name="connsiteX14" fmla="*/ 632351 w 1653327"/>
                    <a:gd name="connsiteY14" fmla="*/ 464090 h 691784"/>
                    <a:gd name="connsiteX15" fmla="*/ 575427 w 1653327"/>
                    <a:gd name="connsiteY15" fmla="*/ 691784 h 691784"/>
                    <a:gd name="connsiteX16" fmla="*/ 0 w 1653327"/>
                    <a:gd name="connsiteY16" fmla="*/ 691784 h 691784"/>
                    <a:gd name="connsiteX17" fmla="*/ 125759 w 1653327"/>
                    <a:gd name="connsiteY17" fmla="*/ 188750 h 691784"/>
                    <a:gd name="connsiteX18" fmla="*/ 140802 w 1653327"/>
                    <a:gd name="connsiteY18" fmla="*/ 141723 h 691784"/>
                    <a:gd name="connsiteX19" fmla="*/ 354612 w 1653327"/>
                    <a:gd name="connsiteY19" fmla="*/ 0 h 691784"/>
                    <a:gd name="connsiteX0" fmla="*/ 354612 w 1653327"/>
                    <a:gd name="connsiteY0" fmla="*/ 0 h 691784"/>
                    <a:gd name="connsiteX1" fmla="*/ 864794 w 1653327"/>
                    <a:gd name="connsiteY1" fmla="*/ 0 h 691784"/>
                    <a:gd name="connsiteX2" fmla="*/ 1096839 w 1653327"/>
                    <a:gd name="connsiteY2" fmla="*/ 232045 h 691784"/>
                    <a:gd name="connsiteX3" fmla="*/ 1348884 w 1653327"/>
                    <a:gd name="connsiteY3" fmla="*/ 284070 h 691784"/>
                    <a:gd name="connsiteX4" fmla="*/ 1517753 w 1653327"/>
                    <a:gd name="connsiteY4" fmla="*/ 115201 h 691784"/>
                    <a:gd name="connsiteX5" fmla="*/ 1630067 w 1653327"/>
                    <a:gd name="connsiteY5" fmla="*/ 115201 h 691784"/>
                    <a:gd name="connsiteX6" fmla="*/ 1630066 w 1653327"/>
                    <a:gd name="connsiteY6" fmla="*/ 115201 h 691784"/>
                    <a:gd name="connsiteX7" fmla="*/ 1630066 w 1653327"/>
                    <a:gd name="connsiteY7" fmla="*/ 227515 h 691784"/>
                    <a:gd name="connsiteX8" fmla="*/ 1415468 w 1653327"/>
                    <a:gd name="connsiteY8" fmla="*/ 442112 h 691784"/>
                    <a:gd name="connsiteX9" fmla="*/ 1359311 w 1653327"/>
                    <a:gd name="connsiteY9" fmla="*/ 465373 h 691784"/>
                    <a:gd name="connsiteX10" fmla="*/ 1352721 w 1653327"/>
                    <a:gd name="connsiteY10" fmla="*/ 464090 h 691784"/>
                    <a:gd name="connsiteX11" fmla="*/ 893972 w 1653327"/>
                    <a:gd name="connsiteY11" fmla="*/ 464090 h 691784"/>
                    <a:gd name="connsiteX12" fmla="*/ 864794 w 1653327"/>
                    <a:gd name="connsiteY12" fmla="*/ 464090 h 691784"/>
                    <a:gd name="connsiteX13" fmla="*/ 632351 w 1653327"/>
                    <a:gd name="connsiteY13" fmla="*/ 464090 h 691784"/>
                    <a:gd name="connsiteX14" fmla="*/ 575427 w 1653327"/>
                    <a:gd name="connsiteY14" fmla="*/ 691784 h 691784"/>
                    <a:gd name="connsiteX15" fmla="*/ 0 w 1653327"/>
                    <a:gd name="connsiteY15" fmla="*/ 691784 h 691784"/>
                    <a:gd name="connsiteX16" fmla="*/ 125759 w 1653327"/>
                    <a:gd name="connsiteY16" fmla="*/ 188750 h 691784"/>
                    <a:gd name="connsiteX17" fmla="*/ 140802 w 1653327"/>
                    <a:gd name="connsiteY17" fmla="*/ 141723 h 691784"/>
                    <a:gd name="connsiteX18" fmla="*/ 354612 w 1653327"/>
                    <a:gd name="connsiteY18" fmla="*/ 0 h 691784"/>
                    <a:gd name="connsiteX0" fmla="*/ 354612 w 1653327"/>
                    <a:gd name="connsiteY0" fmla="*/ 0 h 691784"/>
                    <a:gd name="connsiteX1" fmla="*/ 864794 w 1653327"/>
                    <a:gd name="connsiteY1" fmla="*/ 0 h 691784"/>
                    <a:gd name="connsiteX2" fmla="*/ 1096839 w 1653327"/>
                    <a:gd name="connsiteY2" fmla="*/ 232045 h 691784"/>
                    <a:gd name="connsiteX3" fmla="*/ 1348884 w 1653327"/>
                    <a:gd name="connsiteY3" fmla="*/ 284070 h 691784"/>
                    <a:gd name="connsiteX4" fmla="*/ 1517753 w 1653327"/>
                    <a:gd name="connsiteY4" fmla="*/ 115201 h 691784"/>
                    <a:gd name="connsiteX5" fmla="*/ 1630067 w 1653327"/>
                    <a:gd name="connsiteY5" fmla="*/ 115201 h 691784"/>
                    <a:gd name="connsiteX6" fmla="*/ 1630066 w 1653327"/>
                    <a:gd name="connsiteY6" fmla="*/ 115201 h 691784"/>
                    <a:gd name="connsiteX7" fmla="*/ 1630066 w 1653327"/>
                    <a:gd name="connsiteY7" fmla="*/ 227515 h 691784"/>
                    <a:gd name="connsiteX8" fmla="*/ 1415468 w 1653327"/>
                    <a:gd name="connsiteY8" fmla="*/ 442112 h 691784"/>
                    <a:gd name="connsiteX9" fmla="*/ 1359311 w 1653327"/>
                    <a:gd name="connsiteY9" fmla="*/ 465373 h 691784"/>
                    <a:gd name="connsiteX10" fmla="*/ 1352721 w 1653327"/>
                    <a:gd name="connsiteY10" fmla="*/ 464090 h 691784"/>
                    <a:gd name="connsiteX11" fmla="*/ 864794 w 1653327"/>
                    <a:gd name="connsiteY11" fmla="*/ 464090 h 691784"/>
                    <a:gd name="connsiteX12" fmla="*/ 632351 w 1653327"/>
                    <a:gd name="connsiteY12" fmla="*/ 464090 h 691784"/>
                    <a:gd name="connsiteX13" fmla="*/ 575427 w 1653327"/>
                    <a:gd name="connsiteY13" fmla="*/ 691784 h 691784"/>
                    <a:gd name="connsiteX14" fmla="*/ 0 w 1653327"/>
                    <a:gd name="connsiteY14" fmla="*/ 691784 h 691784"/>
                    <a:gd name="connsiteX15" fmla="*/ 125759 w 1653327"/>
                    <a:gd name="connsiteY15" fmla="*/ 188750 h 691784"/>
                    <a:gd name="connsiteX16" fmla="*/ 140802 w 1653327"/>
                    <a:gd name="connsiteY16" fmla="*/ 141723 h 691784"/>
                    <a:gd name="connsiteX17" fmla="*/ 354612 w 1653327"/>
                    <a:gd name="connsiteY17" fmla="*/ 0 h 691784"/>
                    <a:gd name="connsiteX0" fmla="*/ 354612 w 1653327"/>
                    <a:gd name="connsiteY0" fmla="*/ 0 h 691784"/>
                    <a:gd name="connsiteX1" fmla="*/ 864794 w 1653327"/>
                    <a:gd name="connsiteY1" fmla="*/ 0 h 691784"/>
                    <a:gd name="connsiteX2" fmla="*/ 1096839 w 1653327"/>
                    <a:gd name="connsiteY2" fmla="*/ 232045 h 691784"/>
                    <a:gd name="connsiteX3" fmla="*/ 1348884 w 1653327"/>
                    <a:gd name="connsiteY3" fmla="*/ 284070 h 691784"/>
                    <a:gd name="connsiteX4" fmla="*/ 1517753 w 1653327"/>
                    <a:gd name="connsiteY4" fmla="*/ 115201 h 691784"/>
                    <a:gd name="connsiteX5" fmla="*/ 1630067 w 1653327"/>
                    <a:gd name="connsiteY5" fmla="*/ 115201 h 691784"/>
                    <a:gd name="connsiteX6" fmla="*/ 1630066 w 1653327"/>
                    <a:gd name="connsiteY6" fmla="*/ 115201 h 691784"/>
                    <a:gd name="connsiteX7" fmla="*/ 1630066 w 1653327"/>
                    <a:gd name="connsiteY7" fmla="*/ 227515 h 691784"/>
                    <a:gd name="connsiteX8" fmla="*/ 1415468 w 1653327"/>
                    <a:gd name="connsiteY8" fmla="*/ 442112 h 691784"/>
                    <a:gd name="connsiteX9" fmla="*/ 1359311 w 1653327"/>
                    <a:gd name="connsiteY9" fmla="*/ 465373 h 691784"/>
                    <a:gd name="connsiteX10" fmla="*/ 1352721 w 1653327"/>
                    <a:gd name="connsiteY10" fmla="*/ 464090 h 691784"/>
                    <a:gd name="connsiteX11" fmla="*/ 864794 w 1653327"/>
                    <a:gd name="connsiteY11" fmla="*/ 471710 h 691784"/>
                    <a:gd name="connsiteX12" fmla="*/ 632351 w 1653327"/>
                    <a:gd name="connsiteY12" fmla="*/ 464090 h 691784"/>
                    <a:gd name="connsiteX13" fmla="*/ 575427 w 1653327"/>
                    <a:gd name="connsiteY13" fmla="*/ 691784 h 691784"/>
                    <a:gd name="connsiteX14" fmla="*/ 0 w 1653327"/>
                    <a:gd name="connsiteY14" fmla="*/ 691784 h 691784"/>
                    <a:gd name="connsiteX15" fmla="*/ 125759 w 1653327"/>
                    <a:gd name="connsiteY15" fmla="*/ 188750 h 691784"/>
                    <a:gd name="connsiteX16" fmla="*/ 140802 w 1653327"/>
                    <a:gd name="connsiteY16" fmla="*/ 141723 h 691784"/>
                    <a:gd name="connsiteX17" fmla="*/ 354612 w 1653327"/>
                    <a:gd name="connsiteY17" fmla="*/ 0 h 691784"/>
                    <a:gd name="connsiteX0" fmla="*/ 354612 w 1653327"/>
                    <a:gd name="connsiteY0" fmla="*/ 0 h 691784"/>
                    <a:gd name="connsiteX1" fmla="*/ 864794 w 1653327"/>
                    <a:gd name="connsiteY1" fmla="*/ 0 h 691784"/>
                    <a:gd name="connsiteX2" fmla="*/ 1096839 w 1653327"/>
                    <a:gd name="connsiteY2" fmla="*/ 232045 h 691784"/>
                    <a:gd name="connsiteX3" fmla="*/ 1348884 w 1653327"/>
                    <a:gd name="connsiteY3" fmla="*/ 284070 h 691784"/>
                    <a:gd name="connsiteX4" fmla="*/ 1517753 w 1653327"/>
                    <a:gd name="connsiteY4" fmla="*/ 115201 h 691784"/>
                    <a:gd name="connsiteX5" fmla="*/ 1630067 w 1653327"/>
                    <a:gd name="connsiteY5" fmla="*/ 115201 h 691784"/>
                    <a:gd name="connsiteX6" fmla="*/ 1630066 w 1653327"/>
                    <a:gd name="connsiteY6" fmla="*/ 115201 h 691784"/>
                    <a:gd name="connsiteX7" fmla="*/ 1630066 w 1653327"/>
                    <a:gd name="connsiteY7" fmla="*/ 227515 h 691784"/>
                    <a:gd name="connsiteX8" fmla="*/ 1415468 w 1653327"/>
                    <a:gd name="connsiteY8" fmla="*/ 442112 h 691784"/>
                    <a:gd name="connsiteX9" fmla="*/ 1359311 w 1653327"/>
                    <a:gd name="connsiteY9" fmla="*/ 465373 h 691784"/>
                    <a:gd name="connsiteX10" fmla="*/ 1352721 w 1653327"/>
                    <a:gd name="connsiteY10" fmla="*/ 464090 h 691784"/>
                    <a:gd name="connsiteX11" fmla="*/ 632351 w 1653327"/>
                    <a:gd name="connsiteY11" fmla="*/ 464090 h 691784"/>
                    <a:gd name="connsiteX12" fmla="*/ 575427 w 1653327"/>
                    <a:gd name="connsiteY12" fmla="*/ 691784 h 691784"/>
                    <a:gd name="connsiteX13" fmla="*/ 0 w 1653327"/>
                    <a:gd name="connsiteY13" fmla="*/ 691784 h 691784"/>
                    <a:gd name="connsiteX14" fmla="*/ 125759 w 1653327"/>
                    <a:gd name="connsiteY14" fmla="*/ 188750 h 691784"/>
                    <a:gd name="connsiteX15" fmla="*/ 140802 w 1653327"/>
                    <a:gd name="connsiteY15" fmla="*/ 141723 h 691784"/>
                    <a:gd name="connsiteX16" fmla="*/ 354612 w 1653327"/>
                    <a:gd name="connsiteY16" fmla="*/ 0 h 691784"/>
                    <a:gd name="connsiteX0" fmla="*/ 301995 w 1600710"/>
                    <a:gd name="connsiteY0" fmla="*/ 0 h 691784"/>
                    <a:gd name="connsiteX1" fmla="*/ 812177 w 1600710"/>
                    <a:gd name="connsiteY1" fmla="*/ 0 h 691784"/>
                    <a:gd name="connsiteX2" fmla="*/ 1044222 w 1600710"/>
                    <a:gd name="connsiteY2" fmla="*/ 232045 h 691784"/>
                    <a:gd name="connsiteX3" fmla="*/ 1296267 w 1600710"/>
                    <a:gd name="connsiteY3" fmla="*/ 284070 h 691784"/>
                    <a:gd name="connsiteX4" fmla="*/ 1465136 w 1600710"/>
                    <a:gd name="connsiteY4" fmla="*/ 115201 h 691784"/>
                    <a:gd name="connsiteX5" fmla="*/ 1577450 w 1600710"/>
                    <a:gd name="connsiteY5" fmla="*/ 115201 h 691784"/>
                    <a:gd name="connsiteX6" fmla="*/ 1577449 w 1600710"/>
                    <a:gd name="connsiteY6" fmla="*/ 115201 h 691784"/>
                    <a:gd name="connsiteX7" fmla="*/ 1577449 w 1600710"/>
                    <a:gd name="connsiteY7" fmla="*/ 227515 h 691784"/>
                    <a:gd name="connsiteX8" fmla="*/ 1362851 w 1600710"/>
                    <a:gd name="connsiteY8" fmla="*/ 442112 h 691784"/>
                    <a:gd name="connsiteX9" fmla="*/ 1306694 w 1600710"/>
                    <a:gd name="connsiteY9" fmla="*/ 465373 h 691784"/>
                    <a:gd name="connsiteX10" fmla="*/ 1300104 w 1600710"/>
                    <a:gd name="connsiteY10" fmla="*/ 464090 h 691784"/>
                    <a:gd name="connsiteX11" fmla="*/ 579734 w 1600710"/>
                    <a:gd name="connsiteY11" fmla="*/ 464090 h 691784"/>
                    <a:gd name="connsiteX12" fmla="*/ 522810 w 1600710"/>
                    <a:gd name="connsiteY12" fmla="*/ 691784 h 691784"/>
                    <a:gd name="connsiteX13" fmla="*/ 0 w 1600710"/>
                    <a:gd name="connsiteY13" fmla="*/ 325990 h 691784"/>
                    <a:gd name="connsiteX14" fmla="*/ 73142 w 1600710"/>
                    <a:gd name="connsiteY14" fmla="*/ 188750 h 691784"/>
                    <a:gd name="connsiteX15" fmla="*/ 88185 w 1600710"/>
                    <a:gd name="connsiteY15" fmla="*/ 141723 h 691784"/>
                    <a:gd name="connsiteX16" fmla="*/ 301995 w 1600710"/>
                    <a:gd name="connsiteY16" fmla="*/ 0 h 691784"/>
                    <a:gd name="connsiteX0" fmla="*/ 301995 w 1600710"/>
                    <a:gd name="connsiteY0" fmla="*/ 0 h 628565"/>
                    <a:gd name="connsiteX1" fmla="*/ 812177 w 1600710"/>
                    <a:gd name="connsiteY1" fmla="*/ 0 h 628565"/>
                    <a:gd name="connsiteX2" fmla="*/ 1044222 w 1600710"/>
                    <a:gd name="connsiteY2" fmla="*/ 232045 h 628565"/>
                    <a:gd name="connsiteX3" fmla="*/ 1296267 w 1600710"/>
                    <a:gd name="connsiteY3" fmla="*/ 284070 h 628565"/>
                    <a:gd name="connsiteX4" fmla="*/ 1465136 w 1600710"/>
                    <a:gd name="connsiteY4" fmla="*/ 115201 h 628565"/>
                    <a:gd name="connsiteX5" fmla="*/ 1577450 w 1600710"/>
                    <a:gd name="connsiteY5" fmla="*/ 115201 h 628565"/>
                    <a:gd name="connsiteX6" fmla="*/ 1577449 w 1600710"/>
                    <a:gd name="connsiteY6" fmla="*/ 115201 h 628565"/>
                    <a:gd name="connsiteX7" fmla="*/ 1577449 w 1600710"/>
                    <a:gd name="connsiteY7" fmla="*/ 227515 h 628565"/>
                    <a:gd name="connsiteX8" fmla="*/ 1362851 w 1600710"/>
                    <a:gd name="connsiteY8" fmla="*/ 442112 h 628565"/>
                    <a:gd name="connsiteX9" fmla="*/ 1306694 w 1600710"/>
                    <a:gd name="connsiteY9" fmla="*/ 465373 h 628565"/>
                    <a:gd name="connsiteX10" fmla="*/ 1300104 w 1600710"/>
                    <a:gd name="connsiteY10" fmla="*/ 464090 h 628565"/>
                    <a:gd name="connsiteX11" fmla="*/ 579734 w 1600710"/>
                    <a:gd name="connsiteY11" fmla="*/ 464090 h 628565"/>
                    <a:gd name="connsiteX12" fmla="*/ 491964 w 1600710"/>
                    <a:gd name="connsiteY12" fmla="*/ 628565 h 628565"/>
                    <a:gd name="connsiteX13" fmla="*/ 0 w 1600710"/>
                    <a:gd name="connsiteY13" fmla="*/ 325990 h 628565"/>
                    <a:gd name="connsiteX14" fmla="*/ 73142 w 1600710"/>
                    <a:gd name="connsiteY14" fmla="*/ 188750 h 628565"/>
                    <a:gd name="connsiteX15" fmla="*/ 88185 w 1600710"/>
                    <a:gd name="connsiteY15" fmla="*/ 141723 h 628565"/>
                    <a:gd name="connsiteX16" fmla="*/ 301995 w 1600710"/>
                    <a:gd name="connsiteY16" fmla="*/ 0 h 628565"/>
                    <a:gd name="connsiteX0" fmla="*/ 301995 w 1600710"/>
                    <a:gd name="connsiteY0" fmla="*/ 0 h 680710"/>
                    <a:gd name="connsiteX1" fmla="*/ 812177 w 1600710"/>
                    <a:gd name="connsiteY1" fmla="*/ 0 h 680710"/>
                    <a:gd name="connsiteX2" fmla="*/ 1044222 w 1600710"/>
                    <a:gd name="connsiteY2" fmla="*/ 232045 h 680710"/>
                    <a:gd name="connsiteX3" fmla="*/ 1296267 w 1600710"/>
                    <a:gd name="connsiteY3" fmla="*/ 284070 h 680710"/>
                    <a:gd name="connsiteX4" fmla="*/ 1465136 w 1600710"/>
                    <a:gd name="connsiteY4" fmla="*/ 115201 h 680710"/>
                    <a:gd name="connsiteX5" fmla="*/ 1577450 w 1600710"/>
                    <a:gd name="connsiteY5" fmla="*/ 115201 h 680710"/>
                    <a:gd name="connsiteX6" fmla="*/ 1577449 w 1600710"/>
                    <a:gd name="connsiteY6" fmla="*/ 115201 h 680710"/>
                    <a:gd name="connsiteX7" fmla="*/ 1577449 w 1600710"/>
                    <a:gd name="connsiteY7" fmla="*/ 227515 h 680710"/>
                    <a:gd name="connsiteX8" fmla="*/ 1362851 w 1600710"/>
                    <a:gd name="connsiteY8" fmla="*/ 442112 h 680710"/>
                    <a:gd name="connsiteX9" fmla="*/ 1306694 w 1600710"/>
                    <a:gd name="connsiteY9" fmla="*/ 465373 h 680710"/>
                    <a:gd name="connsiteX10" fmla="*/ 1300104 w 1600710"/>
                    <a:gd name="connsiteY10" fmla="*/ 464090 h 680710"/>
                    <a:gd name="connsiteX11" fmla="*/ 579734 w 1600710"/>
                    <a:gd name="connsiteY11" fmla="*/ 464090 h 680710"/>
                    <a:gd name="connsiteX12" fmla="*/ 463657 w 1600710"/>
                    <a:gd name="connsiteY12" fmla="*/ 680710 h 680710"/>
                    <a:gd name="connsiteX13" fmla="*/ 0 w 1600710"/>
                    <a:gd name="connsiteY13" fmla="*/ 325990 h 680710"/>
                    <a:gd name="connsiteX14" fmla="*/ 73142 w 1600710"/>
                    <a:gd name="connsiteY14" fmla="*/ 188750 h 680710"/>
                    <a:gd name="connsiteX15" fmla="*/ 88185 w 1600710"/>
                    <a:gd name="connsiteY15" fmla="*/ 141723 h 680710"/>
                    <a:gd name="connsiteX16" fmla="*/ 301995 w 1600710"/>
                    <a:gd name="connsiteY16" fmla="*/ 0 h 680710"/>
                    <a:gd name="connsiteX0" fmla="*/ 348017 w 1646732"/>
                    <a:gd name="connsiteY0" fmla="*/ 0 h 680710"/>
                    <a:gd name="connsiteX1" fmla="*/ 858199 w 1646732"/>
                    <a:gd name="connsiteY1" fmla="*/ 0 h 680710"/>
                    <a:gd name="connsiteX2" fmla="*/ 1090244 w 1646732"/>
                    <a:gd name="connsiteY2" fmla="*/ 232045 h 680710"/>
                    <a:gd name="connsiteX3" fmla="*/ 1342289 w 1646732"/>
                    <a:gd name="connsiteY3" fmla="*/ 284070 h 680710"/>
                    <a:gd name="connsiteX4" fmla="*/ 1511158 w 1646732"/>
                    <a:gd name="connsiteY4" fmla="*/ 115201 h 680710"/>
                    <a:gd name="connsiteX5" fmla="*/ 1623472 w 1646732"/>
                    <a:gd name="connsiteY5" fmla="*/ 115201 h 680710"/>
                    <a:gd name="connsiteX6" fmla="*/ 1623471 w 1646732"/>
                    <a:gd name="connsiteY6" fmla="*/ 115201 h 680710"/>
                    <a:gd name="connsiteX7" fmla="*/ 1623471 w 1646732"/>
                    <a:gd name="connsiteY7" fmla="*/ 227515 h 680710"/>
                    <a:gd name="connsiteX8" fmla="*/ 1408873 w 1646732"/>
                    <a:gd name="connsiteY8" fmla="*/ 442112 h 680710"/>
                    <a:gd name="connsiteX9" fmla="*/ 1352716 w 1646732"/>
                    <a:gd name="connsiteY9" fmla="*/ 465373 h 680710"/>
                    <a:gd name="connsiteX10" fmla="*/ 1346126 w 1646732"/>
                    <a:gd name="connsiteY10" fmla="*/ 464090 h 680710"/>
                    <a:gd name="connsiteX11" fmla="*/ 625756 w 1646732"/>
                    <a:gd name="connsiteY11" fmla="*/ 464090 h 680710"/>
                    <a:gd name="connsiteX12" fmla="*/ 509679 w 1646732"/>
                    <a:gd name="connsiteY12" fmla="*/ 680710 h 680710"/>
                    <a:gd name="connsiteX13" fmla="*/ -1 w 1646732"/>
                    <a:gd name="connsiteY13" fmla="*/ 399671 h 680710"/>
                    <a:gd name="connsiteX14" fmla="*/ 119164 w 1646732"/>
                    <a:gd name="connsiteY14" fmla="*/ 188750 h 680710"/>
                    <a:gd name="connsiteX15" fmla="*/ 134207 w 1646732"/>
                    <a:gd name="connsiteY15" fmla="*/ 141723 h 680710"/>
                    <a:gd name="connsiteX16" fmla="*/ 348017 w 1646732"/>
                    <a:gd name="connsiteY16" fmla="*/ 0 h 680710"/>
                    <a:gd name="connsiteX0" fmla="*/ 348017 w 1646732"/>
                    <a:gd name="connsiteY0" fmla="*/ 0 h 680710"/>
                    <a:gd name="connsiteX1" fmla="*/ 1090244 w 1646732"/>
                    <a:gd name="connsiteY1" fmla="*/ 232045 h 680710"/>
                    <a:gd name="connsiteX2" fmla="*/ 1342289 w 1646732"/>
                    <a:gd name="connsiteY2" fmla="*/ 284070 h 680710"/>
                    <a:gd name="connsiteX3" fmla="*/ 1511158 w 1646732"/>
                    <a:gd name="connsiteY3" fmla="*/ 115201 h 680710"/>
                    <a:gd name="connsiteX4" fmla="*/ 1623472 w 1646732"/>
                    <a:gd name="connsiteY4" fmla="*/ 115201 h 680710"/>
                    <a:gd name="connsiteX5" fmla="*/ 1623471 w 1646732"/>
                    <a:gd name="connsiteY5" fmla="*/ 115201 h 680710"/>
                    <a:gd name="connsiteX6" fmla="*/ 1623471 w 1646732"/>
                    <a:gd name="connsiteY6" fmla="*/ 227515 h 680710"/>
                    <a:gd name="connsiteX7" fmla="*/ 1408873 w 1646732"/>
                    <a:gd name="connsiteY7" fmla="*/ 442112 h 680710"/>
                    <a:gd name="connsiteX8" fmla="*/ 1352716 w 1646732"/>
                    <a:gd name="connsiteY8" fmla="*/ 465373 h 680710"/>
                    <a:gd name="connsiteX9" fmla="*/ 1346126 w 1646732"/>
                    <a:gd name="connsiteY9" fmla="*/ 464090 h 680710"/>
                    <a:gd name="connsiteX10" fmla="*/ 625756 w 1646732"/>
                    <a:gd name="connsiteY10" fmla="*/ 464090 h 680710"/>
                    <a:gd name="connsiteX11" fmla="*/ 509679 w 1646732"/>
                    <a:gd name="connsiteY11" fmla="*/ 680710 h 680710"/>
                    <a:gd name="connsiteX12" fmla="*/ -1 w 1646732"/>
                    <a:gd name="connsiteY12" fmla="*/ 399671 h 680710"/>
                    <a:gd name="connsiteX13" fmla="*/ 119164 w 1646732"/>
                    <a:gd name="connsiteY13" fmla="*/ 188750 h 680710"/>
                    <a:gd name="connsiteX14" fmla="*/ 134207 w 1646732"/>
                    <a:gd name="connsiteY14" fmla="*/ 141723 h 680710"/>
                    <a:gd name="connsiteX15" fmla="*/ 348017 w 1646732"/>
                    <a:gd name="connsiteY15" fmla="*/ 0 h 680710"/>
                    <a:gd name="connsiteX0" fmla="*/ 348017 w 1646732"/>
                    <a:gd name="connsiteY0" fmla="*/ 12804 h 693514"/>
                    <a:gd name="connsiteX1" fmla="*/ 1090244 w 1646732"/>
                    <a:gd name="connsiteY1" fmla="*/ 244849 h 693514"/>
                    <a:gd name="connsiteX2" fmla="*/ 1342289 w 1646732"/>
                    <a:gd name="connsiteY2" fmla="*/ 296874 h 693514"/>
                    <a:gd name="connsiteX3" fmla="*/ 1511158 w 1646732"/>
                    <a:gd name="connsiteY3" fmla="*/ 128005 h 693514"/>
                    <a:gd name="connsiteX4" fmla="*/ 1623472 w 1646732"/>
                    <a:gd name="connsiteY4" fmla="*/ 128005 h 693514"/>
                    <a:gd name="connsiteX5" fmla="*/ 1623471 w 1646732"/>
                    <a:gd name="connsiteY5" fmla="*/ 128005 h 693514"/>
                    <a:gd name="connsiteX6" fmla="*/ 1623471 w 1646732"/>
                    <a:gd name="connsiteY6" fmla="*/ 240319 h 693514"/>
                    <a:gd name="connsiteX7" fmla="*/ 1408873 w 1646732"/>
                    <a:gd name="connsiteY7" fmla="*/ 454916 h 693514"/>
                    <a:gd name="connsiteX8" fmla="*/ 1352716 w 1646732"/>
                    <a:gd name="connsiteY8" fmla="*/ 478177 h 693514"/>
                    <a:gd name="connsiteX9" fmla="*/ 1346126 w 1646732"/>
                    <a:gd name="connsiteY9" fmla="*/ 476894 h 693514"/>
                    <a:gd name="connsiteX10" fmla="*/ 625756 w 1646732"/>
                    <a:gd name="connsiteY10" fmla="*/ 476894 h 693514"/>
                    <a:gd name="connsiteX11" fmla="*/ 509679 w 1646732"/>
                    <a:gd name="connsiteY11" fmla="*/ 693514 h 693514"/>
                    <a:gd name="connsiteX12" fmla="*/ -1 w 1646732"/>
                    <a:gd name="connsiteY12" fmla="*/ 412475 h 693514"/>
                    <a:gd name="connsiteX13" fmla="*/ 119164 w 1646732"/>
                    <a:gd name="connsiteY13" fmla="*/ 201554 h 693514"/>
                    <a:gd name="connsiteX14" fmla="*/ 134207 w 1646732"/>
                    <a:gd name="connsiteY14" fmla="*/ 154527 h 693514"/>
                    <a:gd name="connsiteX15" fmla="*/ 348017 w 1646732"/>
                    <a:gd name="connsiteY15" fmla="*/ 12804 h 693514"/>
                    <a:gd name="connsiteX0" fmla="*/ 348017 w 1646732"/>
                    <a:gd name="connsiteY0" fmla="*/ 12804 h 693514"/>
                    <a:gd name="connsiteX1" fmla="*/ 1090244 w 1646732"/>
                    <a:gd name="connsiteY1" fmla="*/ 244849 h 693514"/>
                    <a:gd name="connsiteX2" fmla="*/ 1342289 w 1646732"/>
                    <a:gd name="connsiteY2" fmla="*/ 296874 h 693514"/>
                    <a:gd name="connsiteX3" fmla="*/ 1511158 w 1646732"/>
                    <a:gd name="connsiteY3" fmla="*/ 128005 h 693514"/>
                    <a:gd name="connsiteX4" fmla="*/ 1623472 w 1646732"/>
                    <a:gd name="connsiteY4" fmla="*/ 128005 h 693514"/>
                    <a:gd name="connsiteX5" fmla="*/ 1623471 w 1646732"/>
                    <a:gd name="connsiteY5" fmla="*/ 128005 h 693514"/>
                    <a:gd name="connsiteX6" fmla="*/ 1623471 w 1646732"/>
                    <a:gd name="connsiteY6" fmla="*/ 240319 h 693514"/>
                    <a:gd name="connsiteX7" fmla="*/ 1408873 w 1646732"/>
                    <a:gd name="connsiteY7" fmla="*/ 454916 h 693514"/>
                    <a:gd name="connsiteX8" fmla="*/ 1352716 w 1646732"/>
                    <a:gd name="connsiteY8" fmla="*/ 478177 h 693514"/>
                    <a:gd name="connsiteX9" fmla="*/ 1346126 w 1646732"/>
                    <a:gd name="connsiteY9" fmla="*/ 476894 h 693514"/>
                    <a:gd name="connsiteX10" fmla="*/ 625756 w 1646732"/>
                    <a:gd name="connsiteY10" fmla="*/ 476894 h 693514"/>
                    <a:gd name="connsiteX11" fmla="*/ 509679 w 1646732"/>
                    <a:gd name="connsiteY11" fmla="*/ 693514 h 693514"/>
                    <a:gd name="connsiteX12" fmla="*/ -1 w 1646732"/>
                    <a:gd name="connsiteY12" fmla="*/ 412475 h 693514"/>
                    <a:gd name="connsiteX13" fmla="*/ 134207 w 1646732"/>
                    <a:gd name="connsiteY13" fmla="*/ 154527 h 693514"/>
                    <a:gd name="connsiteX14" fmla="*/ 348017 w 1646732"/>
                    <a:gd name="connsiteY14" fmla="*/ 12804 h 693514"/>
                    <a:gd name="connsiteX0" fmla="*/ 348017 w 1646732"/>
                    <a:gd name="connsiteY0" fmla="*/ 12804 h 693514"/>
                    <a:gd name="connsiteX1" fmla="*/ 1090244 w 1646732"/>
                    <a:gd name="connsiteY1" fmla="*/ 244849 h 693514"/>
                    <a:gd name="connsiteX2" fmla="*/ 1342289 w 1646732"/>
                    <a:gd name="connsiteY2" fmla="*/ 296874 h 693514"/>
                    <a:gd name="connsiteX3" fmla="*/ 1511158 w 1646732"/>
                    <a:gd name="connsiteY3" fmla="*/ 128005 h 693514"/>
                    <a:gd name="connsiteX4" fmla="*/ 1623472 w 1646732"/>
                    <a:gd name="connsiteY4" fmla="*/ 128005 h 693514"/>
                    <a:gd name="connsiteX5" fmla="*/ 1623471 w 1646732"/>
                    <a:gd name="connsiteY5" fmla="*/ 128005 h 693514"/>
                    <a:gd name="connsiteX6" fmla="*/ 1623471 w 1646732"/>
                    <a:gd name="connsiteY6" fmla="*/ 240319 h 693514"/>
                    <a:gd name="connsiteX7" fmla="*/ 1408873 w 1646732"/>
                    <a:gd name="connsiteY7" fmla="*/ 454916 h 693514"/>
                    <a:gd name="connsiteX8" fmla="*/ 1352716 w 1646732"/>
                    <a:gd name="connsiteY8" fmla="*/ 478177 h 693514"/>
                    <a:gd name="connsiteX9" fmla="*/ 1346126 w 1646732"/>
                    <a:gd name="connsiteY9" fmla="*/ 476894 h 693514"/>
                    <a:gd name="connsiteX10" fmla="*/ 625756 w 1646732"/>
                    <a:gd name="connsiteY10" fmla="*/ 476894 h 693514"/>
                    <a:gd name="connsiteX11" fmla="*/ 509679 w 1646732"/>
                    <a:gd name="connsiteY11" fmla="*/ 693514 h 693514"/>
                    <a:gd name="connsiteX12" fmla="*/ -1 w 1646732"/>
                    <a:gd name="connsiteY12" fmla="*/ 412475 h 693514"/>
                    <a:gd name="connsiteX13" fmla="*/ 348017 w 1646732"/>
                    <a:gd name="connsiteY13" fmla="*/ 12804 h 693514"/>
                    <a:gd name="connsiteX0" fmla="*/ 348017 w 1646732"/>
                    <a:gd name="connsiteY0" fmla="*/ 12804 h 693514"/>
                    <a:gd name="connsiteX1" fmla="*/ 1090244 w 1646732"/>
                    <a:gd name="connsiteY1" fmla="*/ 244849 h 693514"/>
                    <a:gd name="connsiteX2" fmla="*/ 1342289 w 1646732"/>
                    <a:gd name="connsiteY2" fmla="*/ 296874 h 693514"/>
                    <a:gd name="connsiteX3" fmla="*/ 1511158 w 1646732"/>
                    <a:gd name="connsiteY3" fmla="*/ 128005 h 693514"/>
                    <a:gd name="connsiteX4" fmla="*/ 1623472 w 1646732"/>
                    <a:gd name="connsiteY4" fmla="*/ 128005 h 693514"/>
                    <a:gd name="connsiteX5" fmla="*/ 1623471 w 1646732"/>
                    <a:gd name="connsiteY5" fmla="*/ 128005 h 693514"/>
                    <a:gd name="connsiteX6" fmla="*/ 1623471 w 1646732"/>
                    <a:gd name="connsiteY6" fmla="*/ 240319 h 693514"/>
                    <a:gd name="connsiteX7" fmla="*/ 1408873 w 1646732"/>
                    <a:gd name="connsiteY7" fmla="*/ 454916 h 693514"/>
                    <a:gd name="connsiteX8" fmla="*/ 1352716 w 1646732"/>
                    <a:gd name="connsiteY8" fmla="*/ 478177 h 693514"/>
                    <a:gd name="connsiteX9" fmla="*/ 1346126 w 1646732"/>
                    <a:gd name="connsiteY9" fmla="*/ 476894 h 693514"/>
                    <a:gd name="connsiteX10" fmla="*/ 625756 w 1646732"/>
                    <a:gd name="connsiteY10" fmla="*/ 476894 h 693514"/>
                    <a:gd name="connsiteX11" fmla="*/ 509679 w 1646732"/>
                    <a:gd name="connsiteY11" fmla="*/ 693514 h 693514"/>
                    <a:gd name="connsiteX12" fmla="*/ -1 w 1646732"/>
                    <a:gd name="connsiteY12" fmla="*/ 412475 h 693514"/>
                    <a:gd name="connsiteX13" fmla="*/ 348017 w 1646732"/>
                    <a:gd name="connsiteY13" fmla="*/ 12804 h 693514"/>
                    <a:gd name="connsiteX0" fmla="*/ 348017 w 1646732"/>
                    <a:gd name="connsiteY0" fmla="*/ 12804 h 634704"/>
                    <a:gd name="connsiteX1" fmla="*/ 1090244 w 1646732"/>
                    <a:gd name="connsiteY1" fmla="*/ 244849 h 634704"/>
                    <a:gd name="connsiteX2" fmla="*/ 1342289 w 1646732"/>
                    <a:gd name="connsiteY2" fmla="*/ 296874 h 634704"/>
                    <a:gd name="connsiteX3" fmla="*/ 1511158 w 1646732"/>
                    <a:gd name="connsiteY3" fmla="*/ 128005 h 634704"/>
                    <a:gd name="connsiteX4" fmla="*/ 1623472 w 1646732"/>
                    <a:gd name="connsiteY4" fmla="*/ 128005 h 634704"/>
                    <a:gd name="connsiteX5" fmla="*/ 1623471 w 1646732"/>
                    <a:gd name="connsiteY5" fmla="*/ 128005 h 634704"/>
                    <a:gd name="connsiteX6" fmla="*/ 1623471 w 1646732"/>
                    <a:gd name="connsiteY6" fmla="*/ 240319 h 634704"/>
                    <a:gd name="connsiteX7" fmla="*/ 1408873 w 1646732"/>
                    <a:gd name="connsiteY7" fmla="*/ 454916 h 634704"/>
                    <a:gd name="connsiteX8" fmla="*/ 1352716 w 1646732"/>
                    <a:gd name="connsiteY8" fmla="*/ 478177 h 634704"/>
                    <a:gd name="connsiteX9" fmla="*/ 1346126 w 1646732"/>
                    <a:gd name="connsiteY9" fmla="*/ 476894 h 634704"/>
                    <a:gd name="connsiteX10" fmla="*/ 625756 w 1646732"/>
                    <a:gd name="connsiteY10" fmla="*/ 476894 h 634704"/>
                    <a:gd name="connsiteX11" fmla="*/ 281871 w 1646732"/>
                    <a:gd name="connsiteY11" fmla="*/ 634705 h 634704"/>
                    <a:gd name="connsiteX12" fmla="*/ -1 w 1646732"/>
                    <a:gd name="connsiteY12" fmla="*/ 412475 h 634704"/>
                    <a:gd name="connsiteX13" fmla="*/ 348017 w 1646732"/>
                    <a:gd name="connsiteY13" fmla="*/ 12804 h 634704"/>
                    <a:gd name="connsiteX0" fmla="*/ 388271 w 1686986"/>
                    <a:gd name="connsiteY0" fmla="*/ 12804 h 634704"/>
                    <a:gd name="connsiteX1" fmla="*/ 1130498 w 1686986"/>
                    <a:gd name="connsiteY1" fmla="*/ 244849 h 634704"/>
                    <a:gd name="connsiteX2" fmla="*/ 1382543 w 1686986"/>
                    <a:gd name="connsiteY2" fmla="*/ 296874 h 634704"/>
                    <a:gd name="connsiteX3" fmla="*/ 1551412 w 1686986"/>
                    <a:gd name="connsiteY3" fmla="*/ 128005 h 634704"/>
                    <a:gd name="connsiteX4" fmla="*/ 1663726 w 1686986"/>
                    <a:gd name="connsiteY4" fmla="*/ 128005 h 634704"/>
                    <a:gd name="connsiteX5" fmla="*/ 1663725 w 1686986"/>
                    <a:gd name="connsiteY5" fmla="*/ 128005 h 634704"/>
                    <a:gd name="connsiteX6" fmla="*/ 1663725 w 1686986"/>
                    <a:gd name="connsiteY6" fmla="*/ 240319 h 634704"/>
                    <a:gd name="connsiteX7" fmla="*/ 1449127 w 1686986"/>
                    <a:gd name="connsiteY7" fmla="*/ 454916 h 634704"/>
                    <a:gd name="connsiteX8" fmla="*/ 1392970 w 1686986"/>
                    <a:gd name="connsiteY8" fmla="*/ 478177 h 634704"/>
                    <a:gd name="connsiteX9" fmla="*/ 1386380 w 1686986"/>
                    <a:gd name="connsiteY9" fmla="*/ 476894 h 634704"/>
                    <a:gd name="connsiteX10" fmla="*/ 666010 w 1686986"/>
                    <a:gd name="connsiteY10" fmla="*/ 476894 h 634704"/>
                    <a:gd name="connsiteX11" fmla="*/ 322125 w 1686986"/>
                    <a:gd name="connsiteY11" fmla="*/ 634705 h 634704"/>
                    <a:gd name="connsiteX12" fmla="*/ 0 w 1686986"/>
                    <a:gd name="connsiteY12" fmla="*/ 331068 h 634704"/>
                    <a:gd name="connsiteX13" fmla="*/ 388271 w 1686986"/>
                    <a:gd name="connsiteY13" fmla="*/ 12804 h 634704"/>
                    <a:gd name="connsiteX0" fmla="*/ 388271 w 1686986"/>
                    <a:gd name="connsiteY0" fmla="*/ 2330 h 624230"/>
                    <a:gd name="connsiteX1" fmla="*/ 1130498 w 1686986"/>
                    <a:gd name="connsiteY1" fmla="*/ 234375 h 624230"/>
                    <a:gd name="connsiteX2" fmla="*/ 1382543 w 1686986"/>
                    <a:gd name="connsiteY2" fmla="*/ 286400 h 624230"/>
                    <a:gd name="connsiteX3" fmla="*/ 1551412 w 1686986"/>
                    <a:gd name="connsiteY3" fmla="*/ 117531 h 624230"/>
                    <a:gd name="connsiteX4" fmla="*/ 1663726 w 1686986"/>
                    <a:gd name="connsiteY4" fmla="*/ 117531 h 624230"/>
                    <a:gd name="connsiteX5" fmla="*/ 1663725 w 1686986"/>
                    <a:gd name="connsiteY5" fmla="*/ 117531 h 624230"/>
                    <a:gd name="connsiteX6" fmla="*/ 1663725 w 1686986"/>
                    <a:gd name="connsiteY6" fmla="*/ 229845 h 624230"/>
                    <a:gd name="connsiteX7" fmla="*/ 1449127 w 1686986"/>
                    <a:gd name="connsiteY7" fmla="*/ 444442 h 624230"/>
                    <a:gd name="connsiteX8" fmla="*/ 1392970 w 1686986"/>
                    <a:gd name="connsiteY8" fmla="*/ 467703 h 624230"/>
                    <a:gd name="connsiteX9" fmla="*/ 1386380 w 1686986"/>
                    <a:gd name="connsiteY9" fmla="*/ 466420 h 624230"/>
                    <a:gd name="connsiteX10" fmla="*/ 666010 w 1686986"/>
                    <a:gd name="connsiteY10" fmla="*/ 466420 h 624230"/>
                    <a:gd name="connsiteX11" fmla="*/ 322125 w 1686986"/>
                    <a:gd name="connsiteY11" fmla="*/ 624231 h 624230"/>
                    <a:gd name="connsiteX12" fmla="*/ 0 w 1686986"/>
                    <a:gd name="connsiteY12" fmla="*/ 320594 h 624230"/>
                    <a:gd name="connsiteX13" fmla="*/ 388271 w 1686986"/>
                    <a:gd name="connsiteY13" fmla="*/ 2330 h 624230"/>
                    <a:gd name="connsiteX0" fmla="*/ 388271 w 1686986"/>
                    <a:gd name="connsiteY0" fmla="*/ 27992 h 649893"/>
                    <a:gd name="connsiteX1" fmla="*/ 1130498 w 1686986"/>
                    <a:gd name="connsiteY1" fmla="*/ 260037 h 649893"/>
                    <a:gd name="connsiteX2" fmla="*/ 1382543 w 1686986"/>
                    <a:gd name="connsiteY2" fmla="*/ 312062 h 649893"/>
                    <a:gd name="connsiteX3" fmla="*/ 1551412 w 1686986"/>
                    <a:gd name="connsiteY3" fmla="*/ 143193 h 649893"/>
                    <a:gd name="connsiteX4" fmla="*/ 1663726 w 1686986"/>
                    <a:gd name="connsiteY4" fmla="*/ 143193 h 649893"/>
                    <a:gd name="connsiteX5" fmla="*/ 1663725 w 1686986"/>
                    <a:gd name="connsiteY5" fmla="*/ 143193 h 649893"/>
                    <a:gd name="connsiteX6" fmla="*/ 1663725 w 1686986"/>
                    <a:gd name="connsiteY6" fmla="*/ 255507 h 649893"/>
                    <a:gd name="connsiteX7" fmla="*/ 1449127 w 1686986"/>
                    <a:gd name="connsiteY7" fmla="*/ 470104 h 649893"/>
                    <a:gd name="connsiteX8" fmla="*/ 1392970 w 1686986"/>
                    <a:gd name="connsiteY8" fmla="*/ 493365 h 649893"/>
                    <a:gd name="connsiteX9" fmla="*/ 1386380 w 1686986"/>
                    <a:gd name="connsiteY9" fmla="*/ 492082 h 649893"/>
                    <a:gd name="connsiteX10" fmla="*/ 666010 w 1686986"/>
                    <a:gd name="connsiteY10" fmla="*/ 492082 h 649893"/>
                    <a:gd name="connsiteX11" fmla="*/ 322125 w 1686986"/>
                    <a:gd name="connsiteY11" fmla="*/ 649893 h 649893"/>
                    <a:gd name="connsiteX12" fmla="*/ 0 w 1686986"/>
                    <a:gd name="connsiteY12" fmla="*/ 346256 h 649893"/>
                    <a:gd name="connsiteX13" fmla="*/ 388271 w 1686986"/>
                    <a:gd name="connsiteY13" fmla="*/ 27992 h 649893"/>
                    <a:gd name="connsiteX0" fmla="*/ 388271 w 1686986"/>
                    <a:gd name="connsiteY0" fmla="*/ 27992 h 649893"/>
                    <a:gd name="connsiteX1" fmla="*/ 1130498 w 1686986"/>
                    <a:gd name="connsiteY1" fmla="*/ 260037 h 649893"/>
                    <a:gd name="connsiteX2" fmla="*/ 1382543 w 1686986"/>
                    <a:gd name="connsiteY2" fmla="*/ 312062 h 649893"/>
                    <a:gd name="connsiteX3" fmla="*/ 1551412 w 1686986"/>
                    <a:gd name="connsiteY3" fmla="*/ 143193 h 649893"/>
                    <a:gd name="connsiteX4" fmla="*/ 1663726 w 1686986"/>
                    <a:gd name="connsiteY4" fmla="*/ 143193 h 649893"/>
                    <a:gd name="connsiteX5" fmla="*/ 1663725 w 1686986"/>
                    <a:gd name="connsiteY5" fmla="*/ 143193 h 649893"/>
                    <a:gd name="connsiteX6" fmla="*/ 1663725 w 1686986"/>
                    <a:gd name="connsiteY6" fmla="*/ 255507 h 649893"/>
                    <a:gd name="connsiteX7" fmla="*/ 1449127 w 1686986"/>
                    <a:gd name="connsiteY7" fmla="*/ 470104 h 649893"/>
                    <a:gd name="connsiteX8" fmla="*/ 1392970 w 1686986"/>
                    <a:gd name="connsiteY8" fmla="*/ 493365 h 649893"/>
                    <a:gd name="connsiteX9" fmla="*/ 1386380 w 1686986"/>
                    <a:gd name="connsiteY9" fmla="*/ 492082 h 649893"/>
                    <a:gd name="connsiteX10" fmla="*/ 666010 w 1686986"/>
                    <a:gd name="connsiteY10" fmla="*/ 492082 h 649893"/>
                    <a:gd name="connsiteX11" fmla="*/ 322125 w 1686986"/>
                    <a:gd name="connsiteY11" fmla="*/ 649893 h 649893"/>
                    <a:gd name="connsiteX12" fmla="*/ 0 w 1686986"/>
                    <a:gd name="connsiteY12" fmla="*/ 346256 h 649893"/>
                    <a:gd name="connsiteX13" fmla="*/ 388271 w 1686986"/>
                    <a:gd name="connsiteY13" fmla="*/ 27992 h 6498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686986" h="649893">
                      <a:moveTo>
                        <a:pt x="388271" y="27992"/>
                      </a:moveTo>
                      <a:cubicBezTo>
                        <a:pt x="818598" y="-86607"/>
                        <a:pt x="883089" y="182689"/>
                        <a:pt x="1130498" y="260037"/>
                      </a:cubicBezTo>
                      <a:lnTo>
                        <a:pt x="1382543" y="312062"/>
                      </a:lnTo>
                      <a:lnTo>
                        <a:pt x="1551412" y="143193"/>
                      </a:lnTo>
                      <a:cubicBezTo>
                        <a:pt x="1582426" y="112178"/>
                        <a:pt x="1632711" y="112178"/>
                        <a:pt x="1663726" y="143193"/>
                      </a:cubicBezTo>
                      <a:lnTo>
                        <a:pt x="1663725" y="143193"/>
                      </a:lnTo>
                      <a:cubicBezTo>
                        <a:pt x="1694740" y="174208"/>
                        <a:pt x="1694740" y="224493"/>
                        <a:pt x="1663725" y="255507"/>
                      </a:cubicBezTo>
                      <a:lnTo>
                        <a:pt x="1449127" y="470104"/>
                      </a:lnTo>
                      <a:cubicBezTo>
                        <a:pt x="1433620" y="485611"/>
                        <a:pt x="1413295" y="493365"/>
                        <a:pt x="1392970" y="493365"/>
                      </a:cubicBezTo>
                      <a:lnTo>
                        <a:pt x="1386380" y="492082"/>
                      </a:lnTo>
                      <a:lnTo>
                        <a:pt x="666010" y="492082"/>
                      </a:lnTo>
                      <a:lnTo>
                        <a:pt x="322125" y="649893"/>
                      </a:lnTo>
                      <a:lnTo>
                        <a:pt x="0" y="346256"/>
                      </a:lnTo>
                      <a:cubicBezTo>
                        <a:pt x="116006" y="213032"/>
                        <a:pt x="178979" y="79157"/>
                        <a:pt x="388271" y="27992"/>
                      </a:cubicBezTo>
                      <a:close/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  <a:extLst/>
              </p:spPr>
              <p:txBody>
                <a:bodyPr wrap="square" rtlCol="0" anchor="ctr"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</p:grpSp>
          <p:grpSp>
            <p:nvGrpSpPr>
              <p:cNvPr id="886" name="グループ化 885"/>
              <p:cNvGrpSpPr/>
              <p:nvPr/>
            </p:nvGrpSpPr>
            <p:grpSpPr>
              <a:xfrm>
                <a:off x="5283855" y="3146838"/>
                <a:ext cx="172795" cy="298381"/>
                <a:chOff x="3372527" y="3146838"/>
                <a:chExt cx="172795" cy="298381"/>
              </a:xfrm>
            </p:grpSpPr>
            <p:sp>
              <p:nvSpPr>
                <p:cNvPr id="892" name="フリーフォーム 891"/>
                <p:cNvSpPr/>
                <p:nvPr/>
              </p:nvSpPr>
              <p:spPr bwMode="auto">
                <a:xfrm>
                  <a:off x="3372527" y="3146838"/>
                  <a:ext cx="172795" cy="298381"/>
                </a:xfrm>
                <a:custGeom>
                  <a:avLst/>
                  <a:gdLst>
                    <a:gd name="connsiteX0" fmla="*/ 116667 w 172795"/>
                    <a:gd name="connsiteY0" fmla="*/ 1856 h 298381"/>
                    <a:gd name="connsiteX1" fmla="*/ 164239 w 172795"/>
                    <a:gd name="connsiteY1" fmla="*/ 172516 h 298381"/>
                    <a:gd name="connsiteX2" fmla="*/ 37710 w 172795"/>
                    <a:gd name="connsiteY2" fmla="*/ 296525 h 298381"/>
                    <a:gd name="connsiteX3" fmla="*/ 6929 w 172795"/>
                    <a:gd name="connsiteY3" fmla="*/ 275868 h 298381"/>
                    <a:gd name="connsiteX4" fmla="*/ 0 w 172795"/>
                    <a:gd name="connsiteY4" fmla="*/ 261805 h 298381"/>
                    <a:gd name="connsiteX5" fmla="*/ 25192 w 172795"/>
                    <a:gd name="connsiteY5" fmla="*/ 228032 h 298381"/>
                    <a:gd name="connsiteX6" fmla="*/ 47399 w 172795"/>
                    <a:gd name="connsiteY6" fmla="*/ 172516 h 298381"/>
                    <a:gd name="connsiteX7" fmla="*/ 49818 w 172795"/>
                    <a:gd name="connsiteY7" fmla="*/ 61503 h 298381"/>
                    <a:gd name="connsiteX8" fmla="*/ 37538 w 172795"/>
                    <a:gd name="connsiteY8" fmla="*/ 36577 h 298381"/>
                    <a:gd name="connsiteX9" fmla="*/ 43550 w 172795"/>
                    <a:gd name="connsiteY9" fmla="*/ 28516 h 298381"/>
                    <a:gd name="connsiteX10" fmla="*/ 116667 w 172795"/>
                    <a:gd name="connsiteY10" fmla="*/ 1856 h 298381"/>
                    <a:gd name="connsiteX0" fmla="*/ 47399 w 172795"/>
                    <a:gd name="connsiteY0" fmla="*/ 172516 h 298381"/>
                    <a:gd name="connsiteX1" fmla="*/ 49818 w 172795"/>
                    <a:gd name="connsiteY1" fmla="*/ 61503 h 298381"/>
                    <a:gd name="connsiteX2" fmla="*/ 37538 w 172795"/>
                    <a:gd name="connsiteY2" fmla="*/ 36577 h 298381"/>
                    <a:gd name="connsiteX3" fmla="*/ 43550 w 172795"/>
                    <a:gd name="connsiteY3" fmla="*/ 28516 h 298381"/>
                    <a:gd name="connsiteX4" fmla="*/ 116667 w 172795"/>
                    <a:gd name="connsiteY4" fmla="*/ 1856 h 298381"/>
                    <a:gd name="connsiteX5" fmla="*/ 164239 w 172795"/>
                    <a:gd name="connsiteY5" fmla="*/ 172516 h 298381"/>
                    <a:gd name="connsiteX6" fmla="*/ 37710 w 172795"/>
                    <a:gd name="connsiteY6" fmla="*/ 296525 h 298381"/>
                    <a:gd name="connsiteX7" fmla="*/ 6929 w 172795"/>
                    <a:gd name="connsiteY7" fmla="*/ 275868 h 298381"/>
                    <a:gd name="connsiteX8" fmla="*/ 0 w 172795"/>
                    <a:gd name="connsiteY8" fmla="*/ 261805 h 298381"/>
                    <a:gd name="connsiteX9" fmla="*/ 25192 w 172795"/>
                    <a:gd name="connsiteY9" fmla="*/ 228032 h 298381"/>
                    <a:gd name="connsiteX10" fmla="*/ 138839 w 172795"/>
                    <a:gd name="connsiteY10" fmla="*/ 263956 h 298381"/>
                    <a:gd name="connsiteX0" fmla="*/ 47399 w 172795"/>
                    <a:gd name="connsiteY0" fmla="*/ 172516 h 298381"/>
                    <a:gd name="connsiteX1" fmla="*/ 49818 w 172795"/>
                    <a:gd name="connsiteY1" fmla="*/ 61503 h 298381"/>
                    <a:gd name="connsiteX2" fmla="*/ 37538 w 172795"/>
                    <a:gd name="connsiteY2" fmla="*/ 36577 h 298381"/>
                    <a:gd name="connsiteX3" fmla="*/ 43550 w 172795"/>
                    <a:gd name="connsiteY3" fmla="*/ 28516 h 298381"/>
                    <a:gd name="connsiteX4" fmla="*/ 116667 w 172795"/>
                    <a:gd name="connsiteY4" fmla="*/ 1856 h 298381"/>
                    <a:gd name="connsiteX5" fmla="*/ 164239 w 172795"/>
                    <a:gd name="connsiteY5" fmla="*/ 172516 h 298381"/>
                    <a:gd name="connsiteX6" fmla="*/ 37710 w 172795"/>
                    <a:gd name="connsiteY6" fmla="*/ 296525 h 298381"/>
                    <a:gd name="connsiteX7" fmla="*/ 6929 w 172795"/>
                    <a:gd name="connsiteY7" fmla="*/ 275868 h 298381"/>
                    <a:gd name="connsiteX8" fmla="*/ 0 w 172795"/>
                    <a:gd name="connsiteY8" fmla="*/ 261805 h 298381"/>
                    <a:gd name="connsiteX9" fmla="*/ 25192 w 172795"/>
                    <a:gd name="connsiteY9" fmla="*/ 228032 h 298381"/>
                    <a:gd name="connsiteX0" fmla="*/ 49818 w 172795"/>
                    <a:gd name="connsiteY0" fmla="*/ 61503 h 298381"/>
                    <a:gd name="connsiteX1" fmla="*/ 37538 w 172795"/>
                    <a:gd name="connsiteY1" fmla="*/ 36577 h 298381"/>
                    <a:gd name="connsiteX2" fmla="*/ 43550 w 172795"/>
                    <a:gd name="connsiteY2" fmla="*/ 28516 h 298381"/>
                    <a:gd name="connsiteX3" fmla="*/ 116667 w 172795"/>
                    <a:gd name="connsiteY3" fmla="*/ 1856 h 298381"/>
                    <a:gd name="connsiteX4" fmla="*/ 164239 w 172795"/>
                    <a:gd name="connsiteY4" fmla="*/ 172516 h 298381"/>
                    <a:gd name="connsiteX5" fmla="*/ 37710 w 172795"/>
                    <a:gd name="connsiteY5" fmla="*/ 296525 h 298381"/>
                    <a:gd name="connsiteX6" fmla="*/ 6929 w 172795"/>
                    <a:gd name="connsiteY6" fmla="*/ 275868 h 298381"/>
                    <a:gd name="connsiteX7" fmla="*/ 0 w 172795"/>
                    <a:gd name="connsiteY7" fmla="*/ 261805 h 298381"/>
                    <a:gd name="connsiteX8" fmla="*/ 25192 w 172795"/>
                    <a:gd name="connsiteY8" fmla="*/ 228032 h 298381"/>
                    <a:gd name="connsiteX0" fmla="*/ 37538 w 172795"/>
                    <a:gd name="connsiteY0" fmla="*/ 36577 h 298381"/>
                    <a:gd name="connsiteX1" fmla="*/ 43550 w 172795"/>
                    <a:gd name="connsiteY1" fmla="*/ 28516 h 298381"/>
                    <a:gd name="connsiteX2" fmla="*/ 116667 w 172795"/>
                    <a:gd name="connsiteY2" fmla="*/ 1856 h 298381"/>
                    <a:gd name="connsiteX3" fmla="*/ 164239 w 172795"/>
                    <a:gd name="connsiteY3" fmla="*/ 172516 h 298381"/>
                    <a:gd name="connsiteX4" fmla="*/ 37710 w 172795"/>
                    <a:gd name="connsiteY4" fmla="*/ 296525 h 298381"/>
                    <a:gd name="connsiteX5" fmla="*/ 6929 w 172795"/>
                    <a:gd name="connsiteY5" fmla="*/ 275868 h 298381"/>
                    <a:gd name="connsiteX6" fmla="*/ 0 w 172795"/>
                    <a:gd name="connsiteY6" fmla="*/ 261805 h 298381"/>
                    <a:gd name="connsiteX7" fmla="*/ 25192 w 172795"/>
                    <a:gd name="connsiteY7" fmla="*/ 228032 h 298381"/>
                    <a:gd name="connsiteX0" fmla="*/ 37538 w 172795"/>
                    <a:gd name="connsiteY0" fmla="*/ 36577 h 298381"/>
                    <a:gd name="connsiteX1" fmla="*/ 43550 w 172795"/>
                    <a:gd name="connsiteY1" fmla="*/ 28516 h 298381"/>
                    <a:gd name="connsiteX2" fmla="*/ 116667 w 172795"/>
                    <a:gd name="connsiteY2" fmla="*/ 1856 h 298381"/>
                    <a:gd name="connsiteX3" fmla="*/ 164239 w 172795"/>
                    <a:gd name="connsiteY3" fmla="*/ 172516 h 298381"/>
                    <a:gd name="connsiteX4" fmla="*/ 37710 w 172795"/>
                    <a:gd name="connsiteY4" fmla="*/ 296525 h 298381"/>
                    <a:gd name="connsiteX5" fmla="*/ 6929 w 172795"/>
                    <a:gd name="connsiteY5" fmla="*/ 275868 h 298381"/>
                    <a:gd name="connsiteX6" fmla="*/ 0 w 172795"/>
                    <a:gd name="connsiteY6" fmla="*/ 261805 h 2983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72795" h="298381">
                      <a:moveTo>
                        <a:pt x="37538" y="36577"/>
                      </a:moveTo>
                      <a:lnTo>
                        <a:pt x="43550" y="28516"/>
                      </a:lnTo>
                      <a:cubicBezTo>
                        <a:pt x="66447" y="6075"/>
                        <a:pt x="92629" y="-4585"/>
                        <a:pt x="116667" y="1856"/>
                      </a:cubicBezTo>
                      <a:cubicBezTo>
                        <a:pt x="164743" y="14738"/>
                        <a:pt x="186042" y="91145"/>
                        <a:pt x="164239" y="172516"/>
                      </a:cubicBezTo>
                      <a:cubicBezTo>
                        <a:pt x="142436" y="253886"/>
                        <a:pt x="85786" y="309407"/>
                        <a:pt x="37710" y="296525"/>
                      </a:cubicBezTo>
                      <a:cubicBezTo>
                        <a:pt x="25691" y="293305"/>
                        <a:pt x="15346" y="286114"/>
                        <a:pt x="6929" y="275868"/>
                      </a:cubicBezTo>
                      <a:lnTo>
                        <a:pt x="0" y="261805"/>
                      </a:lnTo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  <a:extLst/>
              </p:spPr>
              <p:txBody>
                <a:bodyPr wrap="square" rtlCol="0" anchor="ctr"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893" name="フリーフォーム 892"/>
                <p:cNvSpPr/>
                <p:nvPr/>
              </p:nvSpPr>
              <p:spPr bwMode="auto">
                <a:xfrm>
                  <a:off x="3375871" y="3198495"/>
                  <a:ext cx="129959" cy="195068"/>
                </a:xfrm>
                <a:custGeom>
                  <a:avLst/>
                  <a:gdLst>
                    <a:gd name="connsiteX0" fmla="*/ 116667 w 172795"/>
                    <a:gd name="connsiteY0" fmla="*/ 1856 h 298381"/>
                    <a:gd name="connsiteX1" fmla="*/ 164239 w 172795"/>
                    <a:gd name="connsiteY1" fmla="*/ 172516 h 298381"/>
                    <a:gd name="connsiteX2" fmla="*/ 37710 w 172795"/>
                    <a:gd name="connsiteY2" fmla="*/ 296525 h 298381"/>
                    <a:gd name="connsiteX3" fmla="*/ 6929 w 172795"/>
                    <a:gd name="connsiteY3" fmla="*/ 275868 h 298381"/>
                    <a:gd name="connsiteX4" fmla="*/ 0 w 172795"/>
                    <a:gd name="connsiteY4" fmla="*/ 261805 h 298381"/>
                    <a:gd name="connsiteX5" fmla="*/ 25192 w 172795"/>
                    <a:gd name="connsiteY5" fmla="*/ 228032 h 298381"/>
                    <a:gd name="connsiteX6" fmla="*/ 47399 w 172795"/>
                    <a:gd name="connsiteY6" fmla="*/ 172516 h 298381"/>
                    <a:gd name="connsiteX7" fmla="*/ 49818 w 172795"/>
                    <a:gd name="connsiteY7" fmla="*/ 61503 h 298381"/>
                    <a:gd name="connsiteX8" fmla="*/ 37538 w 172795"/>
                    <a:gd name="connsiteY8" fmla="*/ 36577 h 298381"/>
                    <a:gd name="connsiteX9" fmla="*/ 43550 w 172795"/>
                    <a:gd name="connsiteY9" fmla="*/ 28516 h 298381"/>
                    <a:gd name="connsiteX10" fmla="*/ 116667 w 172795"/>
                    <a:gd name="connsiteY10" fmla="*/ 1856 h 298381"/>
                    <a:gd name="connsiteX0" fmla="*/ 47399 w 172795"/>
                    <a:gd name="connsiteY0" fmla="*/ 172516 h 298381"/>
                    <a:gd name="connsiteX1" fmla="*/ 49818 w 172795"/>
                    <a:gd name="connsiteY1" fmla="*/ 61503 h 298381"/>
                    <a:gd name="connsiteX2" fmla="*/ 37538 w 172795"/>
                    <a:gd name="connsiteY2" fmla="*/ 36577 h 298381"/>
                    <a:gd name="connsiteX3" fmla="*/ 43550 w 172795"/>
                    <a:gd name="connsiteY3" fmla="*/ 28516 h 298381"/>
                    <a:gd name="connsiteX4" fmla="*/ 116667 w 172795"/>
                    <a:gd name="connsiteY4" fmla="*/ 1856 h 298381"/>
                    <a:gd name="connsiteX5" fmla="*/ 164239 w 172795"/>
                    <a:gd name="connsiteY5" fmla="*/ 172516 h 298381"/>
                    <a:gd name="connsiteX6" fmla="*/ 37710 w 172795"/>
                    <a:gd name="connsiteY6" fmla="*/ 296525 h 298381"/>
                    <a:gd name="connsiteX7" fmla="*/ 6929 w 172795"/>
                    <a:gd name="connsiteY7" fmla="*/ 275868 h 298381"/>
                    <a:gd name="connsiteX8" fmla="*/ 0 w 172795"/>
                    <a:gd name="connsiteY8" fmla="*/ 261805 h 298381"/>
                    <a:gd name="connsiteX9" fmla="*/ 25192 w 172795"/>
                    <a:gd name="connsiteY9" fmla="*/ 228032 h 298381"/>
                    <a:gd name="connsiteX10" fmla="*/ 138839 w 172795"/>
                    <a:gd name="connsiteY10" fmla="*/ 263956 h 298381"/>
                    <a:gd name="connsiteX0" fmla="*/ 47399 w 172795"/>
                    <a:gd name="connsiteY0" fmla="*/ 172516 h 298381"/>
                    <a:gd name="connsiteX1" fmla="*/ 49818 w 172795"/>
                    <a:gd name="connsiteY1" fmla="*/ 61503 h 298381"/>
                    <a:gd name="connsiteX2" fmla="*/ 37538 w 172795"/>
                    <a:gd name="connsiteY2" fmla="*/ 36577 h 298381"/>
                    <a:gd name="connsiteX3" fmla="*/ 43550 w 172795"/>
                    <a:gd name="connsiteY3" fmla="*/ 28516 h 298381"/>
                    <a:gd name="connsiteX4" fmla="*/ 116667 w 172795"/>
                    <a:gd name="connsiteY4" fmla="*/ 1856 h 298381"/>
                    <a:gd name="connsiteX5" fmla="*/ 164239 w 172795"/>
                    <a:gd name="connsiteY5" fmla="*/ 172516 h 298381"/>
                    <a:gd name="connsiteX6" fmla="*/ 37710 w 172795"/>
                    <a:gd name="connsiteY6" fmla="*/ 296525 h 298381"/>
                    <a:gd name="connsiteX7" fmla="*/ 6929 w 172795"/>
                    <a:gd name="connsiteY7" fmla="*/ 275868 h 298381"/>
                    <a:gd name="connsiteX8" fmla="*/ 0 w 172795"/>
                    <a:gd name="connsiteY8" fmla="*/ 261805 h 298381"/>
                    <a:gd name="connsiteX9" fmla="*/ 25192 w 172795"/>
                    <a:gd name="connsiteY9" fmla="*/ 228032 h 298381"/>
                    <a:gd name="connsiteX0" fmla="*/ 49818 w 172795"/>
                    <a:gd name="connsiteY0" fmla="*/ 61503 h 298381"/>
                    <a:gd name="connsiteX1" fmla="*/ 37538 w 172795"/>
                    <a:gd name="connsiteY1" fmla="*/ 36577 h 298381"/>
                    <a:gd name="connsiteX2" fmla="*/ 43550 w 172795"/>
                    <a:gd name="connsiteY2" fmla="*/ 28516 h 298381"/>
                    <a:gd name="connsiteX3" fmla="*/ 116667 w 172795"/>
                    <a:gd name="connsiteY3" fmla="*/ 1856 h 298381"/>
                    <a:gd name="connsiteX4" fmla="*/ 164239 w 172795"/>
                    <a:gd name="connsiteY4" fmla="*/ 172516 h 298381"/>
                    <a:gd name="connsiteX5" fmla="*/ 37710 w 172795"/>
                    <a:gd name="connsiteY5" fmla="*/ 296525 h 298381"/>
                    <a:gd name="connsiteX6" fmla="*/ 6929 w 172795"/>
                    <a:gd name="connsiteY6" fmla="*/ 275868 h 298381"/>
                    <a:gd name="connsiteX7" fmla="*/ 0 w 172795"/>
                    <a:gd name="connsiteY7" fmla="*/ 261805 h 298381"/>
                    <a:gd name="connsiteX8" fmla="*/ 25192 w 172795"/>
                    <a:gd name="connsiteY8" fmla="*/ 228032 h 298381"/>
                    <a:gd name="connsiteX0" fmla="*/ 37538 w 172795"/>
                    <a:gd name="connsiteY0" fmla="*/ 36577 h 298381"/>
                    <a:gd name="connsiteX1" fmla="*/ 43550 w 172795"/>
                    <a:gd name="connsiteY1" fmla="*/ 28516 h 298381"/>
                    <a:gd name="connsiteX2" fmla="*/ 116667 w 172795"/>
                    <a:gd name="connsiteY2" fmla="*/ 1856 h 298381"/>
                    <a:gd name="connsiteX3" fmla="*/ 164239 w 172795"/>
                    <a:gd name="connsiteY3" fmla="*/ 172516 h 298381"/>
                    <a:gd name="connsiteX4" fmla="*/ 37710 w 172795"/>
                    <a:gd name="connsiteY4" fmla="*/ 296525 h 298381"/>
                    <a:gd name="connsiteX5" fmla="*/ 6929 w 172795"/>
                    <a:gd name="connsiteY5" fmla="*/ 275868 h 298381"/>
                    <a:gd name="connsiteX6" fmla="*/ 0 w 172795"/>
                    <a:gd name="connsiteY6" fmla="*/ 261805 h 298381"/>
                    <a:gd name="connsiteX7" fmla="*/ 25192 w 172795"/>
                    <a:gd name="connsiteY7" fmla="*/ 228032 h 298381"/>
                    <a:gd name="connsiteX0" fmla="*/ 37538 w 172795"/>
                    <a:gd name="connsiteY0" fmla="*/ 36577 h 298381"/>
                    <a:gd name="connsiteX1" fmla="*/ 43550 w 172795"/>
                    <a:gd name="connsiteY1" fmla="*/ 28516 h 298381"/>
                    <a:gd name="connsiteX2" fmla="*/ 116667 w 172795"/>
                    <a:gd name="connsiteY2" fmla="*/ 1856 h 298381"/>
                    <a:gd name="connsiteX3" fmla="*/ 164239 w 172795"/>
                    <a:gd name="connsiteY3" fmla="*/ 172516 h 298381"/>
                    <a:gd name="connsiteX4" fmla="*/ 37710 w 172795"/>
                    <a:gd name="connsiteY4" fmla="*/ 296525 h 298381"/>
                    <a:gd name="connsiteX5" fmla="*/ 6929 w 172795"/>
                    <a:gd name="connsiteY5" fmla="*/ 275868 h 298381"/>
                    <a:gd name="connsiteX6" fmla="*/ 0 w 172795"/>
                    <a:gd name="connsiteY6" fmla="*/ 261805 h 2983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72795" h="298381">
                      <a:moveTo>
                        <a:pt x="37538" y="36577"/>
                      </a:moveTo>
                      <a:lnTo>
                        <a:pt x="43550" y="28516"/>
                      </a:lnTo>
                      <a:cubicBezTo>
                        <a:pt x="66447" y="6075"/>
                        <a:pt x="92629" y="-4585"/>
                        <a:pt x="116667" y="1856"/>
                      </a:cubicBezTo>
                      <a:cubicBezTo>
                        <a:pt x="164743" y="14738"/>
                        <a:pt x="186042" y="91145"/>
                        <a:pt x="164239" y="172516"/>
                      </a:cubicBezTo>
                      <a:cubicBezTo>
                        <a:pt x="142436" y="253886"/>
                        <a:pt x="85786" y="309407"/>
                        <a:pt x="37710" y="296525"/>
                      </a:cubicBezTo>
                      <a:cubicBezTo>
                        <a:pt x="25691" y="293305"/>
                        <a:pt x="15346" y="286114"/>
                        <a:pt x="6929" y="275868"/>
                      </a:cubicBezTo>
                      <a:lnTo>
                        <a:pt x="0" y="261805"/>
                      </a:lnTo>
                    </a:path>
                  </a:pathLst>
                </a:cu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</p:grpSp>
          <p:sp>
            <p:nvSpPr>
              <p:cNvPr id="887" name="台形 886"/>
              <p:cNvSpPr/>
              <p:nvPr/>
            </p:nvSpPr>
            <p:spPr>
              <a:xfrm rot="9420290" flipH="1">
                <a:off x="5333664" y="3546233"/>
                <a:ext cx="211442" cy="106629"/>
              </a:xfrm>
              <a:prstGeom prst="trapezoid">
                <a:avLst>
                  <a:gd name="adj" fmla="val 13602"/>
                </a:avLst>
              </a:prstGeom>
              <a:pattFill prst="openDmnd">
                <a:fgClr>
                  <a:schemeClr val="tx1"/>
                </a:fgClr>
                <a:bgClr>
                  <a:schemeClr val="tx1">
                    <a:lumMod val="75000"/>
                    <a:lumOff val="25000"/>
                  </a:scheme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888" name="片側の 2 つの角を丸めた四角形 887"/>
              <p:cNvSpPr/>
              <p:nvPr/>
            </p:nvSpPr>
            <p:spPr>
              <a:xfrm rot="9376473" flipH="1">
                <a:off x="5454426" y="3577681"/>
                <a:ext cx="229456" cy="633977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accent1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grpSp>
            <p:nvGrpSpPr>
              <p:cNvPr id="889" name="グループ化 888"/>
              <p:cNvGrpSpPr/>
              <p:nvPr/>
            </p:nvGrpSpPr>
            <p:grpSpPr>
              <a:xfrm>
                <a:off x="4618741" y="3257033"/>
                <a:ext cx="57308" cy="73280"/>
                <a:chOff x="4592960" y="3257033"/>
                <a:chExt cx="83089" cy="73280"/>
              </a:xfrm>
            </p:grpSpPr>
            <p:sp>
              <p:nvSpPr>
                <p:cNvPr id="890" name="フリーフォーム 889"/>
                <p:cNvSpPr/>
                <p:nvPr/>
              </p:nvSpPr>
              <p:spPr bwMode="auto">
                <a:xfrm>
                  <a:off x="4592960" y="3257033"/>
                  <a:ext cx="83089" cy="29465"/>
                </a:xfrm>
                <a:custGeom>
                  <a:avLst/>
                  <a:gdLst>
                    <a:gd name="connsiteX0" fmla="*/ 42497 w 83089"/>
                    <a:gd name="connsiteY0" fmla="*/ 0 h 29465"/>
                    <a:gd name="connsiteX1" fmla="*/ 81397 w 83089"/>
                    <a:gd name="connsiteY1" fmla="*/ 11848 h 29465"/>
                    <a:gd name="connsiteX2" fmla="*/ 83089 w 83089"/>
                    <a:gd name="connsiteY2" fmla="*/ 13694 h 29465"/>
                    <a:gd name="connsiteX3" fmla="*/ 79491 w 83089"/>
                    <a:gd name="connsiteY3" fmla="*/ 17618 h 29465"/>
                    <a:gd name="connsiteX4" fmla="*/ 40592 w 83089"/>
                    <a:gd name="connsiteY4" fmla="*/ 29465 h 29465"/>
                    <a:gd name="connsiteX5" fmla="*/ 1693 w 83089"/>
                    <a:gd name="connsiteY5" fmla="*/ 17618 h 29465"/>
                    <a:gd name="connsiteX6" fmla="*/ 0 w 83089"/>
                    <a:gd name="connsiteY6" fmla="*/ 15772 h 29465"/>
                    <a:gd name="connsiteX7" fmla="*/ 3598 w 83089"/>
                    <a:gd name="connsiteY7" fmla="*/ 11848 h 29465"/>
                    <a:gd name="connsiteX8" fmla="*/ 42497 w 83089"/>
                    <a:gd name="connsiteY8" fmla="*/ 0 h 294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83089" h="29465">
                      <a:moveTo>
                        <a:pt x="42497" y="0"/>
                      </a:moveTo>
                      <a:cubicBezTo>
                        <a:pt x="57688" y="0"/>
                        <a:pt x="71441" y="4528"/>
                        <a:pt x="81397" y="11848"/>
                      </a:cubicBezTo>
                      <a:lnTo>
                        <a:pt x="83089" y="13694"/>
                      </a:lnTo>
                      <a:lnTo>
                        <a:pt x="79491" y="17618"/>
                      </a:lnTo>
                      <a:cubicBezTo>
                        <a:pt x="69536" y="24938"/>
                        <a:pt x="55783" y="29465"/>
                        <a:pt x="40592" y="29465"/>
                      </a:cubicBezTo>
                      <a:cubicBezTo>
                        <a:pt x="25401" y="29465"/>
                        <a:pt x="11648" y="24938"/>
                        <a:pt x="1693" y="17618"/>
                      </a:cubicBezTo>
                      <a:lnTo>
                        <a:pt x="0" y="15772"/>
                      </a:lnTo>
                      <a:lnTo>
                        <a:pt x="3598" y="11848"/>
                      </a:lnTo>
                      <a:cubicBezTo>
                        <a:pt x="13553" y="4528"/>
                        <a:pt x="27306" y="0"/>
                        <a:pt x="42497" y="0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91" name="フリーフォーム 890"/>
                <p:cNvSpPr/>
                <p:nvPr/>
              </p:nvSpPr>
              <p:spPr bwMode="auto">
                <a:xfrm>
                  <a:off x="4592960" y="3300848"/>
                  <a:ext cx="83089" cy="29465"/>
                </a:xfrm>
                <a:custGeom>
                  <a:avLst/>
                  <a:gdLst>
                    <a:gd name="connsiteX0" fmla="*/ 42497 w 83089"/>
                    <a:gd name="connsiteY0" fmla="*/ 0 h 29465"/>
                    <a:gd name="connsiteX1" fmla="*/ 81397 w 83089"/>
                    <a:gd name="connsiteY1" fmla="*/ 11848 h 29465"/>
                    <a:gd name="connsiteX2" fmla="*/ 83089 w 83089"/>
                    <a:gd name="connsiteY2" fmla="*/ 13694 h 29465"/>
                    <a:gd name="connsiteX3" fmla="*/ 79491 w 83089"/>
                    <a:gd name="connsiteY3" fmla="*/ 17618 h 29465"/>
                    <a:gd name="connsiteX4" fmla="*/ 40592 w 83089"/>
                    <a:gd name="connsiteY4" fmla="*/ 29465 h 29465"/>
                    <a:gd name="connsiteX5" fmla="*/ 1693 w 83089"/>
                    <a:gd name="connsiteY5" fmla="*/ 17618 h 29465"/>
                    <a:gd name="connsiteX6" fmla="*/ 0 w 83089"/>
                    <a:gd name="connsiteY6" fmla="*/ 15772 h 29465"/>
                    <a:gd name="connsiteX7" fmla="*/ 3598 w 83089"/>
                    <a:gd name="connsiteY7" fmla="*/ 11848 h 29465"/>
                    <a:gd name="connsiteX8" fmla="*/ 42497 w 83089"/>
                    <a:gd name="connsiteY8" fmla="*/ 0 h 294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83089" h="29465">
                      <a:moveTo>
                        <a:pt x="42497" y="0"/>
                      </a:moveTo>
                      <a:cubicBezTo>
                        <a:pt x="57688" y="0"/>
                        <a:pt x="71441" y="4528"/>
                        <a:pt x="81397" y="11848"/>
                      </a:cubicBezTo>
                      <a:lnTo>
                        <a:pt x="83089" y="13694"/>
                      </a:lnTo>
                      <a:lnTo>
                        <a:pt x="79491" y="17618"/>
                      </a:lnTo>
                      <a:cubicBezTo>
                        <a:pt x="69536" y="24938"/>
                        <a:pt x="55783" y="29465"/>
                        <a:pt x="40592" y="29465"/>
                      </a:cubicBezTo>
                      <a:cubicBezTo>
                        <a:pt x="25401" y="29465"/>
                        <a:pt x="11648" y="24938"/>
                        <a:pt x="1693" y="17618"/>
                      </a:cubicBezTo>
                      <a:lnTo>
                        <a:pt x="0" y="15772"/>
                      </a:lnTo>
                      <a:lnTo>
                        <a:pt x="3598" y="11848"/>
                      </a:lnTo>
                      <a:cubicBezTo>
                        <a:pt x="13553" y="4528"/>
                        <a:pt x="27306" y="0"/>
                        <a:pt x="42497" y="0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841" name="グループ化 840"/>
            <p:cNvGrpSpPr/>
            <p:nvPr/>
          </p:nvGrpSpPr>
          <p:grpSpPr>
            <a:xfrm>
              <a:off x="4090277" y="3354495"/>
              <a:ext cx="1740429" cy="1201171"/>
              <a:chOff x="4090277" y="1403775"/>
              <a:chExt cx="1740429" cy="1201171"/>
            </a:xfrm>
          </p:grpSpPr>
          <p:grpSp>
            <p:nvGrpSpPr>
              <p:cNvPr id="842" name="グループ化 841"/>
              <p:cNvGrpSpPr/>
              <p:nvPr/>
            </p:nvGrpSpPr>
            <p:grpSpPr>
              <a:xfrm>
                <a:off x="4119150" y="1403775"/>
                <a:ext cx="1710190" cy="1038441"/>
                <a:chOff x="3247060" y="2014678"/>
                <a:chExt cx="3366874" cy="2044392"/>
              </a:xfrm>
            </p:grpSpPr>
            <p:grpSp>
              <p:nvGrpSpPr>
                <p:cNvPr id="851" name="グループ化 850"/>
                <p:cNvGrpSpPr/>
                <p:nvPr/>
              </p:nvGrpSpPr>
              <p:grpSpPr>
                <a:xfrm>
                  <a:off x="3959190" y="2014678"/>
                  <a:ext cx="1728197" cy="756024"/>
                  <a:chOff x="3841676" y="1906999"/>
                  <a:chExt cx="1943325" cy="850134"/>
                </a:xfrm>
                <a:solidFill>
                  <a:schemeClr val="bg1">
                    <a:lumMod val="85000"/>
                  </a:schemeClr>
                </a:solidFill>
              </p:grpSpPr>
              <p:grpSp>
                <p:nvGrpSpPr>
                  <p:cNvPr id="855" name="グループ化 854"/>
                  <p:cNvGrpSpPr/>
                  <p:nvPr/>
                </p:nvGrpSpPr>
                <p:grpSpPr>
                  <a:xfrm>
                    <a:off x="3972067" y="1940388"/>
                    <a:ext cx="648248" cy="814645"/>
                    <a:chOff x="3117365" y="1223616"/>
                    <a:chExt cx="738068" cy="927521"/>
                  </a:xfrm>
                  <a:grpFill/>
                </p:grpSpPr>
                <p:sp>
                  <p:nvSpPr>
                    <p:cNvPr id="879" name="フリーフォーム 878"/>
                    <p:cNvSpPr/>
                    <p:nvPr/>
                  </p:nvSpPr>
                  <p:spPr bwMode="auto">
                    <a:xfrm>
                      <a:off x="3194021" y="1223616"/>
                      <a:ext cx="528516" cy="837614"/>
                    </a:xfrm>
                    <a:custGeom>
                      <a:avLst/>
                      <a:gdLst>
                        <a:gd name="connsiteX0" fmla="*/ 371255 w 528516"/>
                        <a:gd name="connsiteY0" fmla="*/ 1974 h 837614"/>
                        <a:gd name="connsiteX1" fmla="*/ 528516 w 528516"/>
                        <a:gd name="connsiteY1" fmla="*/ 27000 h 837614"/>
                        <a:gd name="connsiteX2" fmla="*/ 518860 w 528516"/>
                        <a:gd name="connsiteY2" fmla="*/ 69047 h 837614"/>
                        <a:gd name="connsiteX3" fmla="*/ 61428 w 528516"/>
                        <a:gd name="connsiteY3" fmla="*/ 398285 h 837614"/>
                        <a:gd name="connsiteX4" fmla="*/ 78967 w 528516"/>
                        <a:gd name="connsiteY4" fmla="*/ 792682 h 837614"/>
                        <a:gd name="connsiteX5" fmla="*/ 99554 w 528516"/>
                        <a:gd name="connsiteY5" fmla="*/ 837614 h 837614"/>
                        <a:gd name="connsiteX6" fmla="*/ 52899 w 528516"/>
                        <a:gd name="connsiteY6" fmla="*/ 837614 h 837614"/>
                        <a:gd name="connsiteX7" fmla="*/ 42409 w 528516"/>
                        <a:gd name="connsiteY7" fmla="*/ 816061 h 837614"/>
                        <a:gd name="connsiteX8" fmla="*/ 22428 w 528516"/>
                        <a:gd name="connsiteY8" fmla="*/ 379408 h 837614"/>
                        <a:gd name="connsiteX9" fmla="*/ 371255 w 528516"/>
                        <a:gd name="connsiteY9" fmla="*/ 1974 h 83761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528516" h="837614">
                          <a:moveTo>
                            <a:pt x="371255" y="1974"/>
                          </a:moveTo>
                          <a:cubicBezTo>
                            <a:pt x="422880" y="-4079"/>
                            <a:pt x="476174" y="3655"/>
                            <a:pt x="528516" y="27000"/>
                          </a:cubicBezTo>
                          <a:lnTo>
                            <a:pt x="518860" y="69047"/>
                          </a:lnTo>
                          <a:cubicBezTo>
                            <a:pt x="329434" y="-21128"/>
                            <a:pt x="125002" y="126012"/>
                            <a:pt x="61428" y="398285"/>
                          </a:cubicBezTo>
                          <a:cubicBezTo>
                            <a:pt x="30753" y="529657"/>
                            <a:pt x="37981" y="671198"/>
                            <a:pt x="78967" y="792682"/>
                          </a:cubicBezTo>
                          <a:lnTo>
                            <a:pt x="99554" y="837614"/>
                          </a:lnTo>
                          <a:lnTo>
                            <a:pt x="52899" y="837614"/>
                          </a:lnTo>
                          <a:lnTo>
                            <a:pt x="42409" y="816061"/>
                          </a:lnTo>
                          <a:cubicBezTo>
                            <a:pt x="-5443" y="682020"/>
                            <a:pt x="-13791" y="524736"/>
                            <a:pt x="22428" y="379408"/>
                          </a:cubicBezTo>
                          <a:cubicBezTo>
                            <a:pt x="76520" y="162364"/>
                            <a:pt x="216379" y="20131"/>
                            <a:pt x="371255" y="1974"/>
                          </a:cubicBezTo>
                          <a:close/>
                        </a:path>
                      </a:pathLst>
                    </a:custGeom>
                    <a:pattFill prst="wdDnDiag">
                      <a:fgClr>
                        <a:schemeClr val="accent3">
                          <a:lumMod val="95000"/>
                        </a:schemeClr>
                      </a:fgClr>
                      <a:bgClr>
                        <a:schemeClr val="bg2">
                          <a:lumMod val="60000"/>
                          <a:lumOff val="40000"/>
                        </a:schemeClr>
                      </a:bgClr>
                    </a:patt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80" name="片側の 2 つの角を丸めた四角形 879"/>
                    <p:cNvSpPr/>
                    <p:nvPr/>
                  </p:nvSpPr>
                  <p:spPr bwMode="auto">
                    <a:xfrm>
                      <a:off x="3117365" y="2021671"/>
                      <a:ext cx="291299" cy="129466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chemeClr val="bg1">
                        <a:lumMod val="65000"/>
                      </a:schemeClr>
                    </a:solid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81" name="角丸四角形 880"/>
                    <p:cNvSpPr/>
                    <p:nvPr/>
                  </p:nvSpPr>
                  <p:spPr bwMode="auto">
                    <a:xfrm rot="850014">
                      <a:off x="3681389" y="1231187"/>
                      <a:ext cx="174044" cy="110768"/>
                    </a:xfrm>
                    <a:prstGeom prst="roundRect">
                      <a:avLst>
                        <a:gd name="adj" fmla="val 50000"/>
                      </a:avLst>
                    </a:prstGeom>
                    <a:pattFill prst="lgConfetti">
                      <a:fgClr>
                        <a:schemeClr val="tx1">
                          <a:lumMod val="75000"/>
                          <a:lumOff val="25000"/>
                        </a:schemeClr>
                      </a:fgClr>
                      <a:bgClr>
                        <a:schemeClr val="bg2">
                          <a:lumMod val="75000"/>
                        </a:schemeClr>
                      </a:bgClr>
                    </a:patt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856" name="グループ化 855"/>
                  <p:cNvGrpSpPr/>
                  <p:nvPr/>
                </p:nvGrpSpPr>
                <p:grpSpPr>
                  <a:xfrm>
                    <a:off x="5025290" y="2495284"/>
                    <a:ext cx="225025" cy="253239"/>
                    <a:chOff x="2207695" y="2573905"/>
                    <a:chExt cx="439898" cy="495054"/>
                  </a:xfrm>
                  <a:grpFill/>
                </p:grpSpPr>
                <p:sp>
                  <p:nvSpPr>
                    <p:cNvPr id="877" name="台形 876"/>
                    <p:cNvSpPr/>
                    <p:nvPr/>
                  </p:nvSpPr>
                  <p:spPr bwMode="auto">
                    <a:xfrm rot="10800000">
                      <a:off x="2207695" y="2573905"/>
                      <a:ext cx="439898" cy="495054"/>
                    </a:xfrm>
                    <a:prstGeom prst="trapezoid">
                      <a:avLst>
                        <a:gd name="adj" fmla="val 18071"/>
                      </a:avLst>
                    </a:prstGeom>
                    <a:solidFill>
                      <a:schemeClr val="accent5">
                        <a:lumMod val="90000"/>
                      </a:schemeClr>
                    </a:solid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78" name="台形 877"/>
                    <p:cNvSpPr/>
                    <p:nvPr/>
                  </p:nvSpPr>
                  <p:spPr bwMode="auto">
                    <a:xfrm rot="10800000">
                      <a:off x="2252700" y="2712718"/>
                      <a:ext cx="347625" cy="329565"/>
                    </a:xfrm>
                    <a:prstGeom prst="trapezoid">
                      <a:avLst>
                        <a:gd name="adj" fmla="val 16915"/>
                      </a:avLst>
                    </a:prstGeom>
                    <a:solidFill>
                      <a:srgbClr val="00B0F0"/>
                    </a:solid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857" name="グループ化 856"/>
                  <p:cNvGrpSpPr/>
                  <p:nvPr/>
                </p:nvGrpSpPr>
                <p:grpSpPr>
                  <a:xfrm>
                    <a:off x="3841676" y="2172370"/>
                    <a:ext cx="690046" cy="584763"/>
                    <a:chOff x="4197784" y="1940823"/>
                    <a:chExt cx="959495" cy="813101"/>
                  </a:xfrm>
                  <a:grpFill/>
                </p:grpSpPr>
                <p:sp>
                  <p:nvSpPr>
                    <p:cNvPr id="874" name="フリーフォーム 873"/>
                    <p:cNvSpPr/>
                    <p:nvPr/>
                  </p:nvSpPr>
                  <p:spPr bwMode="auto">
                    <a:xfrm>
                      <a:off x="4332798" y="1940823"/>
                      <a:ext cx="644461" cy="716430"/>
                    </a:xfrm>
                    <a:custGeom>
                      <a:avLst/>
                      <a:gdLst>
                        <a:gd name="connsiteX0" fmla="*/ 390971 w 644460"/>
                        <a:gd name="connsiteY0" fmla="*/ 374 h 716430"/>
                        <a:gd name="connsiteX1" fmla="*/ 644460 w 644460"/>
                        <a:gd name="connsiteY1" fmla="*/ 109301 h 716430"/>
                        <a:gd name="connsiteX2" fmla="*/ 597918 w 644460"/>
                        <a:gd name="connsiteY2" fmla="*/ 197815 h 716430"/>
                        <a:gd name="connsiteX3" fmla="*/ 120940 w 644460"/>
                        <a:gd name="connsiteY3" fmla="*/ 378491 h 716430"/>
                        <a:gd name="connsiteX4" fmla="*/ 98561 w 644460"/>
                        <a:gd name="connsiteY4" fmla="*/ 630202 h 716430"/>
                        <a:gd name="connsiteX5" fmla="*/ 114687 w 644460"/>
                        <a:gd name="connsiteY5" fmla="*/ 716430 h 716430"/>
                        <a:gd name="connsiteX6" fmla="*/ 19275 w 644460"/>
                        <a:gd name="connsiteY6" fmla="*/ 716430 h 716430"/>
                        <a:gd name="connsiteX7" fmla="*/ 4276 w 644460"/>
                        <a:gd name="connsiteY7" fmla="*/ 646349 h 716430"/>
                        <a:gd name="connsiteX8" fmla="*/ 38487 w 644460"/>
                        <a:gd name="connsiteY8" fmla="*/ 324478 h 716430"/>
                        <a:gd name="connsiteX9" fmla="*/ 390971 w 644460"/>
                        <a:gd name="connsiteY9" fmla="*/ 374 h 71643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644460" h="716430">
                          <a:moveTo>
                            <a:pt x="390971" y="374"/>
                          </a:moveTo>
                          <a:cubicBezTo>
                            <a:pt x="478125" y="-4048"/>
                            <a:pt x="567366" y="30576"/>
                            <a:pt x="644460" y="109301"/>
                          </a:cubicBezTo>
                          <a:lnTo>
                            <a:pt x="597918" y="197815"/>
                          </a:lnTo>
                          <a:cubicBezTo>
                            <a:pt x="438450" y="5354"/>
                            <a:pt x="201856" y="94974"/>
                            <a:pt x="120940" y="378491"/>
                          </a:cubicBezTo>
                          <a:cubicBezTo>
                            <a:pt x="97901" y="459216"/>
                            <a:pt x="90739" y="546312"/>
                            <a:pt x="98561" y="630202"/>
                          </a:cubicBezTo>
                          <a:lnTo>
                            <a:pt x="114687" y="716430"/>
                          </a:lnTo>
                          <a:lnTo>
                            <a:pt x="19275" y="716430"/>
                          </a:lnTo>
                          <a:lnTo>
                            <a:pt x="4276" y="646349"/>
                          </a:lnTo>
                          <a:cubicBezTo>
                            <a:pt x="-7005" y="538930"/>
                            <a:pt x="3910" y="426985"/>
                            <a:pt x="38487" y="324478"/>
                          </a:cubicBezTo>
                          <a:cubicBezTo>
                            <a:pt x="106253" y="123580"/>
                            <a:pt x="245713" y="7745"/>
                            <a:pt x="390971" y="374"/>
                          </a:cubicBezTo>
                          <a:close/>
                        </a:path>
                      </a:pathLst>
                    </a:custGeom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>
                          <a:lumMod val="65000"/>
                        </a:schemeClr>
                      </a:bgClr>
                    </a:patt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75" name="片側の 2 つの角を丸めた四角形 874"/>
                    <p:cNvSpPr/>
                    <p:nvPr/>
                  </p:nvSpPr>
                  <p:spPr bwMode="auto">
                    <a:xfrm>
                      <a:off x="4197784" y="2573904"/>
                      <a:ext cx="405044" cy="180020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chemeClr val="tx1">
                        <a:lumMod val="95000"/>
                        <a:lumOff val="5000"/>
                      </a:schemeClr>
                    </a:solid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76" name="角丸四角形 875"/>
                    <p:cNvSpPr/>
                    <p:nvPr/>
                  </p:nvSpPr>
                  <p:spPr bwMode="auto">
                    <a:xfrm rot="1800000">
                      <a:off x="4797239" y="1986236"/>
                      <a:ext cx="360040" cy="225024"/>
                    </a:xfrm>
                    <a:prstGeom prst="roundRect">
                      <a:avLst>
                        <a:gd name="adj" fmla="val 50000"/>
                      </a:avLst>
                    </a:prstGeom>
                    <a:pattFill prst="openDmnd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>
                          <a:lumMod val="50000"/>
                        </a:schemeClr>
                      </a:bgClr>
                    </a:patt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858" name="グループ化 857"/>
                  <p:cNvGrpSpPr/>
                  <p:nvPr/>
                </p:nvGrpSpPr>
                <p:grpSpPr>
                  <a:xfrm>
                    <a:off x="5043010" y="1906999"/>
                    <a:ext cx="741991" cy="846924"/>
                    <a:chOff x="5623902" y="1911299"/>
                    <a:chExt cx="738224" cy="842624"/>
                  </a:xfrm>
                  <a:grpFill/>
                </p:grpSpPr>
                <p:sp>
                  <p:nvSpPr>
                    <p:cNvPr id="870" name="フリーフォーム 869"/>
                    <p:cNvSpPr/>
                    <p:nvPr/>
                  </p:nvSpPr>
                  <p:spPr bwMode="auto">
                    <a:xfrm flipH="1">
                      <a:off x="5763090" y="1940823"/>
                      <a:ext cx="410563" cy="716282"/>
                    </a:xfrm>
                    <a:custGeom>
                      <a:avLst/>
                      <a:gdLst>
                        <a:gd name="connsiteX0" fmla="*/ 410563 w 410563"/>
                        <a:gd name="connsiteY0" fmla="*/ 52 h 716282"/>
                        <a:gd name="connsiteX1" fmla="*/ 409922 w 410563"/>
                        <a:gd name="connsiteY1" fmla="*/ 65596 h 716282"/>
                        <a:gd name="connsiteX2" fmla="*/ 86231 w 410563"/>
                        <a:gd name="connsiteY2" fmla="*/ 392969 h 716282"/>
                        <a:gd name="connsiteX3" fmla="*/ 74810 w 410563"/>
                        <a:gd name="connsiteY3" fmla="*/ 680232 h 716282"/>
                        <a:gd name="connsiteX4" fmla="*/ 83276 w 410563"/>
                        <a:gd name="connsiteY4" fmla="*/ 716282 h 716282"/>
                        <a:gd name="connsiteX5" fmla="*/ 15973 w 410563"/>
                        <a:gd name="connsiteY5" fmla="*/ 716282 h 716282"/>
                        <a:gd name="connsiteX6" fmla="*/ 12097 w 410563"/>
                        <a:gd name="connsiteY6" fmla="*/ 701389 h 716282"/>
                        <a:gd name="connsiteX7" fmla="*/ 27173 w 410563"/>
                        <a:gd name="connsiteY7" fmla="*/ 361201 h 716282"/>
                        <a:gd name="connsiteX8" fmla="*/ 410563 w 410563"/>
                        <a:gd name="connsiteY8" fmla="*/ 52 h 71628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410563" h="716282">
                          <a:moveTo>
                            <a:pt x="410563" y="52"/>
                          </a:moveTo>
                          <a:cubicBezTo>
                            <a:pt x="410349" y="21900"/>
                            <a:pt x="410136" y="43748"/>
                            <a:pt x="409922" y="65596"/>
                          </a:cubicBezTo>
                          <a:cubicBezTo>
                            <a:pt x="265649" y="62550"/>
                            <a:pt x="135827" y="193849"/>
                            <a:pt x="86231" y="392969"/>
                          </a:cubicBezTo>
                          <a:cubicBezTo>
                            <a:pt x="63143" y="485664"/>
                            <a:pt x="59449" y="585598"/>
                            <a:pt x="74810" y="680232"/>
                          </a:cubicBezTo>
                          <a:lnTo>
                            <a:pt x="83276" y="716282"/>
                          </a:lnTo>
                          <a:lnTo>
                            <a:pt x="15973" y="716282"/>
                          </a:lnTo>
                          <a:lnTo>
                            <a:pt x="12097" y="701389"/>
                          </a:lnTo>
                          <a:cubicBezTo>
                            <a:pt x="-7990" y="589438"/>
                            <a:pt x="-3126" y="470590"/>
                            <a:pt x="27173" y="361201"/>
                          </a:cubicBezTo>
                          <a:cubicBezTo>
                            <a:pt x="88187" y="140917"/>
                            <a:pt x="241142" y="-3165"/>
                            <a:pt x="410563" y="52"/>
                          </a:cubicBezTo>
                          <a:close/>
                        </a:path>
                      </a:pathLst>
                    </a:custGeom>
                    <a:pattFill prst="wdUpDiag">
                      <a:fgClr>
                        <a:schemeClr val="bg2">
                          <a:lumMod val="50000"/>
                        </a:schemeClr>
                      </a:fgClr>
                      <a:bgClr>
                        <a:schemeClr val="bg2">
                          <a:lumMod val="60000"/>
                          <a:lumOff val="40000"/>
                        </a:schemeClr>
                      </a:bgClr>
                    </a:patt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71" name="片側の 2 つの角を丸めた四角形 870"/>
                    <p:cNvSpPr/>
                    <p:nvPr/>
                  </p:nvSpPr>
                  <p:spPr bwMode="auto">
                    <a:xfrm>
                      <a:off x="5949471" y="2651761"/>
                      <a:ext cx="363370" cy="82406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chemeClr val="bg2">
                        <a:lumMod val="50000"/>
                      </a:schemeClr>
                    </a:solid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72" name="片側の 2 つの角を丸めた四角形 871"/>
                    <p:cNvSpPr/>
                    <p:nvPr/>
                  </p:nvSpPr>
                  <p:spPr bwMode="auto">
                    <a:xfrm>
                      <a:off x="5900186" y="2708204"/>
                      <a:ext cx="461940" cy="45719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chemeClr val="bg2">
                        <a:lumMod val="50000"/>
                      </a:schemeClr>
                    </a:solid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73" name="角丸四角形 872"/>
                    <p:cNvSpPr/>
                    <p:nvPr/>
                  </p:nvSpPr>
                  <p:spPr bwMode="auto">
                    <a:xfrm>
                      <a:off x="5623902" y="1911299"/>
                      <a:ext cx="192086" cy="131294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0070C0"/>
                    </a:solid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859" name="グループ化 858"/>
                  <p:cNvGrpSpPr/>
                  <p:nvPr/>
                </p:nvGrpSpPr>
                <p:grpSpPr>
                  <a:xfrm>
                    <a:off x="4637229" y="2172370"/>
                    <a:ext cx="334186" cy="576153"/>
                    <a:chOff x="2728691" y="1434962"/>
                    <a:chExt cx="464297" cy="800471"/>
                  </a:xfrm>
                  <a:grpFill/>
                </p:grpSpPr>
                <p:sp>
                  <p:nvSpPr>
                    <p:cNvPr id="865" name="楕円 864"/>
                    <p:cNvSpPr/>
                    <p:nvPr/>
                  </p:nvSpPr>
                  <p:spPr bwMode="auto">
                    <a:xfrm>
                      <a:off x="2848327" y="1434962"/>
                      <a:ext cx="225024" cy="236028"/>
                    </a:xfrm>
                    <a:prstGeom prst="ellipse">
                      <a:avLst/>
                    </a:prstGeom>
                    <a:pattFill prst="openDmnd">
                      <a:fgClr>
                        <a:schemeClr val="tx1">
                          <a:lumMod val="85000"/>
                          <a:lumOff val="15000"/>
                        </a:schemeClr>
                      </a:fgClr>
                      <a:bgClr>
                        <a:schemeClr val="bg2">
                          <a:lumMod val="60000"/>
                          <a:lumOff val="40000"/>
                        </a:schemeClr>
                      </a:bgClr>
                    </a:patt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66" name="角丸四角形 865"/>
                    <p:cNvSpPr/>
                    <p:nvPr/>
                  </p:nvSpPr>
                  <p:spPr bwMode="auto">
                    <a:xfrm>
                      <a:off x="2934638" y="1497774"/>
                      <a:ext cx="52402" cy="654143"/>
                    </a:xfrm>
                    <a:prstGeom prst="roundRect">
                      <a:avLst>
                        <a:gd name="adj" fmla="val 50000"/>
                      </a:avLst>
                    </a:prstGeom>
                    <a:pattFill prst="dkHorz">
                      <a:fgClr>
                        <a:schemeClr val="bg1">
                          <a:lumMod val="85000"/>
                        </a:schemeClr>
                      </a:fgClr>
                      <a:bgClr>
                        <a:schemeClr val="accent3">
                          <a:lumMod val="65000"/>
                        </a:schemeClr>
                      </a:bgClr>
                    </a:patt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grpSp>
                  <p:nvGrpSpPr>
                    <p:cNvPr id="867" name="グループ化 866"/>
                    <p:cNvGrpSpPr/>
                    <p:nvPr/>
                  </p:nvGrpSpPr>
                  <p:grpSpPr>
                    <a:xfrm>
                      <a:off x="2728691" y="2132750"/>
                      <a:ext cx="464297" cy="102683"/>
                      <a:chOff x="5900186" y="2651761"/>
                      <a:chExt cx="461940" cy="102162"/>
                    </a:xfrm>
                    <a:grpFill/>
                  </p:grpSpPr>
                  <p:sp>
                    <p:nvSpPr>
                      <p:cNvPr id="868" name="片側の 2 つの角を丸めた四角形 867"/>
                      <p:cNvSpPr/>
                      <p:nvPr/>
                    </p:nvSpPr>
                    <p:spPr bwMode="auto">
                      <a:xfrm>
                        <a:off x="5949471" y="2651761"/>
                        <a:ext cx="363370" cy="82406"/>
                      </a:xfrm>
                      <a:prstGeom prst="round2SameRect">
                        <a:avLst>
                          <a:gd name="adj1" fmla="val 50000"/>
                          <a:gd name="adj2" fmla="val 0"/>
                        </a:avLst>
                      </a:prstGeom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n w="12700">
                        <a:noFill/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869" name="片側の 2 つの角を丸めた四角形 868"/>
                      <p:cNvSpPr/>
                      <p:nvPr/>
                    </p:nvSpPr>
                    <p:spPr bwMode="auto">
                      <a:xfrm>
                        <a:off x="5900186" y="2708204"/>
                        <a:ext cx="461940" cy="45719"/>
                      </a:xfrm>
                      <a:prstGeom prst="round2SameRect">
                        <a:avLst>
                          <a:gd name="adj1" fmla="val 50000"/>
                          <a:gd name="adj2" fmla="val 0"/>
                        </a:avLst>
                      </a:prstGeom>
                      <a:solidFill>
                        <a:schemeClr val="tx1"/>
                      </a:solidFill>
                      <a:ln w="12700">
                        <a:noFill/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</p:grpSp>
              <p:grpSp>
                <p:nvGrpSpPr>
                  <p:cNvPr id="860" name="グループ化 859"/>
                  <p:cNvGrpSpPr/>
                  <p:nvPr/>
                </p:nvGrpSpPr>
                <p:grpSpPr>
                  <a:xfrm flipH="1">
                    <a:off x="5164516" y="2231623"/>
                    <a:ext cx="467268" cy="522301"/>
                    <a:chOff x="3827875" y="1940823"/>
                    <a:chExt cx="959495" cy="813101"/>
                  </a:xfrm>
                  <a:grpFill/>
                </p:grpSpPr>
                <p:sp>
                  <p:nvSpPr>
                    <p:cNvPr id="862" name="フリーフォーム 861"/>
                    <p:cNvSpPr/>
                    <p:nvPr/>
                  </p:nvSpPr>
                  <p:spPr bwMode="auto">
                    <a:xfrm>
                      <a:off x="3962890" y="1940823"/>
                      <a:ext cx="644460" cy="716430"/>
                    </a:xfrm>
                    <a:custGeom>
                      <a:avLst/>
                      <a:gdLst>
                        <a:gd name="connsiteX0" fmla="*/ 390971 w 644460"/>
                        <a:gd name="connsiteY0" fmla="*/ 374 h 716430"/>
                        <a:gd name="connsiteX1" fmla="*/ 644460 w 644460"/>
                        <a:gd name="connsiteY1" fmla="*/ 109301 h 716430"/>
                        <a:gd name="connsiteX2" fmla="*/ 597918 w 644460"/>
                        <a:gd name="connsiteY2" fmla="*/ 197815 h 716430"/>
                        <a:gd name="connsiteX3" fmla="*/ 120940 w 644460"/>
                        <a:gd name="connsiteY3" fmla="*/ 378491 h 716430"/>
                        <a:gd name="connsiteX4" fmla="*/ 98561 w 644460"/>
                        <a:gd name="connsiteY4" fmla="*/ 630202 h 716430"/>
                        <a:gd name="connsiteX5" fmla="*/ 114687 w 644460"/>
                        <a:gd name="connsiteY5" fmla="*/ 716430 h 716430"/>
                        <a:gd name="connsiteX6" fmla="*/ 19275 w 644460"/>
                        <a:gd name="connsiteY6" fmla="*/ 716430 h 716430"/>
                        <a:gd name="connsiteX7" fmla="*/ 4276 w 644460"/>
                        <a:gd name="connsiteY7" fmla="*/ 646349 h 716430"/>
                        <a:gd name="connsiteX8" fmla="*/ 38487 w 644460"/>
                        <a:gd name="connsiteY8" fmla="*/ 324478 h 716430"/>
                        <a:gd name="connsiteX9" fmla="*/ 390971 w 644460"/>
                        <a:gd name="connsiteY9" fmla="*/ 374 h 71643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644460" h="716430">
                          <a:moveTo>
                            <a:pt x="390971" y="374"/>
                          </a:moveTo>
                          <a:cubicBezTo>
                            <a:pt x="478125" y="-4048"/>
                            <a:pt x="567366" y="30576"/>
                            <a:pt x="644460" y="109301"/>
                          </a:cubicBezTo>
                          <a:lnTo>
                            <a:pt x="597918" y="197815"/>
                          </a:lnTo>
                          <a:cubicBezTo>
                            <a:pt x="438450" y="5354"/>
                            <a:pt x="201856" y="94974"/>
                            <a:pt x="120940" y="378491"/>
                          </a:cubicBezTo>
                          <a:cubicBezTo>
                            <a:pt x="97901" y="459216"/>
                            <a:pt x="90739" y="546312"/>
                            <a:pt x="98561" y="630202"/>
                          </a:cubicBezTo>
                          <a:lnTo>
                            <a:pt x="114687" y="716430"/>
                          </a:lnTo>
                          <a:lnTo>
                            <a:pt x="19275" y="716430"/>
                          </a:lnTo>
                          <a:lnTo>
                            <a:pt x="4276" y="646349"/>
                          </a:lnTo>
                          <a:cubicBezTo>
                            <a:pt x="-7005" y="538930"/>
                            <a:pt x="3910" y="426985"/>
                            <a:pt x="38487" y="324478"/>
                          </a:cubicBezTo>
                          <a:cubicBezTo>
                            <a:pt x="106253" y="123580"/>
                            <a:pt x="245713" y="7745"/>
                            <a:pt x="390971" y="3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63" name="片側の 2 つの角を丸めた四角形 862"/>
                    <p:cNvSpPr/>
                    <p:nvPr/>
                  </p:nvSpPr>
                  <p:spPr bwMode="auto">
                    <a:xfrm>
                      <a:off x="3827875" y="2573904"/>
                      <a:ext cx="405045" cy="180020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chemeClr val="bg2">
                        <a:lumMod val="75000"/>
                      </a:schemeClr>
                    </a:solid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64" name="角丸四角形 863"/>
                    <p:cNvSpPr/>
                    <p:nvPr/>
                  </p:nvSpPr>
                  <p:spPr bwMode="auto">
                    <a:xfrm rot="1800000">
                      <a:off x="4427330" y="1986236"/>
                      <a:ext cx="360040" cy="225025"/>
                    </a:xfrm>
                    <a:prstGeom prst="roundRect">
                      <a:avLst>
                        <a:gd name="adj" fmla="val 50000"/>
                      </a:avLst>
                    </a:prstGeom>
                    <a:pattFill prst="lgConfetti">
                      <a:fgClr>
                        <a:schemeClr val="tx1">
                          <a:lumMod val="95000"/>
                          <a:lumOff val="5000"/>
                        </a:schemeClr>
                      </a:fgClr>
                      <a:bgClr>
                        <a:schemeClr val="bg1">
                          <a:lumMod val="50000"/>
                        </a:schemeClr>
                      </a:bgClr>
                    </a:patt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861" name="角丸四角形 860"/>
                  <p:cNvSpPr/>
                  <p:nvPr/>
                </p:nvSpPr>
                <p:spPr bwMode="auto">
                  <a:xfrm>
                    <a:off x="4344256" y="2692296"/>
                    <a:ext cx="185755" cy="64122"/>
                  </a:xfrm>
                  <a:prstGeom prst="roundRect">
                    <a:avLst/>
                  </a:prstGeom>
                  <a:solidFill>
                    <a:schemeClr val="bg1">
                      <a:lumMod val="65000"/>
                    </a:schemeClr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852" name="正方形/長方形 72"/>
                <p:cNvSpPr/>
                <p:nvPr/>
              </p:nvSpPr>
              <p:spPr bwMode="auto">
                <a:xfrm>
                  <a:off x="3368755" y="2843935"/>
                  <a:ext cx="3123486" cy="1215135"/>
                </a:xfrm>
                <a:custGeom>
                  <a:avLst/>
                  <a:gdLst>
                    <a:gd name="connsiteX0" fmla="*/ 0 w 3123486"/>
                    <a:gd name="connsiteY0" fmla="*/ 0 h 1215135"/>
                    <a:gd name="connsiteX1" fmla="*/ 3123486 w 3123486"/>
                    <a:gd name="connsiteY1" fmla="*/ 0 h 1215135"/>
                    <a:gd name="connsiteX2" fmla="*/ 3123486 w 3123486"/>
                    <a:gd name="connsiteY2" fmla="*/ 1215135 h 1215135"/>
                    <a:gd name="connsiteX3" fmla="*/ 0 w 3123486"/>
                    <a:gd name="connsiteY3" fmla="*/ 1215135 h 1215135"/>
                    <a:gd name="connsiteX4" fmla="*/ 0 w 3123486"/>
                    <a:gd name="connsiteY4" fmla="*/ 0 h 1215135"/>
                    <a:gd name="connsiteX0" fmla="*/ 0 w 3123486"/>
                    <a:gd name="connsiteY0" fmla="*/ 0 h 1215135"/>
                    <a:gd name="connsiteX1" fmla="*/ 3123486 w 3123486"/>
                    <a:gd name="connsiteY1" fmla="*/ 0 h 1215135"/>
                    <a:gd name="connsiteX2" fmla="*/ 3123486 w 3123486"/>
                    <a:gd name="connsiteY2" fmla="*/ 1215135 h 1215135"/>
                    <a:gd name="connsiteX3" fmla="*/ 1629965 w 3123486"/>
                    <a:gd name="connsiteY3" fmla="*/ 1209905 h 1215135"/>
                    <a:gd name="connsiteX4" fmla="*/ 0 w 3123486"/>
                    <a:gd name="connsiteY4" fmla="*/ 1215135 h 1215135"/>
                    <a:gd name="connsiteX5" fmla="*/ 0 w 3123486"/>
                    <a:gd name="connsiteY5" fmla="*/ 0 h 1215135"/>
                    <a:gd name="connsiteX0" fmla="*/ 1629965 w 3123486"/>
                    <a:gd name="connsiteY0" fmla="*/ 1209905 h 1301345"/>
                    <a:gd name="connsiteX1" fmla="*/ 0 w 3123486"/>
                    <a:gd name="connsiteY1" fmla="*/ 1215135 h 1301345"/>
                    <a:gd name="connsiteX2" fmla="*/ 0 w 3123486"/>
                    <a:gd name="connsiteY2" fmla="*/ 0 h 1301345"/>
                    <a:gd name="connsiteX3" fmla="*/ 3123486 w 3123486"/>
                    <a:gd name="connsiteY3" fmla="*/ 0 h 1301345"/>
                    <a:gd name="connsiteX4" fmla="*/ 3123486 w 3123486"/>
                    <a:gd name="connsiteY4" fmla="*/ 1215135 h 1301345"/>
                    <a:gd name="connsiteX5" fmla="*/ 1721405 w 3123486"/>
                    <a:gd name="connsiteY5" fmla="*/ 1301345 h 1301345"/>
                    <a:gd name="connsiteX0" fmla="*/ 1629965 w 3123486"/>
                    <a:gd name="connsiteY0" fmla="*/ 1209905 h 1215135"/>
                    <a:gd name="connsiteX1" fmla="*/ 0 w 3123486"/>
                    <a:gd name="connsiteY1" fmla="*/ 1215135 h 1215135"/>
                    <a:gd name="connsiteX2" fmla="*/ 0 w 3123486"/>
                    <a:gd name="connsiteY2" fmla="*/ 0 h 1215135"/>
                    <a:gd name="connsiteX3" fmla="*/ 3123486 w 3123486"/>
                    <a:gd name="connsiteY3" fmla="*/ 0 h 1215135"/>
                    <a:gd name="connsiteX4" fmla="*/ 3123486 w 3123486"/>
                    <a:gd name="connsiteY4" fmla="*/ 1215135 h 1215135"/>
                    <a:gd name="connsiteX0" fmla="*/ 0 w 3123486"/>
                    <a:gd name="connsiteY0" fmla="*/ 1215135 h 1215135"/>
                    <a:gd name="connsiteX1" fmla="*/ 0 w 3123486"/>
                    <a:gd name="connsiteY1" fmla="*/ 0 h 1215135"/>
                    <a:gd name="connsiteX2" fmla="*/ 3123486 w 3123486"/>
                    <a:gd name="connsiteY2" fmla="*/ 0 h 1215135"/>
                    <a:gd name="connsiteX3" fmla="*/ 3123486 w 3123486"/>
                    <a:gd name="connsiteY3" fmla="*/ 1215135 h 12151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123486" h="1215135">
                      <a:moveTo>
                        <a:pt x="0" y="1215135"/>
                      </a:moveTo>
                      <a:lnTo>
                        <a:pt x="0" y="0"/>
                      </a:lnTo>
                      <a:lnTo>
                        <a:pt x="3123486" y="0"/>
                      </a:lnTo>
                      <a:lnTo>
                        <a:pt x="3123486" y="1215135"/>
                      </a:lnTo>
                    </a:path>
                  </a:pathLst>
                </a:custGeom>
                <a:pattFill prst="dkVert">
                  <a:fgClr>
                    <a:schemeClr val="bg1">
                      <a:lumMod val="85000"/>
                    </a:schemeClr>
                  </a:fgClr>
                  <a:bgClr>
                    <a:schemeClr val="bg1">
                      <a:lumMod val="75000"/>
                    </a:schemeClr>
                  </a:bgClr>
                </a:patt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53" name="正方形/長方形 852"/>
                <p:cNvSpPr/>
                <p:nvPr/>
              </p:nvSpPr>
              <p:spPr bwMode="auto">
                <a:xfrm>
                  <a:off x="3368755" y="2821545"/>
                  <a:ext cx="3123486" cy="164065"/>
                </a:xfrm>
                <a:prstGeom prst="rect">
                  <a:avLst/>
                </a:prstGeom>
                <a:solidFill>
                  <a:schemeClr val="tx1">
                    <a:alpha val="50000"/>
                  </a:schemeClr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54" name="正方形/長方形 853"/>
                <p:cNvSpPr/>
                <p:nvPr/>
              </p:nvSpPr>
              <p:spPr bwMode="auto">
                <a:xfrm>
                  <a:off x="3247060" y="2753924"/>
                  <a:ext cx="3366874" cy="135015"/>
                </a:xfrm>
                <a:prstGeom prst="rect">
                  <a:avLst/>
                </a:prstGeom>
                <a:solidFill>
                  <a:schemeClr val="tx1">
                    <a:lumMod val="95000"/>
                    <a:lumOff val="5000"/>
                  </a:schemeClr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843" name="グループ化 842"/>
              <p:cNvGrpSpPr/>
              <p:nvPr/>
            </p:nvGrpSpPr>
            <p:grpSpPr>
              <a:xfrm>
                <a:off x="4090277" y="1804501"/>
                <a:ext cx="1740429" cy="800445"/>
                <a:chOff x="6362969" y="3364528"/>
                <a:chExt cx="1740429" cy="800445"/>
              </a:xfrm>
            </p:grpSpPr>
            <p:sp>
              <p:nvSpPr>
                <p:cNvPr id="844" name="フリーフォーム 843"/>
                <p:cNvSpPr/>
                <p:nvPr/>
              </p:nvSpPr>
              <p:spPr bwMode="auto">
                <a:xfrm>
                  <a:off x="7035478" y="336452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rgbClr val="6699FF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45" name="フリーフォーム 844"/>
                <p:cNvSpPr/>
                <p:nvPr/>
              </p:nvSpPr>
              <p:spPr bwMode="auto">
                <a:xfrm>
                  <a:off x="7500298" y="336452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rgbClr val="6699FF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46" name="フリーフォーム 845"/>
                <p:cNvSpPr/>
                <p:nvPr/>
              </p:nvSpPr>
              <p:spPr bwMode="auto">
                <a:xfrm>
                  <a:off x="7267888" y="343310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chemeClr val="accent1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47" name="フリーフォーム 846"/>
                <p:cNvSpPr/>
                <p:nvPr/>
              </p:nvSpPr>
              <p:spPr bwMode="auto">
                <a:xfrm>
                  <a:off x="7713658" y="343310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chemeClr val="accent1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48" name="フリーフォーム 847"/>
                <p:cNvSpPr/>
                <p:nvPr/>
              </p:nvSpPr>
              <p:spPr bwMode="auto">
                <a:xfrm>
                  <a:off x="6587759" y="336452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rgbClr val="6699FF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49" name="フリーフォーム 848"/>
                <p:cNvSpPr/>
                <p:nvPr/>
              </p:nvSpPr>
              <p:spPr bwMode="auto">
                <a:xfrm>
                  <a:off x="6362969" y="345596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chemeClr val="accent1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50" name="フリーフォーム 849"/>
                <p:cNvSpPr/>
                <p:nvPr/>
              </p:nvSpPr>
              <p:spPr bwMode="auto">
                <a:xfrm>
                  <a:off x="6810688" y="345596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chemeClr val="accent1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955" name="グループ化 954"/>
          <p:cNvGrpSpPr/>
          <p:nvPr/>
        </p:nvGrpSpPr>
        <p:grpSpPr>
          <a:xfrm>
            <a:off x="5950226" y="2826628"/>
            <a:ext cx="1740429" cy="1729038"/>
            <a:chOff x="5950226" y="2826628"/>
            <a:chExt cx="1740429" cy="1729038"/>
          </a:xfrm>
        </p:grpSpPr>
        <p:grpSp>
          <p:nvGrpSpPr>
            <p:cNvPr id="956" name="グループ化 955"/>
            <p:cNvGrpSpPr/>
            <p:nvPr/>
          </p:nvGrpSpPr>
          <p:grpSpPr>
            <a:xfrm>
              <a:off x="6067970" y="2826628"/>
              <a:ext cx="1516670" cy="1125814"/>
              <a:chOff x="6067970" y="875908"/>
              <a:chExt cx="1516670" cy="1125814"/>
            </a:xfrm>
          </p:grpSpPr>
          <p:sp>
            <p:nvSpPr>
              <p:cNvPr id="1055" name="正方形/長方形 1054"/>
              <p:cNvSpPr/>
              <p:nvPr/>
            </p:nvSpPr>
            <p:spPr bwMode="auto">
              <a:xfrm>
                <a:off x="6067970" y="875908"/>
                <a:ext cx="1516669" cy="1125814"/>
              </a:xfrm>
              <a:prstGeom prst="rect">
                <a:avLst/>
              </a:prstGeom>
              <a:solidFill>
                <a:schemeClr val="bg1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056" name="グループ化 1055"/>
              <p:cNvGrpSpPr/>
              <p:nvPr/>
            </p:nvGrpSpPr>
            <p:grpSpPr>
              <a:xfrm>
                <a:off x="6067971" y="875908"/>
                <a:ext cx="1516669" cy="1125813"/>
                <a:chOff x="2247610" y="2632365"/>
                <a:chExt cx="3240343" cy="1898170"/>
              </a:xfrm>
              <a:solidFill>
                <a:schemeClr val="bg1">
                  <a:lumMod val="65000"/>
                </a:schemeClr>
              </a:solidFill>
            </p:grpSpPr>
            <p:sp>
              <p:nvSpPr>
                <p:cNvPr id="1057" name="正方形/長方形 1056"/>
                <p:cNvSpPr/>
                <p:nvPr/>
              </p:nvSpPr>
              <p:spPr bwMode="auto">
                <a:xfrm>
                  <a:off x="3174013" y="263236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58" name="正方形/長方形 1057"/>
                <p:cNvSpPr/>
                <p:nvPr/>
              </p:nvSpPr>
              <p:spPr bwMode="auto">
                <a:xfrm>
                  <a:off x="2247610" y="263236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59" name="正方形/長方形 1058"/>
                <p:cNvSpPr/>
                <p:nvPr/>
              </p:nvSpPr>
              <p:spPr bwMode="auto">
                <a:xfrm>
                  <a:off x="4099270" y="263236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60" name="正方形/長方形 1059"/>
                <p:cNvSpPr/>
                <p:nvPr/>
              </p:nvSpPr>
              <p:spPr bwMode="auto">
                <a:xfrm>
                  <a:off x="3636293" y="290414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61" name="正方形/長方形 1060"/>
                <p:cNvSpPr/>
                <p:nvPr/>
              </p:nvSpPr>
              <p:spPr bwMode="auto">
                <a:xfrm>
                  <a:off x="2709890" y="290414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62" name="正方形/長方形 1061"/>
                <p:cNvSpPr/>
                <p:nvPr/>
              </p:nvSpPr>
              <p:spPr bwMode="auto">
                <a:xfrm>
                  <a:off x="4561550" y="290414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63" name="正方形/長方形 1062"/>
                <p:cNvSpPr/>
                <p:nvPr/>
              </p:nvSpPr>
              <p:spPr bwMode="auto">
                <a:xfrm>
                  <a:off x="3174013" y="317592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64" name="正方形/長方形 1063"/>
                <p:cNvSpPr/>
                <p:nvPr/>
              </p:nvSpPr>
              <p:spPr bwMode="auto">
                <a:xfrm>
                  <a:off x="2247610" y="317592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65" name="正方形/長方形 1064"/>
                <p:cNvSpPr/>
                <p:nvPr/>
              </p:nvSpPr>
              <p:spPr bwMode="auto">
                <a:xfrm>
                  <a:off x="4099270" y="317592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66" name="正方形/長方形 1065"/>
                <p:cNvSpPr/>
                <p:nvPr/>
              </p:nvSpPr>
              <p:spPr bwMode="auto">
                <a:xfrm>
                  <a:off x="3636293" y="344770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67" name="正方形/長方形 1066"/>
                <p:cNvSpPr/>
                <p:nvPr/>
              </p:nvSpPr>
              <p:spPr bwMode="auto">
                <a:xfrm>
                  <a:off x="2709890" y="344770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68" name="正方形/長方形 1067"/>
                <p:cNvSpPr/>
                <p:nvPr/>
              </p:nvSpPr>
              <p:spPr bwMode="auto">
                <a:xfrm>
                  <a:off x="4561550" y="344770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69" name="正方形/長方形 1068"/>
                <p:cNvSpPr/>
                <p:nvPr/>
              </p:nvSpPr>
              <p:spPr bwMode="auto">
                <a:xfrm>
                  <a:off x="3174013" y="372456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70" name="正方形/長方形 1069"/>
                <p:cNvSpPr/>
                <p:nvPr/>
              </p:nvSpPr>
              <p:spPr bwMode="auto">
                <a:xfrm>
                  <a:off x="2247610" y="372456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71" name="正方形/長方形 1070"/>
                <p:cNvSpPr/>
                <p:nvPr/>
              </p:nvSpPr>
              <p:spPr bwMode="auto">
                <a:xfrm>
                  <a:off x="4099270" y="372456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72" name="正方形/長方形 1071"/>
                <p:cNvSpPr/>
                <p:nvPr/>
              </p:nvSpPr>
              <p:spPr bwMode="auto">
                <a:xfrm>
                  <a:off x="3636293" y="399634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73" name="正方形/長方形 1072"/>
                <p:cNvSpPr/>
                <p:nvPr/>
              </p:nvSpPr>
              <p:spPr bwMode="auto">
                <a:xfrm>
                  <a:off x="2709890" y="399634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74" name="正方形/長方形 1073"/>
                <p:cNvSpPr/>
                <p:nvPr/>
              </p:nvSpPr>
              <p:spPr bwMode="auto">
                <a:xfrm>
                  <a:off x="4561550" y="399634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75" name="正方形/長方形 1074"/>
                <p:cNvSpPr/>
                <p:nvPr/>
              </p:nvSpPr>
              <p:spPr bwMode="auto">
                <a:xfrm>
                  <a:off x="3174013" y="426050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76" name="正方形/長方形 1075"/>
                <p:cNvSpPr/>
                <p:nvPr/>
              </p:nvSpPr>
              <p:spPr bwMode="auto">
                <a:xfrm>
                  <a:off x="2247610" y="426050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77" name="正方形/長方形 1076"/>
                <p:cNvSpPr/>
                <p:nvPr/>
              </p:nvSpPr>
              <p:spPr bwMode="auto">
                <a:xfrm>
                  <a:off x="4099270" y="426050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78" name="正方形/長方形 1077"/>
                <p:cNvSpPr/>
                <p:nvPr/>
              </p:nvSpPr>
              <p:spPr bwMode="auto">
                <a:xfrm>
                  <a:off x="5023830" y="263236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79" name="正方形/長方形 1078"/>
                <p:cNvSpPr/>
                <p:nvPr/>
              </p:nvSpPr>
              <p:spPr bwMode="auto">
                <a:xfrm>
                  <a:off x="5023830" y="317592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80" name="正方形/長方形 1079"/>
                <p:cNvSpPr/>
                <p:nvPr/>
              </p:nvSpPr>
              <p:spPr bwMode="auto">
                <a:xfrm>
                  <a:off x="5023830" y="372456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81" name="正方形/長方形 1080"/>
                <p:cNvSpPr/>
                <p:nvPr/>
              </p:nvSpPr>
              <p:spPr bwMode="auto">
                <a:xfrm>
                  <a:off x="5023830" y="426050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957" name="グループ化 956"/>
            <p:cNvGrpSpPr/>
            <p:nvPr/>
          </p:nvGrpSpPr>
          <p:grpSpPr>
            <a:xfrm>
              <a:off x="6549900" y="2966958"/>
              <a:ext cx="694747" cy="839242"/>
              <a:chOff x="6375412" y="2846841"/>
              <a:chExt cx="1250554" cy="1510645"/>
            </a:xfrm>
          </p:grpSpPr>
          <p:grpSp>
            <p:nvGrpSpPr>
              <p:cNvPr id="1012" name="グループ化 1011"/>
              <p:cNvGrpSpPr/>
              <p:nvPr/>
            </p:nvGrpSpPr>
            <p:grpSpPr>
              <a:xfrm>
                <a:off x="6375412" y="2846841"/>
                <a:ext cx="867035" cy="1510645"/>
                <a:chOff x="5933519" y="4490980"/>
                <a:chExt cx="867035" cy="1510645"/>
              </a:xfrm>
            </p:grpSpPr>
            <p:sp>
              <p:nvSpPr>
                <p:cNvPr id="1030" name="フリーフォーム 1029"/>
                <p:cNvSpPr/>
                <p:nvPr/>
              </p:nvSpPr>
              <p:spPr bwMode="auto">
                <a:xfrm>
                  <a:off x="6038552" y="4490980"/>
                  <a:ext cx="750164" cy="642720"/>
                </a:xfrm>
                <a:custGeom>
                  <a:avLst/>
                  <a:gdLst>
                    <a:gd name="connsiteX0" fmla="*/ 282221 w 733987"/>
                    <a:gd name="connsiteY0" fmla="*/ 0 h 508830"/>
                    <a:gd name="connsiteX1" fmla="*/ 339099 w 733987"/>
                    <a:gd name="connsiteY1" fmla="*/ 5169 h 508830"/>
                    <a:gd name="connsiteX2" fmla="*/ 366994 w 733987"/>
                    <a:gd name="connsiteY2" fmla="*/ 12975 h 508830"/>
                    <a:gd name="connsiteX3" fmla="*/ 394889 w 733987"/>
                    <a:gd name="connsiteY3" fmla="*/ 5169 h 508830"/>
                    <a:gd name="connsiteX4" fmla="*/ 451766 w 733987"/>
                    <a:gd name="connsiteY4" fmla="*/ 0 h 508830"/>
                    <a:gd name="connsiteX5" fmla="*/ 733987 w 733987"/>
                    <a:gd name="connsiteY5" fmla="*/ 254415 h 508830"/>
                    <a:gd name="connsiteX6" fmla="*/ 451766 w 733987"/>
                    <a:gd name="connsiteY6" fmla="*/ 508830 h 508830"/>
                    <a:gd name="connsiteX7" fmla="*/ 394889 w 733987"/>
                    <a:gd name="connsiteY7" fmla="*/ 503661 h 508830"/>
                    <a:gd name="connsiteX8" fmla="*/ 366994 w 733987"/>
                    <a:gd name="connsiteY8" fmla="*/ 495855 h 508830"/>
                    <a:gd name="connsiteX9" fmla="*/ 339099 w 733987"/>
                    <a:gd name="connsiteY9" fmla="*/ 503661 h 508830"/>
                    <a:gd name="connsiteX10" fmla="*/ 282221 w 733987"/>
                    <a:gd name="connsiteY10" fmla="*/ 508830 h 508830"/>
                    <a:gd name="connsiteX11" fmla="*/ 0 w 733987"/>
                    <a:gd name="connsiteY11" fmla="*/ 254415 h 508830"/>
                    <a:gd name="connsiteX12" fmla="*/ 282221 w 733987"/>
                    <a:gd name="connsiteY12" fmla="*/ 0 h 5088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733987" h="508830">
                      <a:moveTo>
                        <a:pt x="282221" y="0"/>
                      </a:moveTo>
                      <a:cubicBezTo>
                        <a:pt x="301705" y="0"/>
                        <a:pt x="320727" y="1780"/>
                        <a:pt x="339099" y="5169"/>
                      </a:cubicBezTo>
                      <a:lnTo>
                        <a:pt x="366994" y="12975"/>
                      </a:lnTo>
                      <a:lnTo>
                        <a:pt x="394889" y="5169"/>
                      </a:lnTo>
                      <a:cubicBezTo>
                        <a:pt x="413261" y="1780"/>
                        <a:pt x="432283" y="0"/>
                        <a:pt x="451766" y="0"/>
                      </a:cubicBezTo>
                      <a:cubicBezTo>
                        <a:pt x="607632" y="0"/>
                        <a:pt x="733987" y="113905"/>
                        <a:pt x="733987" y="254415"/>
                      </a:cubicBezTo>
                      <a:cubicBezTo>
                        <a:pt x="733987" y="394925"/>
                        <a:pt x="607632" y="508830"/>
                        <a:pt x="451766" y="508830"/>
                      </a:cubicBezTo>
                      <a:cubicBezTo>
                        <a:pt x="432283" y="508830"/>
                        <a:pt x="413261" y="507050"/>
                        <a:pt x="394889" y="503661"/>
                      </a:cubicBezTo>
                      <a:lnTo>
                        <a:pt x="366994" y="495855"/>
                      </a:lnTo>
                      <a:lnTo>
                        <a:pt x="339099" y="503661"/>
                      </a:lnTo>
                      <a:cubicBezTo>
                        <a:pt x="320727" y="507050"/>
                        <a:pt x="301705" y="508830"/>
                        <a:pt x="282221" y="508830"/>
                      </a:cubicBezTo>
                      <a:cubicBezTo>
                        <a:pt x="126355" y="508830"/>
                        <a:pt x="0" y="394925"/>
                        <a:pt x="0" y="254415"/>
                      </a:cubicBezTo>
                      <a:cubicBezTo>
                        <a:pt x="0" y="113905"/>
                        <a:pt x="126355" y="0"/>
                        <a:pt x="282221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31" name="台形 1030"/>
                <p:cNvSpPr/>
                <p:nvPr/>
              </p:nvSpPr>
              <p:spPr>
                <a:xfrm>
                  <a:off x="6283824" y="5234586"/>
                  <a:ext cx="250825" cy="223640"/>
                </a:xfrm>
                <a:prstGeom prst="trapezoid">
                  <a:avLst/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grpSp>
              <p:nvGrpSpPr>
                <p:cNvPr id="1032" name="グループ化 1031"/>
                <p:cNvGrpSpPr/>
                <p:nvPr/>
              </p:nvGrpSpPr>
              <p:grpSpPr>
                <a:xfrm>
                  <a:off x="6227268" y="5357552"/>
                  <a:ext cx="360161" cy="644070"/>
                  <a:chOff x="3717150" y="5357552"/>
                  <a:chExt cx="360161" cy="644070"/>
                </a:xfrm>
              </p:grpSpPr>
              <p:sp>
                <p:nvSpPr>
                  <p:cNvPr id="1050" name="台形 1049"/>
                  <p:cNvSpPr/>
                  <p:nvPr/>
                </p:nvSpPr>
                <p:spPr>
                  <a:xfrm rot="10800000">
                    <a:off x="3718929" y="5385671"/>
                    <a:ext cx="356402" cy="615951"/>
                  </a:xfrm>
                  <a:prstGeom prst="trapezoid">
                    <a:avLst>
                      <a:gd name="adj" fmla="val 37172"/>
                    </a:avLst>
                  </a:prstGeom>
                  <a:solidFill>
                    <a:schemeClr val="accent2">
                      <a:lumMod val="20000"/>
                      <a:lumOff val="8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051" name="台形 1050"/>
                  <p:cNvSpPr/>
                  <p:nvPr/>
                </p:nvSpPr>
                <p:spPr>
                  <a:xfrm rot="10800000" flipV="1">
                    <a:off x="3824203" y="5458226"/>
                    <a:ext cx="148236" cy="543396"/>
                  </a:xfrm>
                  <a:prstGeom prst="trapezoid">
                    <a:avLst>
                      <a:gd name="adj" fmla="val 32110"/>
                    </a:avLst>
                  </a:prstGeom>
                  <a:pattFill prst="wdUpDiag">
                    <a:fgClr>
                      <a:srgbClr val="002060"/>
                    </a:fgClr>
                    <a:bgClr>
                      <a:srgbClr val="C00000"/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052" name="台形 1051"/>
                  <p:cNvSpPr/>
                  <p:nvPr/>
                </p:nvSpPr>
                <p:spPr>
                  <a:xfrm rot="10800000">
                    <a:off x="3824203" y="5357552"/>
                    <a:ext cx="148236" cy="121510"/>
                  </a:xfrm>
                  <a:prstGeom prst="trapezoid">
                    <a:avLst>
                      <a:gd name="adj" fmla="val 40678"/>
                    </a:avLst>
                  </a:prstGeom>
                  <a:pattFill prst="wdUpDiag">
                    <a:fgClr>
                      <a:srgbClr val="002060"/>
                    </a:fgClr>
                    <a:bgClr>
                      <a:srgbClr val="C00000"/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053" name="平行四辺形 1052"/>
                  <p:cNvSpPr/>
                  <p:nvPr/>
                </p:nvSpPr>
                <p:spPr>
                  <a:xfrm>
                    <a:off x="3717150" y="5357555"/>
                    <a:ext cx="180181" cy="100671"/>
                  </a:xfrm>
                  <a:prstGeom prst="parallelogram">
                    <a:avLst>
                      <a:gd name="adj" fmla="val 45656"/>
                    </a:avLst>
                  </a:prstGeom>
                  <a:solidFill>
                    <a:schemeClr val="accent2">
                      <a:lumMod val="20000"/>
                      <a:lumOff val="8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054" name="平行四辺形 1053"/>
                  <p:cNvSpPr/>
                  <p:nvPr/>
                </p:nvSpPr>
                <p:spPr>
                  <a:xfrm flipH="1">
                    <a:off x="3897130" y="5357555"/>
                    <a:ext cx="180181" cy="100671"/>
                  </a:xfrm>
                  <a:prstGeom prst="parallelogram">
                    <a:avLst>
                      <a:gd name="adj" fmla="val 45656"/>
                    </a:avLst>
                  </a:prstGeom>
                  <a:solidFill>
                    <a:schemeClr val="accent2">
                      <a:lumMod val="20000"/>
                      <a:lumOff val="8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1033" name="フリーフォーム 1032"/>
                <p:cNvSpPr/>
                <p:nvPr/>
              </p:nvSpPr>
              <p:spPr bwMode="auto">
                <a:xfrm flipH="1">
                  <a:off x="5933519" y="5515162"/>
                  <a:ext cx="108169" cy="486460"/>
                </a:xfrm>
                <a:custGeom>
                  <a:avLst/>
                  <a:gdLst>
                    <a:gd name="connsiteX0" fmla="*/ 0 w 123821"/>
                    <a:gd name="connsiteY0" fmla="*/ 0 h 464215"/>
                    <a:gd name="connsiteX1" fmla="*/ 28442 w 123821"/>
                    <a:gd name="connsiteY1" fmla="*/ 0 h 464215"/>
                    <a:gd name="connsiteX2" fmla="*/ 123821 w 123821"/>
                    <a:gd name="connsiteY2" fmla="*/ 464215 h 464215"/>
                    <a:gd name="connsiteX3" fmla="*/ 0 w 123821"/>
                    <a:gd name="connsiteY3" fmla="*/ 464215 h 4642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23821" h="464215">
                      <a:moveTo>
                        <a:pt x="0" y="0"/>
                      </a:moveTo>
                      <a:lnTo>
                        <a:pt x="28442" y="0"/>
                      </a:lnTo>
                      <a:lnTo>
                        <a:pt x="123821" y="464215"/>
                      </a:lnTo>
                      <a:lnTo>
                        <a:pt x="0" y="464215"/>
                      </a:lnTo>
                      <a:close/>
                    </a:path>
                  </a:pathLst>
                </a:custGeom>
                <a:pattFill prst="pct90">
                  <a:fgClr>
                    <a:schemeClr val="accent5">
                      <a:lumMod val="25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  <a:ex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34" name="フリーフォーム 1033"/>
                <p:cNvSpPr/>
                <p:nvPr/>
              </p:nvSpPr>
              <p:spPr>
                <a:xfrm>
                  <a:off x="6013947" y="5385674"/>
                  <a:ext cx="786607" cy="615951"/>
                </a:xfrm>
                <a:custGeom>
                  <a:avLst/>
                  <a:gdLst>
                    <a:gd name="connsiteX0" fmla="*/ 153458 w 786607"/>
                    <a:gd name="connsiteY0" fmla="*/ 0 h 615951"/>
                    <a:gd name="connsiteX1" fmla="*/ 183743 w 786607"/>
                    <a:gd name="connsiteY1" fmla="*/ 0 h 615951"/>
                    <a:gd name="connsiteX2" fmla="*/ 393304 w 786607"/>
                    <a:gd name="connsiteY2" fmla="*/ 577849 h 615951"/>
                    <a:gd name="connsiteX3" fmla="*/ 602865 w 786607"/>
                    <a:gd name="connsiteY3" fmla="*/ 0 h 615951"/>
                    <a:gd name="connsiteX4" fmla="*/ 633149 w 786607"/>
                    <a:gd name="connsiteY4" fmla="*/ 0 h 615951"/>
                    <a:gd name="connsiteX5" fmla="*/ 786607 w 786607"/>
                    <a:gd name="connsiteY5" fmla="*/ 153458 h 615951"/>
                    <a:gd name="connsiteX6" fmla="*/ 786607 w 786607"/>
                    <a:gd name="connsiteY6" fmla="*/ 615951 h 615951"/>
                    <a:gd name="connsiteX7" fmla="*/ 0 w 786607"/>
                    <a:gd name="connsiteY7" fmla="*/ 615951 h 615951"/>
                    <a:gd name="connsiteX8" fmla="*/ 0 w 786607"/>
                    <a:gd name="connsiteY8" fmla="*/ 153458 h 615951"/>
                    <a:gd name="connsiteX9" fmla="*/ 153458 w 786607"/>
                    <a:gd name="connsiteY9" fmla="*/ 0 h 6159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786607" h="615951">
                      <a:moveTo>
                        <a:pt x="153458" y="0"/>
                      </a:moveTo>
                      <a:lnTo>
                        <a:pt x="183743" y="0"/>
                      </a:lnTo>
                      <a:lnTo>
                        <a:pt x="393304" y="577849"/>
                      </a:lnTo>
                      <a:lnTo>
                        <a:pt x="602865" y="0"/>
                      </a:lnTo>
                      <a:lnTo>
                        <a:pt x="633149" y="0"/>
                      </a:lnTo>
                      <a:cubicBezTo>
                        <a:pt x="717902" y="0"/>
                        <a:pt x="786607" y="68705"/>
                        <a:pt x="786607" y="153458"/>
                      </a:cubicBezTo>
                      <a:lnTo>
                        <a:pt x="786607" y="615951"/>
                      </a:lnTo>
                      <a:lnTo>
                        <a:pt x="0" y="615951"/>
                      </a:lnTo>
                      <a:lnTo>
                        <a:pt x="0" y="153458"/>
                      </a:lnTo>
                      <a:cubicBezTo>
                        <a:pt x="0" y="68705"/>
                        <a:pt x="68705" y="0"/>
                        <a:pt x="153458" y="0"/>
                      </a:cubicBezTo>
                      <a:close/>
                    </a:path>
                  </a:pathLst>
                </a:custGeom>
                <a:pattFill prst="pct90">
                  <a:fgClr>
                    <a:schemeClr val="accent5">
                      <a:lumMod val="25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035" name="平行四辺形 14"/>
                <p:cNvSpPr/>
                <p:nvPr/>
              </p:nvSpPr>
              <p:spPr>
                <a:xfrm flipH="1">
                  <a:off x="6164163" y="5385675"/>
                  <a:ext cx="273050" cy="615950"/>
                </a:xfrm>
                <a:custGeom>
                  <a:avLst/>
                  <a:gdLst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128623 w 333375"/>
                    <a:gd name="connsiteY3" fmla="*/ 615950 h 615950"/>
                    <a:gd name="connsiteX4" fmla="*/ 0 w 333375"/>
                    <a:gd name="connsiteY4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82575 w 333375"/>
                    <a:gd name="connsiteY3" fmla="*/ 142875 h 615950"/>
                    <a:gd name="connsiteX4" fmla="*/ 128623 w 333375"/>
                    <a:gd name="connsiteY4" fmla="*/ 615950 h 615950"/>
                    <a:gd name="connsiteX5" fmla="*/ 0 w 333375"/>
                    <a:gd name="connsiteY5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128623 w 333375"/>
                    <a:gd name="connsiteY4" fmla="*/ 615950 h 615950"/>
                    <a:gd name="connsiteX5" fmla="*/ 0 w 333375"/>
                    <a:gd name="connsiteY5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193675 w 333375"/>
                    <a:gd name="connsiteY4" fmla="*/ 250825 h 615950"/>
                    <a:gd name="connsiteX5" fmla="*/ 128623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285750 w 333375"/>
                    <a:gd name="connsiteY4" fmla="*/ 250825 h 615950"/>
                    <a:gd name="connsiteX5" fmla="*/ 128623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285750 w 333375"/>
                    <a:gd name="connsiteY4" fmla="*/ 250825 h 615950"/>
                    <a:gd name="connsiteX5" fmla="*/ 90523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285750 w 333375"/>
                    <a:gd name="connsiteY4" fmla="*/ 250825 h 615950"/>
                    <a:gd name="connsiteX5" fmla="*/ 61948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200025 h 615950"/>
                    <a:gd name="connsiteX4" fmla="*/ 285750 w 333375"/>
                    <a:gd name="connsiteY4" fmla="*/ 250825 h 615950"/>
                    <a:gd name="connsiteX5" fmla="*/ 61948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66700 w 333375"/>
                    <a:gd name="connsiteY3" fmla="*/ 101600 h 615950"/>
                    <a:gd name="connsiteX4" fmla="*/ 212725 w 333375"/>
                    <a:gd name="connsiteY4" fmla="*/ 200025 h 615950"/>
                    <a:gd name="connsiteX5" fmla="*/ 285750 w 333375"/>
                    <a:gd name="connsiteY5" fmla="*/ 250825 h 615950"/>
                    <a:gd name="connsiteX6" fmla="*/ 61948 w 333375"/>
                    <a:gd name="connsiteY6" fmla="*/ 615950 h 615950"/>
                    <a:gd name="connsiteX7" fmla="*/ 0 w 333375"/>
                    <a:gd name="connsiteY7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314325 w 333375"/>
                    <a:gd name="connsiteY3" fmla="*/ 174625 h 615950"/>
                    <a:gd name="connsiteX4" fmla="*/ 212725 w 333375"/>
                    <a:gd name="connsiteY4" fmla="*/ 200025 h 615950"/>
                    <a:gd name="connsiteX5" fmla="*/ 285750 w 333375"/>
                    <a:gd name="connsiteY5" fmla="*/ 250825 h 615950"/>
                    <a:gd name="connsiteX6" fmla="*/ 61948 w 333375"/>
                    <a:gd name="connsiteY6" fmla="*/ 615950 h 615950"/>
                    <a:gd name="connsiteX7" fmla="*/ 0 w 333375"/>
                    <a:gd name="connsiteY7" fmla="*/ 615950 h 615950"/>
                    <a:gd name="connsiteX0" fmla="*/ 0 w 314325"/>
                    <a:gd name="connsiteY0" fmla="*/ 615950 h 615950"/>
                    <a:gd name="connsiteX1" fmla="*/ 204752 w 314325"/>
                    <a:gd name="connsiteY1" fmla="*/ 0 h 615950"/>
                    <a:gd name="connsiteX2" fmla="*/ 314325 w 314325"/>
                    <a:gd name="connsiteY2" fmla="*/ 0 h 615950"/>
                    <a:gd name="connsiteX3" fmla="*/ 314325 w 314325"/>
                    <a:gd name="connsiteY3" fmla="*/ 174625 h 615950"/>
                    <a:gd name="connsiteX4" fmla="*/ 212725 w 314325"/>
                    <a:gd name="connsiteY4" fmla="*/ 200025 h 615950"/>
                    <a:gd name="connsiteX5" fmla="*/ 285750 w 314325"/>
                    <a:gd name="connsiteY5" fmla="*/ 250825 h 615950"/>
                    <a:gd name="connsiteX6" fmla="*/ 61948 w 314325"/>
                    <a:gd name="connsiteY6" fmla="*/ 615950 h 615950"/>
                    <a:gd name="connsiteX7" fmla="*/ 0 w 314325"/>
                    <a:gd name="connsiteY7" fmla="*/ 615950 h 615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14325" h="615950">
                      <a:moveTo>
                        <a:pt x="0" y="615950"/>
                      </a:moveTo>
                      <a:lnTo>
                        <a:pt x="204752" y="0"/>
                      </a:lnTo>
                      <a:lnTo>
                        <a:pt x="314325" y="0"/>
                      </a:lnTo>
                      <a:lnTo>
                        <a:pt x="314325" y="174625"/>
                      </a:lnTo>
                      <a:lnTo>
                        <a:pt x="212725" y="200025"/>
                      </a:lnTo>
                      <a:lnTo>
                        <a:pt x="285750" y="250825"/>
                      </a:lnTo>
                      <a:lnTo>
                        <a:pt x="61948" y="615950"/>
                      </a:lnTo>
                      <a:lnTo>
                        <a:pt x="0" y="615950"/>
                      </a:lnTo>
                      <a:close/>
                    </a:path>
                  </a:pathLst>
                </a:custGeom>
                <a:pattFill prst="pct90">
                  <a:fgClr>
                    <a:schemeClr val="accent5">
                      <a:lumMod val="25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036" name="平行四辺形 14"/>
                <p:cNvSpPr/>
                <p:nvPr/>
              </p:nvSpPr>
              <p:spPr>
                <a:xfrm>
                  <a:off x="6377287" y="5385675"/>
                  <a:ext cx="273050" cy="615950"/>
                </a:xfrm>
                <a:custGeom>
                  <a:avLst/>
                  <a:gdLst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128623 w 333375"/>
                    <a:gd name="connsiteY3" fmla="*/ 615950 h 615950"/>
                    <a:gd name="connsiteX4" fmla="*/ 0 w 333375"/>
                    <a:gd name="connsiteY4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82575 w 333375"/>
                    <a:gd name="connsiteY3" fmla="*/ 142875 h 615950"/>
                    <a:gd name="connsiteX4" fmla="*/ 128623 w 333375"/>
                    <a:gd name="connsiteY4" fmla="*/ 615950 h 615950"/>
                    <a:gd name="connsiteX5" fmla="*/ 0 w 333375"/>
                    <a:gd name="connsiteY5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128623 w 333375"/>
                    <a:gd name="connsiteY4" fmla="*/ 615950 h 615950"/>
                    <a:gd name="connsiteX5" fmla="*/ 0 w 333375"/>
                    <a:gd name="connsiteY5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193675 w 333375"/>
                    <a:gd name="connsiteY4" fmla="*/ 250825 h 615950"/>
                    <a:gd name="connsiteX5" fmla="*/ 128623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285750 w 333375"/>
                    <a:gd name="connsiteY4" fmla="*/ 250825 h 615950"/>
                    <a:gd name="connsiteX5" fmla="*/ 128623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285750 w 333375"/>
                    <a:gd name="connsiteY4" fmla="*/ 250825 h 615950"/>
                    <a:gd name="connsiteX5" fmla="*/ 90523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285750 w 333375"/>
                    <a:gd name="connsiteY4" fmla="*/ 250825 h 615950"/>
                    <a:gd name="connsiteX5" fmla="*/ 61948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200025 h 615950"/>
                    <a:gd name="connsiteX4" fmla="*/ 285750 w 333375"/>
                    <a:gd name="connsiteY4" fmla="*/ 250825 h 615950"/>
                    <a:gd name="connsiteX5" fmla="*/ 61948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66700 w 333375"/>
                    <a:gd name="connsiteY3" fmla="*/ 101600 h 615950"/>
                    <a:gd name="connsiteX4" fmla="*/ 212725 w 333375"/>
                    <a:gd name="connsiteY4" fmla="*/ 200025 h 615950"/>
                    <a:gd name="connsiteX5" fmla="*/ 285750 w 333375"/>
                    <a:gd name="connsiteY5" fmla="*/ 250825 h 615950"/>
                    <a:gd name="connsiteX6" fmla="*/ 61948 w 333375"/>
                    <a:gd name="connsiteY6" fmla="*/ 615950 h 615950"/>
                    <a:gd name="connsiteX7" fmla="*/ 0 w 333375"/>
                    <a:gd name="connsiteY7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314325 w 333375"/>
                    <a:gd name="connsiteY3" fmla="*/ 174625 h 615950"/>
                    <a:gd name="connsiteX4" fmla="*/ 212725 w 333375"/>
                    <a:gd name="connsiteY4" fmla="*/ 200025 h 615950"/>
                    <a:gd name="connsiteX5" fmla="*/ 285750 w 333375"/>
                    <a:gd name="connsiteY5" fmla="*/ 250825 h 615950"/>
                    <a:gd name="connsiteX6" fmla="*/ 61948 w 333375"/>
                    <a:gd name="connsiteY6" fmla="*/ 615950 h 615950"/>
                    <a:gd name="connsiteX7" fmla="*/ 0 w 333375"/>
                    <a:gd name="connsiteY7" fmla="*/ 615950 h 615950"/>
                    <a:gd name="connsiteX0" fmla="*/ 0 w 314325"/>
                    <a:gd name="connsiteY0" fmla="*/ 615950 h 615950"/>
                    <a:gd name="connsiteX1" fmla="*/ 204752 w 314325"/>
                    <a:gd name="connsiteY1" fmla="*/ 0 h 615950"/>
                    <a:gd name="connsiteX2" fmla="*/ 314325 w 314325"/>
                    <a:gd name="connsiteY2" fmla="*/ 0 h 615950"/>
                    <a:gd name="connsiteX3" fmla="*/ 314325 w 314325"/>
                    <a:gd name="connsiteY3" fmla="*/ 174625 h 615950"/>
                    <a:gd name="connsiteX4" fmla="*/ 212725 w 314325"/>
                    <a:gd name="connsiteY4" fmla="*/ 200025 h 615950"/>
                    <a:gd name="connsiteX5" fmla="*/ 285750 w 314325"/>
                    <a:gd name="connsiteY5" fmla="*/ 250825 h 615950"/>
                    <a:gd name="connsiteX6" fmla="*/ 61948 w 314325"/>
                    <a:gd name="connsiteY6" fmla="*/ 615950 h 615950"/>
                    <a:gd name="connsiteX7" fmla="*/ 0 w 314325"/>
                    <a:gd name="connsiteY7" fmla="*/ 615950 h 615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14325" h="615950">
                      <a:moveTo>
                        <a:pt x="0" y="615950"/>
                      </a:moveTo>
                      <a:lnTo>
                        <a:pt x="204752" y="0"/>
                      </a:lnTo>
                      <a:lnTo>
                        <a:pt x="314325" y="0"/>
                      </a:lnTo>
                      <a:lnTo>
                        <a:pt x="314325" y="174625"/>
                      </a:lnTo>
                      <a:lnTo>
                        <a:pt x="212725" y="200025"/>
                      </a:lnTo>
                      <a:lnTo>
                        <a:pt x="285750" y="250825"/>
                      </a:lnTo>
                      <a:lnTo>
                        <a:pt x="61948" y="615950"/>
                      </a:lnTo>
                      <a:lnTo>
                        <a:pt x="0" y="615950"/>
                      </a:lnTo>
                      <a:close/>
                    </a:path>
                  </a:pathLst>
                </a:custGeom>
                <a:pattFill prst="pct90">
                  <a:fgClr>
                    <a:schemeClr val="accent5">
                      <a:lumMod val="25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037" name="円/楕円 701"/>
                <p:cNvSpPr/>
                <p:nvPr/>
              </p:nvSpPr>
              <p:spPr>
                <a:xfrm rot="20700000">
                  <a:off x="6041404" y="4883666"/>
                  <a:ext cx="167685" cy="232292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38" name="円/楕円 840"/>
                <p:cNvSpPr/>
                <p:nvPr/>
              </p:nvSpPr>
              <p:spPr>
                <a:xfrm>
                  <a:off x="6081627" y="4554125"/>
                  <a:ext cx="644405" cy="756397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39" name="フリーフォーム 1038"/>
                <p:cNvSpPr/>
                <p:nvPr/>
              </p:nvSpPr>
              <p:spPr>
                <a:xfrm>
                  <a:off x="6302099" y="4972228"/>
                  <a:ext cx="101024" cy="144292"/>
                </a:xfrm>
                <a:custGeom>
                  <a:avLst/>
                  <a:gdLst>
                    <a:gd name="connsiteX0" fmla="*/ 43013 w 140052"/>
                    <a:gd name="connsiteY0" fmla="*/ 0 h 142045"/>
                    <a:gd name="connsiteX1" fmla="*/ 97039 w 140052"/>
                    <a:gd name="connsiteY1" fmla="*/ 0 h 142045"/>
                    <a:gd name="connsiteX2" fmla="*/ 119542 w 140052"/>
                    <a:gd name="connsiteY2" fmla="*/ 22503 h 142045"/>
                    <a:gd name="connsiteX3" fmla="*/ 119542 w 140052"/>
                    <a:gd name="connsiteY3" fmla="*/ 121535 h 142045"/>
                    <a:gd name="connsiteX4" fmla="*/ 20510 w 140052"/>
                    <a:gd name="connsiteY4" fmla="*/ 121535 h 142045"/>
                    <a:gd name="connsiteX5" fmla="*/ 20510 w 140052"/>
                    <a:gd name="connsiteY5" fmla="*/ 22503 h 142045"/>
                    <a:gd name="connsiteX0" fmla="*/ 97039 w 188479"/>
                    <a:gd name="connsiteY0" fmla="*/ 0 h 142045"/>
                    <a:gd name="connsiteX1" fmla="*/ 119542 w 188479"/>
                    <a:gd name="connsiteY1" fmla="*/ 22503 h 142045"/>
                    <a:gd name="connsiteX2" fmla="*/ 119542 w 188479"/>
                    <a:gd name="connsiteY2" fmla="*/ 121535 h 142045"/>
                    <a:gd name="connsiteX3" fmla="*/ 20510 w 188479"/>
                    <a:gd name="connsiteY3" fmla="*/ 121535 h 142045"/>
                    <a:gd name="connsiteX4" fmla="*/ 20510 w 188479"/>
                    <a:gd name="connsiteY4" fmla="*/ 22503 h 142045"/>
                    <a:gd name="connsiteX5" fmla="*/ 43013 w 188479"/>
                    <a:gd name="connsiteY5" fmla="*/ 0 h 142045"/>
                    <a:gd name="connsiteX6" fmla="*/ 188479 w 188479"/>
                    <a:gd name="connsiteY6" fmla="*/ 91440 h 142045"/>
                    <a:gd name="connsiteX0" fmla="*/ 97039 w 140052"/>
                    <a:gd name="connsiteY0" fmla="*/ 0 h 142045"/>
                    <a:gd name="connsiteX1" fmla="*/ 119542 w 140052"/>
                    <a:gd name="connsiteY1" fmla="*/ 22503 h 142045"/>
                    <a:gd name="connsiteX2" fmla="*/ 119542 w 140052"/>
                    <a:gd name="connsiteY2" fmla="*/ 121535 h 142045"/>
                    <a:gd name="connsiteX3" fmla="*/ 20510 w 140052"/>
                    <a:gd name="connsiteY3" fmla="*/ 121535 h 142045"/>
                    <a:gd name="connsiteX4" fmla="*/ 20510 w 140052"/>
                    <a:gd name="connsiteY4" fmla="*/ 22503 h 142045"/>
                    <a:gd name="connsiteX5" fmla="*/ 43013 w 140052"/>
                    <a:gd name="connsiteY5" fmla="*/ 0 h 1420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40052" h="142045">
                      <a:moveTo>
                        <a:pt x="97039" y="0"/>
                      </a:moveTo>
                      <a:lnTo>
                        <a:pt x="119542" y="22503"/>
                      </a:lnTo>
                      <a:cubicBezTo>
                        <a:pt x="146889" y="49850"/>
                        <a:pt x="146889" y="94188"/>
                        <a:pt x="119542" y="121535"/>
                      </a:cubicBezTo>
                      <a:cubicBezTo>
                        <a:pt x="92195" y="148882"/>
                        <a:pt x="47857" y="148882"/>
                        <a:pt x="20510" y="121535"/>
                      </a:cubicBezTo>
                      <a:cubicBezTo>
                        <a:pt x="-6837" y="94188"/>
                        <a:pt x="-6837" y="49850"/>
                        <a:pt x="20510" y="22503"/>
                      </a:cubicBezTo>
                      <a:lnTo>
                        <a:pt x="43013" y="0"/>
                      </a:lnTo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40" name="月 1039"/>
                <p:cNvSpPr/>
                <p:nvPr/>
              </p:nvSpPr>
              <p:spPr bwMode="auto">
                <a:xfrm rot="16200000" flipH="1">
                  <a:off x="6341455" y="5105827"/>
                  <a:ext cx="90309" cy="175004"/>
                </a:xfrm>
                <a:prstGeom prst="moon">
                  <a:avLst>
                    <a:gd name="adj" fmla="val 87500"/>
                  </a:avLst>
                </a:prstGeom>
                <a:solidFill>
                  <a:srgbClr val="FF0000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41" name="フリーフォーム 1040"/>
                <p:cNvSpPr/>
                <p:nvPr/>
              </p:nvSpPr>
              <p:spPr bwMode="auto">
                <a:xfrm>
                  <a:off x="6095502" y="4526631"/>
                  <a:ext cx="575845" cy="281900"/>
                </a:xfrm>
                <a:custGeom>
                  <a:avLst/>
                  <a:gdLst>
                    <a:gd name="connsiteX0" fmla="*/ 432057 w 707935"/>
                    <a:gd name="connsiteY0" fmla="*/ 1372 h 377383"/>
                    <a:gd name="connsiteX1" fmla="*/ 611389 w 707935"/>
                    <a:gd name="connsiteY1" fmla="*/ 96548 h 377383"/>
                    <a:gd name="connsiteX2" fmla="*/ 704661 w 707935"/>
                    <a:gd name="connsiteY2" fmla="*/ 331061 h 377383"/>
                    <a:gd name="connsiteX3" fmla="*/ 693416 w 707935"/>
                    <a:gd name="connsiteY3" fmla="*/ 362861 h 377383"/>
                    <a:gd name="connsiteX4" fmla="*/ 661615 w 707935"/>
                    <a:gd name="connsiteY4" fmla="*/ 374107 h 377383"/>
                    <a:gd name="connsiteX5" fmla="*/ 427102 w 707935"/>
                    <a:gd name="connsiteY5" fmla="*/ 280834 h 377383"/>
                    <a:gd name="connsiteX6" fmla="*/ 379408 w 707935"/>
                    <a:gd name="connsiteY6" fmla="*/ 222742 h 377383"/>
                    <a:gd name="connsiteX7" fmla="*/ 353968 w 707935"/>
                    <a:gd name="connsiteY7" fmla="*/ 174176 h 377383"/>
                    <a:gd name="connsiteX8" fmla="*/ 328527 w 707935"/>
                    <a:gd name="connsiteY8" fmla="*/ 222744 h 377383"/>
                    <a:gd name="connsiteX9" fmla="*/ 280832 w 707935"/>
                    <a:gd name="connsiteY9" fmla="*/ 280836 h 377383"/>
                    <a:gd name="connsiteX10" fmla="*/ 46320 w 707935"/>
                    <a:gd name="connsiteY10" fmla="*/ 374109 h 377383"/>
                    <a:gd name="connsiteX11" fmla="*/ 14519 w 707935"/>
                    <a:gd name="connsiteY11" fmla="*/ 362863 h 377383"/>
                    <a:gd name="connsiteX12" fmla="*/ 3274 w 707935"/>
                    <a:gd name="connsiteY12" fmla="*/ 331062 h 377383"/>
                    <a:gd name="connsiteX13" fmla="*/ 96546 w 707935"/>
                    <a:gd name="connsiteY13" fmla="*/ 96550 h 377383"/>
                    <a:gd name="connsiteX14" fmla="*/ 331059 w 707935"/>
                    <a:gd name="connsiteY14" fmla="*/ 3276 h 377383"/>
                    <a:gd name="connsiteX15" fmla="*/ 353965 w 707935"/>
                    <a:gd name="connsiteY15" fmla="*/ 11376 h 377383"/>
                    <a:gd name="connsiteX16" fmla="*/ 376875 w 707935"/>
                    <a:gd name="connsiteY16" fmla="*/ 3274 h 377383"/>
                    <a:gd name="connsiteX17" fmla="*/ 432057 w 707935"/>
                    <a:gd name="connsiteY17" fmla="*/ 1372 h 3773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707935" h="377383">
                      <a:moveTo>
                        <a:pt x="432057" y="1372"/>
                      </a:moveTo>
                      <a:cubicBezTo>
                        <a:pt x="490379" y="8298"/>
                        <a:pt x="556131" y="41290"/>
                        <a:pt x="611389" y="96548"/>
                      </a:cubicBezTo>
                      <a:cubicBezTo>
                        <a:pt x="685065" y="170224"/>
                        <a:pt x="719159" y="262558"/>
                        <a:pt x="704661" y="331061"/>
                      </a:cubicBezTo>
                      <a:lnTo>
                        <a:pt x="693416" y="362861"/>
                      </a:lnTo>
                      <a:lnTo>
                        <a:pt x="661615" y="374107"/>
                      </a:lnTo>
                      <a:cubicBezTo>
                        <a:pt x="593112" y="388605"/>
                        <a:pt x="500779" y="354510"/>
                        <a:pt x="427102" y="280834"/>
                      </a:cubicBezTo>
                      <a:cubicBezTo>
                        <a:pt x="408684" y="262415"/>
                        <a:pt x="392738" y="242829"/>
                        <a:pt x="379408" y="222742"/>
                      </a:cubicBezTo>
                      <a:lnTo>
                        <a:pt x="353968" y="174176"/>
                      </a:lnTo>
                      <a:lnTo>
                        <a:pt x="328527" y="222744"/>
                      </a:lnTo>
                      <a:cubicBezTo>
                        <a:pt x="315197" y="242831"/>
                        <a:pt x="299252" y="262417"/>
                        <a:pt x="280832" y="280836"/>
                      </a:cubicBezTo>
                      <a:cubicBezTo>
                        <a:pt x="207157" y="354512"/>
                        <a:pt x="114823" y="388607"/>
                        <a:pt x="46320" y="374109"/>
                      </a:cubicBezTo>
                      <a:lnTo>
                        <a:pt x="14519" y="362863"/>
                      </a:lnTo>
                      <a:lnTo>
                        <a:pt x="3274" y="331062"/>
                      </a:lnTo>
                      <a:cubicBezTo>
                        <a:pt x="-11224" y="262560"/>
                        <a:pt x="22871" y="170226"/>
                        <a:pt x="96546" y="96550"/>
                      </a:cubicBezTo>
                      <a:cubicBezTo>
                        <a:pt x="170223" y="22873"/>
                        <a:pt x="262557" y="-11221"/>
                        <a:pt x="331059" y="3276"/>
                      </a:cubicBezTo>
                      <a:lnTo>
                        <a:pt x="353965" y="11376"/>
                      </a:lnTo>
                      <a:lnTo>
                        <a:pt x="376875" y="3274"/>
                      </a:lnTo>
                      <a:cubicBezTo>
                        <a:pt x="394001" y="-350"/>
                        <a:pt x="412616" y="-938"/>
                        <a:pt x="432057" y="1372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42" name="月 1041"/>
                <p:cNvSpPr/>
                <p:nvPr/>
              </p:nvSpPr>
              <p:spPr bwMode="auto">
                <a:xfrm rot="5400000">
                  <a:off x="6206163" y="4765887"/>
                  <a:ext cx="45719" cy="167363"/>
                </a:xfrm>
                <a:prstGeom prst="moon">
                  <a:avLst>
                    <a:gd name="adj" fmla="val 43363"/>
                  </a:avLst>
                </a:prstGeom>
                <a:solidFill>
                  <a:schemeClr val="tx1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43" name="フリーフォーム 1042"/>
                <p:cNvSpPr/>
                <p:nvPr/>
              </p:nvSpPr>
              <p:spPr bwMode="auto">
                <a:xfrm>
                  <a:off x="6145340" y="4880247"/>
                  <a:ext cx="167254" cy="126572"/>
                </a:xfrm>
                <a:custGeom>
                  <a:avLst/>
                  <a:gdLst>
                    <a:gd name="connsiteX0" fmla="*/ 247727 w 425422"/>
                    <a:gd name="connsiteY0" fmla="*/ 230 h 262648"/>
                    <a:gd name="connsiteX1" fmla="*/ 409271 w 425422"/>
                    <a:gd name="connsiteY1" fmla="*/ 53778 h 262648"/>
                    <a:gd name="connsiteX2" fmla="*/ 425422 w 425422"/>
                    <a:gd name="connsiteY2" fmla="*/ 74329 h 262648"/>
                    <a:gd name="connsiteX3" fmla="*/ 421711 w 425422"/>
                    <a:gd name="connsiteY3" fmla="*/ 100202 h 262648"/>
                    <a:gd name="connsiteX4" fmla="*/ 245062 w 425422"/>
                    <a:gd name="connsiteY4" fmla="*/ 252062 h 262648"/>
                    <a:gd name="connsiteX5" fmla="*/ 16151 w 425422"/>
                    <a:gd name="connsiteY5" fmla="*/ 208871 h 262648"/>
                    <a:gd name="connsiteX6" fmla="*/ 0 w 425422"/>
                    <a:gd name="connsiteY6" fmla="*/ 188320 h 262648"/>
                    <a:gd name="connsiteX7" fmla="*/ 3711 w 425422"/>
                    <a:gd name="connsiteY7" fmla="*/ 162447 h 262648"/>
                    <a:gd name="connsiteX8" fmla="*/ 180359 w 425422"/>
                    <a:gd name="connsiteY8" fmla="*/ 10587 h 262648"/>
                    <a:gd name="connsiteX9" fmla="*/ 247727 w 425422"/>
                    <a:gd name="connsiteY9" fmla="*/ 230 h 2626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425422" h="262648">
                      <a:moveTo>
                        <a:pt x="247727" y="230"/>
                      </a:moveTo>
                      <a:cubicBezTo>
                        <a:pt x="313498" y="-2391"/>
                        <a:pt x="372697" y="17508"/>
                        <a:pt x="409271" y="53778"/>
                      </a:cubicBezTo>
                      <a:lnTo>
                        <a:pt x="425422" y="74329"/>
                      </a:lnTo>
                      <a:lnTo>
                        <a:pt x="421711" y="100202"/>
                      </a:lnTo>
                      <a:cubicBezTo>
                        <a:pt x="403658" y="166465"/>
                        <a:pt x="336221" y="227636"/>
                        <a:pt x="245062" y="252062"/>
                      </a:cubicBezTo>
                      <a:cubicBezTo>
                        <a:pt x="153904" y="276488"/>
                        <a:pt x="64916" y="257231"/>
                        <a:pt x="16151" y="208871"/>
                      </a:cubicBezTo>
                      <a:lnTo>
                        <a:pt x="0" y="188320"/>
                      </a:lnTo>
                      <a:lnTo>
                        <a:pt x="3711" y="162447"/>
                      </a:lnTo>
                      <a:cubicBezTo>
                        <a:pt x="21763" y="96184"/>
                        <a:pt x="89201" y="35013"/>
                        <a:pt x="180359" y="10587"/>
                      </a:cubicBezTo>
                      <a:cubicBezTo>
                        <a:pt x="203149" y="4481"/>
                        <a:pt x="225803" y="1104"/>
                        <a:pt x="247727" y="23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44" name="楕円 1043"/>
                <p:cNvSpPr/>
                <p:nvPr/>
              </p:nvSpPr>
              <p:spPr bwMode="auto">
                <a:xfrm>
                  <a:off x="6230754" y="4902928"/>
                  <a:ext cx="68353" cy="65290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045" name="グループ化 1044"/>
                <p:cNvGrpSpPr/>
                <p:nvPr/>
              </p:nvGrpSpPr>
              <p:grpSpPr>
                <a:xfrm flipH="1">
                  <a:off x="6412954" y="4819814"/>
                  <a:ext cx="223796" cy="187006"/>
                  <a:chOff x="6530768" y="4819814"/>
                  <a:chExt cx="223796" cy="187006"/>
                </a:xfrm>
              </p:grpSpPr>
              <p:sp>
                <p:nvSpPr>
                  <p:cNvPr id="1047" name="月 1046"/>
                  <p:cNvSpPr/>
                  <p:nvPr/>
                </p:nvSpPr>
                <p:spPr bwMode="auto">
                  <a:xfrm rot="5400000">
                    <a:off x="6619806" y="4730776"/>
                    <a:ext cx="45719" cy="223796"/>
                  </a:xfrm>
                  <a:prstGeom prst="moon">
                    <a:avLst>
                      <a:gd name="adj" fmla="val 43363"/>
                    </a:avLst>
                  </a:prstGeom>
                  <a:solidFill>
                    <a:schemeClr val="tx1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048" name="フリーフォーム 1047"/>
                  <p:cNvSpPr/>
                  <p:nvPr/>
                </p:nvSpPr>
                <p:spPr bwMode="auto">
                  <a:xfrm>
                    <a:off x="6544331" y="4880248"/>
                    <a:ext cx="204844" cy="126572"/>
                  </a:xfrm>
                  <a:custGeom>
                    <a:avLst/>
                    <a:gdLst>
                      <a:gd name="connsiteX0" fmla="*/ 247727 w 425422"/>
                      <a:gd name="connsiteY0" fmla="*/ 230 h 262648"/>
                      <a:gd name="connsiteX1" fmla="*/ 409271 w 425422"/>
                      <a:gd name="connsiteY1" fmla="*/ 53778 h 262648"/>
                      <a:gd name="connsiteX2" fmla="*/ 425422 w 425422"/>
                      <a:gd name="connsiteY2" fmla="*/ 74329 h 262648"/>
                      <a:gd name="connsiteX3" fmla="*/ 421711 w 425422"/>
                      <a:gd name="connsiteY3" fmla="*/ 100202 h 262648"/>
                      <a:gd name="connsiteX4" fmla="*/ 245062 w 425422"/>
                      <a:gd name="connsiteY4" fmla="*/ 252062 h 262648"/>
                      <a:gd name="connsiteX5" fmla="*/ 16151 w 425422"/>
                      <a:gd name="connsiteY5" fmla="*/ 208871 h 262648"/>
                      <a:gd name="connsiteX6" fmla="*/ 0 w 425422"/>
                      <a:gd name="connsiteY6" fmla="*/ 188320 h 262648"/>
                      <a:gd name="connsiteX7" fmla="*/ 3711 w 425422"/>
                      <a:gd name="connsiteY7" fmla="*/ 162447 h 262648"/>
                      <a:gd name="connsiteX8" fmla="*/ 180359 w 425422"/>
                      <a:gd name="connsiteY8" fmla="*/ 10587 h 262648"/>
                      <a:gd name="connsiteX9" fmla="*/ 247727 w 425422"/>
                      <a:gd name="connsiteY9" fmla="*/ 230 h 26264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425422" h="262648">
                        <a:moveTo>
                          <a:pt x="247727" y="230"/>
                        </a:moveTo>
                        <a:cubicBezTo>
                          <a:pt x="313498" y="-2391"/>
                          <a:pt x="372697" y="17508"/>
                          <a:pt x="409271" y="53778"/>
                        </a:cubicBezTo>
                        <a:lnTo>
                          <a:pt x="425422" y="74329"/>
                        </a:lnTo>
                        <a:lnTo>
                          <a:pt x="421711" y="100202"/>
                        </a:lnTo>
                        <a:cubicBezTo>
                          <a:pt x="403658" y="166465"/>
                          <a:pt x="336221" y="227636"/>
                          <a:pt x="245062" y="252062"/>
                        </a:cubicBezTo>
                        <a:cubicBezTo>
                          <a:pt x="153904" y="276488"/>
                          <a:pt x="64916" y="257231"/>
                          <a:pt x="16151" y="208871"/>
                        </a:cubicBezTo>
                        <a:lnTo>
                          <a:pt x="0" y="188320"/>
                        </a:lnTo>
                        <a:lnTo>
                          <a:pt x="3711" y="162447"/>
                        </a:lnTo>
                        <a:cubicBezTo>
                          <a:pt x="21763" y="96184"/>
                          <a:pt x="89201" y="35013"/>
                          <a:pt x="180359" y="10587"/>
                        </a:cubicBezTo>
                        <a:cubicBezTo>
                          <a:pt x="203149" y="4481"/>
                          <a:pt x="225803" y="1104"/>
                          <a:pt x="247727" y="23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49" name="楕円 1048"/>
                  <p:cNvSpPr/>
                  <p:nvPr/>
                </p:nvSpPr>
                <p:spPr bwMode="auto">
                  <a:xfrm>
                    <a:off x="6590169" y="4895704"/>
                    <a:ext cx="68353" cy="65290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046" name="月 1045"/>
                <p:cNvSpPr/>
                <p:nvPr/>
              </p:nvSpPr>
              <p:spPr bwMode="auto">
                <a:xfrm rot="12889395">
                  <a:off x="6273412" y="4598823"/>
                  <a:ext cx="49933" cy="258502"/>
                </a:xfrm>
                <a:prstGeom prst="moon">
                  <a:avLst>
                    <a:gd name="adj" fmla="val 29337"/>
                  </a:avLst>
                </a:prstGeom>
                <a:solidFill>
                  <a:schemeClr val="tx1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1013" name="グループ化 1012"/>
              <p:cNvGrpSpPr/>
              <p:nvPr/>
            </p:nvGrpSpPr>
            <p:grpSpPr>
              <a:xfrm rot="545614">
                <a:off x="7168760" y="3025989"/>
                <a:ext cx="277701" cy="581899"/>
                <a:chOff x="1404856" y="452354"/>
                <a:chExt cx="2804204" cy="5875979"/>
              </a:xfrm>
            </p:grpSpPr>
            <p:sp>
              <p:nvSpPr>
                <p:cNvPr id="1020" name="角丸四角形 1019"/>
                <p:cNvSpPr/>
                <p:nvPr/>
              </p:nvSpPr>
              <p:spPr bwMode="auto">
                <a:xfrm rot="15117051">
                  <a:off x="512304" y="3207791"/>
                  <a:ext cx="2768438" cy="89786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21" name="フリーフォーム 1020"/>
                <p:cNvSpPr/>
                <p:nvPr/>
              </p:nvSpPr>
              <p:spPr bwMode="auto">
                <a:xfrm rot="14603525">
                  <a:off x="749224" y="1767361"/>
                  <a:ext cx="2980455" cy="1669192"/>
                </a:xfrm>
                <a:custGeom>
                  <a:avLst/>
                  <a:gdLst>
                    <a:gd name="connsiteX0" fmla="*/ 798882 w 825245"/>
                    <a:gd name="connsiteY0" fmla="*/ 353213 h 506869"/>
                    <a:gd name="connsiteX1" fmla="*/ 825245 w 825245"/>
                    <a:gd name="connsiteY1" fmla="*/ 416859 h 506869"/>
                    <a:gd name="connsiteX2" fmla="*/ 735235 w 825245"/>
                    <a:gd name="connsiteY2" fmla="*/ 506869 h 506869"/>
                    <a:gd name="connsiteX3" fmla="*/ 421248 w 825245"/>
                    <a:gd name="connsiteY3" fmla="*/ 506869 h 506869"/>
                    <a:gd name="connsiteX4" fmla="*/ 386212 w 825245"/>
                    <a:gd name="connsiteY4" fmla="*/ 499795 h 506869"/>
                    <a:gd name="connsiteX5" fmla="*/ 385477 w 825245"/>
                    <a:gd name="connsiteY5" fmla="*/ 499300 h 506869"/>
                    <a:gd name="connsiteX6" fmla="*/ 381172 w 825245"/>
                    <a:gd name="connsiteY6" fmla="*/ 498462 h 506869"/>
                    <a:gd name="connsiteX7" fmla="*/ 351396 w 825245"/>
                    <a:gd name="connsiteY7" fmla="*/ 478689 h 506869"/>
                    <a:gd name="connsiteX8" fmla="*/ 26363 w 825245"/>
                    <a:gd name="connsiteY8" fmla="*/ 153657 h 506869"/>
                    <a:gd name="connsiteX9" fmla="*/ 26363 w 825245"/>
                    <a:gd name="connsiteY9" fmla="*/ 26363 h 506869"/>
                    <a:gd name="connsiteX10" fmla="*/ 153656 w 825245"/>
                    <a:gd name="connsiteY10" fmla="*/ 26363 h 506869"/>
                    <a:gd name="connsiteX11" fmla="*/ 454142 w 825245"/>
                    <a:gd name="connsiteY11" fmla="*/ 326849 h 506869"/>
                    <a:gd name="connsiteX12" fmla="*/ 735235 w 825245"/>
                    <a:gd name="connsiteY12" fmla="*/ 326849 h 506869"/>
                    <a:gd name="connsiteX13" fmla="*/ 798882 w 825245"/>
                    <a:gd name="connsiteY13" fmla="*/ 353213 h 5068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825245" h="506869">
                      <a:moveTo>
                        <a:pt x="798882" y="353213"/>
                      </a:moveTo>
                      <a:cubicBezTo>
                        <a:pt x="815170" y="369501"/>
                        <a:pt x="825245" y="392004"/>
                        <a:pt x="825245" y="416859"/>
                      </a:cubicBezTo>
                      <a:cubicBezTo>
                        <a:pt x="825245" y="466570"/>
                        <a:pt x="784946" y="506869"/>
                        <a:pt x="735235" y="506869"/>
                      </a:cubicBezTo>
                      <a:lnTo>
                        <a:pt x="421248" y="506869"/>
                      </a:lnTo>
                      <a:cubicBezTo>
                        <a:pt x="408820" y="506869"/>
                        <a:pt x="396981" y="504350"/>
                        <a:pt x="386212" y="499795"/>
                      </a:cubicBezTo>
                      <a:lnTo>
                        <a:pt x="385477" y="499300"/>
                      </a:lnTo>
                      <a:lnTo>
                        <a:pt x="381172" y="498462"/>
                      </a:lnTo>
                      <a:cubicBezTo>
                        <a:pt x="370336" y="494068"/>
                        <a:pt x="360183" y="487477"/>
                        <a:pt x="351396" y="478689"/>
                      </a:cubicBezTo>
                      <a:lnTo>
                        <a:pt x="26363" y="153657"/>
                      </a:lnTo>
                      <a:cubicBezTo>
                        <a:pt x="-8788" y="118506"/>
                        <a:pt x="-8788" y="61514"/>
                        <a:pt x="26363" y="26363"/>
                      </a:cubicBezTo>
                      <a:cubicBezTo>
                        <a:pt x="61514" y="-8788"/>
                        <a:pt x="118505" y="-8788"/>
                        <a:pt x="153656" y="26363"/>
                      </a:cubicBezTo>
                      <a:lnTo>
                        <a:pt x="454142" y="326849"/>
                      </a:lnTo>
                      <a:lnTo>
                        <a:pt x="735235" y="326849"/>
                      </a:lnTo>
                      <a:cubicBezTo>
                        <a:pt x="760090" y="326849"/>
                        <a:pt x="782593" y="336924"/>
                        <a:pt x="798882" y="353213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022" name="グループ化 1021"/>
                <p:cNvGrpSpPr/>
                <p:nvPr/>
              </p:nvGrpSpPr>
              <p:grpSpPr>
                <a:xfrm>
                  <a:off x="1510958" y="452354"/>
                  <a:ext cx="2698102" cy="5875979"/>
                  <a:chOff x="1510958" y="452354"/>
                  <a:chExt cx="2698102" cy="5875979"/>
                </a:xfrm>
              </p:grpSpPr>
              <p:sp>
                <p:nvSpPr>
                  <p:cNvPr id="1023" name="フリーフォーム 1022"/>
                  <p:cNvSpPr/>
                  <p:nvPr/>
                </p:nvSpPr>
                <p:spPr bwMode="auto">
                  <a:xfrm rot="15117051">
                    <a:off x="451228" y="3399779"/>
                    <a:ext cx="2741582" cy="622121"/>
                  </a:xfrm>
                  <a:custGeom>
                    <a:avLst/>
                    <a:gdLst>
                      <a:gd name="connsiteX0" fmla="*/ 2725306 w 2760587"/>
                      <a:gd name="connsiteY0" fmla="*/ 623681 h 642744"/>
                      <a:gd name="connsiteX1" fmla="*/ 2714959 w 2760587"/>
                      <a:gd name="connsiteY1" fmla="*/ 642744 h 642744"/>
                      <a:gd name="connsiteX2" fmla="*/ 2722811 w 2760587"/>
                      <a:gd name="connsiteY2" fmla="*/ 564856 h 642744"/>
                      <a:gd name="connsiteX3" fmla="*/ 2722812 w 2760587"/>
                      <a:gd name="connsiteY3" fmla="*/ 564857 h 642744"/>
                      <a:gd name="connsiteX4" fmla="*/ 2273877 w 2760587"/>
                      <a:gd name="connsiteY4" fmla="*/ 115921 h 642744"/>
                      <a:gd name="connsiteX5" fmla="*/ 403308 w 2760587"/>
                      <a:gd name="connsiteY5" fmla="*/ 115921 h 642744"/>
                      <a:gd name="connsiteX6" fmla="*/ 31044 w 2760587"/>
                      <a:gd name="connsiteY6" fmla="*/ 313853 h 642744"/>
                      <a:gd name="connsiteX7" fmla="*/ 0 w 2760587"/>
                      <a:gd name="connsiteY7" fmla="*/ 371047 h 642744"/>
                      <a:gd name="connsiteX8" fmla="*/ 1269 w 2760587"/>
                      <a:gd name="connsiteY8" fmla="*/ 358459 h 642744"/>
                      <a:gd name="connsiteX9" fmla="*/ 441083 w 2760587"/>
                      <a:gd name="connsiteY9" fmla="*/ 0 h 642744"/>
                      <a:gd name="connsiteX10" fmla="*/ 2311652 w 2760587"/>
                      <a:gd name="connsiteY10" fmla="*/ 0 h 642744"/>
                      <a:gd name="connsiteX11" fmla="*/ 2760587 w 2760587"/>
                      <a:gd name="connsiteY11" fmla="*/ 448935 h 642744"/>
                      <a:gd name="connsiteX12" fmla="*/ 2760586 w 2760587"/>
                      <a:gd name="connsiteY12" fmla="*/ 448935 h 642744"/>
                      <a:gd name="connsiteX13" fmla="*/ 2725306 w 2760587"/>
                      <a:gd name="connsiteY13" fmla="*/ 623681 h 64274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2760587" h="642744">
                        <a:moveTo>
                          <a:pt x="2725306" y="623681"/>
                        </a:moveTo>
                        <a:lnTo>
                          <a:pt x="2714959" y="642744"/>
                        </a:lnTo>
                        <a:lnTo>
                          <a:pt x="2722811" y="564856"/>
                        </a:lnTo>
                        <a:lnTo>
                          <a:pt x="2722812" y="564857"/>
                        </a:lnTo>
                        <a:cubicBezTo>
                          <a:pt x="2722812" y="316916"/>
                          <a:pt x="2521817" y="115922"/>
                          <a:pt x="2273877" y="115921"/>
                        </a:cubicBezTo>
                        <a:lnTo>
                          <a:pt x="403308" y="115921"/>
                        </a:lnTo>
                        <a:cubicBezTo>
                          <a:pt x="248345" y="115921"/>
                          <a:pt x="111721" y="194435"/>
                          <a:pt x="31044" y="313853"/>
                        </a:cubicBezTo>
                        <a:lnTo>
                          <a:pt x="0" y="371047"/>
                        </a:lnTo>
                        <a:lnTo>
                          <a:pt x="1269" y="358459"/>
                        </a:lnTo>
                        <a:cubicBezTo>
                          <a:pt x="43130" y="153887"/>
                          <a:pt x="224136" y="0"/>
                          <a:pt x="441083" y="0"/>
                        </a:cubicBezTo>
                        <a:lnTo>
                          <a:pt x="2311652" y="0"/>
                        </a:lnTo>
                        <a:cubicBezTo>
                          <a:pt x="2559592" y="0"/>
                          <a:pt x="2760587" y="200995"/>
                          <a:pt x="2760587" y="448935"/>
                        </a:cubicBezTo>
                        <a:lnTo>
                          <a:pt x="2760586" y="448935"/>
                        </a:lnTo>
                        <a:cubicBezTo>
                          <a:pt x="2760586" y="510920"/>
                          <a:pt x="2748024" y="569971"/>
                          <a:pt x="2725306" y="623681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60000"/>
                      <a:lumOff val="4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1024" name="フリーフォーム 1023"/>
                  <p:cNvSpPr/>
                  <p:nvPr/>
                </p:nvSpPr>
                <p:spPr bwMode="auto">
                  <a:xfrm rot="17105215">
                    <a:off x="605999" y="2122128"/>
                    <a:ext cx="2928510" cy="891961"/>
                  </a:xfrm>
                  <a:custGeom>
                    <a:avLst/>
                    <a:gdLst>
                      <a:gd name="connsiteX0" fmla="*/ 2814373 w 2814373"/>
                      <a:gd name="connsiteY0" fmla="*/ 57218 h 940092"/>
                      <a:gd name="connsiteX1" fmla="*/ 2788645 w 2814373"/>
                      <a:gd name="connsiteY1" fmla="*/ 54817 h 940092"/>
                      <a:gd name="connsiteX2" fmla="*/ 2547991 w 2814373"/>
                      <a:gd name="connsiteY2" fmla="*/ 151894 h 940092"/>
                      <a:gd name="connsiteX3" fmla="*/ 1796453 w 2814373"/>
                      <a:gd name="connsiteY3" fmla="*/ 883805 h 940092"/>
                      <a:gd name="connsiteX4" fmla="*/ 189680 w 2814373"/>
                      <a:gd name="connsiteY4" fmla="*/ 883805 h 940092"/>
                      <a:gd name="connsiteX5" fmla="*/ 57207 w 2814373"/>
                      <a:gd name="connsiteY5" fmla="*/ 909852 h 940092"/>
                      <a:gd name="connsiteX6" fmla="*/ 0 w 2814373"/>
                      <a:gd name="connsiteY6" fmla="*/ 940092 h 940092"/>
                      <a:gd name="connsiteX7" fmla="*/ 15972 w 2814373"/>
                      <a:gd name="connsiteY7" fmla="*/ 910665 h 940092"/>
                      <a:gd name="connsiteX8" fmla="*/ 272647 w 2814373"/>
                      <a:gd name="connsiteY8" fmla="*/ 774193 h 940092"/>
                      <a:gd name="connsiteX9" fmla="*/ 1734026 w 2814373"/>
                      <a:gd name="connsiteY9" fmla="*/ 774192 h 940092"/>
                      <a:gd name="connsiteX10" fmla="*/ 2417559 w 2814373"/>
                      <a:gd name="connsiteY10" fmla="*/ 90660 h 940092"/>
                      <a:gd name="connsiteX11" fmla="*/ 2636437 w 2814373"/>
                      <a:gd name="connsiteY11" fmla="*/ 0 h 940092"/>
                      <a:gd name="connsiteX12" fmla="*/ 2806757 w 2814373"/>
                      <a:gd name="connsiteY12" fmla="*/ 50997 h 94009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2814373" h="940092">
                        <a:moveTo>
                          <a:pt x="2814373" y="57218"/>
                        </a:moveTo>
                        <a:lnTo>
                          <a:pt x="2788645" y="54817"/>
                        </a:lnTo>
                        <a:cubicBezTo>
                          <a:pt x="2701544" y="54817"/>
                          <a:pt x="2614447" y="87177"/>
                          <a:pt x="2547991" y="151894"/>
                        </a:cubicBezTo>
                        <a:lnTo>
                          <a:pt x="1796453" y="883805"/>
                        </a:lnTo>
                        <a:lnTo>
                          <a:pt x="189680" y="883805"/>
                        </a:lnTo>
                        <a:cubicBezTo>
                          <a:pt x="142690" y="883806"/>
                          <a:pt x="97924" y="893080"/>
                          <a:pt x="57207" y="909852"/>
                        </a:cubicBezTo>
                        <a:lnTo>
                          <a:pt x="0" y="940092"/>
                        </a:lnTo>
                        <a:lnTo>
                          <a:pt x="15972" y="910665"/>
                        </a:lnTo>
                        <a:cubicBezTo>
                          <a:pt x="71599" y="828328"/>
                          <a:pt x="165801" y="774193"/>
                          <a:pt x="272647" y="774193"/>
                        </a:cubicBezTo>
                        <a:lnTo>
                          <a:pt x="1734026" y="774192"/>
                        </a:lnTo>
                        <a:lnTo>
                          <a:pt x="2417559" y="90660"/>
                        </a:lnTo>
                        <a:cubicBezTo>
                          <a:pt x="2478002" y="30221"/>
                          <a:pt x="2557218" y="0"/>
                          <a:pt x="2636437" y="0"/>
                        </a:cubicBezTo>
                        <a:cubicBezTo>
                          <a:pt x="2695852" y="0"/>
                          <a:pt x="2755264" y="17000"/>
                          <a:pt x="2806757" y="50997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60000"/>
                      <a:lumOff val="4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1025" name="フリーフォーム 1024"/>
                  <p:cNvSpPr/>
                  <p:nvPr/>
                </p:nvSpPr>
                <p:spPr bwMode="auto">
                  <a:xfrm rot="14603525">
                    <a:off x="1089776" y="1188755"/>
                    <a:ext cx="2980455" cy="1669192"/>
                  </a:xfrm>
                  <a:custGeom>
                    <a:avLst/>
                    <a:gdLst>
                      <a:gd name="connsiteX0" fmla="*/ 798882 w 825245"/>
                      <a:gd name="connsiteY0" fmla="*/ 353213 h 506869"/>
                      <a:gd name="connsiteX1" fmla="*/ 825245 w 825245"/>
                      <a:gd name="connsiteY1" fmla="*/ 416859 h 506869"/>
                      <a:gd name="connsiteX2" fmla="*/ 735235 w 825245"/>
                      <a:gd name="connsiteY2" fmla="*/ 506869 h 506869"/>
                      <a:gd name="connsiteX3" fmla="*/ 421248 w 825245"/>
                      <a:gd name="connsiteY3" fmla="*/ 506869 h 506869"/>
                      <a:gd name="connsiteX4" fmla="*/ 386212 w 825245"/>
                      <a:gd name="connsiteY4" fmla="*/ 499795 h 506869"/>
                      <a:gd name="connsiteX5" fmla="*/ 385477 w 825245"/>
                      <a:gd name="connsiteY5" fmla="*/ 499300 h 506869"/>
                      <a:gd name="connsiteX6" fmla="*/ 381172 w 825245"/>
                      <a:gd name="connsiteY6" fmla="*/ 498462 h 506869"/>
                      <a:gd name="connsiteX7" fmla="*/ 351396 w 825245"/>
                      <a:gd name="connsiteY7" fmla="*/ 478689 h 506869"/>
                      <a:gd name="connsiteX8" fmla="*/ 26363 w 825245"/>
                      <a:gd name="connsiteY8" fmla="*/ 153657 h 506869"/>
                      <a:gd name="connsiteX9" fmla="*/ 26363 w 825245"/>
                      <a:gd name="connsiteY9" fmla="*/ 26363 h 506869"/>
                      <a:gd name="connsiteX10" fmla="*/ 153656 w 825245"/>
                      <a:gd name="connsiteY10" fmla="*/ 26363 h 506869"/>
                      <a:gd name="connsiteX11" fmla="*/ 454142 w 825245"/>
                      <a:gd name="connsiteY11" fmla="*/ 326849 h 506869"/>
                      <a:gd name="connsiteX12" fmla="*/ 735235 w 825245"/>
                      <a:gd name="connsiteY12" fmla="*/ 326849 h 506869"/>
                      <a:gd name="connsiteX13" fmla="*/ 798882 w 825245"/>
                      <a:gd name="connsiteY13" fmla="*/ 353213 h 5068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825245" h="506869">
                        <a:moveTo>
                          <a:pt x="798882" y="353213"/>
                        </a:moveTo>
                        <a:cubicBezTo>
                          <a:pt x="815170" y="369501"/>
                          <a:pt x="825245" y="392004"/>
                          <a:pt x="825245" y="416859"/>
                        </a:cubicBezTo>
                        <a:cubicBezTo>
                          <a:pt x="825245" y="466570"/>
                          <a:pt x="784946" y="506869"/>
                          <a:pt x="735235" y="506869"/>
                        </a:cubicBezTo>
                        <a:lnTo>
                          <a:pt x="421248" y="506869"/>
                        </a:lnTo>
                        <a:cubicBezTo>
                          <a:pt x="408820" y="506869"/>
                          <a:pt x="396981" y="504350"/>
                          <a:pt x="386212" y="499795"/>
                        </a:cubicBezTo>
                        <a:lnTo>
                          <a:pt x="385477" y="499300"/>
                        </a:lnTo>
                        <a:lnTo>
                          <a:pt x="381172" y="498462"/>
                        </a:lnTo>
                        <a:cubicBezTo>
                          <a:pt x="370336" y="494068"/>
                          <a:pt x="360183" y="487477"/>
                          <a:pt x="351396" y="478689"/>
                        </a:cubicBezTo>
                        <a:lnTo>
                          <a:pt x="26363" y="153657"/>
                        </a:lnTo>
                        <a:cubicBezTo>
                          <a:pt x="-8788" y="118506"/>
                          <a:pt x="-8788" y="61514"/>
                          <a:pt x="26363" y="26363"/>
                        </a:cubicBezTo>
                        <a:cubicBezTo>
                          <a:pt x="61514" y="-8788"/>
                          <a:pt x="118505" y="-8788"/>
                          <a:pt x="153656" y="26363"/>
                        </a:cubicBezTo>
                        <a:lnTo>
                          <a:pt x="454142" y="326849"/>
                        </a:lnTo>
                        <a:lnTo>
                          <a:pt x="735235" y="326849"/>
                        </a:lnTo>
                        <a:cubicBezTo>
                          <a:pt x="760090" y="326849"/>
                          <a:pt x="782593" y="336924"/>
                          <a:pt x="798882" y="353213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026" name="フリーフォーム 1025"/>
                  <p:cNvSpPr/>
                  <p:nvPr/>
                </p:nvSpPr>
                <p:spPr bwMode="auto">
                  <a:xfrm rot="17105215">
                    <a:off x="946551" y="1543522"/>
                    <a:ext cx="2928510" cy="891961"/>
                  </a:xfrm>
                  <a:custGeom>
                    <a:avLst/>
                    <a:gdLst>
                      <a:gd name="connsiteX0" fmla="*/ 2814373 w 2814373"/>
                      <a:gd name="connsiteY0" fmla="*/ 57218 h 940092"/>
                      <a:gd name="connsiteX1" fmla="*/ 2788645 w 2814373"/>
                      <a:gd name="connsiteY1" fmla="*/ 54817 h 940092"/>
                      <a:gd name="connsiteX2" fmla="*/ 2547991 w 2814373"/>
                      <a:gd name="connsiteY2" fmla="*/ 151894 h 940092"/>
                      <a:gd name="connsiteX3" fmla="*/ 1796453 w 2814373"/>
                      <a:gd name="connsiteY3" fmla="*/ 883805 h 940092"/>
                      <a:gd name="connsiteX4" fmla="*/ 189680 w 2814373"/>
                      <a:gd name="connsiteY4" fmla="*/ 883805 h 940092"/>
                      <a:gd name="connsiteX5" fmla="*/ 57207 w 2814373"/>
                      <a:gd name="connsiteY5" fmla="*/ 909852 h 940092"/>
                      <a:gd name="connsiteX6" fmla="*/ 0 w 2814373"/>
                      <a:gd name="connsiteY6" fmla="*/ 940092 h 940092"/>
                      <a:gd name="connsiteX7" fmla="*/ 15972 w 2814373"/>
                      <a:gd name="connsiteY7" fmla="*/ 910665 h 940092"/>
                      <a:gd name="connsiteX8" fmla="*/ 272647 w 2814373"/>
                      <a:gd name="connsiteY8" fmla="*/ 774193 h 940092"/>
                      <a:gd name="connsiteX9" fmla="*/ 1734026 w 2814373"/>
                      <a:gd name="connsiteY9" fmla="*/ 774192 h 940092"/>
                      <a:gd name="connsiteX10" fmla="*/ 2417559 w 2814373"/>
                      <a:gd name="connsiteY10" fmla="*/ 90660 h 940092"/>
                      <a:gd name="connsiteX11" fmla="*/ 2636437 w 2814373"/>
                      <a:gd name="connsiteY11" fmla="*/ 0 h 940092"/>
                      <a:gd name="connsiteX12" fmla="*/ 2806757 w 2814373"/>
                      <a:gd name="connsiteY12" fmla="*/ 50997 h 94009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2814373" h="940092">
                        <a:moveTo>
                          <a:pt x="2814373" y="57218"/>
                        </a:moveTo>
                        <a:lnTo>
                          <a:pt x="2788645" y="54817"/>
                        </a:lnTo>
                        <a:cubicBezTo>
                          <a:pt x="2701544" y="54817"/>
                          <a:pt x="2614447" y="87177"/>
                          <a:pt x="2547991" y="151894"/>
                        </a:cubicBezTo>
                        <a:lnTo>
                          <a:pt x="1796453" y="883805"/>
                        </a:lnTo>
                        <a:lnTo>
                          <a:pt x="189680" y="883805"/>
                        </a:lnTo>
                        <a:cubicBezTo>
                          <a:pt x="142690" y="883806"/>
                          <a:pt x="97924" y="893080"/>
                          <a:pt x="57207" y="909852"/>
                        </a:cubicBezTo>
                        <a:lnTo>
                          <a:pt x="0" y="940092"/>
                        </a:lnTo>
                        <a:lnTo>
                          <a:pt x="15972" y="910665"/>
                        </a:lnTo>
                        <a:cubicBezTo>
                          <a:pt x="71599" y="828328"/>
                          <a:pt x="165801" y="774193"/>
                          <a:pt x="272647" y="774193"/>
                        </a:cubicBezTo>
                        <a:lnTo>
                          <a:pt x="1734026" y="774192"/>
                        </a:lnTo>
                        <a:lnTo>
                          <a:pt x="2417559" y="90660"/>
                        </a:lnTo>
                        <a:cubicBezTo>
                          <a:pt x="2478002" y="30221"/>
                          <a:pt x="2557218" y="0"/>
                          <a:pt x="2636437" y="0"/>
                        </a:cubicBezTo>
                        <a:cubicBezTo>
                          <a:pt x="2695852" y="0"/>
                          <a:pt x="2755264" y="17000"/>
                          <a:pt x="2806757" y="50997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60000"/>
                      <a:lumOff val="4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1027" name="フリーフォーム 1026"/>
                  <p:cNvSpPr/>
                  <p:nvPr/>
                </p:nvSpPr>
                <p:spPr bwMode="auto">
                  <a:xfrm rot="17303525">
                    <a:off x="1521426" y="1247153"/>
                    <a:ext cx="2982868" cy="1393270"/>
                  </a:xfrm>
                  <a:custGeom>
                    <a:avLst/>
                    <a:gdLst>
                      <a:gd name="connsiteX0" fmla="*/ 777371 w 867381"/>
                      <a:gd name="connsiteY0" fmla="*/ 0 h 405146"/>
                      <a:gd name="connsiteX1" fmla="*/ 841018 w 867381"/>
                      <a:gd name="connsiteY1" fmla="*/ 26363 h 405146"/>
                      <a:gd name="connsiteX2" fmla="*/ 841018 w 867381"/>
                      <a:gd name="connsiteY2" fmla="*/ 153656 h 405146"/>
                      <a:gd name="connsiteX3" fmla="*/ 618995 w 867381"/>
                      <a:gd name="connsiteY3" fmla="*/ 375679 h 405146"/>
                      <a:gd name="connsiteX4" fmla="*/ 589219 w 867381"/>
                      <a:gd name="connsiteY4" fmla="*/ 395451 h 405146"/>
                      <a:gd name="connsiteX5" fmla="*/ 588349 w 867381"/>
                      <a:gd name="connsiteY5" fmla="*/ 395621 h 405146"/>
                      <a:gd name="connsiteX6" fmla="*/ 584712 w 867381"/>
                      <a:gd name="connsiteY6" fmla="*/ 398073 h 405146"/>
                      <a:gd name="connsiteX7" fmla="*/ 549676 w 867381"/>
                      <a:gd name="connsiteY7" fmla="*/ 405146 h 405146"/>
                      <a:gd name="connsiteX8" fmla="*/ 90010 w 867381"/>
                      <a:gd name="connsiteY8" fmla="*/ 405146 h 405146"/>
                      <a:gd name="connsiteX9" fmla="*/ 0 w 867381"/>
                      <a:gd name="connsiteY9" fmla="*/ 315136 h 405146"/>
                      <a:gd name="connsiteX10" fmla="*/ 90010 w 867381"/>
                      <a:gd name="connsiteY10" fmla="*/ 225126 h 405146"/>
                      <a:gd name="connsiteX11" fmla="*/ 514961 w 867381"/>
                      <a:gd name="connsiteY11" fmla="*/ 225126 h 405146"/>
                      <a:gd name="connsiteX12" fmla="*/ 713724 w 867381"/>
                      <a:gd name="connsiteY12" fmla="*/ 26363 h 405146"/>
                      <a:gd name="connsiteX13" fmla="*/ 777371 w 867381"/>
                      <a:gd name="connsiteY13" fmla="*/ 0 h 4051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867381" h="405146">
                        <a:moveTo>
                          <a:pt x="777371" y="0"/>
                        </a:moveTo>
                        <a:cubicBezTo>
                          <a:pt x="800407" y="0"/>
                          <a:pt x="823442" y="8788"/>
                          <a:pt x="841018" y="26363"/>
                        </a:cubicBezTo>
                        <a:cubicBezTo>
                          <a:pt x="876169" y="61514"/>
                          <a:pt x="876169" y="118505"/>
                          <a:pt x="841018" y="153656"/>
                        </a:cubicBezTo>
                        <a:lnTo>
                          <a:pt x="618995" y="375679"/>
                        </a:lnTo>
                        <a:cubicBezTo>
                          <a:pt x="610207" y="384467"/>
                          <a:pt x="600055" y="391057"/>
                          <a:pt x="589219" y="395451"/>
                        </a:cubicBezTo>
                        <a:lnTo>
                          <a:pt x="588349" y="395621"/>
                        </a:lnTo>
                        <a:lnTo>
                          <a:pt x="584712" y="398073"/>
                        </a:lnTo>
                        <a:cubicBezTo>
                          <a:pt x="573943" y="402627"/>
                          <a:pt x="562104" y="405146"/>
                          <a:pt x="549676" y="405146"/>
                        </a:cubicBezTo>
                        <a:lnTo>
                          <a:pt x="90010" y="405146"/>
                        </a:lnTo>
                        <a:cubicBezTo>
                          <a:pt x="40299" y="405146"/>
                          <a:pt x="0" y="364847"/>
                          <a:pt x="0" y="315136"/>
                        </a:cubicBezTo>
                        <a:cubicBezTo>
                          <a:pt x="0" y="265425"/>
                          <a:pt x="40299" y="225126"/>
                          <a:pt x="90010" y="225126"/>
                        </a:cubicBezTo>
                        <a:lnTo>
                          <a:pt x="514961" y="225126"/>
                        </a:lnTo>
                        <a:lnTo>
                          <a:pt x="713724" y="26363"/>
                        </a:lnTo>
                        <a:cubicBezTo>
                          <a:pt x="731300" y="8788"/>
                          <a:pt x="754335" y="0"/>
                          <a:pt x="777371" y="0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028" name="フリーフォーム 1027"/>
                  <p:cNvSpPr/>
                  <p:nvPr/>
                </p:nvSpPr>
                <p:spPr bwMode="auto">
                  <a:xfrm rot="17303525">
                    <a:off x="1439494" y="1447997"/>
                    <a:ext cx="2814373" cy="940092"/>
                  </a:xfrm>
                  <a:custGeom>
                    <a:avLst/>
                    <a:gdLst>
                      <a:gd name="connsiteX0" fmla="*/ 2814373 w 2814373"/>
                      <a:gd name="connsiteY0" fmla="*/ 57218 h 940092"/>
                      <a:gd name="connsiteX1" fmla="*/ 2788645 w 2814373"/>
                      <a:gd name="connsiteY1" fmla="*/ 54817 h 940092"/>
                      <a:gd name="connsiteX2" fmla="*/ 2547991 w 2814373"/>
                      <a:gd name="connsiteY2" fmla="*/ 151894 h 940092"/>
                      <a:gd name="connsiteX3" fmla="*/ 1796453 w 2814373"/>
                      <a:gd name="connsiteY3" fmla="*/ 883805 h 940092"/>
                      <a:gd name="connsiteX4" fmla="*/ 189680 w 2814373"/>
                      <a:gd name="connsiteY4" fmla="*/ 883805 h 940092"/>
                      <a:gd name="connsiteX5" fmla="*/ 57207 w 2814373"/>
                      <a:gd name="connsiteY5" fmla="*/ 909852 h 940092"/>
                      <a:gd name="connsiteX6" fmla="*/ 0 w 2814373"/>
                      <a:gd name="connsiteY6" fmla="*/ 940092 h 940092"/>
                      <a:gd name="connsiteX7" fmla="*/ 15972 w 2814373"/>
                      <a:gd name="connsiteY7" fmla="*/ 910665 h 940092"/>
                      <a:gd name="connsiteX8" fmla="*/ 272647 w 2814373"/>
                      <a:gd name="connsiteY8" fmla="*/ 774193 h 940092"/>
                      <a:gd name="connsiteX9" fmla="*/ 1734026 w 2814373"/>
                      <a:gd name="connsiteY9" fmla="*/ 774192 h 940092"/>
                      <a:gd name="connsiteX10" fmla="*/ 2417559 w 2814373"/>
                      <a:gd name="connsiteY10" fmla="*/ 90660 h 940092"/>
                      <a:gd name="connsiteX11" fmla="*/ 2636437 w 2814373"/>
                      <a:gd name="connsiteY11" fmla="*/ 0 h 940092"/>
                      <a:gd name="connsiteX12" fmla="*/ 2806757 w 2814373"/>
                      <a:gd name="connsiteY12" fmla="*/ 50997 h 94009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2814373" h="940092">
                        <a:moveTo>
                          <a:pt x="2814373" y="57218"/>
                        </a:moveTo>
                        <a:lnTo>
                          <a:pt x="2788645" y="54817"/>
                        </a:lnTo>
                        <a:cubicBezTo>
                          <a:pt x="2701544" y="54817"/>
                          <a:pt x="2614447" y="87177"/>
                          <a:pt x="2547991" y="151894"/>
                        </a:cubicBezTo>
                        <a:lnTo>
                          <a:pt x="1796453" y="883805"/>
                        </a:lnTo>
                        <a:lnTo>
                          <a:pt x="189680" y="883805"/>
                        </a:lnTo>
                        <a:cubicBezTo>
                          <a:pt x="142690" y="883806"/>
                          <a:pt x="97924" y="893080"/>
                          <a:pt x="57207" y="909852"/>
                        </a:cubicBezTo>
                        <a:lnTo>
                          <a:pt x="0" y="940092"/>
                        </a:lnTo>
                        <a:lnTo>
                          <a:pt x="15972" y="910665"/>
                        </a:lnTo>
                        <a:cubicBezTo>
                          <a:pt x="71599" y="828328"/>
                          <a:pt x="165801" y="774193"/>
                          <a:pt x="272647" y="774193"/>
                        </a:cubicBezTo>
                        <a:lnTo>
                          <a:pt x="1734026" y="774192"/>
                        </a:lnTo>
                        <a:lnTo>
                          <a:pt x="2417559" y="90660"/>
                        </a:lnTo>
                        <a:cubicBezTo>
                          <a:pt x="2478002" y="30221"/>
                          <a:pt x="2557218" y="0"/>
                          <a:pt x="2636437" y="0"/>
                        </a:cubicBezTo>
                        <a:cubicBezTo>
                          <a:pt x="2695852" y="0"/>
                          <a:pt x="2755264" y="17000"/>
                          <a:pt x="2806757" y="50997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60000"/>
                      <a:lumOff val="4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1029" name="フリーフォーム 1028"/>
                  <p:cNvSpPr/>
                  <p:nvPr/>
                </p:nvSpPr>
                <p:spPr bwMode="auto">
                  <a:xfrm rot="17303525">
                    <a:off x="190887" y="2310159"/>
                    <a:ext cx="5801414" cy="2234933"/>
                  </a:xfrm>
                  <a:custGeom>
                    <a:avLst/>
                    <a:gdLst>
                      <a:gd name="connsiteX0" fmla="*/ 354612 w 1653327"/>
                      <a:gd name="connsiteY0" fmla="*/ 0 h 691784"/>
                      <a:gd name="connsiteX1" fmla="*/ 864794 w 1653327"/>
                      <a:gd name="connsiteY1" fmla="*/ 0 h 691784"/>
                      <a:gd name="connsiteX2" fmla="*/ 1096839 w 1653327"/>
                      <a:gd name="connsiteY2" fmla="*/ 232045 h 691784"/>
                      <a:gd name="connsiteX3" fmla="*/ 1086336 w 1653327"/>
                      <a:gd name="connsiteY3" fmla="*/ 284070 h 691784"/>
                      <a:gd name="connsiteX4" fmla="*/ 1348884 w 1653327"/>
                      <a:gd name="connsiteY4" fmla="*/ 284070 h 691784"/>
                      <a:gd name="connsiteX5" fmla="*/ 1517753 w 1653327"/>
                      <a:gd name="connsiteY5" fmla="*/ 115201 h 691784"/>
                      <a:gd name="connsiteX6" fmla="*/ 1630067 w 1653327"/>
                      <a:gd name="connsiteY6" fmla="*/ 115201 h 691784"/>
                      <a:gd name="connsiteX7" fmla="*/ 1630066 w 1653327"/>
                      <a:gd name="connsiteY7" fmla="*/ 115201 h 691784"/>
                      <a:gd name="connsiteX8" fmla="*/ 1630066 w 1653327"/>
                      <a:gd name="connsiteY8" fmla="*/ 227515 h 691784"/>
                      <a:gd name="connsiteX9" fmla="*/ 1415468 w 1653327"/>
                      <a:gd name="connsiteY9" fmla="*/ 442112 h 691784"/>
                      <a:gd name="connsiteX10" fmla="*/ 1359311 w 1653327"/>
                      <a:gd name="connsiteY10" fmla="*/ 465373 h 691784"/>
                      <a:gd name="connsiteX11" fmla="*/ 1352721 w 1653327"/>
                      <a:gd name="connsiteY11" fmla="*/ 464090 h 691784"/>
                      <a:gd name="connsiteX12" fmla="*/ 893972 w 1653327"/>
                      <a:gd name="connsiteY12" fmla="*/ 464090 h 691784"/>
                      <a:gd name="connsiteX13" fmla="*/ 884255 w 1653327"/>
                      <a:gd name="connsiteY13" fmla="*/ 462128 h 691784"/>
                      <a:gd name="connsiteX14" fmla="*/ 864794 w 1653327"/>
                      <a:gd name="connsiteY14" fmla="*/ 464090 h 691784"/>
                      <a:gd name="connsiteX15" fmla="*/ 632351 w 1653327"/>
                      <a:gd name="connsiteY15" fmla="*/ 464090 h 691784"/>
                      <a:gd name="connsiteX16" fmla="*/ 575427 w 1653327"/>
                      <a:gd name="connsiteY16" fmla="*/ 691784 h 691784"/>
                      <a:gd name="connsiteX17" fmla="*/ 0 w 1653327"/>
                      <a:gd name="connsiteY17" fmla="*/ 691784 h 691784"/>
                      <a:gd name="connsiteX18" fmla="*/ 125759 w 1653327"/>
                      <a:gd name="connsiteY18" fmla="*/ 188750 h 691784"/>
                      <a:gd name="connsiteX19" fmla="*/ 131308 w 1653327"/>
                      <a:gd name="connsiteY19" fmla="*/ 188750 h 691784"/>
                      <a:gd name="connsiteX20" fmla="*/ 140802 w 1653327"/>
                      <a:gd name="connsiteY20" fmla="*/ 141723 h 691784"/>
                      <a:gd name="connsiteX21" fmla="*/ 354612 w 1653327"/>
                      <a:gd name="connsiteY21" fmla="*/ 0 h 691784"/>
                      <a:gd name="connsiteX0" fmla="*/ 354612 w 1653327"/>
                      <a:gd name="connsiteY0" fmla="*/ 0 h 691784"/>
                      <a:gd name="connsiteX1" fmla="*/ 864794 w 1653327"/>
                      <a:gd name="connsiteY1" fmla="*/ 0 h 691784"/>
                      <a:gd name="connsiteX2" fmla="*/ 1096839 w 1653327"/>
                      <a:gd name="connsiteY2" fmla="*/ 232045 h 691784"/>
                      <a:gd name="connsiteX3" fmla="*/ 1086336 w 1653327"/>
                      <a:gd name="connsiteY3" fmla="*/ 284070 h 691784"/>
                      <a:gd name="connsiteX4" fmla="*/ 1348884 w 1653327"/>
                      <a:gd name="connsiteY4" fmla="*/ 284070 h 691784"/>
                      <a:gd name="connsiteX5" fmla="*/ 1517753 w 1653327"/>
                      <a:gd name="connsiteY5" fmla="*/ 115201 h 691784"/>
                      <a:gd name="connsiteX6" fmla="*/ 1630067 w 1653327"/>
                      <a:gd name="connsiteY6" fmla="*/ 115201 h 691784"/>
                      <a:gd name="connsiteX7" fmla="*/ 1630066 w 1653327"/>
                      <a:gd name="connsiteY7" fmla="*/ 115201 h 691784"/>
                      <a:gd name="connsiteX8" fmla="*/ 1630066 w 1653327"/>
                      <a:gd name="connsiteY8" fmla="*/ 227515 h 691784"/>
                      <a:gd name="connsiteX9" fmla="*/ 1415468 w 1653327"/>
                      <a:gd name="connsiteY9" fmla="*/ 442112 h 691784"/>
                      <a:gd name="connsiteX10" fmla="*/ 1359311 w 1653327"/>
                      <a:gd name="connsiteY10" fmla="*/ 465373 h 691784"/>
                      <a:gd name="connsiteX11" fmla="*/ 1352721 w 1653327"/>
                      <a:gd name="connsiteY11" fmla="*/ 464090 h 691784"/>
                      <a:gd name="connsiteX12" fmla="*/ 893972 w 1653327"/>
                      <a:gd name="connsiteY12" fmla="*/ 464090 h 691784"/>
                      <a:gd name="connsiteX13" fmla="*/ 884255 w 1653327"/>
                      <a:gd name="connsiteY13" fmla="*/ 462128 h 691784"/>
                      <a:gd name="connsiteX14" fmla="*/ 864794 w 1653327"/>
                      <a:gd name="connsiteY14" fmla="*/ 464090 h 691784"/>
                      <a:gd name="connsiteX15" fmla="*/ 632351 w 1653327"/>
                      <a:gd name="connsiteY15" fmla="*/ 464090 h 691784"/>
                      <a:gd name="connsiteX16" fmla="*/ 575427 w 1653327"/>
                      <a:gd name="connsiteY16" fmla="*/ 691784 h 691784"/>
                      <a:gd name="connsiteX17" fmla="*/ 0 w 1653327"/>
                      <a:gd name="connsiteY17" fmla="*/ 691784 h 691784"/>
                      <a:gd name="connsiteX18" fmla="*/ 125759 w 1653327"/>
                      <a:gd name="connsiteY18" fmla="*/ 188750 h 691784"/>
                      <a:gd name="connsiteX19" fmla="*/ 140802 w 1653327"/>
                      <a:gd name="connsiteY19" fmla="*/ 141723 h 691784"/>
                      <a:gd name="connsiteX20" fmla="*/ 354612 w 1653327"/>
                      <a:gd name="connsiteY20" fmla="*/ 0 h 691784"/>
                      <a:gd name="connsiteX0" fmla="*/ 354612 w 1653327"/>
                      <a:gd name="connsiteY0" fmla="*/ 0 h 691784"/>
                      <a:gd name="connsiteX1" fmla="*/ 864794 w 1653327"/>
                      <a:gd name="connsiteY1" fmla="*/ 0 h 691784"/>
                      <a:gd name="connsiteX2" fmla="*/ 1096839 w 1653327"/>
                      <a:gd name="connsiteY2" fmla="*/ 232045 h 691784"/>
                      <a:gd name="connsiteX3" fmla="*/ 1348884 w 1653327"/>
                      <a:gd name="connsiteY3" fmla="*/ 284070 h 691784"/>
                      <a:gd name="connsiteX4" fmla="*/ 1517753 w 1653327"/>
                      <a:gd name="connsiteY4" fmla="*/ 115201 h 691784"/>
                      <a:gd name="connsiteX5" fmla="*/ 1630067 w 1653327"/>
                      <a:gd name="connsiteY5" fmla="*/ 115201 h 691784"/>
                      <a:gd name="connsiteX6" fmla="*/ 1630066 w 1653327"/>
                      <a:gd name="connsiteY6" fmla="*/ 115201 h 691784"/>
                      <a:gd name="connsiteX7" fmla="*/ 1630066 w 1653327"/>
                      <a:gd name="connsiteY7" fmla="*/ 227515 h 691784"/>
                      <a:gd name="connsiteX8" fmla="*/ 1415468 w 1653327"/>
                      <a:gd name="connsiteY8" fmla="*/ 442112 h 691784"/>
                      <a:gd name="connsiteX9" fmla="*/ 1359311 w 1653327"/>
                      <a:gd name="connsiteY9" fmla="*/ 465373 h 691784"/>
                      <a:gd name="connsiteX10" fmla="*/ 1352721 w 1653327"/>
                      <a:gd name="connsiteY10" fmla="*/ 464090 h 691784"/>
                      <a:gd name="connsiteX11" fmla="*/ 893972 w 1653327"/>
                      <a:gd name="connsiteY11" fmla="*/ 464090 h 691784"/>
                      <a:gd name="connsiteX12" fmla="*/ 884255 w 1653327"/>
                      <a:gd name="connsiteY12" fmla="*/ 462128 h 691784"/>
                      <a:gd name="connsiteX13" fmla="*/ 864794 w 1653327"/>
                      <a:gd name="connsiteY13" fmla="*/ 464090 h 691784"/>
                      <a:gd name="connsiteX14" fmla="*/ 632351 w 1653327"/>
                      <a:gd name="connsiteY14" fmla="*/ 464090 h 691784"/>
                      <a:gd name="connsiteX15" fmla="*/ 575427 w 1653327"/>
                      <a:gd name="connsiteY15" fmla="*/ 691784 h 691784"/>
                      <a:gd name="connsiteX16" fmla="*/ 0 w 1653327"/>
                      <a:gd name="connsiteY16" fmla="*/ 691784 h 691784"/>
                      <a:gd name="connsiteX17" fmla="*/ 125759 w 1653327"/>
                      <a:gd name="connsiteY17" fmla="*/ 188750 h 691784"/>
                      <a:gd name="connsiteX18" fmla="*/ 140802 w 1653327"/>
                      <a:gd name="connsiteY18" fmla="*/ 141723 h 691784"/>
                      <a:gd name="connsiteX19" fmla="*/ 354612 w 1653327"/>
                      <a:gd name="connsiteY19" fmla="*/ 0 h 691784"/>
                      <a:gd name="connsiteX0" fmla="*/ 354612 w 1653327"/>
                      <a:gd name="connsiteY0" fmla="*/ 0 h 691784"/>
                      <a:gd name="connsiteX1" fmla="*/ 864794 w 1653327"/>
                      <a:gd name="connsiteY1" fmla="*/ 0 h 691784"/>
                      <a:gd name="connsiteX2" fmla="*/ 1096839 w 1653327"/>
                      <a:gd name="connsiteY2" fmla="*/ 232045 h 691784"/>
                      <a:gd name="connsiteX3" fmla="*/ 1348884 w 1653327"/>
                      <a:gd name="connsiteY3" fmla="*/ 284070 h 691784"/>
                      <a:gd name="connsiteX4" fmla="*/ 1517753 w 1653327"/>
                      <a:gd name="connsiteY4" fmla="*/ 115201 h 691784"/>
                      <a:gd name="connsiteX5" fmla="*/ 1630067 w 1653327"/>
                      <a:gd name="connsiteY5" fmla="*/ 115201 h 691784"/>
                      <a:gd name="connsiteX6" fmla="*/ 1630066 w 1653327"/>
                      <a:gd name="connsiteY6" fmla="*/ 115201 h 691784"/>
                      <a:gd name="connsiteX7" fmla="*/ 1630066 w 1653327"/>
                      <a:gd name="connsiteY7" fmla="*/ 227515 h 691784"/>
                      <a:gd name="connsiteX8" fmla="*/ 1415468 w 1653327"/>
                      <a:gd name="connsiteY8" fmla="*/ 442112 h 691784"/>
                      <a:gd name="connsiteX9" fmla="*/ 1359311 w 1653327"/>
                      <a:gd name="connsiteY9" fmla="*/ 465373 h 691784"/>
                      <a:gd name="connsiteX10" fmla="*/ 1352721 w 1653327"/>
                      <a:gd name="connsiteY10" fmla="*/ 464090 h 691784"/>
                      <a:gd name="connsiteX11" fmla="*/ 893972 w 1653327"/>
                      <a:gd name="connsiteY11" fmla="*/ 464090 h 691784"/>
                      <a:gd name="connsiteX12" fmla="*/ 864794 w 1653327"/>
                      <a:gd name="connsiteY12" fmla="*/ 464090 h 691784"/>
                      <a:gd name="connsiteX13" fmla="*/ 632351 w 1653327"/>
                      <a:gd name="connsiteY13" fmla="*/ 464090 h 691784"/>
                      <a:gd name="connsiteX14" fmla="*/ 575427 w 1653327"/>
                      <a:gd name="connsiteY14" fmla="*/ 691784 h 691784"/>
                      <a:gd name="connsiteX15" fmla="*/ 0 w 1653327"/>
                      <a:gd name="connsiteY15" fmla="*/ 691784 h 691784"/>
                      <a:gd name="connsiteX16" fmla="*/ 125759 w 1653327"/>
                      <a:gd name="connsiteY16" fmla="*/ 188750 h 691784"/>
                      <a:gd name="connsiteX17" fmla="*/ 140802 w 1653327"/>
                      <a:gd name="connsiteY17" fmla="*/ 141723 h 691784"/>
                      <a:gd name="connsiteX18" fmla="*/ 354612 w 1653327"/>
                      <a:gd name="connsiteY18" fmla="*/ 0 h 691784"/>
                      <a:gd name="connsiteX0" fmla="*/ 354612 w 1653327"/>
                      <a:gd name="connsiteY0" fmla="*/ 0 h 691784"/>
                      <a:gd name="connsiteX1" fmla="*/ 864794 w 1653327"/>
                      <a:gd name="connsiteY1" fmla="*/ 0 h 691784"/>
                      <a:gd name="connsiteX2" fmla="*/ 1096839 w 1653327"/>
                      <a:gd name="connsiteY2" fmla="*/ 232045 h 691784"/>
                      <a:gd name="connsiteX3" fmla="*/ 1348884 w 1653327"/>
                      <a:gd name="connsiteY3" fmla="*/ 284070 h 691784"/>
                      <a:gd name="connsiteX4" fmla="*/ 1517753 w 1653327"/>
                      <a:gd name="connsiteY4" fmla="*/ 115201 h 691784"/>
                      <a:gd name="connsiteX5" fmla="*/ 1630067 w 1653327"/>
                      <a:gd name="connsiteY5" fmla="*/ 115201 h 691784"/>
                      <a:gd name="connsiteX6" fmla="*/ 1630066 w 1653327"/>
                      <a:gd name="connsiteY6" fmla="*/ 115201 h 691784"/>
                      <a:gd name="connsiteX7" fmla="*/ 1630066 w 1653327"/>
                      <a:gd name="connsiteY7" fmla="*/ 227515 h 691784"/>
                      <a:gd name="connsiteX8" fmla="*/ 1415468 w 1653327"/>
                      <a:gd name="connsiteY8" fmla="*/ 442112 h 691784"/>
                      <a:gd name="connsiteX9" fmla="*/ 1359311 w 1653327"/>
                      <a:gd name="connsiteY9" fmla="*/ 465373 h 691784"/>
                      <a:gd name="connsiteX10" fmla="*/ 1352721 w 1653327"/>
                      <a:gd name="connsiteY10" fmla="*/ 464090 h 691784"/>
                      <a:gd name="connsiteX11" fmla="*/ 864794 w 1653327"/>
                      <a:gd name="connsiteY11" fmla="*/ 464090 h 691784"/>
                      <a:gd name="connsiteX12" fmla="*/ 632351 w 1653327"/>
                      <a:gd name="connsiteY12" fmla="*/ 464090 h 691784"/>
                      <a:gd name="connsiteX13" fmla="*/ 575427 w 1653327"/>
                      <a:gd name="connsiteY13" fmla="*/ 691784 h 691784"/>
                      <a:gd name="connsiteX14" fmla="*/ 0 w 1653327"/>
                      <a:gd name="connsiteY14" fmla="*/ 691784 h 691784"/>
                      <a:gd name="connsiteX15" fmla="*/ 125759 w 1653327"/>
                      <a:gd name="connsiteY15" fmla="*/ 188750 h 691784"/>
                      <a:gd name="connsiteX16" fmla="*/ 140802 w 1653327"/>
                      <a:gd name="connsiteY16" fmla="*/ 141723 h 691784"/>
                      <a:gd name="connsiteX17" fmla="*/ 354612 w 1653327"/>
                      <a:gd name="connsiteY17" fmla="*/ 0 h 691784"/>
                      <a:gd name="connsiteX0" fmla="*/ 354612 w 1653327"/>
                      <a:gd name="connsiteY0" fmla="*/ 0 h 691784"/>
                      <a:gd name="connsiteX1" fmla="*/ 864794 w 1653327"/>
                      <a:gd name="connsiteY1" fmla="*/ 0 h 691784"/>
                      <a:gd name="connsiteX2" fmla="*/ 1096839 w 1653327"/>
                      <a:gd name="connsiteY2" fmla="*/ 232045 h 691784"/>
                      <a:gd name="connsiteX3" fmla="*/ 1348884 w 1653327"/>
                      <a:gd name="connsiteY3" fmla="*/ 284070 h 691784"/>
                      <a:gd name="connsiteX4" fmla="*/ 1517753 w 1653327"/>
                      <a:gd name="connsiteY4" fmla="*/ 115201 h 691784"/>
                      <a:gd name="connsiteX5" fmla="*/ 1630067 w 1653327"/>
                      <a:gd name="connsiteY5" fmla="*/ 115201 h 691784"/>
                      <a:gd name="connsiteX6" fmla="*/ 1630066 w 1653327"/>
                      <a:gd name="connsiteY6" fmla="*/ 115201 h 691784"/>
                      <a:gd name="connsiteX7" fmla="*/ 1630066 w 1653327"/>
                      <a:gd name="connsiteY7" fmla="*/ 227515 h 691784"/>
                      <a:gd name="connsiteX8" fmla="*/ 1415468 w 1653327"/>
                      <a:gd name="connsiteY8" fmla="*/ 442112 h 691784"/>
                      <a:gd name="connsiteX9" fmla="*/ 1359311 w 1653327"/>
                      <a:gd name="connsiteY9" fmla="*/ 465373 h 691784"/>
                      <a:gd name="connsiteX10" fmla="*/ 1352721 w 1653327"/>
                      <a:gd name="connsiteY10" fmla="*/ 464090 h 691784"/>
                      <a:gd name="connsiteX11" fmla="*/ 864794 w 1653327"/>
                      <a:gd name="connsiteY11" fmla="*/ 471710 h 691784"/>
                      <a:gd name="connsiteX12" fmla="*/ 632351 w 1653327"/>
                      <a:gd name="connsiteY12" fmla="*/ 464090 h 691784"/>
                      <a:gd name="connsiteX13" fmla="*/ 575427 w 1653327"/>
                      <a:gd name="connsiteY13" fmla="*/ 691784 h 691784"/>
                      <a:gd name="connsiteX14" fmla="*/ 0 w 1653327"/>
                      <a:gd name="connsiteY14" fmla="*/ 691784 h 691784"/>
                      <a:gd name="connsiteX15" fmla="*/ 125759 w 1653327"/>
                      <a:gd name="connsiteY15" fmla="*/ 188750 h 691784"/>
                      <a:gd name="connsiteX16" fmla="*/ 140802 w 1653327"/>
                      <a:gd name="connsiteY16" fmla="*/ 141723 h 691784"/>
                      <a:gd name="connsiteX17" fmla="*/ 354612 w 1653327"/>
                      <a:gd name="connsiteY17" fmla="*/ 0 h 691784"/>
                      <a:gd name="connsiteX0" fmla="*/ 354612 w 1653327"/>
                      <a:gd name="connsiteY0" fmla="*/ 0 h 691784"/>
                      <a:gd name="connsiteX1" fmla="*/ 864794 w 1653327"/>
                      <a:gd name="connsiteY1" fmla="*/ 0 h 691784"/>
                      <a:gd name="connsiteX2" fmla="*/ 1096839 w 1653327"/>
                      <a:gd name="connsiteY2" fmla="*/ 232045 h 691784"/>
                      <a:gd name="connsiteX3" fmla="*/ 1348884 w 1653327"/>
                      <a:gd name="connsiteY3" fmla="*/ 284070 h 691784"/>
                      <a:gd name="connsiteX4" fmla="*/ 1517753 w 1653327"/>
                      <a:gd name="connsiteY4" fmla="*/ 115201 h 691784"/>
                      <a:gd name="connsiteX5" fmla="*/ 1630067 w 1653327"/>
                      <a:gd name="connsiteY5" fmla="*/ 115201 h 691784"/>
                      <a:gd name="connsiteX6" fmla="*/ 1630066 w 1653327"/>
                      <a:gd name="connsiteY6" fmla="*/ 115201 h 691784"/>
                      <a:gd name="connsiteX7" fmla="*/ 1630066 w 1653327"/>
                      <a:gd name="connsiteY7" fmla="*/ 227515 h 691784"/>
                      <a:gd name="connsiteX8" fmla="*/ 1415468 w 1653327"/>
                      <a:gd name="connsiteY8" fmla="*/ 442112 h 691784"/>
                      <a:gd name="connsiteX9" fmla="*/ 1359311 w 1653327"/>
                      <a:gd name="connsiteY9" fmla="*/ 465373 h 691784"/>
                      <a:gd name="connsiteX10" fmla="*/ 1352721 w 1653327"/>
                      <a:gd name="connsiteY10" fmla="*/ 464090 h 691784"/>
                      <a:gd name="connsiteX11" fmla="*/ 632351 w 1653327"/>
                      <a:gd name="connsiteY11" fmla="*/ 464090 h 691784"/>
                      <a:gd name="connsiteX12" fmla="*/ 575427 w 1653327"/>
                      <a:gd name="connsiteY12" fmla="*/ 691784 h 691784"/>
                      <a:gd name="connsiteX13" fmla="*/ 0 w 1653327"/>
                      <a:gd name="connsiteY13" fmla="*/ 691784 h 691784"/>
                      <a:gd name="connsiteX14" fmla="*/ 125759 w 1653327"/>
                      <a:gd name="connsiteY14" fmla="*/ 188750 h 691784"/>
                      <a:gd name="connsiteX15" fmla="*/ 140802 w 1653327"/>
                      <a:gd name="connsiteY15" fmla="*/ 141723 h 691784"/>
                      <a:gd name="connsiteX16" fmla="*/ 354612 w 1653327"/>
                      <a:gd name="connsiteY16" fmla="*/ 0 h 691784"/>
                      <a:gd name="connsiteX0" fmla="*/ 301995 w 1600710"/>
                      <a:gd name="connsiteY0" fmla="*/ 0 h 691784"/>
                      <a:gd name="connsiteX1" fmla="*/ 812177 w 1600710"/>
                      <a:gd name="connsiteY1" fmla="*/ 0 h 691784"/>
                      <a:gd name="connsiteX2" fmla="*/ 1044222 w 1600710"/>
                      <a:gd name="connsiteY2" fmla="*/ 232045 h 691784"/>
                      <a:gd name="connsiteX3" fmla="*/ 1296267 w 1600710"/>
                      <a:gd name="connsiteY3" fmla="*/ 284070 h 691784"/>
                      <a:gd name="connsiteX4" fmla="*/ 1465136 w 1600710"/>
                      <a:gd name="connsiteY4" fmla="*/ 115201 h 691784"/>
                      <a:gd name="connsiteX5" fmla="*/ 1577450 w 1600710"/>
                      <a:gd name="connsiteY5" fmla="*/ 115201 h 691784"/>
                      <a:gd name="connsiteX6" fmla="*/ 1577449 w 1600710"/>
                      <a:gd name="connsiteY6" fmla="*/ 115201 h 691784"/>
                      <a:gd name="connsiteX7" fmla="*/ 1577449 w 1600710"/>
                      <a:gd name="connsiteY7" fmla="*/ 227515 h 691784"/>
                      <a:gd name="connsiteX8" fmla="*/ 1362851 w 1600710"/>
                      <a:gd name="connsiteY8" fmla="*/ 442112 h 691784"/>
                      <a:gd name="connsiteX9" fmla="*/ 1306694 w 1600710"/>
                      <a:gd name="connsiteY9" fmla="*/ 465373 h 691784"/>
                      <a:gd name="connsiteX10" fmla="*/ 1300104 w 1600710"/>
                      <a:gd name="connsiteY10" fmla="*/ 464090 h 691784"/>
                      <a:gd name="connsiteX11" fmla="*/ 579734 w 1600710"/>
                      <a:gd name="connsiteY11" fmla="*/ 464090 h 691784"/>
                      <a:gd name="connsiteX12" fmla="*/ 522810 w 1600710"/>
                      <a:gd name="connsiteY12" fmla="*/ 691784 h 691784"/>
                      <a:gd name="connsiteX13" fmla="*/ 0 w 1600710"/>
                      <a:gd name="connsiteY13" fmla="*/ 325990 h 691784"/>
                      <a:gd name="connsiteX14" fmla="*/ 73142 w 1600710"/>
                      <a:gd name="connsiteY14" fmla="*/ 188750 h 691784"/>
                      <a:gd name="connsiteX15" fmla="*/ 88185 w 1600710"/>
                      <a:gd name="connsiteY15" fmla="*/ 141723 h 691784"/>
                      <a:gd name="connsiteX16" fmla="*/ 301995 w 1600710"/>
                      <a:gd name="connsiteY16" fmla="*/ 0 h 691784"/>
                      <a:gd name="connsiteX0" fmla="*/ 301995 w 1600710"/>
                      <a:gd name="connsiteY0" fmla="*/ 0 h 628565"/>
                      <a:gd name="connsiteX1" fmla="*/ 812177 w 1600710"/>
                      <a:gd name="connsiteY1" fmla="*/ 0 h 628565"/>
                      <a:gd name="connsiteX2" fmla="*/ 1044222 w 1600710"/>
                      <a:gd name="connsiteY2" fmla="*/ 232045 h 628565"/>
                      <a:gd name="connsiteX3" fmla="*/ 1296267 w 1600710"/>
                      <a:gd name="connsiteY3" fmla="*/ 284070 h 628565"/>
                      <a:gd name="connsiteX4" fmla="*/ 1465136 w 1600710"/>
                      <a:gd name="connsiteY4" fmla="*/ 115201 h 628565"/>
                      <a:gd name="connsiteX5" fmla="*/ 1577450 w 1600710"/>
                      <a:gd name="connsiteY5" fmla="*/ 115201 h 628565"/>
                      <a:gd name="connsiteX6" fmla="*/ 1577449 w 1600710"/>
                      <a:gd name="connsiteY6" fmla="*/ 115201 h 628565"/>
                      <a:gd name="connsiteX7" fmla="*/ 1577449 w 1600710"/>
                      <a:gd name="connsiteY7" fmla="*/ 227515 h 628565"/>
                      <a:gd name="connsiteX8" fmla="*/ 1362851 w 1600710"/>
                      <a:gd name="connsiteY8" fmla="*/ 442112 h 628565"/>
                      <a:gd name="connsiteX9" fmla="*/ 1306694 w 1600710"/>
                      <a:gd name="connsiteY9" fmla="*/ 465373 h 628565"/>
                      <a:gd name="connsiteX10" fmla="*/ 1300104 w 1600710"/>
                      <a:gd name="connsiteY10" fmla="*/ 464090 h 628565"/>
                      <a:gd name="connsiteX11" fmla="*/ 579734 w 1600710"/>
                      <a:gd name="connsiteY11" fmla="*/ 464090 h 628565"/>
                      <a:gd name="connsiteX12" fmla="*/ 491964 w 1600710"/>
                      <a:gd name="connsiteY12" fmla="*/ 628565 h 628565"/>
                      <a:gd name="connsiteX13" fmla="*/ 0 w 1600710"/>
                      <a:gd name="connsiteY13" fmla="*/ 325990 h 628565"/>
                      <a:gd name="connsiteX14" fmla="*/ 73142 w 1600710"/>
                      <a:gd name="connsiteY14" fmla="*/ 188750 h 628565"/>
                      <a:gd name="connsiteX15" fmla="*/ 88185 w 1600710"/>
                      <a:gd name="connsiteY15" fmla="*/ 141723 h 628565"/>
                      <a:gd name="connsiteX16" fmla="*/ 301995 w 1600710"/>
                      <a:gd name="connsiteY16" fmla="*/ 0 h 628565"/>
                      <a:gd name="connsiteX0" fmla="*/ 301995 w 1600710"/>
                      <a:gd name="connsiteY0" fmla="*/ 0 h 680710"/>
                      <a:gd name="connsiteX1" fmla="*/ 812177 w 1600710"/>
                      <a:gd name="connsiteY1" fmla="*/ 0 h 680710"/>
                      <a:gd name="connsiteX2" fmla="*/ 1044222 w 1600710"/>
                      <a:gd name="connsiteY2" fmla="*/ 232045 h 680710"/>
                      <a:gd name="connsiteX3" fmla="*/ 1296267 w 1600710"/>
                      <a:gd name="connsiteY3" fmla="*/ 284070 h 680710"/>
                      <a:gd name="connsiteX4" fmla="*/ 1465136 w 1600710"/>
                      <a:gd name="connsiteY4" fmla="*/ 115201 h 680710"/>
                      <a:gd name="connsiteX5" fmla="*/ 1577450 w 1600710"/>
                      <a:gd name="connsiteY5" fmla="*/ 115201 h 680710"/>
                      <a:gd name="connsiteX6" fmla="*/ 1577449 w 1600710"/>
                      <a:gd name="connsiteY6" fmla="*/ 115201 h 680710"/>
                      <a:gd name="connsiteX7" fmla="*/ 1577449 w 1600710"/>
                      <a:gd name="connsiteY7" fmla="*/ 227515 h 680710"/>
                      <a:gd name="connsiteX8" fmla="*/ 1362851 w 1600710"/>
                      <a:gd name="connsiteY8" fmla="*/ 442112 h 680710"/>
                      <a:gd name="connsiteX9" fmla="*/ 1306694 w 1600710"/>
                      <a:gd name="connsiteY9" fmla="*/ 465373 h 680710"/>
                      <a:gd name="connsiteX10" fmla="*/ 1300104 w 1600710"/>
                      <a:gd name="connsiteY10" fmla="*/ 464090 h 680710"/>
                      <a:gd name="connsiteX11" fmla="*/ 579734 w 1600710"/>
                      <a:gd name="connsiteY11" fmla="*/ 464090 h 680710"/>
                      <a:gd name="connsiteX12" fmla="*/ 463657 w 1600710"/>
                      <a:gd name="connsiteY12" fmla="*/ 680710 h 680710"/>
                      <a:gd name="connsiteX13" fmla="*/ 0 w 1600710"/>
                      <a:gd name="connsiteY13" fmla="*/ 325990 h 680710"/>
                      <a:gd name="connsiteX14" fmla="*/ 73142 w 1600710"/>
                      <a:gd name="connsiteY14" fmla="*/ 188750 h 680710"/>
                      <a:gd name="connsiteX15" fmla="*/ 88185 w 1600710"/>
                      <a:gd name="connsiteY15" fmla="*/ 141723 h 680710"/>
                      <a:gd name="connsiteX16" fmla="*/ 301995 w 1600710"/>
                      <a:gd name="connsiteY16" fmla="*/ 0 h 680710"/>
                      <a:gd name="connsiteX0" fmla="*/ 348017 w 1646732"/>
                      <a:gd name="connsiteY0" fmla="*/ 0 h 680710"/>
                      <a:gd name="connsiteX1" fmla="*/ 858199 w 1646732"/>
                      <a:gd name="connsiteY1" fmla="*/ 0 h 680710"/>
                      <a:gd name="connsiteX2" fmla="*/ 1090244 w 1646732"/>
                      <a:gd name="connsiteY2" fmla="*/ 232045 h 680710"/>
                      <a:gd name="connsiteX3" fmla="*/ 1342289 w 1646732"/>
                      <a:gd name="connsiteY3" fmla="*/ 284070 h 680710"/>
                      <a:gd name="connsiteX4" fmla="*/ 1511158 w 1646732"/>
                      <a:gd name="connsiteY4" fmla="*/ 115201 h 680710"/>
                      <a:gd name="connsiteX5" fmla="*/ 1623472 w 1646732"/>
                      <a:gd name="connsiteY5" fmla="*/ 115201 h 680710"/>
                      <a:gd name="connsiteX6" fmla="*/ 1623471 w 1646732"/>
                      <a:gd name="connsiteY6" fmla="*/ 115201 h 680710"/>
                      <a:gd name="connsiteX7" fmla="*/ 1623471 w 1646732"/>
                      <a:gd name="connsiteY7" fmla="*/ 227515 h 680710"/>
                      <a:gd name="connsiteX8" fmla="*/ 1408873 w 1646732"/>
                      <a:gd name="connsiteY8" fmla="*/ 442112 h 680710"/>
                      <a:gd name="connsiteX9" fmla="*/ 1352716 w 1646732"/>
                      <a:gd name="connsiteY9" fmla="*/ 465373 h 680710"/>
                      <a:gd name="connsiteX10" fmla="*/ 1346126 w 1646732"/>
                      <a:gd name="connsiteY10" fmla="*/ 464090 h 680710"/>
                      <a:gd name="connsiteX11" fmla="*/ 625756 w 1646732"/>
                      <a:gd name="connsiteY11" fmla="*/ 464090 h 680710"/>
                      <a:gd name="connsiteX12" fmla="*/ 509679 w 1646732"/>
                      <a:gd name="connsiteY12" fmla="*/ 680710 h 680710"/>
                      <a:gd name="connsiteX13" fmla="*/ -1 w 1646732"/>
                      <a:gd name="connsiteY13" fmla="*/ 399671 h 680710"/>
                      <a:gd name="connsiteX14" fmla="*/ 119164 w 1646732"/>
                      <a:gd name="connsiteY14" fmla="*/ 188750 h 680710"/>
                      <a:gd name="connsiteX15" fmla="*/ 134207 w 1646732"/>
                      <a:gd name="connsiteY15" fmla="*/ 141723 h 680710"/>
                      <a:gd name="connsiteX16" fmla="*/ 348017 w 1646732"/>
                      <a:gd name="connsiteY16" fmla="*/ 0 h 680710"/>
                      <a:gd name="connsiteX0" fmla="*/ 348017 w 1646732"/>
                      <a:gd name="connsiteY0" fmla="*/ 0 h 680710"/>
                      <a:gd name="connsiteX1" fmla="*/ 1090244 w 1646732"/>
                      <a:gd name="connsiteY1" fmla="*/ 232045 h 680710"/>
                      <a:gd name="connsiteX2" fmla="*/ 1342289 w 1646732"/>
                      <a:gd name="connsiteY2" fmla="*/ 284070 h 680710"/>
                      <a:gd name="connsiteX3" fmla="*/ 1511158 w 1646732"/>
                      <a:gd name="connsiteY3" fmla="*/ 115201 h 680710"/>
                      <a:gd name="connsiteX4" fmla="*/ 1623472 w 1646732"/>
                      <a:gd name="connsiteY4" fmla="*/ 115201 h 680710"/>
                      <a:gd name="connsiteX5" fmla="*/ 1623471 w 1646732"/>
                      <a:gd name="connsiteY5" fmla="*/ 115201 h 680710"/>
                      <a:gd name="connsiteX6" fmla="*/ 1623471 w 1646732"/>
                      <a:gd name="connsiteY6" fmla="*/ 227515 h 680710"/>
                      <a:gd name="connsiteX7" fmla="*/ 1408873 w 1646732"/>
                      <a:gd name="connsiteY7" fmla="*/ 442112 h 680710"/>
                      <a:gd name="connsiteX8" fmla="*/ 1352716 w 1646732"/>
                      <a:gd name="connsiteY8" fmla="*/ 465373 h 680710"/>
                      <a:gd name="connsiteX9" fmla="*/ 1346126 w 1646732"/>
                      <a:gd name="connsiteY9" fmla="*/ 464090 h 680710"/>
                      <a:gd name="connsiteX10" fmla="*/ 625756 w 1646732"/>
                      <a:gd name="connsiteY10" fmla="*/ 464090 h 680710"/>
                      <a:gd name="connsiteX11" fmla="*/ 509679 w 1646732"/>
                      <a:gd name="connsiteY11" fmla="*/ 680710 h 680710"/>
                      <a:gd name="connsiteX12" fmla="*/ -1 w 1646732"/>
                      <a:gd name="connsiteY12" fmla="*/ 399671 h 680710"/>
                      <a:gd name="connsiteX13" fmla="*/ 119164 w 1646732"/>
                      <a:gd name="connsiteY13" fmla="*/ 188750 h 680710"/>
                      <a:gd name="connsiteX14" fmla="*/ 134207 w 1646732"/>
                      <a:gd name="connsiteY14" fmla="*/ 141723 h 680710"/>
                      <a:gd name="connsiteX15" fmla="*/ 348017 w 1646732"/>
                      <a:gd name="connsiteY15" fmla="*/ 0 h 680710"/>
                      <a:gd name="connsiteX0" fmla="*/ 348017 w 1646732"/>
                      <a:gd name="connsiteY0" fmla="*/ 12804 h 693514"/>
                      <a:gd name="connsiteX1" fmla="*/ 1090244 w 1646732"/>
                      <a:gd name="connsiteY1" fmla="*/ 244849 h 693514"/>
                      <a:gd name="connsiteX2" fmla="*/ 1342289 w 1646732"/>
                      <a:gd name="connsiteY2" fmla="*/ 296874 h 693514"/>
                      <a:gd name="connsiteX3" fmla="*/ 1511158 w 1646732"/>
                      <a:gd name="connsiteY3" fmla="*/ 128005 h 693514"/>
                      <a:gd name="connsiteX4" fmla="*/ 1623472 w 1646732"/>
                      <a:gd name="connsiteY4" fmla="*/ 128005 h 693514"/>
                      <a:gd name="connsiteX5" fmla="*/ 1623471 w 1646732"/>
                      <a:gd name="connsiteY5" fmla="*/ 128005 h 693514"/>
                      <a:gd name="connsiteX6" fmla="*/ 1623471 w 1646732"/>
                      <a:gd name="connsiteY6" fmla="*/ 240319 h 693514"/>
                      <a:gd name="connsiteX7" fmla="*/ 1408873 w 1646732"/>
                      <a:gd name="connsiteY7" fmla="*/ 454916 h 693514"/>
                      <a:gd name="connsiteX8" fmla="*/ 1352716 w 1646732"/>
                      <a:gd name="connsiteY8" fmla="*/ 478177 h 693514"/>
                      <a:gd name="connsiteX9" fmla="*/ 1346126 w 1646732"/>
                      <a:gd name="connsiteY9" fmla="*/ 476894 h 693514"/>
                      <a:gd name="connsiteX10" fmla="*/ 625756 w 1646732"/>
                      <a:gd name="connsiteY10" fmla="*/ 476894 h 693514"/>
                      <a:gd name="connsiteX11" fmla="*/ 509679 w 1646732"/>
                      <a:gd name="connsiteY11" fmla="*/ 693514 h 693514"/>
                      <a:gd name="connsiteX12" fmla="*/ -1 w 1646732"/>
                      <a:gd name="connsiteY12" fmla="*/ 412475 h 693514"/>
                      <a:gd name="connsiteX13" fmla="*/ 119164 w 1646732"/>
                      <a:gd name="connsiteY13" fmla="*/ 201554 h 693514"/>
                      <a:gd name="connsiteX14" fmla="*/ 134207 w 1646732"/>
                      <a:gd name="connsiteY14" fmla="*/ 154527 h 693514"/>
                      <a:gd name="connsiteX15" fmla="*/ 348017 w 1646732"/>
                      <a:gd name="connsiteY15" fmla="*/ 12804 h 693514"/>
                      <a:gd name="connsiteX0" fmla="*/ 348017 w 1646732"/>
                      <a:gd name="connsiteY0" fmla="*/ 12804 h 693514"/>
                      <a:gd name="connsiteX1" fmla="*/ 1090244 w 1646732"/>
                      <a:gd name="connsiteY1" fmla="*/ 244849 h 693514"/>
                      <a:gd name="connsiteX2" fmla="*/ 1342289 w 1646732"/>
                      <a:gd name="connsiteY2" fmla="*/ 296874 h 693514"/>
                      <a:gd name="connsiteX3" fmla="*/ 1511158 w 1646732"/>
                      <a:gd name="connsiteY3" fmla="*/ 128005 h 693514"/>
                      <a:gd name="connsiteX4" fmla="*/ 1623472 w 1646732"/>
                      <a:gd name="connsiteY4" fmla="*/ 128005 h 693514"/>
                      <a:gd name="connsiteX5" fmla="*/ 1623471 w 1646732"/>
                      <a:gd name="connsiteY5" fmla="*/ 128005 h 693514"/>
                      <a:gd name="connsiteX6" fmla="*/ 1623471 w 1646732"/>
                      <a:gd name="connsiteY6" fmla="*/ 240319 h 693514"/>
                      <a:gd name="connsiteX7" fmla="*/ 1408873 w 1646732"/>
                      <a:gd name="connsiteY7" fmla="*/ 454916 h 693514"/>
                      <a:gd name="connsiteX8" fmla="*/ 1352716 w 1646732"/>
                      <a:gd name="connsiteY8" fmla="*/ 478177 h 693514"/>
                      <a:gd name="connsiteX9" fmla="*/ 1346126 w 1646732"/>
                      <a:gd name="connsiteY9" fmla="*/ 476894 h 693514"/>
                      <a:gd name="connsiteX10" fmla="*/ 625756 w 1646732"/>
                      <a:gd name="connsiteY10" fmla="*/ 476894 h 693514"/>
                      <a:gd name="connsiteX11" fmla="*/ 509679 w 1646732"/>
                      <a:gd name="connsiteY11" fmla="*/ 693514 h 693514"/>
                      <a:gd name="connsiteX12" fmla="*/ -1 w 1646732"/>
                      <a:gd name="connsiteY12" fmla="*/ 412475 h 693514"/>
                      <a:gd name="connsiteX13" fmla="*/ 134207 w 1646732"/>
                      <a:gd name="connsiteY13" fmla="*/ 154527 h 693514"/>
                      <a:gd name="connsiteX14" fmla="*/ 348017 w 1646732"/>
                      <a:gd name="connsiteY14" fmla="*/ 12804 h 693514"/>
                      <a:gd name="connsiteX0" fmla="*/ 348017 w 1646732"/>
                      <a:gd name="connsiteY0" fmla="*/ 12804 h 693514"/>
                      <a:gd name="connsiteX1" fmla="*/ 1090244 w 1646732"/>
                      <a:gd name="connsiteY1" fmla="*/ 244849 h 693514"/>
                      <a:gd name="connsiteX2" fmla="*/ 1342289 w 1646732"/>
                      <a:gd name="connsiteY2" fmla="*/ 296874 h 693514"/>
                      <a:gd name="connsiteX3" fmla="*/ 1511158 w 1646732"/>
                      <a:gd name="connsiteY3" fmla="*/ 128005 h 693514"/>
                      <a:gd name="connsiteX4" fmla="*/ 1623472 w 1646732"/>
                      <a:gd name="connsiteY4" fmla="*/ 128005 h 693514"/>
                      <a:gd name="connsiteX5" fmla="*/ 1623471 w 1646732"/>
                      <a:gd name="connsiteY5" fmla="*/ 128005 h 693514"/>
                      <a:gd name="connsiteX6" fmla="*/ 1623471 w 1646732"/>
                      <a:gd name="connsiteY6" fmla="*/ 240319 h 693514"/>
                      <a:gd name="connsiteX7" fmla="*/ 1408873 w 1646732"/>
                      <a:gd name="connsiteY7" fmla="*/ 454916 h 693514"/>
                      <a:gd name="connsiteX8" fmla="*/ 1352716 w 1646732"/>
                      <a:gd name="connsiteY8" fmla="*/ 478177 h 693514"/>
                      <a:gd name="connsiteX9" fmla="*/ 1346126 w 1646732"/>
                      <a:gd name="connsiteY9" fmla="*/ 476894 h 693514"/>
                      <a:gd name="connsiteX10" fmla="*/ 625756 w 1646732"/>
                      <a:gd name="connsiteY10" fmla="*/ 476894 h 693514"/>
                      <a:gd name="connsiteX11" fmla="*/ 509679 w 1646732"/>
                      <a:gd name="connsiteY11" fmla="*/ 693514 h 693514"/>
                      <a:gd name="connsiteX12" fmla="*/ -1 w 1646732"/>
                      <a:gd name="connsiteY12" fmla="*/ 412475 h 693514"/>
                      <a:gd name="connsiteX13" fmla="*/ 348017 w 1646732"/>
                      <a:gd name="connsiteY13" fmla="*/ 12804 h 693514"/>
                      <a:gd name="connsiteX0" fmla="*/ 348017 w 1646732"/>
                      <a:gd name="connsiteY0" fmla="*/ 12804 h 693514"/>
                      <a:gd name="connsiteX1" fmla="*/ 1090244 w 1646732"/>
                      <a:gd name="connsiteY1" fmla="*/ 244849 h 693514"/>
                      <a:gd name="connsiteX2" fmla="*/ 1342289 w 1646732"/>
                      <a:gd name="connsiteY2" fmla="*/ 296874 h 693514"/>
                      <a:gd name="connsiteX3" fmla="*/ 1511158 w 1646732"/>
                      <a:gd name="connsiteY3" fmla="*/ 128005 h 693514"/>
                      <a:gd name="connsiteX4" fmla="*/ 1623472 w 1646732"/>
                      <a:gd name="connsiteY4" fmla="*/ 128005 h 693514"/>
                      <a:gd name="connsiteX5" fmla="*/ 1623471 w 1646732"/>
                      <a:gd name="connsiteY5" fmla="*/ 128005 h 693514"/>
                      <a:gd name="connsiteX6" fmla="*/ 1623471 w 1646732"/>
                      <a:gd name="connsiteY6" fmla="*/ 240319 h 693514"/>
                      <a:gd name="connsiteX7" fmla="*/ 1408873 w 1646732"/>
                      <a:gd name="connsiteY7" fmla="*/ 454916 h 693514"/>
                      <a:gd name="connsiteX8" fmla="*/ 1352716 w 1646732"/>
                      <a:gd name="connsiteY8" fmla="*/ 478177 h 693514"/>
                      <a:gd name="connsiteX9" fmla="*/ 1346126 w 1646732"/>
                      <a:gd name="connsiteY9" fmla="*/ 476894 h 693514"/>
                      <a:gd name="connsiteX10" fmla="*/ 625756 w 1646732"/>
                      <a:gd name="connsiteY10" fmla="*/ 476894 h 693514"/>
                      <a:gd name="connsiteX11" fmla="*/ 509679 w 1646732"/>
                      <a:gd name="connsiteY11" fmla="*/ 693514 h 693514"/>
                      <a:gd name="connsiteX12" fmla="*/ -1 w 1646732"/>
                      <a:gd name="connsiteY12" fmla="*/ 412475 h 693514"/>
                      <a:gd name="connsiteX13" fmla="*/ 348017 w 1646732"/>
                      <a:gd name="connsiteY13" fmla="*/ 12804 h 693514"/>
                      <a:gd name="connsiteX0" fmla="*/ 348017 w 1646732"/>
                      <a:gd name="connsiteY0" fmla="*/ 12804 h 634704"/>
                      <a:gd name="connsiteX1" fmla="*/ 1090244 w 1646732"/>
                      <a:gd name="connsiteY1" fmla="*/ 244849 h 634704"/>
                      <a:gd name="connsiteX2" fmla="*/ 1342289 w 1646732"/>
                      <a:gd name="connsiteY2" fmla="*/ 296874 h 634704"/>
                      <a:gd name="connsiteX3" fmla="*/ 1511158 w 1646732"/>
                      <a:gd name="connsiteY3" fmla="*/ 128005 h 634704"/>
                      <a:gd name="connsiteX4" fmla="*/ 1623472 w 1646732"/>
                      <a:gd name="connsiteY4" fmla="*/ 128005 h 634704"/>
                      <a:gd name="connsiteX5" fmla="*/ 1623471 w 1646732"/>
                      <a:gd name="connsiteY5" fmla="*/ 128005 h 634704"/>
                      <a:gd name="connsiteX6" fmla="*/ 1623471 w 1646732"/>
                      <a:gd name="connsiteY6" fmla="*/ 240319 h 634704"/>
                      <a:gd name="connsiteX7" fmla="*/ 1408873 w 1646732"/>
                      <a:gd name="connsiteY7" fmla="*/ 454916 h 634704"/>
                      <a:gd name="connsiteX8" fmla="*/ 1352716 w 1646732"/>
                      <a:gd name="connsiteY8" fmla="*/ 478177 h 634704"/>
                      <a:gd name="connsiteX9" fmla="*/ 1346126 w 1646732"/>
                      <a:gd name="connsiteY9" fmla="*/ 476894 h 634704"/>
                      <a:gd name="connsiteX10" fmla="*/ 625756 w 1646732"/>
                      <a:gd name="connsiteY10" fmla="*/ 476894 h 634704"/>
                      <a:gd name="connsiteX11" fmla="*/ 281871 w 1646732"/>
                      <a:gd name="connsiteY11" fmla="*/ 634705 h 634704"/>
                      <a:gd name="connsiteX12" fmla="*/ -1 w 1646732"/>
                      <a:gd name="connsiteY12" fmla="*/ 412475 h 634704"/>
                      <a:gd name="connsiteX13" fmla="*/ 348017 w 1646732"/>
                      <a:gd name="connsiteY13" fmla="*/ 12804 h 634704"/>
                      <a:gd name="connsiteX0" fmla="*/ 388271 w 1686986"/>
                      <a:gd name="connsiteY0" fmla="*/ 12804 h 634704"/>
                      <a:gd name="connsiteX1" fmla="*/ 1130498 w 1686986"/>
                      <a:gd name="connsiteY1" fmla="*/ 244849 h 634704"/>
                      <a:gd name="connsiteX2" fmla="*/ 1382543 w 1686986"/>
                      <a:gd name="connsiteY2" fmla="*/ 296874 h 634704"/>
                      <a:gd name="connsiteX3" fmla="*/ 1551412 w 1686986"/>
                      <a:gd name="connsiteY3" fmla="*/ 128005 h 634704"/>
                      <a:gd name="connsiteX4" fmla="*/ 1663726 w 1686986"/>
                      <a:gd name="connsiteY4" fmla="*/ 128005 h 634704"/>
                      <a:gd name="connsiteX5" fmla="*/ 1663725 w 1686986"/>
                      <a:gd name="connsiteY5" fmla="*/ 128005 h 634704"/>
                      <a:gd name="connsiteX6" fmla="*/ 1663725 w 1686986"/>
                      <a:gd name="connsiteY6" fmla="*/ 240319 h 634704"/>
                      <a:gd name="connsiteX7" fmla="*/ 1449127 w 1686986"/>
                      <a:gd name="connsiteY7" fmla="*/ 454916 h 634704"/>
                      <a:gd name="connsiteX8" fmla="*/ 1392970 w 1686986"/>
                      <a:gd name="connsiteY8" fmla="*/ 478177 h 634704"/>
                      <a:gd name="connsiteX9" fmla="*/ 1386380 w 1686986"/>
                      <a:gd name="connsiteY9" fmla="*/ 476894 h 634704"/>
                      <a:gd name="connsiteX10" fmla="*/ 666010 w 1686986"/>
                      <a:gd name="connsiteY10" fmla="*/ 476894 h 634704"/>
                      <a:gd name="connsiteX11" fmla="*/ 322125 w 1686986"/>
                      <a:gd name="connsiteY11" fmla="*/ 634705 h 634704"/>
                      <a:gd name="connsiteX12" fmla="*/ 0 w 1686986"/>
                      <a:gd name="connsiteY12" fmla="*/ 331068 h 634704"/>
                      <a:gd name="connsiteX13" fmla="*/ 388271 w 1686986"/>
                      <a:gd name="connsiteY13" fmla="*/ 12804 h 634704"/>
                      <a:gd name="connsiteX0" fmla="*/ 388271 w 1686986"/>
                      <a:gd name="connsiteY0" fmla="*/ 2330 h 624230"/>
                      <a:gd name="connsiteX1" fmla="*/ 1130498 w 1686986"/>
                      <a:gd name="connsiteY1" fmla="*/ 234375 h 624230"/>
                      <a:gd name="connsiteX2" fmla="*/ 1382543 w 1686986"/>
                      <a:gd name="connsiteY2" fmla="*/ 286400 h 624230"/>
                      <a:gd name="connsiteX3" fmla="*/ 1551412 w 1686986"/>
                      <a:gd name="connsiteY3" fmla="*/ 117531 h 624230"/>
                      <a:gd name="connsiteX4" fmla="*/ 1663726 w 1686986"/>
                      <a:gd name="connsiteY4" fmla="*/ 117531 h 624230"/>
                      <a:gd name="connsiteX5" fmla="*/ 1663725 w 1686986"/>
                      <a:gd name="connsiteY5" fmla="*/ 117531 h 624230"/>
                      <a:gd name="connsiteX6" fmla="*/ 1663725 w 1686986"/>
                      <a:gd name="connsiteY6" fmla="*/ 229845 h 624230"/>
                      <a:gd name="connsiteX7" fmla="*/ 1449127 w 1686986"/>
                      <a:gd name="connsiteY7" fmla="*/ 444442 h 624230"/>
                      <a:gd name="connsiteX8" fmla="*/ 1392970 w 1686986"/>
                      <a:gd name="connsiteY8" fmla="*/ 467703 h 624230"/>
                      <a:gd name="connsiteX9" fmla="*/ 1386380 w 1686986"/>
                      <a:gd name="connsiteY9" fmla="*/ 466420 h 624230"/>
                      <a:gd name="connsiteX10" fmla="*/ 666010 w 1686986"/>
                      <a:gd name="connsiteY10" fmla="*/ 466420 h 624230"/>
                      <a:gd name="connsiteX11" fmla="*/ 322125 w 1686986"/>
                      <a:gd name="connsiteY11" fmla="*/ 624231 h 624230"/>
                      <a:gd name="connsiteX12" fmla="*/ 0 w 1686986"/>
                      <a:gd name="connsiteY12" fmla="*/ 320594 h 624230"/>
                      <a:gd name="connsiteX13" fmla="*/ 388271 w 1686986"/>
                      <a:gd name="connsiteY13" fmla="*/ 2330 h 624230"/>
                      <a:gd name="connsiteX0" fmla="*/ 388271 w 1686986"/>
                      <a:gd name="connsiteY0" fmla="*/ 27992 h 649893"/>
                      <a:gd name="connsiteX1" fmla="*/ 1130498 w 1686986"/>
                      <a:gd name="connsiteY1" fmla="*/ 260037 h 649893"/>
                      <a:gd name="connsiteX2" fmla="*/ 1382543 w 1686986"/>
                      <a:gd name="connsiteY2" fmla="*/ 312062 h 649893"/>
                      <a:gd name="connsiteX3" fmla="*/ 1551412 w 1686986"/>
                      <a:gd name="connsiteY3" fmla="*/ 143193 h 649893"/>
                      <a:gd name="connsiteX4" fmla="*/ 1663726 w 1686986"/>
                      <a:gd name="connsiteY4" fmla="*/ 143193 h 649893"/>
                      <a:gd name="connsiteX5" fmla="*/ 1663725 w 1686986"/>
                      <a:gd name="connsiteY5" fmla="*/ 143193 h 649893"/>
                      <a:gd name="connsiteX6" fmla="*/ 1663725 w 1686986"/>
                      <a:gd name="connsiteY6" fmla="*/ 255507 h 649893"/>
                      <a:gd name="connsiteX7" fmla="*/ 1449127 w 1686986"/>
                      <a:gd name="connsiteY7" fmla="*/ 470104 h 649893"/>
                      <a:gd name="connsiteX8" fmla="*/ 1392970 w 1686986"/>
                      <a:gd name="connsiteY8" fmla="*/ 493365 h 649893"/>
                      <a:gd name="connsiteX9" fmla="*/ 1386380 w 1686986"/>
                      <a:gd name="connsiteY9" fmla="*/ 492082 h 649893"/>
                      <a:gd name="connsiteX10" fmla="*/ 666010 w 1686986"/>
                      <a:gd name="connsiteY10" fmla="*/ 492082 h 649893"/>
                      <a:gd name="connsiteX11" fmla="*/ 322125 w 1686986"/>
                      <a:gd name="connsiteY11" fmla="*/ 649893 h 649893"/>
                      <a:gd name="connsiteX12" fmla="*/ 0 w 1686986"/>
                      <a:gd name="connsiteY12" fmla="*/ 346256 h 649893"/>
                      <a:gd name="connsiteX13" fmla="*/ 388271 w 1686986"/>
                      <a:gd name="connsiteY13" fmla="*/ 27992 h 649893"/>
                      <a:gd name="connsiteX0" fmla="*/ 388271 w 1686986"/>
                      <a:gd name="connsiteY0" fmla="*/ 27992 h 649893"/>
                      <a:gd name="connsiteX1" fmla="*/ 1130498 w 1686986"/>
                      <a:gd name="connsiteY1" fmla="*/ 260037 h 649893"/>
                      <a:gd name="connsiteX2" fmla="*/ 1382543 w 1686986"/>
                      <a:gd name="connsiteY2" fmla="*/ 312062 h 649893"/>
                      <a:gd name="connsiteX3" fmla="*/ 1551412 w 1686986"/>
                      <a:gd name="connsiteY3" fmla="*/ 143193 h 649893"/>
                      <a:gd name="connsiteX4" fmla="*/ 1663726 w 1686986"/>
                      <a:gd name="connsiteY4" fmla="*/ 143193 h 649893"/>
                      <a:gd name="connsiteX5" fmla="*/ 1663725 w 1686986"/>
                      <a:gd name="connsiteY5" fmla="*/ 143193 h 649893"/>
                      <a:gd name="connsiteX6" fmla="*/ 1663725 w 1686986"/>
                      <a:gd name="connsiteY6" fmla="*/ 255507 h 649893"/>
                      <a:gd name="connsiteX7" fmla="*/ 1449127 w 1686986"/>
                      <a:gd name="connsiteY7" fmla="*/ 470104 h 649893"/>
                      <a:gd name="connsiteX8" fmla="*/ 1392970 w 1686986"/>
                      <a:gd name="connsiteY8" fmla="*/ 493365 h 649893"/>
                      <a:gd name="connsiteX9" fmla="*/ 1386380 w 1686986"/>
                      <a:gd name="connsiteY9" fmla="*/ 492082 h 649893"/>
                      <a:gd name="connsiteX10" fmla="*/ 666010 w 1686986"/>
                      <a:gd name="connsiteY10" fmla="*/ 492082 h 649893"/>
                      <a:gd name="connsiteX11" fmla="*/ 322125 w 1686986"/>
                      <a:gd name="connsiteY11" fmla="*/ 649893 h 649893"/>
                      <a:gd name="connsiteX12" fmla="*/ 0 w 1686986"/>
                      <a:gd name="connsiteY12" fmla="*/ 346256 h 649893"/>
                      <a:gd name="connsiteX13" fmla="*/ 388271 w 1686986"/>
                      <a:gd name="connsiteY13" fmla="*/ 27992 h 6498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1686986" h="649893">
                        <a:moveTo>
                          <a:pt x="388271" y="27992"/>
                        </a:moveTo>
                        <a:cubicBezTo>
                          <a:pt x="818598" y="-86607"/>
                          <a:pt x="883089" y="182689"/>
                          <a:pt x="1130498" y="260037"/>
                        </a:cubicBezTo>
                        <a:lnTo>
                          <a:pt x="1382543" y="312062"/>
                        </a:lnTo>
                        <a:lnTo>
                          <a:pt x="1551412" y="143193"/>
                        </a:lnTo>
                        <a:cubicBezTo>
                          <a:pt x="1582426" y="112178"/>
                          <a:pt x="1632711" y="112178"/>
                          <a:pt x="1663726" y="143193"/>
                        </a:cubicBezTo>
                        <a:lnTo>
                          <a:pt x="1663725" y="143193"/>
                        </a:lnTo>
                        <a:cubicBezTo>
                          <a:pt x="1694740" y="174208"/>
                          <a:pt x="1694740" y="224493"/>
                          <a:pt x="1663725" y="255507"/>
                        </a:cubicBezTo>
                        <a:lnTo>
                          <a:pt x="1449127" y="470104"/>
                        </a:lnTo>
                        <a:cubicBezTo>
                          <a:pt x="1433620" y="485611"/>
                          <a:pt x="1413295" y="493365"/>
                          <a:pt x="1392970" y="493365"/>
                        </a:cubicBezTo>
                        <a:lnTo>
                          <a:pt x="1386380" y="492082"/>
                        </a:lnTo>
                        <a:lnTo>
                          <a:pt x="666010" y="492082"/>
                        </a:lnTo>
                        <a:lnTo>
                          <a:pt x="322125" y="649893"/>
                        </a:lnTo>
                        <a:lnTo>
                          <a:pt x="0" y="346256"/>
                        </a:lnTo>
                        <a:cubicBezTo>
                          <a:pt x="116006" y="213032"/>
                          <a:pt x="178979" y="79157"/>
                          <a:pt x="388271" y="27992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1014" name="グループ化 1013"/>
              <p:cNvGrpSpPr/>
              <p:nvPr/>
            </p:nvGrpSpPr>
            <p:grpSpPr>
              <a:xfrm>
                <a:off x="7113814" y="3151903"/>
                <a:ext cx="185551" cy="320408"/>
                <a:chOff x="1809603" y="3146838"/>
                <a:chExt cx="172795" cy="298381"/>
              </a:xfrm>
            </p:grpSpPr>
            <p:sp>
              <p:nvSpPr>
                <p:cNvPr id="1018" name="フリーフォーム 1017"/>
                <p:cNvSpPr/>
                <p:nvPr/>
              </p:nvSpPr>
              <p:spPr bwMode="auto">
                <a:xfrm>
                  <a:off x="1809603" y="3146838"/>
                  <a:ext cx="172795" cy="298381"/>
                </a:xfrm>
                <a:custGeom>
                  <a:avLst/>
                  <a:gdLst>
                    <a:gd name="connsiteX0" fmla="*/ 116667 w 172795"/>
                    <a:gd name="connsiteY0" fmla="*/ 1856 h 298381"/>
                    <a:gd name="connsiteX1" fmla="*/ 164239 w 172795"/>
                    <a:gd name="connsiteY1" fmla="*/ 172516 h 298381"/>
                    <a:gd name="connsiteX2" fmla="*/ 37710 w 172795"/>
                    <a:gd name="connsiteY2" fmla="*/ 296525 h 298381"/>
                    <a:gd name="connsiteX3" fmla="*/ 6929 w 172795"/>
                    <a:gd name="connsiteY3" fmla="*/ 275868 h 298381"/>
                    <a:gd name="connsiteX4" fmla="*/ 0 w 172795"/>
                    <a:gd name="connsiteY4" fmla="*/ 261805 h 298381"/>
                    <a:gd name="connsiteX5" fmla="*/ 25192 w 172795"/>
                    <a:gd name="connsiteY5" fmla="*/ 228032 h 298381"/>
                    <a:gd name="connsiteX6" fmla="*/ 47399 w 172795"/>
                    <a:gd name="connsiteY6" fmla="*/ 172516 h 298381"/>
                    <a:gd name="connsiteX7" fmla="*/ 49818 w 172795"/>
                    <a:gd name="connsiteY7" fmla="*/ 61503 h 298381"/>
                    <a:gd name="connsiteX8" fmla="*/ 37538 w 172795"/>
                    <a:gd name="connsiteY8" fmla="*/ 36577 h 298381"/>
                    <a:gd name="connsiteX9" fmla="*/ 43550 w 172795"/>
                    <a:gd name="connsiteY9" fmla="*/ 28516 h 298381"/>
                    <a:gd name="connsiteX10" fmla="*/ 116667 w 172795"/>
                    <a:gd name="connsiteY10" fmla="*/ 1856 h 298381"/>
                    <a:gd name="connsiteX0" fmla="*/ 47399 w 172795"/>
                    <a:gd name="connsiteY0" fmla="*/ 172516 h 298381"/>
                    <a:gd name="connsiteX1" fmla="*/ 49818 w 172795"/>
                    <a:gd name="connsiteY1" fmla="*/ 61503 h 298381"/>
                    <a:gd name="connsiteX2" fmla="*/ 37538 w 172795"/>
                    <a:gd name="connsiteY2" fmla="*/ 36577 h 298381"/>
                    <a:gd name="connsiteX3" fmla="*/ 43550 w 172795"/>
                    <a:gd name="connsiteY3" fmla="*/ 28516 h 298381"/>
                    <a:gd name="connsiteX4" fmla="*/ 116667 w 172795"/>
                    <a:gd name="connsiteY4" fmla="*/ 1856 h 298381"/>
                    <a:gd name="connsiteX5" fmla="*/ 164239 w 172795"/>
                    <a:gd name="connsiteY5" fmla="*/ 172516 h 298381"/>
                    <a:gd name="connsiteX6" fmla="*/ 37710 w 172795"/>
                    <a:gd name="connsiteY6" fmla="*/ 296525 h 298381"/>
                    <a:gd name="connsiteX7" fmla="*/ 6929 w 172795"/>
                    <a:gd name="connsiteY7" fmla="*/ 275868 h 298381"/>
                    <a:gd name="connsiteX8" fmla="*/ 0 w 172795"/>
                    <a:gd name="connsiteY8" fmla="*/ 261805 h 298381"/>
                    <a:gd name="connsiteX9" fmla="*/ 25192 w 172795"/>
                    <a:gd name="connsiteY9" fmla="*/ 228032 h 298381"/>
                    <a:gd name="connsiteX10" fmla="*/ 138839 w 172795"/>
                    <a:gd name="connsiteY10" fmla="*/ 263956 h 298381"/>
                    <a:gd name="connsiteX0" fmla="*/ 47399 w 172795"/>
                    <a:gd name="connsiteY0" fmla="*/ 172516 h 298381"/>
                    <a:gd name="connsiteX1" fmla="*/ 49818 w 172795"/>
                    <a:gd name="connsiteY1" fmla="*/ 61503 h 298381"/>
                    <a:gd name="connsiteX2" fmla="*/ 37538 w 172795"/>
                    <a:gd name="connsiteY2" fmla="*/ 36577 h 298381"/>
                    <a:gd name="connsiteX3" fmla="*/ 43550 w 172795"/>
                    <a:gd name="connsiteY3" fmla="*/ 28516 h 298381"/>
                    <a:gd name="connsiteX4" fmla="*/ 116667 w 172795"/>
                    <a:gd name="connsiteY4" fmla="*/ 1856 h 298381"/>
                    <a:gd name="connsiteX5" fmla="*/ 164239 w 172795"/>
                    <a:gd name="connsiteY5" fmla="*/ 172516 h 298381"/>
                    <a:gd name="connsiteX6" fmla="*/ 37710 w 172795"/>
                    <a:gd name="connsiteY6" fmla="*/ 296525 h 298381"/>
                    <a:gd name="connsiteX7" fmla="*/ 6929 w 172795"/>
                    <a:gd name="connsiteY7" fmla="*/ 275868 h 298381"/>
                    <a:gd name="connsiteX8" fmla="*/ 0 w 172795"/>
                    <a:gd name="connsiteY8" fmla="*/ 261805 h 298381"/>
                    <a:gd name="connsiteX9" fmla="*/ 25192 w 172795"/>
                    <a:gd name="connsiteY9" fmla="*/ 228032 h 298381"/>
                    <a:gd name="connsiteX0" fmla="*/ 49818 w 172795"/>
                    <a:gd name="connsiteY0" fmla="*/ 61503 h 298381"/>
                    <a:gd name="connsiteX1" fmla="*/ 37538 w 172795"/>
                    <a:gd name="connsiteY1" fmla="*/ 36577 h 298381"/>
                    <a:gd name="connsiteX2" fmla="*/ 43550 w 172795"/>
                    <a:gd name="connsiteY2" fmla="*/ 28516 h 298381"/>
                    <a:gd name="connsiteX3" fmla="*/ 116667 w 172795"/>
                    <a:gd name="connsiteY3" fmla="*/ 1856 h 298381"/>
                    <a:gd name="connsiteX4" fmla="*/ 164239 w 172795"/>
                    <a:gd name="connsiteY4" fmla="*/ 172516 h 298381"/>
                    <a:gd name="connsiteX5" fmla="*/ 37710 w 172795"/>
                    <a:gd name="connsiteY5" fmla="*/ 296525 h 298381"/>
                    <a:gd name="connsiteX6" fmla="*/ 6929 w 172795"/>
                    <a:gd name="connsiteY6" fmla="*/ 275868 h 298381"/>
                    <a:gd name="connsiteX7" fmla="*/ 0 w 172795"/>
                    <a:gd name="connsiteY7" fmla="*/ 261805 h 298381"/>
                    <a:gd name="connsiteX8" fmla="*/ 25192 w 172795"/>
                    <a:gd name="connsiteY8" fmla="*/ 228032 h 298381"/>
                    <a:gd name="connsiteX0" fmla="*/ 37538 w 172795"/>
                    <a:gd name="connsiteY0" fmla="*/ 36577 h 298381"/>
                    <a:gd name="connsiteX1" fmla="*/ 43550 w 172795"/>
                    <a:gd name="connsiteY1" fmla="*/ 28516 h 298381"/>
                    <a:gd name="connsiteX2" fmla="*/ 116667 w 172795"/>
                    <a:gd name="connsiteY2" fmla="*/ 1856 h 298381"/>
                    <a:gd name="connsiteX3" fmla="*/ 164239 w 172795"/>
                    <a:gd name="connsiteY3" fmla="*/ 172516 h 298381"/>
                    <a:gd name="connsiteX4" fmla="*/ 37710 w 172795"/>
                    <a:gd name="connsiteY4" fmla="*/ 296525 h 298381"/>
                    <a:gd name="connsiteX5" fmla="*/ 6929 w 172795"/>
                    <a:gd name="connsiteY5" fmla="*/ 275868 h 298381"/>
                    <a:gd name="connsiteX6" fmla="*/ 0 w 172795"/>
                    <a:gd name="connsiteY6" fmla="*/ 261805 h 298381"/>
                    <a:gd name="connsiteX7" fmla="*/ 25192 w 172795"/>
                    <a:gd name="connsiteY7" fmla="*/ 228032 h 298381"/>
                    <a:gd name="connsiteX0" fmla="*/ 37538 w 172795"/>
                    <a:gd name="connsiteY0" fmla="*/ 36577 h 298381"/>
                    <a:gd name="connsiteX1" fmla="*/ 43550 w 172795"/>
                    <a:gd name="connsiteY1" fmla="*/ 28516 h 298381"/>
                    <a:gd name="connsiteX2" fmla="*/ 116667 w 172795"/>
                    <a:gd name="connsiteY2" fmla="*/ 1856 h 298381"/>
                    <a:gd name="connsiteX3" fmla="*/ 164239 w 172795"/>
                    <a:gd name="connsiteY3" fmla="*/ 172516 h 298381"/>
                    <a:gd name="connsiteX4" fmla="*/ 37710 w 172795"/>
                    <a:gd name="connsiteY4" fmla="*/ 296525 h 298381"/>
                    <a:gd name="connsiteX5" fmla="*/ 6929 w 172795"/>
                    <a:gd name="connsiteY5" fmla="*/ 275868 h 298381"/>
                    <a:gd name="connsiteX6" fmla="*/ 0 w 172795"/>
                    <a:gd name="connsiteY6" fmla="*/ 261805 h 2983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72795" h="298381">
                      <a:moveTo>
                        <a:pt x="37538" y="36577"/>
                      </a:moveTo>
                      <a:lnTo>
                        <a:pt x="43550" y="28516"/>
                      </a:lnTo>
                      <a:cubicBezTo>
                        <a:pt x="66447" y="6075"/>
                        <a:pt x="92629" y="-4585"/>
                        <a:pt x="116667" y="1856"/>
                      </a:cubicBezTo>
                      <a:cubicBezTo>
                        <a:pt x="164743" y="14738"/>
                        <a:pt x="186042" y="91145"/>
                        <a:pt x="164239" y="172516"/>
                      </a:cubicBezTo>
                      <a:cubicBezTo>
                        <a:pt x="142436" y="253886"/>
                        <a:pt x="85786" y="309407"/>
                        <a:pt x="37710" y="296525"/>
                      </a:cubicBezTo>
                      <a:cubicBezTo>
                        <a:pt x="25691" y="293305"/>
                        <a:pt x="15346" y="286114"/>
                        <a:pt x="6929" y="275868"/>
                      </a:cubicBezTo>
                      <a:lnTo>
                        <a:pt x="0" y="261805"/>
                      </a:lnTo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19" name="フリーフォーム 1018"/>
                <p:cNvSpPr/>
                <p:nvPr/>
              </p:nvSpPr>
              <p:spPr bwMode="auto">
                <a:xfrm>
                  <a:off x="1812947" y="3198495"/>
                  <a:ext cx="129959" cy="195068"/>
                </a:xfrm>
                <a:custGeom>
                  <a:avLst/>
                  <a:gdLst>
                    <a:gd name="connsiteX0" fmla="*/ 116667 w 172795"/>
                    <a:gd name="connsiteY0" fmla="*/ 1856 h 298381"/>
                    <a:gd name="connsiteX1" fmla="*/ 164239 w 172795"/>
                    <a:gd name="connsiteY1" fmla="*/ 172516 h 298381"/>
                    <a:gd name="connsiteX2" fmla="*/ 37710 w 172795"/>
                    <a:gd name="connsiteY2" fmla="*/ 296525 h 298381"/>
                    <a:gd name="connsiteX3" fmla="*/ 6929 w 172795"/>
                    <a:gd name="connsiteY3" fmla="*/ 275868 h 298381"/>
                    <a:gd name="connsiteX4" fmla="*/ 0 w 172795"/>
                    <a:gd name="connsiteY4" fmla="*/ 261805 h 298381"/>
                    <a:gd name="connsiteX5" fmla="*/ 25192 w 172795"/>
                    <a:gd name="connsiteY5" fmla="*/ 228032 h 298381"/>
                    <a:gd name="connsiteX6" fmla="*/ 47399 w 172795"/>
                    <a:gd name="connsiteY6" fmla="*/ 172516 h 298381"/>
                    <a:gd name="connsiteX7" fmla="*/ 49818 w 172795"/>
                    <a:gd name="connsiteY7" fmla="*/ 61503 h 298381"/>
                    <a:gd name="connsiteX8" fmla="*/ 37538 w 172795"/>
                    <a:gd name="connsiteY8" fmla="*/ 36577 h 298381"/>
                    <a:gd name="connsiteX9" fmla="*/ 43550 w 172795"/>
                    <a:gd name="connsiteY9" fmla="*/ 28516 h 298381"/>
                    <a:gd name="connsiteX10" fmla="*/ 116667 w 172795"/>
                    <a:gd name="connsiteY10" fmla="*/ 1856 h 298381"/>
                    <a:gd name="connsiteX0" fmla="*/ 47399 w 172795"/>
                    <a:gd name="connsiteY0" fmla="*/ 172516 h 298381"/>
                    <a:gd name="connsiteX1" fmla="*/ 49818 w 172795"/>
                    <a:gd name="connsiteY1" fmla="*/ 61503 h 298381"/>
                    <a:gd name="connsiteX2" fmla="*/ 37538 w 172795"/>
                    <a:gd name="connsiteY2" fmla="*/ 36577 h 298381"/>
                    <a:gd name="connsiteX3" fmla="*/ 43550 w 172795"/>
                    <a:gd name="connsiteY3" fmla="*/ 28516 h 298381"/>
                    <a:gd name="connsiteX4" fmla="*/ 116667 w 172795"/>
                    <a:gd name="connsiteY4" fmla="*/ 1856 h 298381"/>
                    <a:gd name="connsiteX5" fmla="*/ 164239 w 172795"/>
                    <a:gd name="connsiteY5" fmla="*/ 172516 h 298381"/>
                    <a:gd name="connsiteX6" fmla="*/ 37710 w 172795"/>
                    <a:gd name="connsiteY6" fmla="*/ 296525 h 298381"/>
                    <a:gd name="connsiteX7" fmla="*/ 6929 w 172795"/>
                    <a:gd name="connsiteY7" fmla="*/ 275868 h 298381"/>
                    <a:gd name="connsiteX8" fmla="*/ 0 w 172795"/>
                    <a:gd name="connsiteY8" fmla="*/ 261805 h 298381"/>
                    <a:gd name="connsiteX9" fmla="*/ 25192 w 172795"/>
                    <a:gd name="connsiteY9" fmla="*/ 228032 h 298381"/>
                    <a:gd name="connsiteX10" fmla="*/ 138839 w 172795"/>
                    <a:gd name="connsiteY10" fmla="*/ 263956 h 298381"/>
                    <a:gd name="connsiteX0" fmla="*/ 47399 w 172795"/>
                    <a:gd name="connsiteY0" fmla="*/ 172516 h 298381"/>
                    <a:gd name="connsiteX1" fmla="*/ 49818 w 172795"/>
                    <a:gd name="connsiteY1" fmla="*/ 61503 h 298381"/>
                    <a:gd name="connsiteX2" fmla="*/ 37538 w 172795"/>
                    <a:gd name="connsiteY2" fmla="*/ 36577 h 298381"/>
                    <a:gd name="connsiteX3" fmla="*/ 43550 w 172795"/>
                    <a:gd name="connsiteY3" fmla="*/ 28516 h 298381"/>
                    <a:gd name="connsiteX4" fmla="*/ 116667 w 172795"/>
                    <a:gd name="connsiteY4" fmla="*/ 1856 h 298381"/>
                    <a:gd name="connsiteX5" fmla="*/ 164239 w 172795"/>
                    <a:gd name="connsiteY5" fmla="*/ 172516 h 298381"/>
                    <a:gd name="connsiteX6" fmla="*/ 37710 w 172795"/>
                    <a:gd name="connsiteY6" fmla="*/ 296525 h 298381"/>
                    <a:gd name="connsiteX7" fmla="*/ 6929 w 172795"/>
                    <a:gd name="connsiteY7" fmla="*/ 275868 h 298381"/>
                    <a:gd name="connsiteX8" fmla="*/ 0 w 172795"/>
                    <a:gd name="connsiteY8" fmla="*/ 261805 h 298381"/>
                    <a:gd name="connsiteX9" fmla="*/ 25192 w 172795"/>
                    <a:gd name="connsiteY9" fmla="*/ 228032 h 298381"/>
                    <a:gd name="connsiteX0" fmla="*/ 49818 w 172795"/>
                    <a:gd name="connsiteY0" fmla="*/ 61503 h 298381"/>
                    <a:gd name="connsiteX1" fmla="*/ 37538 w 172795"/>
                    <a:gd name="connsiteY1" fmla="*/ 36577 h 298381"/>
                    <a:gd name="connsiteX2" fmla="*/ 43550 w 172795"/>
                    <a:gd name="connsiteY2" fmla="*/ 28516 h 298381"/>
                    <a:gd name="connsiteX3" fmla="*/ 116667 w 172795"/>
                    <a:gd name="connsiteY3" fmla="*/ 1856 h 298381"/>
                    <a:gd name="connsiteX4" fmla="*/ 164239 w 172795"/>
                    <a:gd name="connsiteY4" fmla="*/ 172516 h 298381"/>
                    <a:gd name="connsiteX5" fmla="*/ 37710 w 172795"/>
                    <a:gd name="connsiteY5" fmla="*/ 296525 h 298381"/>
                    <a:gd name="connsiteX6" fmla="*/ 6929 w 172795"/>
                    <a:gd name="connsiteY6" fmla="*/ 275868 h 298381"/>
                    <a:gd name="connsiteX7" fmla="*/ 0 w 172795"/>
                    <a:gd name="connsiteY7" fmla="*/ 261805 h 298381"/>
                    <a:gd name="connsiteX8" fmla="*/ 25192 w 172795"/>
                    <a:gd name="connsiteY8" fmla="*/ 228032 h 298381"/>
                    <a:gd name="connsiteX0" fmla="*/ 37538 w 172795"/>
                    <a:gd name="connsiteY0" fmla="*/ 36577 h 298381"/>
                    <a:gd name="connsiteX1" fmla="*/ 43550 w 172795"/>
                    <a:gd name="connsiteY1" fmla="*/ 28516 h 298381"/>
                    <a:gd name="connsiteX2" fmla="*/ 116667 w 172795"/>
                    <a:gd name="connsiteY2" fmla="*/ 1856 h 298381"/>
                    <a:gd name="connsiteX3" fmla="*/ 164239 w 172795"/>
                    <a:gd name="connsiteY3" fmla="*/ 172516 h 298381"/>
                    <a:gd name="connsiteX4" fmla="*/ 37710 w 172795"/>
                    <a:gd name="connsiteY4" fmla="*/ 296525 h 298381"/>
                    <a:gd name="connsiteX5" fmla="*/ 6929 w 172795"/>
                    <a:gd name="connsiteY5" fmla="*/ 275868 h 298381"/>
                    <a:gd name="connsiteX6" fmla="*/ 0 w 172795"/>
                    <a:gd name="connsiteY6" fmla="*/ 261805 h 298381"/>
                    <a:gd name="connsiteX7" fmla="*/ 25192 w 172795"/>
                    <a:gd name="connsiteY7" fmla="*/ 228032 h 298381"/>
                    <a:gd name="connsiteX0" fmla="*/ 37538 w 172795"/>
                    <a:gd name="connsiteY0" fmla="*/ 36577 h 298381"/>
                    <a:gd name="connsiteX1" fmla="*/ 43550 w 172795"/>
                    <a:gd name="connsiteY1" fmla="*/ 28516 h 298381"/>
                    <a:gd name="connsiteX2" fmla="*/ 116667 w 172795"/>
                    <a:gd name="connsiteY2" fmla="*/ 1856 h 298381"/>
                    <a:gd name="connsiteX3" fmla="*/ 164239 w 172795"/>
                    <a:gd name="connsiteY3" fmla="*/ 172516 h 298381"/>
                    <a:gd name="connsiteX4" fmla="*/ 37710 w 172795"/>
                    <a:gd name="connsiteY4" fmla="*/ 296525 h 298381"/>
                    <a:gd name="connsiteX5" fmla="*/ 6929 w 172795"/>
                    <a:gd name="connsiteY5" fmla="*/ 275868 h 298381"/>
                    <a:gd name="connsiteX6" fmla="*/ 0 w 172795"/>
                    <a:gd name="connsiteY6" fmla="*/ 261805 h 2983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72795" h="298381">
                      <a:moveTo>
                        <a:pt x="37538" y="36577"/>
                      </a:moveTo>
                      <a:lnTo>
                        <a:pt x="43550" y="28516"/>
                      </a:lnTo>
                      <a:cubicBezTo>
                        <a:pt x="66447" y="6075"/>
                        <a:pt x="92629" y="-4585"/>
                        <a:pt x="116667" y="1856"/>
                      </a:cubicBezTo>
                      <a:cubicBezTo>
                        <a:pt x="164743" y="14738"/>
                        <a:pt x="186042" y="91145"/>
                        <a:pt x="164239" y="172516"/>
                      </a:cubicBezTo>
                      <a:cubicBezTo>
                        <a:pt x="142436" y="253886"/>
                        <a:pt x="85786" y="309407"/>
                        <a:pt x="37710" y="296525"/>
                      </a:cubicBezTo>
                      <a:cubicBezTo>
                        <a:pt x="25691" y="293305"/>
                        <a:pt x="15346" y="286114"/>
                        <a:pt x="6929" y="275868"/>
                      </a:cubicBezTo>
                      <a:lnTo>
                        <a:pt x="0" y="261805"/>
                      </a:lnTo>
                    </a:path>
                  </a:pathLst>
                </a:cu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</p:grpSp>
          <p:sp>
            <p:nvSpPr>
              <p:cNvPr id="1015" name="片側の 2 つの角を丸めた四角形 544"/>
              <p:cNvSpPr/>
              <p:nvPr/>
            </p:nvSpPr>
            <p:spPr>
              <a:xfrm rot="7200000" flipH="1">
                <a:off x="7236209" y="3728045"/>
                <a:ext cx="230509" cy="549004"/>
              </a:xfrm>
              <a:custGeom>
                <a:avLst/>
                <a:gdLst>
                  <a:gd name="connsiteX0" fmla="*/ 114728 w 229456"/>
                  <a:gd name="connsiteY0" fmla="*/ 0 h 549004"/>
                  <a:gd name="connsiteX1" fmla="*/ 114728 w 229456"/>
                  <a:gd name="connsiteY1" fmla="*/ 0 h 549004"/>
                  <a:gd name="connsiteX2" fmla="*/ 229456 w 229456"/>
                  <a:gd name="connsiteY2" fmla="*/ 114728 h 549004"/>
                  <a:gd name="connsiteX3" fmla="*/ 229456 w 229456"/>
                  <a:gd name="connsiteY3" fmla="*/ 549004 h 549004"/>
                  <a:gd name="connsiteX4" fmla="*/ 229456 w 229456"/>
                  <a:gd name="connsiteY4" fmla="*/ 549004 h 549004"/>
                  <a:gd name="connsiteX5" fmla="*/ 0 w 229456"/>
                  <a:gd name="connsiteY5" fmla="*/ 549004 h 549004"/>
                  <a:gd name="connsiteX6" fmla="*/ 0 w 229456"/>
                  <a:gd name="connsiteY6" fmla="*/ 549004 h 549004"/>
                  <a:gd name="connsiteX7" fmla="*/ 0 w 229456"/>
                  <a:gd name="connsiteY7" fmla="*/ 114728 h 549004"/>
                  <a:gd name="connsiteX8" fmla="*/ 114728 w 229456"/>
                  <a:gd name="connsiteY8" fmla="*/ 0 h 549004"/>
                  <a:gd name="connsiteX0" fmla="*/ 115781 w 230509"/>
                  <a:gd name="connsiteY0" fmla="*/ 0 h 549004"/>
                  <a:gd name="connsiteX1" fmla="*/ 115781 w 230509"/>
                  <a:gd name="connsiteY1" fmla="*/ 0 h 549004"/>
                  <a:gd name="connsiteX2" fmla="*/ 230509 w 230509"/>
                  <a:gd name="connsiteY2" fmla="*/ 114728 h 549004"/>
                  <a:gd name="connsiteX3" fmla="*/ 230509 w 230509"/>
                  <a:gd name="connsiteY3" fmla="*/ 549004 h 549004"/>
                  <a:gd name="connsiteX4" fmla="*/ 230509 w 230509"/>
                  <a:gd name="connsiteY4" fmla="*/ 549004 h 549004"/>
                  <a:gd name="connsiteX5" fmla="*/ 1053 w 230509"/>
                  <a:gd name="connsiteY5" fmla="*/ 549004 h 549004"/>
                  <a:gd name="connsiteX6" fmla="*/ 1053 w 230509"/>
                  <a:gd name="connsiteY6" fmla="*/ 549004 h 549004"/>
                  <a:gd name="connsiteX7" fmla="*/ 0 w 230509"/>
                  <a:gd name="connsiteY7" fmla="*/ 344872 h 549004"/>
                  <a:gd name="connsiteX8" fmla="*/ 1053 w 230509"/>
                  <a:gd name="connsiteY8" fmla="*/ 114728 h 549004"/>
                  <a:gd name="connsiteX9" fmla="*/ 115781 w 230509"/>
                  <a:gd name="connsiteY9" fmla="*/ 0 h 549004"/>
                  <a:gd name="connsiteX0" fmla="*/ 1053 w 230509"/>
                  <a:gd name="connsiteY0" fmla="*/ 549004 h 640444"/>
                  <a:gd name="connsiteX1" fmla="*/ 0 w 230509"/>
                  <a:gd name="connsiteY1" fmla="*/ 344872 h 640444"/>
                  <a:gd name="connsiteX2" fmla="*/ 1053 w 230509"/>
                  <a:gd name="connsiteY2" fmla="*/ 114728 h 640444"/>
                  <a:gd name="connsiteX3" fmla="*/ 115781 w 230509"/>
                  <a:gd name="connsiteY3" fmla="*/ 0 h 640444"/>
                  <a:gd name="connsiteX4" fmla="*/ 115781 w 230509"/>
                  <a:gd name="connsiteY4" fmla="*/ 0 h 640444"/>
                  <a:gd name="connsiteX5" fmla="*/ 230509 w 230509"/>
                  <a:gd name="connsiteY5" fmla="*/ 114728 h 640444"/>
                  <a:gd name="connsiteX6" fmla="*/ 230509 w 230509"/>
                  <a:gd name="connsiteY6" fmla="*/ 549004 h 640444"/>
                  <a:gd name="connsiteX7" fmla="*/ 230509 w 230509"/>
                  <a:gd name="connsiteY7" fmla="*/ 549004 h 640444"/>
                  <a:gd name="connsiteX8" fmla="*/ 1053 w 230509"/>
                  <a:gd name="connsiteY8" fmla="*/ 549004 h 640444"/>
                  <a:gd name="connsiteX9" fmla="*/ 92493 w 230509"/>
                  <a:gd name="connsiteY9" fmla="*/ 640444 h 640444"/>
                  <a:gd name="connsiteX0" fmla="*/ 1053 w 230509"/>
                  <a:gd name="connsiteY0" fmla="*/ 549004 h 549004"/>
                  <a:gd name="connsiteX1" fmla="*/ 0 w 230509"/>
                  <a:gd name="connsiteY1" fmla="*/ 344872 h 549004"/>
                  <a:gd name="connsiteX2" fmla="*/ 1053 w 230509"/>
                  <a:gd name="connsiteY2" fmla="*/ 114728 h 549004"/>
                  <a:gd name="connsiteX3" fmla="*/ 115781 w 230509"/>
                  <a:gd name="connsiteY3" fmla="*/ 0 h 549004"/>
                  <a:gd name="connsiteX4" fmla="*/ 115781 w 230509"/>
                  <a:gd name="connsiteY4" fmla="*/ 0 h 549004"/>
                  <a:gd name="connsiteX5" fmla="*/ 230509 w 230509"/>
                  <a:gd name="connsiteY5" fmla="*/ 114728 h 549004"/>
                  <a:gd name="connsiteX6" fmla="*/ 230509 w 230509"/>
                  <a:gd name="connsiteY6" fmla="*/ 549004 h 549004"/>
                  <a:gd name="connsiteX7" fmla="*/ 230509 w 230509"/>
                  <a:gd name="connsiteY7" fmla="*/ 549004 h 549004"/>
                  <a:gd name="connsiteX8" fmla="*/ 1053 w 230509"/>
                  <a:gd name="connsiteY8" fmla="*/ 549004 h 549004"/>
                  <a:gd name="connsiteX0" fmla="*/ 1053 w 230509"/>
                  <a:gd name="connsiteY0" fmla="*/ 549004 h 549004"/>
                  <a:gd name="connsiteX1" fmla="*/ 0 w 230509"/>
                  <a:gd name="connsiteY1" fmla="*/ 344872 h 549004"/>
                  <a:gd name="connsiteX2" fmla="*/ 1053 w 230509"/>
                  <a:gd name="connsiteY2" fmla="*/ 114728 h 549004"/>
                  <a:gd name="connsiteX3" fmla="*/ 115781 w 230509"/>
                  <a:gd name="connsiteY3" fmla="*/ 0 h 549004"/>
                  <a:gd name="connsiteX4" fmla="*/ 115781 w 230509"/>
                  <a:gd name="connsiteY4" fmla="*/ 0 h 549004"/>
                  <a:gd name="connsiteX5" fmla="*/ 230509 w 230509"/>
                  <a:gd name="connsiteY5" fmla="*/ 114728 h 549004"/>
                  <a:gd name="connsiteX6" fmla="*/ 230509 w 230509"/>
                  <a:gd name="connsiteY6" fmla="*/ 549004 h 549004"/>
                  <a:gd name="connsiteX7" fmla="*/ 230509 w 230509"/>
                  <a:gd name="connsiteY7" fmla="*/ 549004 h 549004"/>
                  <a:gd name="connsiteX0" fmla="*/ 0 w 230509"/>
                  <a:gd name="connsiteY0" fmla="*/ 344872 h 549004"/>
                  <a:gd name="connsiteX1" fmla="*/ 1053 w 230509"/>
                  <a:gd name="connsiteY1" fmla="*/ 114728 h 549004"/>
                  <a:gd name="connsiteX2" fmla="*/ 115781 w 230509"/>
                  <a:gd name="connsiteY2" fmla="*/ 0 h 549004"/>
                  <a:gd name="connsiteX3" fmla="*/ 115781 w 230509"/>
                  <a:gd name="connsiteY3" fmla="*/ 0 h 549004"/>
                  <a:gd name="connsiteX4" fmla="*/ 230509 w 230509"/>
                  <a:gd name="connsiteY4" fmla="*/ 114728 h 549004"/>
                  <a:gd name="connsiteX5" fmla="*/ 230509 w 230509"/>
                  <a:gd name="connsiteY5" fmla="*/ 549004 h 549004"/>
                  <a:gd name="connsiteX6" fmla="*/ 230509 w 230509"/>
                  <a:gd name="connsiteY6" fmla="*/ 549004 h 5490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30509" h="549004">
                    <a:moveTo>
                      <a:pt x="0" y="344872"/>
                    </a:moveTo>
                    <a:lnTo>
                      <a:pt x="1053" y="114728"/>
                    </a:lnTo>
                    <a:cubicBezTo>
                      <a:pt x="1053" y="51365"/>
                      <a:pt x="52418" y="0"/>
                      <a:pt x="115781" y="0"/>
                    </a:cubicBezTo>
                    <a:lnTo>
                      <a:pt x="115781" y="0"/>
                    </a:lnTo>
                    <a:cubicBezTo>
                      <a:pt x="179144" y="0"/>
                      <a:pt x="230509" y="51365"/>
                      <a:pt x="230509" y="114728"/>
                    </a:cubicBezTo>
                    <a:lnTo>
                      <a:pt x="230509" y="549004"/>
                    </a:lnTo>
                    <a:lnTo>
                      <a:pt x="230509" y="549004"/>
                    </a:lnTo>
                  </a:path>
                </a:pathLst>
              </a:custGeom>
              <a:pattFill prst="pct90">
                <a:fgClr>
                  <a:schemeClr val="accent5">
                    <a:lumMod val="25000"/>
                  </a:schemeClr>
                </a:fgClr>
                <a:bgClr>
                  <a:schemeClr val="bg1">
                    <a:lumMod val="50000"/>
                  </a:scheme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016" name="台形 1015"/>
              <p:cNvSpPr/>
              <p:nvPr/>
            </p:nvSpPr>
            <p:spPr>
              <a:xfrm rot="9420290" flipH="1">
                <a:off x="7173642" y="3546233"/>
                <a:ext cx="211442" cy="106629"/>
              </a:xfrm>
              <a:prstGeom prst="trapezoid">
                <a:avLst>
                  <a:gd name="adj" fmla="val 13602"/>
                </a:avLst>
              </a:prstGeom>
              <a:solidFill>
                <a:schemeClr val="accent2">
                  <a:lumMod val="20000"/>
                  <a:lumOff val="8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017" name="片側の 2 つの角を丸めた四角形 1016"/>
              <p:cNvSpPr/>
              <p:nvPr/>
            </p:nvSpPr>
            <p:spPr>
              <a:xfrm rot="9376473" flipH="1">
                <a:off x="7294404" y="3577681"/>
                <a:ext cx="229456" cy="633977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pattFill prst="pct90">
                <a:fgClr>
                  <a:schemeClr val="accent5">
                    <a:lumMod val="25000"/>
                  </a:schemeClr>
                </a:fgClr>
                <a:bgClr>
                  <a:schemeClr val="bg1">
                    <a:lumMod val="50000"/>
                  </a:scheme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</p:grpSp>
        <p:grpSp>
          <p:nvGrpSpPr>
            <p:cNvPr id="958" name="グループ化 957"/>
            <p:cNvGrpSpPr/>
            <p:nvPr/>
          </p:nvGrpSpPr>
          <p:grpSpPr>
            <a:xfrm>
              <a:off x="5950226" y="3354495"/>
              <a:ext cx="1740429" cy="1201171"/>
              <a:chOff x="5950226" y="1403775"/>
              <a:chExt cx="1740429" cy="1201171"/>
            </a:xfrm>
          </p:grpSpPr>
          <p:grpSp>
            <p:nvGrpSpPr>
              <p:cNvPr id="959" name="グループ化 958"/>
              <p:cNvGrpSpPr/>
              <p:nvPr/>
            </p:nvGrpSpPr>
            <p:grpSpPr>
              <a:xfrm>
                <a:off x="5955570" y="1403775"/>
                <a:ext cx="1710190" cy="1038441"/>
                <a:chOff x="3247060" y="2014678"/>
                <a:chExt cx="3366874" cy="2044392"/>
              </a:xfrm>
            </p:grpSpPr>
            <p:grpSp>
              <p:nvGrpSpPr>
                <p:cNvPr id="968" name="グループ化 967"/>
                <p:cNvGrpSpPr/>
                <p:nvPr/>
              </p:nvGrpSpPr>
              <p:grpSpPr>
                <a:xfrm>
                  <a:off x="3722609" y="2014678"/>
                  <a:ext cx="2361200" cy="756024"/>
                  <a:chOff x="3575646" y="1906999"/>
                  <a:chExt cx="2655125" cy="850134"/>
                </a:xfrm>
                <a:solidFill>
                  <a:schemeClr val="bg1">
                    <a:lumMod val="85000"/>
                  </a:schemeClr>
                </a:solidFill>
              </p:grpSpPr>
              <p:grpSp>
                <p:nvGrpSpPr>
                  <p:cNvPr id="972" name="グループ化 971"/>
                  <p:cNvGrpSpPr/>
                  <p:nvPr/>
                </p:nvGrpSpPr>
                <p:grpSpPr>
                  <a:xfrm>
                    <a:off x="3972067" y="1940388"/>
                    <a:ext cx="648248" cy="814645"/>
                    <a:chOff x="3117365" y="1223616"/>
                    <a:chExt cx="738068" cy="927521"/>
                  </a:xfrm>
                  <a:grpFill/>
                </p:grpSpPr>
                <p:sp>
                  <p:nvSpPr>
                    <p:cNvPr id="1009" name="フリーフォーム 1008"/>
                    <p:cNvSpPr/>
                    <p:nvPr/>
                  </p:nvSpPr>
                  <p:spPr bwMode="auto">
                    <a:xfrm>
                      <a:off x="3194021" y="1223616"/>
                      <a:ext cx="528516" cy="837614"/>
                    </a:xfrm>
                    <a:custGeom>
                      <a:avLst/>
                      <a:gdLst>
                        <a:gd name="connsiteX0" fmla="*/ 371255 w 528516"/>
                        <a:gd name="connsiteY0" fmla="*/ 1974 h 837614"/>
                        <a:gd name="connsiteX1" fmla="*/ 528516 w 528516"/>
                        <a:gd name="connsiteY1" fmla="*/ 27000 h 837614"/>
                        <a:gd name="connsiteX2" fmla="*/ 518860 w 528516"/>
                        <a:gd name="connsiteY2" fmla="*/ 69047 h 837614"/>
                        <a:gd name="connsiteX3" fmla="*/ 61428 w 528516"/>
                        <a:gd name="connsiteY3" fmla="*/ 398285 h 837614"/>
                        <a:gd name="connsiteX4" fmla="*/ 78967 w 528516"/>
                        <a:gd name="connsiteY4" fmla="*/ 792682 h 837614"/>
                        <a:gd name="connsiteX5" fmla="*/ 99554 w 528516"/>
                        <a:gd name="connsiteY5" fmla="*/ 837614 h 837614"/>
                        <a:gd name="connsiteX6" fmla="*/ 52899 w 528516"/>
                        <a:gd name="connsiteY6" fmla="*/ 837614 h 837614"/>
                        <a:gd name="connsiteX7" fmla="*/ 42409 w 528516"/>
                        <a:gd name="connsiteY7" fmla="*/ 816061 h 837614"/>
                        <a:gd name="connsiteX8" fmla="*/ 22428 w 528516"/>
                        <a:gd name="connsiteY8" fmla="*/ 379408 h 837614"/>
                        <a:gd name="connsiteX9" fmla="*/ 371255 w 528516"/>
                        <a:gd name="connsiteY9" fmla="*/ 1974 h 83761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528516" h="837614">
                          <a:moveTo>
                            <a:pt x="371255" y="1974"/>
                          </a:moveTo>
                          <a:cubicBezTo>
                            <a:pt x="422880" y="-4079"/>
                            <a:pt x="476174" y="3655"/>
                            <a:pt x="528516" y="27000"/>
                          </a:cubicBezTo>
                          <a:lnTo>
                            <a:pt x="518860" y="69047"/>
                          </a:lnTo>
                          <a:cubicBezTo>
                            <a:pt x="329434" y="-21128"/>
                            <a:pt x="125002" y="126012"/>
                            <a:pt x="61428" y="398285"/>
                          </a:cubicBezTo>
                          <a:cubicBezTo>
                            <a:pt x="30753" y="529657"/>
                            <a:pt x="37981" y="671198"/>
                            <a:pt x="78967" y="792682"/>
                          </a:cubicBezTo>
                          <a:lnTo>
                            <a:pt x="99554" y="837614"/>
                          </a:lnTo>
                          <a:lnTo>
                            <a:pt x="52899" y="837614"/>
                          </a:lnTo>
                          <a:lnTo>
                            <a:pt x="42409" y="816061"/>
                          </a:lnTo>
                          <a:cubicBezTo>
                            <a:pt x="-5443" y="682020"/>
                            <a:pt x="-13791" y="524736"/>
                            <a:pt x="22428" y="379408"/>
                          </a:cubicBezTo>
                          <a:cubicBezTo>
                            <a:pt x="76520" y="162364"/>
                            <a:pt x="216379" y="20131"/>
                            <a:pt x="371255" y="1974"/>
                          </a:cubicBezTo>
                          <a:close/>
                        </a:path>
                      </a:pathLst>
                    </a:custGeom>
                    <a:pattFill prst="wdDnDiag">
                      <a:fgClr>
                        <a:schemeClr val="accent3">
                          <a:lumMod val="95000"/>
                        </a:schemeClr>
                      </a:fgClr>
                      <a:bgClr>
                        <a:schemeClr val="bg2">
                          <a:lumMod val="60000"/>
                          <a:lumOff val="40000"/>
                        </a:schemeClr>
                      </a:bgClr>
                    </a:patt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010" name="片側の 2 つの角を丸めた四角形 1009"/>
                    <p:cNvSpPr/>
                    <p:nvPr/>
                  </p:nvSpPr>
                  <p:spPr bwMode="auto">
                    <a:xfrm>
                      <a:off x="3117365" y="2021671"/>
                      <a:ext cx="291299" cy="129466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chemeClr val="bg1">
                        <a:lumMod val="65000"/>
                      </a:schemeClr>
                    </a:solid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011" name="角丸四角形 1010"/>
                    <p:cNvSpPr/>
                    <p:nvPr/>
                  </p:nvSpPr>
                  <p:spPr bwMode="auto">
                    <a:xfrm rot="850014">
                      <a:off x="3681389" y="1231187"/>
                      <a:ext cx="174044" cy="110768"/>
                    </a:xfrm>
                    <a:prstGeom prst="roundRect">
                      <a:avLst>
                        <a:gd name="adj" fmla="val 50000"/>
                      </a:avLst>
                    </a:prstGeom>
                    <a:pattFill prst="lgConfetti">
                      <a:fgClr>
                        <a:schemeClr val="tx1">
                          <a:lumMod val="75000"/>
                          <a:lumOff val="25000"/>
                        </a:schemeClr>
                      </a:fgClr>
                      <a:bgClr>
                        <a:schemeClr val="bg2">
                          <a:lumMod val="75000"/>
                        </a:schemeClr>
                      </a:bgClr>
                    </a:patt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973" name="グループ化 972"/>
                  <p:cNvGrpSpPr/>
                  <p:nvPr/>
                </p:nvGrpSpPr>
                <p:grpSpPr>
                  <a:xfrm>
                    <a:off x="5025290" y="2495284"/>
                    <a:ext cx="225025" cy="253239"/>
                    <a:chOff x="2207695" y="2573905"/>
                    <a:chExt cx="439898" cy="495054"/>
                  </a:xfrm>
                  <a:grpFill/>
                </p:grpSpPr>
                <p:sp>
                  <p:nvSpPr>
                    <p:cNvPr id="1007" name="台形 1006"/>
                    <p:cNvSpPr/>
                    <p:nvPr/>
                  </p:nvSpPr>
                  <p:spPr bwMode="auto">
                    <a:xfrm rot="10800000">
                      <a:off x="2207695" y="2573905"/>
                      <a:ext cx="439898" cy="495054"/>
                    </a:xfrm>
                    <a:prstGeom prst="trapezoid">
                      <a:avLst>
                        <a:gd name="adj" fmla="val 18071"/>
                      </a:avLst>
                    </a:prstGeom>
                    <a:solidFill>
                      <a:schemeClr val="accent5">
                        <a:lumMod val="90000"/>
                      </a:schemeClr>
                    </a:solid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008" name="台形 1007"/>
                    <p:cNvSpPr/>
                    <p:nvPr/>
                  </p:nvSpPr>
                  <p:spPr bwMode="auto">
                    <a:xfrm rot="10800000">
                      <a:off x="2252700" y="2712718"/>
                      <a:ext cx="347625" cy="329565"/>
                    </a:xfrm>
                    <a:prstGeom prst="trapezoid">
                      <a:avLst>
                        <a:gd name="adj" fmla="val 16915"/>
                      </a:avLst>
                    </a:prstGeom>
                    <a:solidFill>
                      <a:srgbClr val="00B0F0"/>
                    </a:solid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974" name="グループ化 973"/>
                  <p:cNvGrpSpPr/>
                  <p:nvPr/>
                </p:nvGrpSpPr>
                <p:grpSpPr>
                  <a:xfrm>
                    <a:off x="5623902" y="2061229"/>
                    <a:ext cx="606869" cy="692693"/>
                    <a:chOff x="5623902" y="1911299"/>
                    <a:chExt cx="738224" cy="842624"/>
                  </a:xfrm>
                  <a:grpFill/>
                </p:grpSpPr>
                <p:sp>
                  <p:nvSpPr>
                    <p:cNvPr id="1003" name="フリーフォーム 1002"/>
                    <p:cNvSpPr/>
                    <p:nvPr/>
                  </p:nvSpPr>
                  <p:spPr bwMode="auto">
                    <a:xfrm flipH="1">
                      <a:off x="5763090" y="1940823"/>
                      <a:ext cx="410563" cy="716282"/>
                    </a:xfrm>
                    <a:custGeom>
                      <a:avLst/>
                      <a:gdLst>
                        <a:gd name="connsiteX0" fmla="*/ 410563 w 410563"/>
                        <a:gd name="connsiteY0" fmla="*/ 52 h 716282"/>
                        <a:gd name="connsiteX1" fmla="*/ 409922 w 410563"/>
                        <a:gd name="connsiteY1" fmla="*/ 65596 h 716282"/>
                        <a:gd name="connsiteX2" fmla="*/ 86231 w 410563"/>
                        <a:gd name="connsiteY2" fmla="*/ 392969 h 716282"/>
                        <a:gd name="connsiteX3" fmla="*/ 74810 w 410563"/>
                        <a:gd name="connsiteY3" fmla="*/ 680232 h 716282"/>
                        <a:gd name="connsiteX4" fmla="*/ 83276 w 410563"/>
                        <a:gd name="connsiteY4" fmla="*/ 716282 h 716282"/>
                        <a:gd name="connsiteX5" fmla="*/ 15973 w 410563"/>
                        <a:gd name="connsiteY5" fmla="*/ 716282 h 716282"/>
                        <a:gd name="connsiteX6" fmla="*/ 12097 w 410563"/>
                        <a:gd name="connsiteY6" fmla="*/ 701389 h 716282"/>
                        <a:gd name="connsiteX7" fmla="*/ 27173 w 410563"/>
                        <a:gd name="connsiteY7" fmla="*/ 361201 h 716282"/>
                        <a:gd name="connsiteX8" fmla="*/ 410563 w 410563"/>
                        <a:gd name="connsiteY8" fmla="*/ 52 h 71628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410563" h="716282">
                          <a:moveTo>
                            <a:pt x="410563" y="52"/>
                          </a:moveTo>
                          <a:cubicBezTo>
                            <a:pt x="410349" y="21900"/>
                            <a:pt x="410136" y="43748"/>
                            <a:pt x="409922" y="65596"/>
                          </a:cubicBezTo>
                          <a:cubicBezTo>
                            <a:pt x="265649" y="62550"/>
                            <a:pt x="135827" y="193849"/>
                            <a:pt x="86231" y="392969"/>
                          </a:cubicBezTo>
                          <a:cubicBezTo>
                            <a:pt x="63143" y="485664"/>
                            <a:pt x="59449" y="585598"/>
                            <a:pt x="74810" y="680232"/>
                          </a:cubicBezTo>
                          <a:lnTo>
                            <a:pt x="83276" y="716282"/>
                          </a:lnTo>
                          <a:lnTo>
                            <a:pt x="15973" y="716282"/>
                          </a:lnTo>
                          <a:lnTo>
                            <a:pt x="12097" y="701389"/>
                          </a:lnTo>
                          <a:cubicBezTo>
                            <a:pt x="-7990" y="589438"/>
                            <a:pt x="-3126" y="470590"/>
                            <a:pt x="27173" y="361201"/>
                          </a:cubicBezTo>
                          <a:cubicBezTo>
                            <a:pt x="88187" y="140917"/>
                            <a:pt x="241142" y="-3165"/>
                            <a:pt x="410563" y="52"/>
                          </a:cubicBezTo>
                          <a:close/>
                        </a:path>
                      </a:pathLst>
                    </a:custGeom>
                    <a:pattFill prst="wdUpDiag">
                      <a:fgClr>
                        <a:schemeClr val="accent3">
                          <a:lumMod val="95000"/>
                        </a:schemeClr>
                      </a:fgClr>
                      <a:bgClr>
                        <a:schemeClr val="accent3">
                          <a:lumMod val="65000"/>
                        </a:schemeClr>
                      </a:bgClr>
                    </a:patt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004" name="片側の 2 つの角を丸めた四角形 1003"/>
                    <p:cNvSpPr/>
                    <p:nvPr/>
                  </p:nvSpPr>
                  <p:spPr bwMode="auto">
                    <a:xfrm>
                      <a:off x="5949471" y="2651761"/>
                      <a:ext cx="363370" cy="82406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grpFill/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005" name="片側の 2 つの角を丸めた四角形 1004"/>
                    <p:cNvSpPr/>
                    <p:nvPr/>
                  </p:nvSpPr>
                  <p:spPr bwMode="auto">
                    <a:xfrm>
                      <a:off x="5900186" y="2708204"/>
                      <a:ext cx="461940" cy="45719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grpFill/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006" name="角丸四角形 1005"/>
                    <p:cNvSpPr/>
                    <p:nvPr/>
                  </p:nvSpPr>
                  <p:spPr bwMode="auto">
                    <a:xfrm>
                      <a:off x="5623902" y="1911299"/>
                      <a:ext cx="192086" cy="131294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chemeClr val="tx1">
                        <a:lumMod val="95000"/>
                        <a:lumOff val="5000"/>
                      </a:schemeClr>
                    </a:solid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975" name="グループ化 974"/>
                  <p:cNvGrpSpPr/>
                  <p:nvPr/>
                </p:nvGrpSpPr>
                <p:grpSpPr>
                  <a:xfrm>
                    <a:off x="3661331" y="1940399"/>
                    <a:ext cx="796614" cy="813524"/>
                    <a:chOff x="2811595" y="1173737"/>
                    <a:chExt cx="864855" cy="883214"/>
                  </a:xfrm>
                  <a:grpFill/>
                </p:grpSpPr>
                <p:sp>
                  <p:nvSpPr>
                    <p:cNvPr id="997" name="フリーフォーム 996"/>
                    <p:cNvSpPr/>
                    <p:nvPr/>
                  </p:nvSpPr>
                  <p:spPr bwMode="auto">
                    <a:xfrm>
                      <a:off x="2979969" y="1223601"/>
                      <a:ext cx="541923" cy="765239"/>
                    </a:xfrm>
                    <a:custGeom>
                      <a:avLst/>
                      <a:gdLst>
                        <a:gd name="connsiteX0" fmla="*/ 382784 w 541923"/>
                        <a:gd name="connsiteY0" fmla="*/ 861 h 765239"/>
                        <a:gd name="connsiteX1" fmla="*/ 541923 w 541923"/>
                        <a:gd name="connsiteY1" fmla="*/ 33357 h 765239"/>
                        <a:gd name="connsiteX2" fmla="*/ 525393 w 541923"/>
                        <a:gd name="connsiteY2" fmla="*/ 97515 h 765239"/>
                        <a:gd name="connsiteX3" fmla="*/ 83205 w 541923"/>
                        <a:gd name="connsiteY3" fmla="*/ 403559 h 765239"/>
                        <a:gd name="connsiteX4" fmla="*/ 71021 w 541923"/>
                        <a:gd name="connsiteY4" fmla="*/ 657870 h 765239"/>
                        <a:gd name="connsiteX5" fmla="*/ 94900 w 541923"/>
                        <a:gd name="connsiteY5" fmla="*/ 765239 h 765239"/>
                        <a:gd name="connsiteX6" fmla="*/ 29932 w 541923"/>
                        <a:gd name="connsiteY6" fmla="*/ 765239 h 765239"/>
                        <a:gd name="connsiteX7" fmla="*/ 7501 w 541923"/>
                        <a:gd name="connsiteY7" fmla="*/ 672692 h 765239"/>
                        <a:gd name="connsiteX8" fmla="*/ 23839 w 541923"/>
                        <a:gd name="connsiteY8" fmla="*/ 373852 h 765239"/>
                        <a:gd name="connsiteX9" fmla="*/ 382784 w 541923"/>
                        <a:gd name="connsiteY9" fmla="*/ 861 h 76523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541923" h="765239">
                          <a:moveTo>
                            <a:pt x="382784" y="861"/>
                          </a:moveTo>
                          <a:cubicBezTo>
                            <a:pt x="435317" y="-3202"/>
                            <a:pt x="489289" y="7022"/>
                            <a:pt x="541923" y="33357"/>
                          </a:cubicBezTo>
                          <a:lnTo>
                            <a:pt x="525393" y="97515"/>
                          </a:lnTo>
                          <a:cubicBezTo>
                            <a:pt x="345600" y="-2424"/>
                            <a:pt x="145198" y="136276"/>
                            <a:pt x="83205" y="403559"/>
                          </a:cubicBezTo>
                          <a:cubicBezTo>
                            <a:pt x="63909" y="486755"/>
                            <a:pt x="60212" y="574337"/>
                            <a:pt x="71021" y="657870"/>
                          </a:cubicBezTo>
                          <a:lnTo>
                            <a:pt x="94900" y="765239"/>
                          </a:lnTo>
                          <a:lnTo>
                            <a:pt x="29932" y="765239"/>
                          </a:lnTo>
                          <a:lnTo>
                            <a:pt x="7501" y="672692"/>
                          </a:lnTo>
                          <a:cubicBezTo>
                            <a:pt x="-6235" y="574573"/>
                            <a:pt x="-1290" y="471376"/>
                            <a:pt x="23839" y="373852"/>
                          </a:cubicBezTo>
                          <a:cubicBezTo>
                            <a:pt x="80538" y="153807"/>
                            <a:pt x="225185" y="13048"/>
                            <a:pt x="382784" y="861"/>
                          </a:cubicBezTo>
                          <a:close/>
                        </a:path>
                      </a:pathLst>
                    </a:custGeom>
                    <a:pattFill prst="sphere">
                      <a:fgClr>
                        <a:schemeClr val="accent3">
                          <a:lumMod val="95000"/>
                        </a:schemeClr>
                      </a:fgClr>
                      <a:bgClr>
                        <a:schemeClr val="bg2">
                          <a:lumMod val="60000"/>
                          <a:lumOff val="40000"/>
                        </a:schemeClr>
                      </a:bgClr>
                    </a:patt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grpSp>
                  <p:nvGrpSpPr>
                    <p:cNvPr id="998" name="グループ化 997"/>
                    <p:cNvGrpSpPr/>
                    <p:nvPr/>
                  </p:nvGrpSpPr>
                  <p:grpSpPr>
                    <a:xfrm rot="6300000">
                      <a:off x="3439365" y="1187319"/>
                      <a:ext cx="250668" cy="223503"/>
                      <a:chOff x="4793789" y="1448780"/>
                      <a:chExt cx="402091" cy="358516"/>
                    </a:xfrm>
                    <a:grpFill/>
                  </p:grpSpPr>
                  <p:sp>
                    <p:nvSpPr>
                      <p:cNvPr id="1001" name="楕円 1000"/>
                      <p:cNvSpPr/>
                      <p:nvPr/>
                    </p:nvSpPr>
                    <p:spPr bwMode="auto">
                      <a:xfrm>
                        <a:off x="4819509" y="1448780"/>
                        <a:ext cx="358516" cy="358516"/>
                      </a:xfrm>
                      <a:prstGeom prst="ellipse">
                        <a:avLst/>
                      </a:prstGeom>
                      <a:pattFill prst="lgCheck">
                        <a:fgClr>
                          <a:schemeClr val="tx1">
                            <a:lumMod val="95000"/>
                            <a:lumOff val="5000"/>
                          </a:schemeClr>
                        </a:fgClr>
                        <a:bgClr>
                          <a:schemeClr val="bg2">
                            <a:lumMod val="60000"/>
                            <a:lumOff val="40000"/>
                          </a:schemeClr>
                        </a:bgClr>
                      </a:pattFill>
                      <a:ln w="12700">
                        <a:noFill/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1002" name="楕円 1001"/>
                      <p:cNvSpPr/>
                      <p:nvPr/>
                    </p:nvSpPr>
                    <p:spPr bwMode="auto">
                      <a:xfrm>
                        <a:off x="4793789" y="1608858"/>
                        <a:ext cx="402091" cy="45719"/>
                      </a:xfrm>
                      <a:prstGeom prst="ellipse">
                        <a:avLst/>
                      </a:prstGeom>
                      <a:solidFill>
                        <a:schemeClr val="bg1">
                          <a:lumMod val="50000"/>
                        </a:schemeClr>
                      </a:solidFill>
                      <a:ln w="12700">
                        <a:noFill/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  <p:sp>
                  <p:nvSpPr>
                    <p:cNvPr id="999" name="正方形/長方形 998"/>
                    <p:cNvSpPr/>
                    <p:nvPr/>
                  </p:nvSpPr>
                  <p:spPr bwMode="auto">
                    <a:xfrm>
                      <a:off x="2882770" y="1900308"/>
                      <a:ext cx="315035" cy="142285"/>
                    </a:xfrm>
                    <a:prstGeom prst="rect">
                      <a:avLst/>
                    </a:prstGeom>
                    <a:solidFill>
                      <a:schemeClr val="bg1">
                        <a:lumMod val="50000"/>
                      </a:schemeClr>
                    </a:solid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000" name="正方形/長方形 999"/>
                    <p:cNvSpPr/>
                    <p:nvPr/>
                  </p:nvSpPr>
                  <p:spPr bwMode="auto">
                    <a:xfrm>
                      <a:off x="2811595" y="2000251"/>
                      <a:ext cx="457386" cy="56700"/>
                    </a:xfrm>
                    <a:prstGeom prst="rect">
                      <a:avLst/>
                    </a:prstGeom>
                    <a:solidFill>
                      <a:schemeClr val="bg2">
                        <a:lumMod val="50000"/>
                      </a:schemeClr>
                    </a:solid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976" name="グループ化 975"/>
                  <p:cNvGrpSpPr/>
                  <p:nvPr/>
                </p:nvGrpSpPr>
                <p:grpSpPr>
                  <a:xfrm>
                    <a:off x="3575646" y="2172370"/>
                    <a:ext cx="690046" cy="584763"/>
                    <a:chOff x="3827875" y="1940823"/>
                    <a:chExt cx="959495" cy="813101"/>
                  </a:xfrm>
                  <a:grpFill/>
                </p:grpSpPr>
                <p:sp>
                  <p:nvSpPr>
                    <p:cNvPr id="994" name="フリーフォーム 993"/>
                    <p:cNvSpPr/>
                    <p:nvPr/>
                  </p:nvSpPr>
                  <p:spPr bwMode="auto">
                    <a:xfrm>
                      <a:off x="3962890" y="1940823"/>
                      <a:ext cx="644460" cy="716430"/>
                    </a:xfrm>
                    <a:custGeom>
                      <a:avLst/>
                      <a:gdLst>
                        <a:gd name="connsiteX0" fmla="*/ 390971 w 644460"/>
                        <a:gd name="connsiteY0" fmla="*/ 374 h 716430"/>
                        <a:gd name="connsiteX1" fmla="*/ 644460 w 644460"/>
                        <a:gd name="connsiteY1" fmla="*/ 109301 h 716430"/>
                        <a:gd name="connsiteX2" fmla="*/ 597918 w 644460"/>
                        <a:gd name="connsiteY2" fmla="*/ 197815 h 716430"/>
                        <a:gd name="connsiteX3" fmla="*/ 120940 w 644460"/>
                        <a:gd name="connsiteY3" fmla="*/ 378491 h 716430"/>
                        <a:gd name="connsiteX4" fmla="*/ 98561 w 644460"/>
                        <a:gd name="connsiteY4" fmla="*/ 630202 h 716430"/>
                        <a:gd name="connsiteX5" fmla="*/ 114687 w 644460"/>
                        <a:gd name="connsiteY5" fmla="*/ 716430 h 716430"/>
                        <a:gd name="connsiteX6" fmla="*/ 19275 w 644460"/>
                        <a:gd name="connsiteY6" fmla="*/ 716430 h 716430"/>
                        <a:gd name="connsiteX7" fmla="*/ 4276 w 644460"/>
                        <a:gd name="connsiteY7" fmla="*/ 646349 h 716430"/>
                        <a:gd name="connsiteX8" fmla="*/ 38487 w 644460"/>
                        <a:gd name="connsiteY8" fmla="*/ 324478 h 716430"/>
                        <a:gd name="connsiteX9" fmla="*/ 390971 w 644460"/>
                        <a:gd name="connsiteY9" fmla="*/ 374 h 71643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644460" h="716430">
                          <a:moveTo>
                            <a:pt x="390971" y="374"/>
                          </a:moveTo>
                          <a:cubicBezTo>
                            <a:pt x="478125" y="-4048"/>
                            <a:pt x="567366" y="30576"/>
                            <a:pt x="644460" y="109301"/>
                          </a:cubicBezTo>
                          <a:lnTo>
                            <a:pt x="597918" y="197815"/>
                          </a:lnTo>
                          <a:cubicBezTo>
                            <a:pt x="438450" y="5354"/>
                            <a:pt x="201856" y="94974"/>
                            <a:pt x="120940" y="378491"/>
                          </a:cubicBezTo>
                          <a:cubicBezTo>
                            <a:pt x="97901" y="459216"/>
                            <a:pt x="90739" y="546312"/>
                            <a:pt x="98561" y="630202"/>
                          </a:cubicBezTo>
                          <a:lnTo>
                            <a:pt x="114687" y="716430"/>
                          </a:lnTo>
                          <a:lnTo>
                            <a:pt x="19275" y="716430"/>
                          </a:lnTo>
                          <a:lnTo>
                            <a:pt x="4276" y="646349"/>
                          </a:lnTo>
                          <a:cubicBezTo>
                            <a:pt x="-7005" y="538930"/>
                            <a:pt x="3910" y="426985"/>
                            <a:pt x="38487" y="324478"/>
                          </a:cubicBezTo>
                          <a:cubicBezTo>
                            <a:pt x="106253" y="123580"/>
                            <a:pt x="245713" y="7745"/>
                            <a:pt x="390971" y="374"/>
                          </a:cubicBezTo>
                          <a:close/>
                        </a:path>
                      </a:pathLst>
                    </a:custGeom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>
                          <a:lumMod val="65000"/>
                        </a:schemeClr>
                      </a:bgClr>
                    </a:patt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95" name="片側の 2 つの角を丸めた四角形 994"/>
                    <p:cNvSpPr/>
                    <p:nvPr/>
                  </p:nvSpPr>
                  <p:spPr bwMode="auto">
                    <a:xfrm>
                      <a:off x="3827875" y="2573904"/>
                      <a:ext cx="405045" cy="180020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chemeClr val="tx1">
                        <a:lumMod val="95000"/>
                        <a:lumOff val="5000"/>
                      </a:schemeClr>
                    </a:solid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96" name="角丸四角形 995"/>
                    <p:cNvSpPr/>
                    <p:nvPr/>
                  </p:nvSpPr>
                  <p:spPr bwMode="auto">
                    <a:xfrm rot="1800000">
                      <a:off x="4427330" y="1986236"/>
                      <a:ext cx="360040" cy="225025"/>
                    </a:xfrm>
                    <a:prstGeom prst="roundRect">
                      <a:avLst>
                        <a:gd name="adj" fmla="val 50000"/>
                      </a:avLst>
                    </a:prstGeom>
                    <a:pattFill prst="openDmnd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>
                          <a:lumMod val="50000"/>
                        </a:schemeClr>
                      </a:bgClr>
                    </a:patt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977" name="グループ化 976"/>
                  <p:cNvGrpSpPr/>
                  <p:nvPr/>
                </p:nvGrpSpPr>
                <p:grpSpPr>
                  <a:xfrm>
                    <a:off x="5043010" y="1906999"/>
                    <a:ext cx="741991" cy="846924"/>
                    <a:chOff x="5623902" y="1911299"/>
                    <a:chExt cx="738224" cy="842624"/>
                  </a:xfrm>
                  <a:grpFill/>
                </p:grpSpPr>
                <p:sp>
                  <p:nvSpPr>
                    <p:cNvPr id="990" name="フリーフォーム 989"/>
                    <p:cNvSpPr/>
                    <p:nvPr/>
                  </p:nvSpPr>
                  <p:spPr bwMode="auto">
                    <a:xfrm flipH="1">
                      <a:off x="5763090" y="1940823"/>
                      <a:ext cx="410563" cy="716282"/>
                    </a:xfrm>
                    <a:custGeom>
                      <a:avLst/>
                      <a:gdLst>
                        <a:gd name="connsiteX0" fmla="*/ 410563 w 410563"/>
                        <a:gd name="connsiteY0" fmla="*/ 52 h 716282"/>
                        <a:gd name="connsiteX1" fmla="*/ 409922 w 410563"/>
                        <a:gd name="connsiteY1" fmla="*/ 65596 h 716282"/>
                        <a:gd name="connsiteX2" fmla="*/ 86231 w 410563"/>
                        <a:gd name="connsiteY2" fmla="*/ 392969 h 716282"/>
                        <a:gd name="connsiteX3" fmla="*/ 74810 w 410563"/>
                        <a:gd name="connsiteY3" fmla="*/ 680232 h 716282"/>
                        <a:gd name="connsiteX4" fmla="*/ 83276 w 410563"/>
                        <a:gd name="connsiteY4" fmla="*/ 716282 h 716282"/>
                        <a:gd name="connsiteX5" fmla="*/ 15973 w 410563"/>
                        <a:gd name="connsiteY5" fmla="*/ 716282 h 716282"/>
                        <a:gd name="connsiteX6" fmla="*/ 12097 w 410563"/>
                        <a:gd name="connsiteY6" fmla="*/ 701389 h 716282"/>
                        <a:gd name="connsiteX7" fmla="*/ 27173 w 410563"/>
                        <a:gd name="connsiteY7" fmla="*/ 361201 h 716282"/>
                        <a:gd name="connsiteX8" fmla="*/ 410563 w 410563"/>
                        <a:gd name="connsiteY8" fmla="*/ 52 h 71628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410563" h="716282">
                          <a:moveTo>
                            <a:pt x="410563" y="52"/>
                          </a:moveTo>
                          <a:cubicBezTo>
                            <a:pt x="410349" y="21900"/>
                            <a:pt x="410136" y="43748"/>
                            <a:pt x="409922" y="65596"/>
                          </a:cubicBezTo>
                          <a:cubicBezTo>
                            <a:pt x="265649" y="62550"/>
                            <a:pt x="135827" y="193849"/>
                            <a:pt x="86231" y="392969"/>
                          </a:cubicBezTo>
                          <a:cubicBezTo>
                            <a:pt x="63143" y="485664"/>
                            <a:pt x="59449" y="585598"/>
                            <a:pt x="74810" y="680232"/>
                          </a:cubicBezTo>
                          <a:lnTo>
                            <a:pt x="83276" y="716282"/>
                          </a:lnTo>
                          <a:lnTo>
                            <a:pt x="15973" y="716282"/>
                          </a:lnTo>
                          <a:lnTo>
                            <a:pt x="12097" y="701389"/>
                          </a:lnTo>
                          <a:cubicBezTo>
                            <a:pt x="-7990" y="589438"/>
                            <a:pt x="-3126" y="470590"/>
                            <a:pt x="27173" y="361201"/>
                          </a:cubicBezTo>
                          <a:cubicBezTo>
                            <a:pt x="88187" y="140917"/>
                            <a:pt x="241142" y="-3165"/>
                            <a:pt x="410563" y="52"/>
                          </a:cubicBezTo>
                          <a:close/>
                        </a:path>
                      </a:pathLst>
                    </a:custGeom>
                    <a:pattFill prst="wdUpDiag">
                      <a:fgClr>
                        <a:schemeClr val="bg2">
                          <a:lumMod val="50000"/>
                        </a:schemeClr>
                      </a:fgClr>
                      <a:bgClr>
                        <a:schemeClr val="bg2">
                          <a:lumMod val="60000"/>
                          <a:lumOff val="40000"/>
                        </a:schemeClr>
                      </a:bgClr>
                    </a:patt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91" name="片側の 2 つの角を丸めた四角形 990"/>
                    <p:cNvSpPr/>
                    <p:nvPr/>
                  </p:nvSpPr>
                  <p:spPr bwMode="auto">
                    <a:xfrm>
                      <a:off x="5949471" y="2651761"/>
                      <a:ext cx="363370" cy="82406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chemeClr val="bg2">
                        <a:lumMod val="50000"/>
                      </a:schemeClr>
                    </a:solid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92" name="片側の 2 つの角を丸めた四角形 991"/>
                    <p:cNvSpPr/>
                    <p:nvPr/>
                  </p:nvSpPr>
                  <p:spPr bwMode="auto">
                    <a:xfrm>
                      <a:off x="5900186" y="2708204"/>
                      <a:ext cx="461940" cy="45719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chemeClr val="bg2">
                        <a:lumMod val="50000"/>
                      </a:schemeClr>
                    </a:solid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93" name="角丸四角形 992"/>
                    <p:cNvSpPr/>
                    <p:nvPr/>
                  </p:nvSpPr>
                  <p:spPr bwMode="auto">
                    <a:xfrm>
                      <a:off x="5623902" y="1911299"/>
                      <a:ext cx="192086" cy="131294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0070C0"/>
                    </a:solid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978" name="グループ化 977"/>
                  <p:cNvGrpSpPr/>
                  <p:nvPr/>
                </p:nvGrpSpPr>
                <p:grpSpPr>
                  <a:xfrm>
                    <a:off x="4637229" y="2172370"/>
                    <a:ext cx="334186" cy="576153"/>
                    <a:chOff x="2728691" y="1434962"/>
                    <a:chExt cx="464297" cy="800471"/>
                  </a:xfrm>
                  <a:grpFill/>
                </p:grpSpPr>
                <p:sp>
                  <p:nvSpPr>
                    <p:cNvPr id="985" name="楕円 984"/>
                    <p:cNvSpPr/>
                    <p:nvPr/>
                  </p:nvSpPr>
                  <p:spPr bwMode="auto">
                    <a:xfrm>
                      <a:off x="2848327" y="1434962"/>
                      <a:ext cx="225024" cy="236028"/>
                    </a:xfrm>
                    <a:prstGeom prst="ellipse">
                      <a:avLst/>
                    </a:prstGeom>
                    <a:pattFill prst="openDmnd">
                      <a:fgClr>
                        <a:schemeClr val="tx1">
                          <a:lumMod val="85000"/>
                          <a:lumOff val="15000"/>
                        </a:schemeClr>
                      </a:fgClr>
                      <a:bgClr>
                        <a:schemeClr val="bg2">
                          <a:lumMod val="60000"/>
                          <a:lumOff val="40000"/>
                        </a:schemeClr>
                      </a:bgClr>
                    </a:patt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86" name="角丸四角形 985"/>
                    <p:cNvSpPr/>
                    <p:nvPr/>
                  </p:nvSpPr>
                  <p:spPr bwMode="auto">
                    <a:xfrm>
                      <a:off x="2934638" y="1497774"/>
                      <a:ext cx="52402" cy="654143"/>
                    </a:xfrm>
                    <a:prstGeom prst="roundRect">
                      <a:avLst>
                        <a:gd name="adj" fmla="val 50000"/>
                      </a:avLst>
                    </a:prstGeom>
                    <a:pattFill prst="dkHorz">
                      <a:fgClr>
                        <a:schemeClr val="bg1">
                          <a:lumMod val="85000"/>
                        </a:schemeClr>
                      </a:fgClr>
                      <a:bgClr>
                        <a:schemeClr val="accent3">
                          <a:lumMod val="65000"/>
                        </a:schemeClr>
                      </a:bgClr>
                    </a:patt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grpSp>
                  <p:nvGrpSpPr>
                    <p:cNvPr id="987" name="グループ化 986"/>
                    <p:cNvGrpSpPr/>
                    <p:nvPr/>
                  </p:nvGrpSpPr>
                  <p:grpSpPr>
                    <a:xfrm>
                      <a:off x="2728691" y="2132750"/>
                      <a:ext cx="464297" cy="102683"/>
                      <a:chOff x="5900186" y="2651761"/>
                      <a:chExt cx="461940" cy="102162"/>
                    </a:xfrm>
                    <a:grpFill/>
                  </p:grpSpPr>
                  <p:sp>
                    <p:nvSpPr>
                      <p:cNvPr id="988" name="片側の 2 つの角を丸めた四角形 987"/>
                      <p:cNvSpPr/>
                      <p:nvPr/>
                    </p:nvSpPr>
                    <p:spPr bwMode="auto">
                      <a:xfrm>
                        <a:off x="5949471" y="2651761"/>
                        <a:ext cx="363370" cy="82406"/>
                      </a:xfrm>
                      <a:prstGeom prst="round2SameRect">
                        <a:avLst>
                          <a:gd name="adj1" fmla="val 50000"/>
                          <a:gd name="adj2" fmla="val 0"/>
                        </a:avLst>
                      </a:prstGeom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n w="12700">
                        <a:noFill/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989" name="片側の 2 つの角を丸めた四角形 988"/>
                      <p:cNvSpPr/>
                      <p:nvPr/>
                    </p:nvSpPr>
                    <p:spPr bwMode="auto">
                      <a:xfrm>
                        <a:off x="5900186" y="2708204"/>
                        <a:ext cx="461940" cy="45719"/>
                      </a:xfrm>
                      <a:prstGeom prst="round2SameRect">
                        <a:avLst>
                          <a:gd name="adj1" fmla="val 50000"/>
                          <a:gd name="adj2" fmla="val 0"/>
                        </a:avLst>
                      </a:prstGeom>
                      <a:solidFill>
                        <a:schemeClr val="tx1"/>
                      </a:solidFill>
                      <a:ln w="12700">
                        <a:noFill/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</p:grpSp>
              <p:grpSp>
                <p:nvGrpSpPr>
                  <p:cNvPr id="979" name="グループ化 978"/>
                  <p:cNvGrpSpPr/>
                  <p:nvPr/>
                </p:nvGrpSpPr>
                <p:grpSpPr>
                  <a:xfrm flipH="1">
                    <a:off x="5164516" y="2231623"/>
                    <a:ext cx="467268" cy="522301"/>
                    <a:chOff x="3827875" y="1940823"/>
                    <a:chExt cx="959495" cy="813101"/>
                  </a:xfrm>
                  <a:grpFill/>
                </p:grpSpPr>
                <p:sp>
                  <p:nvSpPr>
                    <p:cNvPr id="982" name="フリーフォーム 981"/>
                    <p:cNvSpPr/>
                    <p:nvPr/>
                  </p:nvSpPr>
                  <p:spPr bwMode="auto">
                    <a:xfrm>
                      <a:off x="3962890" y="1940823"/>
                      <a:ext cx="644460" cy="716430"/>
                    </a:xfrm>
                    <a:custGeom>
                      <a:avLst/>
                      <a:gdLst>
                        <a:gd name="connsiteX0" fmla="*/ 390971 w 644460"/>
                        <a:gd name="connsiteY0" fmla="*/ 374 h 716430"/>
                        <a:gd name="connsiteX1" fmla="*/ 644460 w 644460"/>
                        <a:gd name="connsiteY1" fmla="*/ 109301 h 716430"/>
                        <a:gd name="connsiteX2" fmla="*/ 597918 w 644460"/>
                        <a:gd name="connsiteY2" fmla="*/ 197815 h 716430"/>
                        <a:gd name="connsiteX3" fmla="*/ 120940 w 644460"/>
                        <a:gd name="connsiteY3" fmla="*/ 378491 h 716430"/>
                        <a:gd name="connsiteX4" fmla="*/ 98561 w 644460"/>
                        <a:gd name="connsiteY4" fmla="*/ 630202 h 716430"/>
                        <a:gd name="connsiteX5" fmla="*/ 114687 w 644460"/>
                        <a:gd name="connsiteY5" fmla="*/ 716430 h 716430"/>
                        <a:gd name="connsiteX6" fmla="*/ 19275 w 644460"/>
                        <a:gd name="connsiteY6" fmla="*/ 716430 h 716430"/>
                        <a:gd name="connsiteX7" fmla="*/ 4276 w 644460"/>
                        <a:gd name="connsiteY7" fmla="*/ 646349 h 716430"/>
                        <a:gd name="connsiteX8" fmla="*/ 38487 w 644460"/>
                        <a:gd name="connsiteY8" fmla="*/ 324478 h 716430"/>
                        <a:gd name="connsiteX9" fmla="*/ 390971 w 644460"/>
                        <a:gd name="connsiteY9" fmla="*/ 374 h 71643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644460" h="716430">
                          <a:moveTo>
                            <a:pt x="390971" y="374"/>
                          </a:moveTo>
                          <a:cubicBezTo>
                            <a:pt x="478125" y="-4048"/>
                            <a:pt x="567366" y="30576"/>
                            <a:pt x="644460" y="109301"/>
                          </a:cubicBezTo>
                          <a:lnTo>
                            <a:pt x="597918" y="197815"/>
                          </a:lnTo>
                          <a:cubicBezTo>
                            <a:pt x="438450" y="5354"/>
                            <a:pt x="201856" y="94974"/>
                            <a:pt x="120940" y="378491"/>
                          </a:cubicBezTo>
                          <a:cubicBezTo>
                            <a:pt x="97901" y="459216"/>
                            <a:pt x="90739" y="546312"/>
                            <a:pt x="98561" y="630202"/>
                          </a:cubicBezTo>
                          <a:lnTo>
                            <a:pt x="114687" y="716430"/>
                          </a:lnTo>
                          <a:lnTo>
                            <a:pt x="19275" y="716430"/>
                          </a:lnTo>
                          <a:lnTo>
                            <a:pt x="4276" y="646349"/>
                          </a:lnTo>
                          <a:cubicBezTo>
                            <a:pt x="-7005" y="538930"/>
                            <a:pt x="3910" y="426985"/>
                            <a:pt x="38487" y="324478"/>
                          </a:cubicBezTo>
                          <a:cubicBezTo>
                            <a:pt x="106253" y="123580"/>
                            <a:pt x="245713" y="7745"/>
                            <a:pt x="390971" y="3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83" name="片側の 2 つの角を丸めた四角形 982"/>
                    <p:cNvSpPr/>
                    <p:nvPr/>
                  </p:nvSpPr>
                  <p:spPr bwMode="auto">
                    <a:xfrm>
                      <a:off x="3827875" y="2573904"/>
                      <a:ext cx="405045" cy="180020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chemeClr val="bg2">
                        <a:lumMod val="75000"/>
                      </a:schemeClr>
                    </a:solid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84" name="角丸四角形 983"/>
                    <p:cNvSpPr/>
                    <p:nvPr/>
                  </p:nvSpPr>
                  <p:spPr bwMode="auto">
                    <a:xfrm rot="1800000">
                      <a:off x="4427330" y="1986236"/>
                      <a:ext cx="360040" cy="225025"/>
                    </a:xfrm>
                    <a:prstGeom prst="roundRect">
                      <a:avLst>
                        <a:gd name="adj" fmla="val 50000"/>
                      </a:avLst>
                    </a:prstGeom>
                    <a:pattFill prst="lgConfetti">
                      <a:fgClr>
                        <a:schemeClr val="tx1">
                          <a:lumMod val="95000"/>
                          <a:lumOff val="5000"/>
                        </a:schemeClr>
                      </a:fgClr>
                      <a:bgClr>
                        <a:schemeClr val="bg1">
                          <a:lumMod val="50000"/>
                        </a:schemeClr>
                      </a:bgClr>
                    </a:patt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980" name="角丸四角形 979"/>
                  <p:cNvSpPr/>
                  <p:nvPr/>
                </p:nvSpPr>
                <p:spPr bwMode="auto">
                  <a:xfrm>
                    <a:off x="4100416" y="2692296"/>
                    <a:ext cx="185755" cy="64122"/>
                  </a:xfrm>
                  <a:prstGeom prst="roundRect">
                    <a:avLst/>
                  </a:prstGeom>
                  <a:solidFill>
                    <a:srgbClr val="00B0F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81" name="角丸四角形 980"/>
                  <p:cNvSpPr/>
                  <p:nvPr/>
                </p:nvSpPr>
                <p:spPr bwMode="auto">
                  <a:xfrm>
                    <a:off x="4344256" y="2692296"/>
                    <a:ext cx="185755" cy="64122"/>
                  </a:xfrm>
                  <a:prstGeom prst="roundRect">
                    <a:avLst/>
                  </a:prstGeom>
                  <a:solidFill>
                    <a:schemeClr val="bg1">
                      <a:lumMod val="65000"/>
                    </a:schemeClr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969" name="正方形/長方形 72"/>
                <p:cNvSpPr/>
                <p:nvPr/>
              </p:nvSpPr>
              <p:spPr bwMode="auto">
                <a:xfrm>
                  <a:off x="3368755" y="2843935"/>
                  <a:ext cx="3123486" cy="1215135"/>
                </a:xfrm>
                <a:custGeom>
                  <a:avLst/>
                  <a:gdLst>
                    <a:gd name="connsiteX0" fmla="*/ 0 w 3123486"/>
                    <a:gd name="connsiteY0" fmla="*/ 0 h 1215135"/>
                    <a:gd name="connsiteX1" fmla="*/ 3123486 w 3123486"/>
                    <a:gd name="connsiteY1" fmla="*/ 0 h 1215135"/>
                    <a:gd name="connsiteX2" fmla="*/ 3123486 w 3123486"/>
                    <a:gd name="connsiteY2" fmla="*/ 1215135 h 1215135"/>
                    <a:gd name="connsiteX3" fmla="*/ 0 w 3123486"/>
                    <a:gd name="connsiteY3" fmla="*/ 1215135 h 1215135"/>
                    <a:gd name="connsiteX4" fmla="*/ 0 w 3123486"/>
                    <a:gd name="connsiteY4" fmla="*/ 0 h 1215135"/>
                    <a:gd name="connsiteX0" fmla="*/ 0 w 3123486"/>
                    <a:gd name="connsiteY0" fmla="*/ 0 h 1215135"/>
                    <a:gd name="connsiteX1" fmla="*/ 3123486 w 3123486"/>
                    <a:gd name="connsiteY1" fmla="*/ 0 h 1215135"/>
                    <a:gd name="connsiteX2" fmla="*/ 3123486 w 3123486"/>
                    <a:gd name="connsiteY2" fmla="*/ 1215135 h 1215135"/>
                    <a:gd name="connsiteX3" fmla="*/ 1629965 w 3123486"/>
                    <a:gd name="connsiteY3" fmla="*/ 1209905 h 1215135"/>
                    <a:gd name="connsiteX4" fmla="*/ 0 w 3123486"/>
                    <a:gd name="connsiteY4" fmla="*/ 1215135 h 1215135"/>
                    <a:gd name="connsiteX5" fmla="*/ 0 w 3123486"/>
                    <a:gd name="connsiteY5" fmla="*/ 0 h 1215135"/>
                    <a:gd name="connsiteX0" fmla="*/ 1629965 w 3123486"/>
                    <a:gd name="connsiteY0" fmla="*/ 1209905 h 1301345"/>
                    <a:gd name="connsiteX1" fmla="*/ 0 w 3123486"/>
                    <a:gd name="connsiteY1" fmla="*/ 1215135 h 1301345"/>
                    <a:gd name="connsiteX2" fmla="*/ 0 w 3123486"/>
                    <a:gd name="connsiteY2" fmla="*/ 0 h 1301345"/>
                    <a:gd name="connsiteX3" fmla="*/ 3123486 w 3123486"/>
                    <a:gd name="connsiteY3" fmla="*/ 0 h 1301345"/>
                    <a:gd name="connsiteX4" fmla="*/ 3123486 w 3123486"/>
                    <a:gd name="connsiteY4" fmla="*/ 1215135 h 1301345"/>
                    <a:gd name="connsiteX5" fmla="*/ 1721405 w 3123486"/>
                    <a:gd name="connsiteY5" fmla="*/ 1301345 h 1301345"/>
                    <a:gd name="connsiteX0" fmla="*/ 1629965 w 3123486"/>
                    <a:gd name="connsiteY0" fmla="*/ 1209905 h 1215135"/>
                    <a:gd name="connsiteX1" fmla="*/ 0 w 3123486"/>
                    <a:gd name="connsiteY1" fmla="*/ 1215135 h 1215135"/>
                    <a:gd name="connsiteX2" fmla="*/ 0 w 3123486"/>
                    <a:gd name="connsiteY2" fmla="*/ 0 h 1215135"/>
                    <a:gd name="connsiteX3" fmla="*/ 3123486 w 3123486"/>
                    <a:gd name="connsiteY3" fmla="*/ 0 h 1215135"/>
                    <a:gd name="connsiteX4" fmla="*/ 3123486 w 3123486"/>
                    <a:gd name="connsiteY4" fmla="*/ 1215135 h 1215135"/>
                    <a:gd name="connsiteX0" fmla="*/ 0 w 3123486"/>
                    <a:gd name="connsiteY0" fmla="*/ 1215135 h 1215135"/>
                    <a:gd name="connsiteX1" fmla="*/ 0 w 3123486"/>
                    <a:gd name="connsiteY1" fmla="*/ 0 h 1215135"/>
                    <a:gd name="connsiteX2" fmla="*/ 3123486 w 3123486"/>
                    <a:gd name="connsiteY2" fmla="*/ 0 h 1215135"/>
                    <a:gd name="connsiteX3" fmla="*/ 3123486 w 3123486"/>
                    <a:gd name="connsiteY3" fmla="*/ 1215135 h 12151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123486" h="1215135">
                      <a:moveTo>
                        <a:pt x="0" y="1215135"/>
                      </a:moveTo>
                      <a:lnTo>
                        <a:pt x="0" y="0"/>
                      </a:lnTo>
                      <a:lnTo>
                        <a:pt x="3123486" y="0"/>
                      </a:lnTo>
                      <a:lnTo>
                        <a:pt x="3123486" y="1215135"/>
                      </a:lnTo>
                    </a:path>
                  </a:pathLst>
                </a:custGeom>
                <a:pattFill prst="dkVert">
                  <a:fgClr>
                    <a:srgbClr val="FFCC00"/>
                  </a:fgClr>
                  <a:bgClr>
                    <a:srgbClr val="CC9900"/>
                  </a:bgClr>
                </a:patt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70" name="正方形/長方形 969"/>
                <p:cNvSpPr/>
                <p:nvPr/>
              </p:nvSpPr>
              <p:spPr bwMode="auto">
                <a:xfrm>
                  <a:off x="3368755" y="2821545"/>
                  <a:ext cx="3123486" cy="164065"/>
                </a:xfrm>
                <a:prstGeom prst="rect">
                  <a:avLst/>
                </a:prstGeom>
                <a:solidFill>
                  <a:schemeClr val="tx1">
                    <a:alpha val="50000"/>
                  </a:schemeClr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71" name="正方形/長方形 970"/>
                <p:cNvSpPr/>
                <p:nvPr/>
              </p:nvSpPr>
              <p:spPr bwMode="auto">
                <a:xfrm>
                  <a:off x="3247060" y="2753924"/>
                  <a:ext cx="3366874" cy="135015"/>
                </a:xfrm>
                <a:prstGeom prst="rect">
                  <a:avLst/>
                </a:prstGeom>
                <a:pattFill prst="dkVert">
                  <a:fgClr>
                    <a:srgbClr val="FFCC00"/>
                  </a:fgClr>
                  <a:bgClr>
                    <a:srgbClr val="CC9900"/>
                  </a:bgClr>
                </a:patt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960" name="グループ化 959"/>
              <p:cNvGrpSpPr/>
              <p:nvPr/>
            </p:nvGrpSpPr>
            <p:grpSpPr>
              <a:xfrm>
                <a:off x="5950226" y="1804501"/>
                <a:ext cx="1740429" cy="800445"/>
                <a:chOff x="6362969" y="3364528"/>
                <a:chExt cx="1740429" cy="800445"/>
              </a:xfrm>
            </p:grpSpPr>
            <p:sp>
              <p:nvSpPr>
                <p:cNvPr id="961" name="フリーフォーム 960"/>
                <p:cNvSpPr/>
                <p:nvPr/>
              </p:nvSpPr>
              <p:spPr bwMode="auto">
                <a:xfrm>
                  <a:off x="7035478" y="336452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rgbClr val="6699FF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62" name="フリーフォーム 961"/>
                <p:cNvSpPr/>
                <p:nvPr/>
              </p:nvSpPr>
              <p:spPr bwMode="auto">
                <a:xfrm>
                  <a:off x="7500298" y="336452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rgbClr val="6699FF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63" name="フリーフォーム 962"/>
                <p:cNvSpPr/>
                <p:nvPr/>
              </p:nvSpPr>
              <p:spPr bwMode="auto">
                <a:xfrm>
                  <a:off x="7267888" y="343310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chemeClr val="accent1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64" name="フリーフォーム 963"/>
                <p:cNvSpPr/>
                <p:nvPr/>
              </p:nvSpPr>
              <p:spPr bwMode="auto">
                <a:xfrm>
                  <a:off x="7713658" y="343310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chemeClr val="accent1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65" name="フリーフォーム 964"/>
                <p:cNvSpPr/>
                <p:nvPr/>
              </p:nvSpPr>
              <p:spPr bwMode="auto">
                <a:xfrm>
                  <a:off x="6587759" y="336452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rgbClr val="6699FF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66" name="フリーフォーム 965"/>
                <p:cNvSpPr/>
                <p:nvPr/>
              </p:nvSpPr>
              <p:spPr bwMode="auto">
                <a:xfrm>
                  <a:off x="6362969" y="345596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chemeClr val="accent1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67" name="フリーフォーム 966"/>
                <p:cNvSpPr/>
                <p:nvPr/>
              </p:nvSpPr>
              <p:spPr bwMode="auto">
                <a:xfrm>
                  <a:off x="6810688" y="345596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chemeClr val="accent1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1082" name="グループ化 1081"/>
          <p:cNvGrpSpPr/>
          <p:nvPr/>
        </p:nvGrpSpPr>
        <p:grpSpPr>
          <a:xfrm>
            <a:off x="7827851" y="2826628"/>
            <a:ext cx="1744944" cy="1729038"/>
            <a:chOff x="7827851" y="2826628"/>
            <a:chExt cx="1744944" cy="1729038"/>
          </a:xfrm>
        </p:grpSpPr>
        <p:grpSp>
          <p:nvGrpSpPr>
            <p:cNvPr id="1083" name="グループ化 1082"/>
            <p:cNvGrpSpPr/>
            <p:nvPr/>
          </p:nvGrpSpPr>
          <p:grpSpPr>
            <a:xfrm>
              <a:off x="7937410" y="2826628"/>
              <a:ext cx="1516670" cy="1125814"/>
              <a:chOff x="7937410" y="875908"/>
              <a:chExt cx="1516670" cy="1125814"/>
            </a:xfrm>
          </p:grpSpPr>
          <p:sp>
            <p:nvSpPr>
              <p:cNvPr id="1234" name="正方形/長方形 1233"/>
              <p:cNvSpPr/>
              <p:nvPr/>
            </p:nvSpPr>
            <p:spPr bwMode="auto">
              <a:xfrm>
                <a:off x="7937410" y="875908"/>
                <a:ext cx="1516669" cy="1125814"/>
              </a:xfrm>
              <a:prstGeom prst="rect">
                <a:avLst/>
              </a:prstGeom>
              <a:solidFill>
                <a:schemeClr val="bg1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235" name="グループ化 1234"/>
              <p:cNvGrpSpPr/>
              <p:nvPr/>
            </p:nvGrpSpPr>
            <p:grpSpPr>
              <a:xfrm>
                <a:off x="7937411" y="875908"/>
                <a:ext cx="1516669" cy="1125813"/>
                <a:chOff x="2247610" y="2632365"/>
                <a:chExt cx="3240343" cy="1898170"/>
              </a:xfrm>
              <a:solidFill>
                <a:srgbClr val="C00000"/>
              </a:solidFill>
            </p:grpSpPr>
            <p:sp>
              <p:nvSpPr>
                <p:cNvPr id="1236" name="正方形/長方形 1235"/>
                <p:cNvSpPr/>
                <p:nvPr/>
              </p:nvSpPr>
              <p:spPr bwMode="auto">
                <a:xfrm>
                  <a:off x="3174013" y="263236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37" name="正方形/長方形 1236"/>
                <p:cNvSpPr/>
                <p:nvPr/>
              </p:nvSpPr>
              <p:spPr bwMode="auto">
                <a:xfrm>
                  <a:off x="2247610" y="263236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38" name="正方形/長方形 1237"/>
                <p:cNvSpPr/>
                <p:nvPr/>
              </p:nvSpPr>
              <p:spPr bwMode="auto">
                <a:xfrm>
                  <a:off x="4099270" y="263236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39" name="正方形/長方形 1238"/>
                <p:cNvSpPr/>
                <p:nvPr/>
              </p:nvSpPr>
              <p:spPr bwMode="auto">
                <a:xfrm>
                  <a:off x="3636293" y="290414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40" name="正方形/長方形 1239"/>
                <p:cNvSpPr/>
                <p:nvPr/>
              </p:nvSpPr>
              <p:spPr bwMode="auto">
                <a:xfrm>
                  <a:off x="2709890" y="290414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41" name="正方形/長方形 1240"/>
                <p:cNvSpPr/>
                <p:nvPr/>
              </p:nvSpPr>
              <p:spPr bwMode="auto">
                <a:xfrm>
                  <a:off x="4561550" y="290414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42" name="正方形/長方形 1241"/>
                <p:cNvSpPr/>
                <p:nvPr/>
              </p:nvSpPr>
              <p:spPr bwMode="auto">
                <a:xfrm>
                  <a:off x="3174013" y="317592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43" name="正方形/長方形 1242"/>
                <p:cNvSpPr/>
                <p:nvPr/>
              </p:nvSpPr>
              <p:spPr bwMode="auto">
                <a:xfrm>
                  <a:off x="2247610" y="317592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44" name="正方形/長方形 1243"/>
                <p:cNvSpPr/>
                <p:nvPr/>
              </p:nvSpPr>
              <p:spPr bwMode="auto">
                <a:xfrm>
                  <a:off x="4099270" y="317592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45" name="正方形/長方形 1244"/>
                <p:cNvSpPr/>
                <p:nvPr/>
              </p:nvSpPr>
              <p:spPr bwMode="auto">
                <a:xfrm>
                  <a:off x="3636293" y="344770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46" name="正方形/長方形 1245"/>
                <p:cNvSpPr/>
                <p:nvPr/>
              </p:nvSpPr>
              <p:spPr bwMode="auto">
                <a:xfrm>
                  <a:off x="2709890" y="344770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47" name="正方形/長方形 1246"/>
                <p:cNvSpPr/>
                <p:nvPr/>
              </p:nvSpPr>
              <p:spPr bwMode="auto">
                <a:xfrm>
                  <a:off x="4561550" y="344770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48" name="正方形/長方形 1247"/>
                <p:cNvSpPr/>
                <p:nvPr/>
              </p:nvSpPr>
              <p:spPr bwMode="auto">
                <a:xfrm>
                  <a:off x="3174013" y="372456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49" name="正方形/長方形 1248"/>
                <p:cNvSpPr/>
                <p:nvPr/>
              </p:nvSpPr>
              <p:spPr bwMode="auto">
                <a:xfrm>
                  <a:off x="2247610" y="372456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50" name="正方形/長方形 1249"/>
                <p:cNvSpPr/>
                <p:nvPr/>
              </p:nvSpPr>
              <p:spPr bwMode="auto">
                <a:xfrm>
                  <a:off x="4099270" y="372456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51" name="正方形/長方形 1250"/>
                <p:cNvSpPr/>
                <p:nvPr/>
              </p:nvSpPr>
              <p:spPr bwMode="auto">
                <a:xfrm>
                  <a:off x="3636293" y="399634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52" name="正方形/長方形 1251"/>
                <p:cNvSpPr/>
                <p:nvPr/>
              </p:nvSpPr>
              <p:spPr bwMode="auto">
                <a:xfrm>
                  <a:off x="2709890" y="399634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53" name="正方形/長方形 1252"/>
                <p:cNvSpPr/>
                <p:nvPr/>
              </p:nvSpPr>
              <p:spPr bwMode="auto">
                <a:xfrm>
                  <a:off x="4561550" y="399634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54" name="正方形/長方形 1253"/>
                <p:cNvSpPr/>
                <p:nvPr/>
              </p:nvSpPr>
              <p:spPr bwMode="auto">
                <a:xfrm>
                  <a:off x="3174013" y="426050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55" name="正方形/長方形 1254"/>
                <p:cNvSpPr/>
                <p:nvPr/>
              </p:nvSpPr>
              <p:spPr bwMode="auto">
                <a:xfrm>
                  <a:off x="2247610" y="426050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56" name="正方形/長方形 1255"/>
                <p:cNvSpPr/>
                <p:nvPr/>
              </p:nvSpPr>
              <p:spPr bwMode="auto">
                <a:xfrm>
                  <a:off x="4099270" y="426050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57" name="正方形/長方形 1256"/>
                <p:cNvSpPr/>
                <p:nvPr/>
              </p:nvSpPr>
              <p:spPr bwMode="auto">
                <a:xfrm>
                  <a:off x="5023830" y="263236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58" name="正方形/長方形 1257"/>
                <p:cNvSpPr/>
                <p:nvPr/>
              </p:nvSpPr>
              <p:spPr bwMode="auto">
                <a:xfrm>
                  <a:off x="5023830" y="317592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59" name="正方形/長方形 1258"/>
                <p:cNvSpPr/>
                <p:nvPr/>
              </p:nvSpPr>
              <p:spPr bwMode="auto">
                <a:xfrm>
                  <a:off x="5023830" y="372456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60" name="正方形/長方形 1259"/>
                <p:cNvSpPr/>
                <p:nvPr/>
              </p:nvSpPr>
              <p:spPr bwMode="auto">
                <a:xfrm>
                  <a:off x="5023830" y="426050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084" name="グループ化 1083"/>
            <p:cNvGrpSpPr/>
            <p:nvPr/>
          </p:nvGrpSpPr>
          <p:grpSpPr>
            <a:xfrm>
              <a:off x="8438587" y="2951633"/>
              <a:ext cx="698462" cy="862957"/>
              <a:chOff x="8238365" y="2804154"/>
              <a:chExt cx="1257240" cy="1553332"/>
            </a:xfrm>
          </p:grpSpPr>
          <p:sp>
            <p:nvSpPr>
              <p:cNvPr id="1176" name="フリーフォーム 1175"/>
              <p:cNvSpPr/>
              <p:nvPr/>
            </p:nvSpPr>
            <p:spPr bwMode="auto">
              <a:xfrm flipH="1">
                <a:off x="8324905" y="2804154"/>
                <a:ext cx="780418" cy="578194"/>
              </a:xfrm>
              <a:custGeom>
                <a:avLst/>
                <a:gdLst>
                  <a:gd name="connsiteX0" fmla="*/ 501734 w 845698"/>
                  <a:gd name="connsiteY0" fmla="*/ 0 h 451708"/>
                  <a:gd name="connsiteX1" fmla="*/ 443977 w 845698"/>
                  <a:gd name="connsiteY1" fmla="*/ 11661 h 451708"/>
                  <a:gd name="connsiteX2" fmla="*/ 422849 w 845698"/>
                  <a:gd name="connsiteY2" fmla="*/ 25906 h 451708"/>
                  <a:gd name="connsiteX3" fmla="*/ 401722 w 845698"/>
                  <a:gd name="connsiteY3" fmla="*/ 11661 h 451708"/>
                  <a:gd name="connsiteX4" fmla="*/ 343964 w 845698"/>
                  <a:gd name="connsiteY4" fmla="*/ 0 h 451708"/>
                  <a:gd name="connsiteX5" fmla="*/ 239041 w 845698"/>
                  <a:gd name="connsiteY5" fmla="*/ 43461 h 451708"/>
                  <a:gd name="connsiteX6" fmla="*/ 232662 w 845698"/>
                  <a:gd name="connsiteY6" fmla="*/ 52922 h 451708"/>
                  <a:gd name="connsiteX7" fmla="*/ 199793 w 845698"/>
                  <a:gd name="connsiteY7" fmla="*/ 46286 h 451708"/>
                  <a:gd name="connsiteX8" fmla="*/ 63070 w 845698"/>
                  <a:gd name="connsiteY8" fmla="*/ 136913 h 451708"/>
                  <a:gd name="connsiteX9" fmla="*/ 51789 w 845698"/>
                  <a:gd name="connsiteY9" fmla="*/ 192786 h 451708"/>
                  <a:gd name="connsiteX10" fmla="*/ 43461 w 845698"/>
                  <a:gd name="connsiteY10" fmla="*/ 198401 h 451708"/>
                  <a:gd name="connsiteX11" fmla="*/ 0 w 845698"/>
                  <a:gd name="connsiteY11" fmla="*/ 303324 h 451708"/>
                  <a:gd name="connsiteX12" fmla="*/ 148384 w 845698"/>
                  <a:gd name="connsiteY12" fmla="*/ 451708 h 451708"/>
                  <a:gd name="connsiteX13" fmla="*/ 285107 w 845698"/>
                  <a:gd name="connsiteY13" fmla="*/ 361082 h 451708"/>
                  <a:gd name="connsiteX14" fmla="*/ 296388 w 845698"/>
                  <a:gd name="connsiteY14" fmla="*/ 305209 h 451708"/>
                  <a:gd name="connsiteX15" fmla="*/ 304716 w 845698"/>
                  <a:gd name="connsiteY15" fmla="*/ 299594 h 451708"/>
                  <a:gd name="connsiteX16" fmla="*/ 311095 w 845698"/>
                  <a:gd name="connsiteY16" fmla="*/ 290132 h 451708"/>
                  <a:gd name="connsiteX17" fmla="*/ 343964 w 845698"/>
                  <a:gd name="connsiteY17" fmla="*/ 296768 h 451708"/>
                  <a:gd name="connsiteX18" fmla="*/ 401722 w 845698"/>
                  <a:gd name="connsiteY18" fmla="*/ 285107 h 451708"/>
                  <a:gd name="connsiteX19" fmla="*/ 422849 w 845698"/>
                  <a:gd name="connsiteY19" fmla="*/ 270863 h 451708"/>
                  <a:gd name="connsiteX20" fmla="*/ 443977 w 845698"/>
                  <a:gd name="connsiteY20" fmla="*/ 285107 h 451708"/>
                  <a:gd name="connsiteX21" fmla="*/ 501734 w 845698"/>
                  <a:gd name="connsiteY21" fmla="*/ 296768 h 451708"/>
                  <a:gd name="connsiteX22" fmla="*/ 534603 w 845698"/>
                  <a:gd name="connsiteY22" fmla="*/ 290132 h 451708"/>
                  <a:gd name="connsiteX23" fmla="*/ 540982 w 845698"/>
                  <a:gd name="connsiteY23" fmla="*/ 299594 h 451708"/>
                  <a:gd name="connsiteX24" fmla="*/ 549310 w 845698"/>
                  <a:gd name="connsiteY24" fmla="*/ 305209 h 451708"/>
                  <a:gd name="connsiteX25" fmla="*/ 560591 w 845698"/>
                  <a:gd name="connsiteY25" fmla="*/ 361082 h 451708"/>
                  <a:gd name="connsiteX26" fmla="*/ 697314 w 845698"/>
                  <a:gd name="connsiteY26" fmla="*/ 451708 h 451708"/>
                  <a:gd name="connsiteX27" fmla="*/ 845698 w 845698"/>
                  <a:gd name="connsiteY27" fmla="*/ 303324 h 451708"/>
                  <a:gd name="connsiteX28" fmla="*/ 802237 w 845698"/>
                  <a:gd name="connsiteY28" fmla="*/ 198401 h 451708"/>
                  <a:gd name="connsiteX29" fmla="*/ 793909 w 845698"/>
                  <a:gd name="connsiteY29" fmla="*/ 192786 h 451708"/>
                  <a:gd name="connsiteX30" fmla="*/ 782628 w 845698"/>
                  <a:gd name="connsiteY30" fmla="*/ 136913 h 451708"/>
                  <a:gd name="connsiteX31" fmla="*/ 645905 w 845698"/>
                  <a:gd name="connsiteY31" fmla="*/ 46286 h 451708"/>
                  <a:gd name="connsiteX32" fmla="*/ 613036 w 845698"/>
                  <a:gd name="connsiteY32" fmla="*/ 52922 h 451708"/>
                  <a:gd name="connsiteX33" fmla="*/ 606657 w 845698"/>
                  <a:gd name="connsiteY33" fmla="*/ 43461 h 451708"/>
                  <a:gd name="connsiteX34" fmla="*/ 501734 w 845698"/>
                  <a:gd name="connsiteY34" fmla="*/ 0 h 4517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845698" h="451708">
                    <a:moveTo>
                      <a:pt x="501734" y="0"/>
                    </a:moveTo>
                    <a:cubicBezTo>
                      <a:pt x="481247" y="0"/>
                      <a:pt x="461729" y="4152"/>
                      <a:pt x="443977" y="11661"/>
                    </a:cubicBezTo>
                    <a:lnTo>
                      <a:pt x="422849" y="25906"/>
                    </a:lnTo>
                    <a:lnTo>
                      <a:pt x="401722" y="11661"/>
                    </a:lnTo>
                    <a:cubicBezTo>
                      <a:pt x="383969" y="4152"/>
                      <a:pt x="364452" y="0"/>
                      <a:pt x="343964" y="0"/>
                    </a:cubicBezTo>
                    <a:cubicBezTo>
                      <a:pt x="302989" y="0"/>
                      <a:pt x="265893" y="16609"/>
                      <a:pt x="239041" y="43461"/>
                    </a:cubicBezTo>
                    <a:lnTo>
                      <a:pt x="232662" y="52922"/>
                    </a:lnTo>
                    <a:lnTo>
                      <a:pt x="199793" y="46286"/>
                    </a:lnTo>
                    <a:cubicBezTo>
                      <a:pt x="138330" y="46286"/>
                      <a:pt x="85596" y="83655"/>
                      <a:pt x="63070" y="136913"/>
                    </a:cubicBezTo>
                    <a:lnTo>
                      <a:pt x="51789" y="192786"/>
                    </a:lnTo>
                    <a:lnTo>
                      <a:pt x="43461" y="198401"/>
                    </a:lnTo>
                    <a:cubicBezTo>
                      <a:pt x="16608" y="225253"/>
                      <a:pt x="0" y="262349"/>
                      <a:pt x="0" y="303324"/>
                    </a:cubicBezTo>
                    <a:cubicBezTo>
                      <a:pt x="0" y="385274"/>
                      <a:pt x="66434" y="451708"/>
                      <a:pt x="148384" y="451708"/>
                    </a:cubicBezTo>
                    <a:cubicBezTo>
                      <a:pt x="209847" y="451708"/>
                      <a:pt x="262582" y="414339"/>
                      <a:pt x="285107" y="361082"/>
                    </a:cubicBezTo>
                    <a:lnTo>
                      <a:pt x="296388" y="305209"/>
                    </a:lnTo>
                    <a:lnTo>
                      <a:pt x="304716" y="299594"/>
                    </a:lnTo>
                    <a:lnTo>
                      <a:pt x="311095" y="290132"/>
                    </a:lnTo>
                    <a:lnTo>
                      <a:pt x="343964" y="296768"/>
                    </a:lnTo>
                    <a:cubicBezTo>
                      <a:pt x="364452" y="296768"/>
                      <a:pt x="383969" y="292616"/>
                      <a:pt x="401722" y="285107"/>
                    </a:cubicBezTo>
                    <a:lnTo>
                      <a:pt x="422849" y="270863"/>
                    </a:lnTo>
                    <a:lnTo>
                      <a:pt x="443977" y="285107"/>
                    </a:lnTo>
                    <a:cubicBezTo>
                      <a:pt x="461729" y="292616"/>
                      <a:pt x="481247" y="296768"/>
                      <a:pt x="501734" y="296768"/>
                    </a:cubicBezTo>
                    <a:lnTo>
                      <a:pt x="534603" y="290132"/>
                    </a:lnTo>
                    <a:lnTo>
                      <a:pt x="540982" y="299594"/>
                    </a:lnTo>
                    <a:lnTo>
                      <a:pt x="549310" y="305209"/>
                    </a:lnTo>
                    <a:lnTo>
                      <a:pt x="560591" y="361082"/>
                    </a:lnTo>
                    <a:cubicBezTo>
                      <a:pt x="583116" y="414339"/>
                      <a:pt x="635851" y="451708"/>
                      <a:pt x="697314" y="451708"/>
                    </a:cubicBezTo>
                    <a:cubicBezTo>
                      <a:pt x="779264" y="451708"/>
                      <a:pt x="845698" y="385274"/>
                      <a:pt x="845698" y="303324"/>
                    </a:cubicBezTo>
                    <a:cubicBezTo>
                      <a:pt x="845698" y="262349"/>
                      <a:pt x="829090" y="225253"/>
                      <a:pt x="802237" y="198401"/>
                    </a:cubicBezTo>
                    <a:lnTo>
                      <a:pt x="793909" y="192786"/>
                    </a:lnTo>
                    <a:lnTo>
                      <a:pt x="782628" y="136913"/>
                    </a:lnTo>
                    <a:cubicBezTo>
                      <a:pt x="760102" y="83655"/>
                      <a:pt x="707368" y="46286"/>
                      <a:pt x="645905" y="46286"/>
                    </a:cubicBezTo>
                    <a:lnTo>
                      <a:pt x="613036" y="52922"/>
                    </a:lnTo>
                    <a:lnTo>
                      <a:pt x="606657" y="43461"/>
                    </a:lnTo>
                    <a:cubicBezTo>
                      <a:pt x="579805" y="16609"/>
                      <a:pt x="542709" y="0"/>
                      <a:pt x="501734" y="0"/>
                    </a:cubicBezTo>
                    <a:close/>
                  </a:path>
                </a:pathLst>
              </a:custGeom>
              <a:solidFill>
                <a:srgbClr val="FF66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77" name="台形 1176"/>
              <p:cNvSpPr/>
              <p:nvPr/>
            </p:nvSpPr>
            <p:spPr>
              <a:xfrm>
                <a:off x="8588670" y="3590447"/>
                <a:ext cx="250825" cy="223640"/>
              </a:xfrm>
              <a:prstGeom prst="trapezoid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178" name="グループ化 1177"/>
              <p:cNvGrpSpPr/>
              <p:nvPr/>
            </p:nvGrpSpPr>
            <p:grpSpPr>
              <a:xfrm>
                <a:off x="8532114" y="3713413"/>
                <a:ext cx="360161" cy="644070"/>
                <a:chOff x="3717150" y="5357552"/>
                <a:chExt cx="360161" cy="644070"/>
              </a:xfrm>
            </p:grpSpPr>
            <p:sp>
              <p:nvSpPr>
                <p:cNvPr id="1229" name="台形 1228"/>
                <p:cNvSpPr/>
                <p:nvPr/>
              </p:nvSpPr>
              <p:spPr>
                <a:xfrm rot="10800000">
                  <a:off x="3718929" y="5385671"/>
                  <a:ext cx="356402" cy="615951"/>
                </a:xfrm>
                <a:prstGeom prst="trapezoid">
                  <a:avLst>
                    <a:gd name="adj" fmla="val 37172"/>
                  </a:avLst>
                </a:prstGeom>
                <a:pattFill prst="dkVert">
                  <a:fgClr>
                    <a:srgbClr val="FF6699"/>
                  </a:fgClr>
                  <a:bgClr>
                    <a:srgbClr val="FFCCFF"/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230" name="台形 1229"/>
                <p:cNvSpPr/>
                <p:nvPr/>
              </p:nvSpPr>
              <p:spPr>
                <a:xfrm rot="10800000" flipV="1">
                  <a:off x="3824203" y="5458226"/>
                  <a:ext cx="148236" cy="543396"/>
                </a:xfrm>
                <a:prstGeom prst="trapezoid">
                  <a:avLst>
                    <a:gd name="adj" fmla="val 32110"/>
                  </a:avLst>
                </a:prstGeom>
                <a:solidFill>
                  <a:srgbClr val="FF66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231" name="台形 1230"/>
                <p:cNvSpPr/>
                <p:nvPr/>
              </p:nvSpPr>
              <p:spPr>
                <a:xfrm rot="10800000">
                  <a:off x="3824203" y="5357552"/>
                  <a:ext cx="148236" cy="121510"/>
                </a:xfrm>
                <a:prstGeom prst="trapezoid">
                  <a:avLst>
                    <a:gd name="adj" fmla="val 40678"/>
                  </a:avLst>
                </a:prstGeom>
                <a:solidFill>
                  <a:srgbClr val="FF66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232" name="平行四辺形 1231"/>
                <p:cNvSpPr/>
                <p:nvPr/>
              </p:nvSpPr>
              <p:spPr>
                <a:xfrm>
                  <a:off x="3717150" y="5357555"/>
                  <a:ext cx="180181" cy="100671"/>
                </a:xfrm>
                <a:prstGeom prst="parallelogram">
                  <a:avLst>
                    <a:gd name="adj" fmla="val 45656"/>
                  </a:avLst>
                </a:prstGeom>
                <a:pattFill prst="dkVert">
                  <a:fgClr>
                    <a:srgbClr val="FF6699"/>
                  </a:fgClr>
                  <a:bgClr>
                    <a:srgbClr val="FFCCFF"/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233" name="平行四辺形 1232"/>
                <p:cNvSpPr/>
                <p:nvPr/>
              </p:nvSpPr>
              <p:spPr>
                <a:xfrm flipH="1">
                  <a:off x="3897130" y="5357555"/>
                  <a:ext cx="180181" cy="100671"/>
                </a:xfrm>
                <a:prstGeom prst="parallelogram">
                  <a:avLst>
                    <a:gd name="adj" fmla="val 45656"/>
                  </a:avLst>
                </a:prstGeom>
                <a:pattFill prst="dkVert">
                  <a:fgClr>
                    <a:srgbClr val="FF6699"/>
                  </a:fgClr>
                  <a:bgClr>
                    <a:srgbClr val="FFCCFF"/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sp>
            <p:nvSpPr>
              <p:cNvPr id="1179" name="フリーフォーム 1178"/>
              <p:cNvSpPr/>
              <p:nvPr/>
            </p:nvSpPr>
            <p:spPr bwMode="auto">
              <a:xfrm flipH="1">
                <a:off x="8238365" y="3871023"/>
                <a:ext cx="108169" cy="486460"/>
              </a:xfrm>
              <a:custGeom>
                <a:avLst/>
                <a:gdLst>
                  <a:gd name="connsiteX0" fmla="*/ 0 w 123821"/>
                  <a:gd name="connsiteY0" fmla="*/ 0 h 464215"/>
                  <a:gd name="connsiteX1" fmla="*/ 28442 w 123821"/>
                  <a:gd name="connsiteY1" fmla="*/ 0 h 464215"/>
                  <a:gd name="connsiteX2" fmla="*/ 123821 w 123821"/>
                  <a:gd name="connsiteY2" fmla="*/ 464215 h 464215"/>
                  <a:gd name="connsiteX3" fmla="*/ 0 w 123821"/>
                  <a:gd name="connsiteY3" fmla="*/ 464215 h 4642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3821" h="464215">
                    <a:moveTo>
                      <a:pt x="0" y="0"/>
                    </a:moveTo>
                    <a:lnTo>
                      <a:pt x="28442" y="0"/>
                    </a:lnTo>
                    <a:lnTo>
                      <a:pt x="123821" y="464215"/>
                    </a:lnTo>
                    <a:lnTo>
                      <a:pt x="0" y="464215"/>
                    </a:lnTo>
                    <a:close/>
                  </a:path>
                </a:pathLst>
              </a:custGeom>
              <a:pattFill prst="pct75">
                <a:fgClr>
                  <a:schemeClr val="bg2">
                    <a:lumMod val="50000"/>
                  </a:schemeClr>
                </a:fgClr>
                <a:bgClr>
                  <a:schemeClr val="bg1">
                    <a:lumMod val="50000"/>
                  </a:scheme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80" name="フリーフォーム 1179"/>
              <p:cNvSpPr/>
              <p:nvPr/>
            </p:nvSpPr>
            <p:spPr>
              <a:xfrm>
                <a:off x="8318793" y="3741535"/>
                <a:ext cx="786607" cy="615951"/>
              </a:xfrm>
              <a:custGeom>
                <a:avLst/>
                <a:gdLst>
                  <a:gd name="connsiteX0" fmla="*/ 153458 w 786607"/>
                  <a:gd name="connsiteY0" fmla="*/ 0 h 615951"/>
                  <a:gd name="connsiteX1" fmla="*/ 183743 w 786607"/>
                  <a:gd name="connsiteY1" fmla="*/ 0 h 615951"/>
                  <a:gd name="connsiteX2" fmla="*/ 393304 w 786607"/>
                  <a:gd name="connsiteY2" fmla="*/ 577849 h 615951"/>
                  <a:gd name="connsiteX3" fmla="*/ 602865 w 786607"/>
                  <a:gd name="connsiteY3" fmla="*/ 0 h 615951"/>
                  <a:gd name="connsiteX4" fmla="*/ 633149 w 786607"/>
                  <a:gd name="connsiteY4" fmla="*/ 0 h 615951"/>
                  <a:gd name="connsiteX5" fmla="*/ 786607 w 786607"/>
                  <a:gd name="connsiteY5" fmla="*/ 153458 h 615951"/>
                  <a:gd name="connsiteX6" fmla="*/ 786607 w 786607"/>
                  <a:gd name="connsiteY6" fmla="*/ 615951 h 615951"/>
                  <a:gd name="connsiteX7" fmla="*/ 0 w 786607"/>
                  <a:gd name="connsiteY7" fmla="*/ 615951 h 615951"/>
                  <a:gd name="connsiteX8" fmla="*/ 0 w 786607"/>
                  <a:gd name="connsiteY8" fmla="*/ 153458 h 615951"/>
                  <a:gd name="connsiteX9" fmla="*/ 153458 w 786607"/>
                  <a:gd name="connsiteY9" fmla="*/ 0 h 6159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86607" h="615951">
                    <a:moveTo>
                      <a:pt x="153458" y="0"/>
                    </a:moveTo>
                    <a:lnTo>
                      <a:pt x="183743" y="0"/>
                    </a:lnTo>
                    <a:lnTo>
                      <a:pt x="393304" y="577849"/>
                    </a:lnTo>
                    <a:lnTo>
                      <a:pt x="602865" y="0"/>
                    </a:lnTo>
                    <a:lnTo>
                      <a:pt x="633149" y="0"/>
                    </a:lnTo>
                    <a:cubicBezTo>
                      <a:pt x="717902" y="0"/>
                      <a:pt x="786607" y="68705"/>
                      <a:pt x="786607" y="153458"/>
                    </a:cubicBezTo>
                    <a:lnTo>
                      <a:pt x="786607" y="615951"/>
                    </a:lnTo>
                    <a:lnTo>
                      <a:pt x="0" y="615951"/>
                    </a:lnTo>
                    <a:lnTo>
                      <a:pt x="0" y="153458"/>
                    </a:lnTo>
                    <a:cubicBezTo>
                      <a:pt x="0" y="68705"/>
                      <a:pt x="68705" y="0"/>
                      <a:pt x="153458" y="0"/>
                    </a:cubicBezTo>
                    <a:close/>
                  </a:path>
                </a:pathLst>
              </a:custGeom>
              <a:pattFill prst="pct75">
                <a:fgClr>
                  <a:schemeClr val="bg2">
                    <a:lumMod val="50000"/>
                  </a:schemeClr>
                </a:fgClr>
                <a:bgClr>
                  <a:schemeClr val="bg1">
                    <a:lumMod val="50000"/>
                  </a:scheme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181" name="平行四辺形 14"/>
              <p:cNvSpPr/>
              <p:nvPr/>
            </p:nvSpPr>
            <p:spPr>
              <a:xfrm flipH="1">
                <a:off x="8469009" y="3741536"/>
                <a:ext cx="273050" cy="615950"/>
              </a:xfrm>
              <a:custGeom>
                <a:avLst/>
                <a:gdLst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128623 w 333375"/>
                  <a:gd name="connsiteY3" fmla="*/ 615950 h 615950"/>
                  <a:gd name="connsiteX4" fmla="*/ 0 w 333375"/>
                  <a:gd name="connsiteY4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82575 w 333375"/>
                  <a:gd name="connsiteY3" fmla="*/ 142875 h 615950"/>
                  <a:gd name="connsiteX4" fmla="*/ 128623 w 333375"/>
                  <a:gd name="connsiteY4" fmla="*/ 615950 h 615950"/>
                  <a:gd name="connsiteX5" fmla="*/ 0 w 333375"/>
                  <a:gd name="connsiteY5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128623 w 333375"/>
                  <a:gd name="connsiteY4" fmla="*/ 615950 h 615950"/>
                  <a:gd name="connsiteX5" fmla="*/ 0 w 333375"/>
                  <a:gd name="connsiteY5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193675 w 333375"/>
                  <a:gd name="connsiteY4" fmla="*/ 250825 h 615950"/>
                  <a:gd name="connsiteX5" fmla="*/ 1286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1286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905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61948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200025 h 615950"/>
                  <a:gd name="connsiteX4" fmla="*/ 285750 w 333375"/>
                  <a:gd name="connsiteY4" fmla="*/ 250825 h 615950"/>
                  <a:gd name="connsiteX5" fmla="*/ 61948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66700 w 333375"/>
                  <a:gd name="connsiteY3" fmla="*/ 101600 h 615950"/>
                  <a:gd name="connsiteX4" fmla="*/ 212725 w 333375"/>
                  <a:gd name="connsiteY4" fmla="*/ 200025 h 615950"/>
                  <a:gd name="connsiteX5" fmla="*/ 285750 w 333375"/>
                  <a:gd name="connsiteY5" fmla="*/ 250825 h 615950"/>
                  <a:gd name="connsiteX6" fmla="*/ 61948 w 333375"/>
                  <a:gd name="connsiteY6" fmla="*/ 615950 h 615950"/>
                  <a:gd name="connsiteX7" fmla="*/ 0 w 333375"/>
                  <a:gd name="connsiteY7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314325 w 333375"/>
                  <a:gd name="connsiteY3" fmla="*/ 174625 h 615950"/>
                  <a:gd name="connsiteX4" fmla="*/ 212725 w 333375"/>
                  <a:gd name="connsiteY4" fmla="*/ 200025 h 615950"/>
                  <a:gd name="connsiteX5" fmla="*/ 285750 w 333375"/>
                  <a:gd name="connsiteY5" fmla="*/ 250825 h 615950"/>
                  <a:gd name="connsiteX6" fmla="*/ 61948 w 333375"/>
                  <a:gd name="connsiteY6" fmla="*/ 615950 h 615950"/>
                  <a:gd name="connsiteX7" fmla="*/ 0 w 333375"/>
                  <a:gd name="connsiteY7" fmla="*/ 615950 h 615950"/>
                  <a:gd name="connsiteX0" fmla="*/ 0 w 314325"/>
                  <a:gd name="connsiteY0" fmla="*/ 615950 h 615950"/>
                  <a:gd name="connsiteX1" fmla="*/ 204752 w 314325"/>
                  <a:gd name="connsiteY1" fmla="*/ 0 h 615950"/>
                  <a:gd name="connsiteX2" fmla="*/ 314325 w 314325"/>
                  <a:gd name="connsiteY2" fmla="*/ 0 h 615950"/>
                  <a:gd name="connsiteX3" fmla="*/ 314325 w 314325"/>
                  <a:gd name="connsiteY3" fmla="*/ 174625 h 615950"/>
                  <a:gd name="connsiteX4" fmla="*/ 212725 w 314325"/>
                  <a:gd name="connsiteY4" fmla="*/ 200025 h 615950"/>
                  <a:gd name="connsiteX5" fmla="*/ 285750 w 314325"/>
                  <a:gd name="connsiteY5" fmla="*/ 250825 h 615950"/>
                  <a:gd name="connsiteX6" fmla="*/ 61948 w 314325"/>
                  <a:gd name="connsiteY6" fmla="*/ 615950 h 615950"/>
                  <a:gd name="connsiteX7" fmla="*/ 0 w 314325"/>
                  <a:gd name="connsiteY7" fmla="*/ 615950 h 615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14325" h="615950">
                    <a:moveTo>
                      <a:pt x="0" y="615950"/>
                    </a:moveTo>
                    <a:lnTo>
                      <a:pt x="204752" y="0"/>
                    </a:lnTo>
                    <a:lnTo>
                      <a:pt x="314325" y="0"/>
                    </a:lnTo>
                    <a:lnTo>
                      <a:pt x="314325" y="174625"/>
                    </a:lnTo>
                    <a:lnTo>
                      <a:pt x="212725" y="200025"/>
                    </a:lnTo>
                    <a:lnTo>
                      <a:pt x="285750" y="250825"/>
                    </a:lnTo>
                    <a:lnTo>
                      <a:pt x="61948" y="615950"/>
                    </a:lnTo>
                    <a:lnTo>
                      <a:pt x="0" y="615950"/>
                    </a:lnTo>
                    <a:close/>
                  </a:path>
                </a:pathLst>
              </a:custGeom>
              <a:pattFill prst="pct75">
                <a:fgClr>
                  <a:schemeClr val="bg2">
                    <a:lumMod val="50000"/>
                  </a:schemeClr>
                </a:fgClr>
                <a:bgClr>
                  <a:schemeClr val="bg1">
                    <a:lumMod val="50000"/>
                  </a:scheme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182" name="平行四辺形 14"/>
              <p:cNvSpPr/>
              <p:nvPr/>
            </p:nvSpPr>
            <p:spPr>
              <a:xfrm>
                <a:off x="8682133" y="3741536"/>
                <a:ext cx="273050" cy="615950"/>
              </a:xfrm>
              <a:custGeom>
                <a:avLst/>
                <a:gdLst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128623 w 333375"/>
                  <a:gd name="connsiteY3" fmla="*/ 615950 h 615950"/>
                  <a:gd name="connsiteX4" fmla="*/ 0 w 333375"/>
                  <a:gd name="connsiteY4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82575 w 333375"/>
                  <a:gd name="connsiteY3" fmla="*/ 142875 h 615950"/>
                  <a:gd name="connsiteX4" fmla="*/ 128623 w 333375"/>
                  <a:gd name="connsiteY4" fmla="*/ 615950 h 615950"/>
                  <a:gd name="connsiteX5" fmla="*/ 0 w 333375"/>
                  <a:gd name="connsiteY5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128623 w 333375"/>
                  <a:gd name="connsiteY4" fmla="*/ 615950 h 615950"/>
                  <a:gd name="connsiteX5" fmla="*/ 0 w 333375"/>
                  <a:gd name="connsiteY5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193675 w 333375"/>
                  <a:gd name="connsiteY4" fmla="*/ 250825 h 615950"/>
                  <a:gd name="connsiteX5" fmla="*/ 1286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1286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905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61948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200025 h 615950"/>
                  <a:gd name="connsiteX4" fmla="*/ 285750 w 333375"/>
                  <a:gd name="connsiteY4" fmla="*/ 250825 h 615950"/>
                  <a:gd name="connsiteX5" fmla="*/ 61948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66700 w 333375"/>
                  <a:gd name="connsiteY3" fmla="*/ 101600 h 615950"/>
                  <a:gd name="connsiteX4" fmla="*/ 212725 w 333375"/>
                  <a:gd name="connsiteY4" fmla="*/ 200025 h 615950"/>
                  <a:gd name="connsiteX5" fmla="*/ 285750 w 333375"/>
                  <a:gd name="connsiteY5" fmla="*/ 250825 h 615950"/>
                  <a:gd name="connsiteX6" fmla="*/ 61948 w 333375"/>
                  <a:gd name="connsiteY6" fmla="*/ 615950 h 615950"/>
                  <a:gd name="connsiteX7" fmla="*/ 0 w 333375"/>
                  <a:gd name="connsiteY7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314325 w 333375"/>
                  <a:gd name="connsiteY3" fmla="*/ 174625 h 615950"/>
                  <a:gd name="connsiteX4" fmla="*/ 212725 w 333375"/>
                  <a:gd name="connsiteY4" fmla="*/ 200025 h 615950"/>
                  <a:gd name="connsiteX5" fmla="*/ 285750 w 333375"/>
                  <a:gd name="connsiteY5" fmla="*/ 250825 h 615950"/>
                  <a:gd name="connsiteX6" fmla="*/ 61948 w 333375"/>
                  <a:gd name="connsiteY6" fmla="*/ 615950 h 615950"/>
                  <a:gd name="connsiteX7" fmla="*/ 0 w 333375"/>
                  <a:gd name="connsiteY7" fmla="*/ 615950 h 615950"/>
                  <a:gd name="connsiteX0" fmla="*/ 0 w 314325"/>
                  <a:gd name="connsiteY0" fmla="*/ 615950 h 615950"/>
                  <a:gd name="connsiteX1" fmla="*/ 204752 w 314325"/>
                  <a:gd name="connsiteY1" fmla="*/ 0 h 615950"/>
                  <a:gd name="connsiteX2" fmla="*/ 314325 w 314325"/>
                  <a:gd name="connsiteY2" fmla="*/ 0 h 615950"/>
                  <a:gd name="connsiteX3" fmla="*/ 314325 w 314325"/>
                  <a:gd name="connsiteY3" fmla="*/ 174625 h 615950"/>
                  <a:gd name="connsiteX4" fmla="*/ 212725 w 314325"/>
                  <a:gd name="connsiteY4" fmla="*/ 200025 h 615950"/>
                  <a:gd name="connsiteX5" fmla="*/ 285750 w 314325"/>
                  <a:gd name="connsiteY5" fmla="*/ 250825 h 615950"/>
                  <a:gd name="connsiteX6" fmla="*/ 61948 w 314325"/>
                  <a:gd name="connsiteY6" fmla="*/ 615950 h 615950"/>
                  <a:gd name="connsiteX7" fmla="*/ 0 w 314325"/>
                  <a:gd name="connsiteY7" fmla="*/ 615950 h 615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14325" h="615950">
                    <a:moveTo>
                      <a:pt x="0" y="615950"/>
                    </a:moveTo>
                    <a:lnTo>
                      <a:pt x="204752" y="0"/>
                    </a:lnTo>
                    <a:lnTo>
                      <a:pt x="314325" y="0"/>
                    </a:lnTo>
                    <a:lnTo>
                      <a:pt x="314325" y="174625"/>
                    </a:lnTo>
                    <a:lnTo>
                      <a:pt x="212725" y="200025"/>
                    </a:lnTo>
                    <a:lnTo>
                      <a:pt x="285750" y="250825"/>
                    </a:lnTo>
                    <a:lnTo>
                      <a:pt x="61948" y="615950"/>
                    </a:lnTo>
                    <a:lnTo>
                      <a:pt x="0" y="615950"/>
                    </a:lnTo>
                    <a:close/>
                  </a:path>
                </a:pathLst>
              </a:custGeom>
              <a:pattFill prst="pct75">
                <a:fgClr>
                  <a:schemeClr val="bg2">
                    <a:lumMod val="50000"/>
                  </a:schemeClr>
                </a:fgClr>
                <a:bgClr>
                  <a:schemeClr val="bg1">
                    <a:lumMod val="50000"/>
                  </a:scheme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183" name="円/楕円 701"/>
              <p:cNvSpPr/>
              <p:nvPr/>
            </p:nvSpPr>
            <p:spPr>
              <a:xfrm rot="20700000">
                <a:off x="8334575" y="3239526"/>
                <a:ext cx="167685" cy="232292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84" name="円/楕円 840"/>
              <p:cNvSpPr/>
              <p:nvPr/>
            </p:nvSpPr>
            <p:spPr>
              <a:xfrm>
                <a:off x="8382689" y="2909986"/>
                <a:ext cx="659184" cy="729565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85" name="月 1184"/>
              <p:cNvSpPr/>
              <p:nvPr/>
            </p:nvSpPr>
            <p:spPr bwMode="auto">
              <a:xfrm rot="1800000">
                <a:off x="8386087" y="2862545"/>
                <a:ext cx="134584" cy="459268"/>
              </a:xfrm>
              <a:prstGeom prst="moon">
                <a:avLst>
                  <a:gd name="adj" fmla="val 53775"/>
                </a:avLst>
              </a:prstGeom>
              <a:solidFill>
                <a:srgbClr val="FF66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186" name="グループ化 1185"/>
              <p:cNvGrpSpPr/>
              <p:nvPr/>
            </p:nvGrpSpPr>
            <p:grpSpPr>
              <a:xfrm>
                <a:off x="8378875" y="2834790"/>
                <a:ext cx="282365" cy="840281"/>
                <a:chOff x="7338052" y="4478929"/>
                <a:chExt cx="282365" cy="840281"/>
              </a:xfrm>
            </p:grpSpPr>
            <p:sp>
              <p:nvSpPr>
                <p:cNvPr id="1225" name="月 1224"/>
                <p:cNvSpPr/>
                <p:nvPr/>
              </p:nvSpPr>
              <p:spPr bwMode="auto">
                <a:xfrm>
                  <a:off x="7338052" y="4659093"/>
                  <a:ext cx="132263" cy="660117"/>
                </a:xfrm>
                <a:prstGeom prst="moon">
                  <a:avLst/>
                </a:prstGeom>
                <a:solidFill>
                  <a:srgbClr val="FF66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26" name="月 1225"/>
                <p:cNvSpPr/>
                <p:nvPr/>
              </p:nvSpPr>
              <p:spPr bwMode="auto">
                <a:xfrm rot="1800000">
                  <a:off x="7394261" y="4478929"/>
                  <a:ext cx="134584" cy="459268"/>
                </a:xfrm>
                <a:prstGeom prst="moon">
                  <a:avLst>
                    <a:gd name="adj" fmla="val 53775"/>
                  </a:avLst>
                </a:prstGeom>
                <a:solidFill>
                  <a:srgbClr val="FF66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27" name="月 1226"/>
                <p:cNvSpPr/>
                <p:nvPr/>
              </p:nvSpPr>
              <p:spPr bwMode="auto">
                <a:xfrm rot="900000">
                  <a:off x="7449326" y="4521841"/>
                  <a:ext cx="102957" cy="379332"/>
                </a:xfrm>
                <a:prstGeom prst="moon">
                  <a:avLst>
                    <a:gd name="adj" fmla="val 53775"/>
                  </a:avLst>
                </a:prstGeom>
                <a:solidFill>
                  <a:srgbClr val="FF66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28" name="月 1227"/>
                <p:cNvSpPr/>
                <p:nvPr/>
              </p:nvSpPr>
              <p:spPr bwMode="auto">
                <a:xfrm rot="900000">
                  <a:off x="7519238" y="4522451"/>
                  <a:ext cx="101179" cy="330020"/>
                </a:xfrm>
                <a:prstGeom prst="moon">
                  <a:avLst>
                    <a:gd name="adj" fmla="val 53775"/>
                  </a:avLst>
                </a:prstGeom>
                <a:solidFill>
                  <a:srgbClr val="FF66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187" name="月 1186"/>
              <p:cNvSpPr/>
              <p:nvPr/>
            </p:nvSpPr>
            <p:spPr bwMode="auto">
              <a:xfrm rot="19800000" flipH="1">
                <a:off x="8915017" y="2862545"/>
                <a:ext cx="134584" cy="459268"/>
              </a:xfrm>
              <a:prstGeom prst="moon">
                <a:avLst>
                  <a:gd name="adj" fmla="val 53775"/>
                </a:avLst>
              </a:prstGeom>
              <a:solidFill>
                <a:srgbClr val="FF66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188" name="グループ化 1187"/>
              <p:cNvGrpSpPr/>
              <p:nvPr/>
            </p:nvGrpSpPr>
            <p:grpSpPr>
              <a:xfrm>
                <a:off x="8460776" y="3193765"/>
                <a:ext cx="163327" cy="143992"/>
                <a:chOff x="6872146" y="4849678"/>
                <a:chExt cx="239222" cy="154092"/>
              </a:xfrm>
            </p:grpSpPr>
            <p:sp>
              <p:nvSpPr>
                <p:cNvPr id="1220" name="月 1219"/>
                <p:cNvSpPr/>
                <p:nvPr/>
              </p:nvSpPr>
              <p:spPr bwMode="auto">
                <a:xfrm rot="16200000" flipH="1">
                  <a:off x="6968897" y="4752927"/>
                  <a:ext cx="45719" cy="239222"/>
                </a:xfrm>
                <a:prstGeom prst="moon">
                  <a:avLst>
                    <a:gd name="adj" fmla="val 71101"/>
                  </a:avLst>
                </a:prstGeom>
                <a:solidFill>
                  <a:srgbClr val="FF66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21" name="フリーフォーム 1220"/>
                <p:cNvSpPr/>
                <p:nvPr/>
              </p:nvSpPr>
              <p:spPr bwMode="auto">
                <a:xfrm>
                  <a:off x="6885301" y="4919187"/>
                  <a:ext cx="224252" cy="82729"/>
                </a:xfrm>
                <a:custGeom>
                  <a:avLst/>
                  <a:gdLst>
                    <a:gd name="connsiteX0" fmla="*/ 106124 w 212246"/>
                    <a:gd name="connsiteY0" fmla="*/ 0 h 120474"/>
                    <a:gd name="connsiteX1" fmla="*/ 207292 w 212246"/>
                    <a:gd name="connsiteY1" fmla="*/ 48657 h 120474"/>
                    <a:gd name="connsiteX2" fmla="*/ 212246 w 212246"/>
                    <a:gd name="connsiteY2" fmla="*/ 60237 h 120474"/>
                    <a:gd name="connsiteX3" fmla="*/ 207292 w 212246"/>
                    <a:gd name="connsiteY3" fmla="*/ 71818 h 120474"/>
                    <a:gd name="connsiteX4" fmla="*/ 106124 w 212246"/>
                    <a:gd name="connsiteY4" fmla="*/ 120474 h 120474"/>
                    <a:gd name="connsiteX5" fmla="*/ 4954 w 212246"/>
                    <a:gd name="connsiteY5" fmla="*/ 71818 h 120474"/>
                    <a:gd name="connsiteX6" fmla="*/ 0 w 212246"/>
                    <a:gd name="connsiteY6" fmla="*/ 60238 h 120474"/>
                    <a:gd name="connsiteX7" fmla="*/ 4955 w 212246"/>
                    <a:gd name="connsiteY7" fmla="*/ 48657 h 120474"/>
                    <a:gd name="connsiteX8" fmla="*/ 73472 w 212246"/>
                    <a:gd name="connsiteY8" fmla="*/ 3582 h 120474"/>
                    <a:gd name="connsiteX9" fmla="*/ 106124 w 212246"/>
                    <a:gd name="connsiteY9" fmla="*/ 0 h 1204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12246" h="120474">
                      <a:moveTo>
                        <a:pt x="106124" y="0"/>
                      </a:moveTo>
                      <a:cubicBezTo>
                        <a:pt x="151603" y="0"/>
                        <a:pt x="190624" y="20064"/>
                        <a:pt x="207292" y="48657"/>
                      </a:cubicBezTo>
                      <a:lnTo>
                        <a:pt x="212246" y="60237"/>
                      </a:lnTo>
                      <a:lnTo>
                        <a:pt x="207292" y="71818"/>
                      </a:lnTo>
                      <a:cubicBezTo>
                        <a:pt x="190624" y="100411"/>
                        <a:pt x="151603" y="120474"/>
                        <a:pt x="106124" y="120474"/>
                      </a:cubicBezTo>
                      <a:cubicBezTo>
                        <a:pt x="60643" y="120474"/>
                        <a:pt x="21622" y="100411"/>
                        <a:pt x="4954" y="71818"/>
                      </a:cubicBezTo>
                      <a:lnTo>
                        <a:pt x="0" y="60238"/>
                      </a:lnTo>
                      <a:lnTo>
                        <a:pt x="4955" y="48657"/>
                      </a:lnTo>
                      <a:cubicBezTo>
                        <a:pt x="17455" y="27212"/>
                        <a:pt x="42530" y="10565"/>
                        <a:pt x="73472" y="3582"/>
                      </a:cubicBezTo>
                      <a:cubicBezTo>
                        <a:pt x="83787" y="1254"/>
                        <a:pt x="94754" y="0"/>
                        <a:pt x="106124" y="0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22" name="二等辺三角形 1221"/>
                <p:cNvSpPr/>
                <p:nvPr/>
              </p:nvSpPr>
              <p:spPr bwMode="auto">
                <a:xfrm rot="19800000">
                  <a:off x="6888743" y="4912165"/>
                  <a:ext cx="45719" cy="58996"/>
                </a:xfrm>
                <a:prstGeom prst="triangle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23" name="フリーフォーム 1222"/>
                <p:cNvSpPr/>
                <p:nvPr/>
              </p:nvSpPr>
              <p:spPr bwMode="auto">
                <a:xfrm>
                  <a:off x="6885301" y="4938238"/>
                  <a:ext cx="224252" cy="65532"/>
                </a:xfrm>
                <a:custGeom>
                  <a:avLst/>
                  <a:gdLst>
                    <a:gd name="connsiteX0" fmla="*/ 106124 w 212246"/>
                    <a:gd name="connsiteY0" fmla="*/ 0 h 120474"/>
                    <a:gd name="connsiteX1" fmla="*/ 207292 w 212246"/>
                    <a:gd name="connsiteY1" fmla="*/ 48657 h 120474"/>
                    <a:gd name="connsiteX2" fmla="*/ 212246 w 212246"/>
                    <a:gd name="connsiteY2" fmla="*/ 60237 h 120474"/>
                    <a:gd name="connsiteX3" fmla="*/ 207292 w 212246"/>
                    <a:gd name="connsiteY3" fmla="*/ 71818 h 120474"/>
                    <a:gd name="connsiteX4" fmla="*/ 106124 w 212246"/>
                    <a:gd name="connsiteY4" fmla="*/ 120474 h 120474"/>
                    <a:gd name="connsiteX5" fmla="*/ 4954 w 212246"/>
                    <a:gd name="connsiteY5" fmla="*/ 71818 h 120474"/>
                    <a:gd name="connsiteX6" fmla="*/ 0 w 212246"/>
                    <a:gd name="connsiteY6" fmla="*/ 60238 h 120474"/>
                    <a:gd name="connsiteX7" fmla="*/ 4955 w 212246"/>
                    <a:gd name="connsiteY7" fmla="*/ 48657 h 120474"/>
                    <a:gd name="connsiteX8" fmla="*/ 73472 w 212246"/>
                    <a:gd name="connsiteY8" fmla="*/ 3582 h 120474"/>
                    <a:gd name="connsiteX9" fmla="*/ 106124 w 212246"/>
                    <a:gd name="connsiteY9" fmla="*/ 0 h 1204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12246" h="120474">
                      <a:moveTo>
                        <a:pt x="106124" y="0"/>
                      </a:moveTo>
                      <a:cubicBezTo>
                        <a:pt x="151603" y="0"/>
                        <a:pt x="190624" y="20064"/>
                        <a:pt x="207292" y="48657"/>
                      </a:cubicBezTo>
                      <a:lnTo>
                        <a:pt x="212246" y="60237"/>
                      </a:lnTo>
                      <a:lnTo>
                        <a:pt x="207292" y="71818"/>
                      </a:lnTo>
                      <a:cubicBezTo>
                        <a:pt x="190624" y="100411"/>
                        <a:pt x="151603" y="120474"/>
                        <a:pt x="106124" y="120474"/>
                      </a:cubicBezTo>
                      <a:cubicBezTo>
                        <a:pt x="60643" y="120474"/>
                        <a:pt x="21622" y="100411"/>
                        <a:pt x="4954" y="71818"/>
                      </a:cubicBezTo>
                      <a:lnTo>
                        <a:pt x="0" y="60238"/>
                      </a:lnTo>
                      <a:lnTo>
                        <a:pt x="4955" y="48657"/>
                      </a:lnTo>
                      <a:cubicBezTo>
                        <a:pt x="17455" y="27212"/>
                        <a:pt x="42530" y="10565"/>
                        <a:pt x="73472" y="3582"/>
                      </a:cubicBezTo>
                      <a:cubicBezTo>
                        <a:pt x="83787" y="1254"/>
                        <a:pt x="94754" y="0"/>
                        <a:pt x="106124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24" name="楕円 1223"/>
                <p:cNvSpPr/>
                <p:nvPr/>
              </p:nvSpPr>
              <p:spPr bwMode="auto">
                <a:xfrm flipH="1">
                  <a:off x="6997611" y="4938667"/>
                  <a:ext cx="59566" cy="56896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189" name="グループ化 1188"/>
              <p:cNvGrpSpPr/>
              <p:nvPr/>
            </p:nvGrpSpPr>
            <p:grpSpPr>
              <a:xfrm flipH="1">
                <a:off x="8704199" y="3193765"/>
                <a:ext cx="213060" cy="143992"/>
                <a:chOff x="6872146" y="4849678"/>
                <a:chExt cx="239222" cy="154092"/>
              </a:xfrm>
            </p:grpSpPr>
            <p:sp>
              <p:nvSpPr>
                <p:cNvPr id="1215" name="月 1214"/>
                <p:cNvSpPr/>
                <p:nvPr/>
              </p:nvSpPr>
              <p:spPr bwMode="auto">
                <a:xfrm rot="16200000" flipH="1">
                  <a:off x="6968897" y="4752927"/>
                  <a:ext cx="45719" cy="239222"/>
                </a:xfrm>
                <a:prstGeom prst="moon">
                  <a:avLst>
                    <a:gd name="adj" fmla="val 71101"/>
                  </a:avLst>
                </a:prstGeom>
                <a:solidFill>
                  <a:srgbClr val="FF66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16" name="フリーフォーム 1215"/>
                <p:cNvSpPr/>
                <p:nvPr/>
              </p:nvSpPr>
              <p:spPr bwMode="auto">
                <a:xfrm>
                  <a:off x="6885301" y="4919187"/>
                  <a:ext cx="224252" cy="82729"/>
                </a:xfrm>
                <a:custGeom>
                  <a:avLst/>
                  <a:gdLst>
                    <a:gd name="connsiteX0" fmla="*/ 106124 w 212246"/>
                    <a:gd name="connsiteY0" fmla="*/ 0 h 120474"/>
                    <a:gd name="connsiteX1" fmla="*/ 207292 w 212246"/>
                    <a:gd name="connsiteY1" fmla="*/ 48657 h 120474"/>
                    <a:gd name="connsiteX2" fmla="*/ 212246 w 212246"/>
                    <a:gd name="connsiteY2" fmla="*/ 60237 h 120474"/>
                    <a:gd name="connsiteX3" fmla="*/ 207292 w 212246"/>
                    <a:gd name="connsiteY3" fmla="*/ 71818 h 120474"/>
                    <a:gd name="connsiteX4" fmla="*/ 106124 w 212246"/>
                    <a:gd name="connsiteY4" fmla="*/ 120474 h 120474"/>
                    <a:gd name="connsiteX5" fmla="*/ 4954 w 212246"/>
                    <a:gd name="connsiteY5" fmla="*/ 71818 h 120474"/>
                    <a:gd name="connsiteX6" fmla="*/ 0 w 212246"/>
                    <a:gd name="connsiteY6" fmla="*/ 60238 h 120474"/>
                    <a:gd name="connsiteX7" fmla="*/ 4955 w 212246"/>
                    <a:gd name="connsiteY7" fmla="*/ 48657 h 120474"/>
                    <a:gd name="connsiteX8" fmla="*/ 73472 w 212246"/>
                    <a:gd name="connsiteY8" fmla="*/ 3582 h 120474"/>
                    <a:gd name="connsiteX9" fmla="*/ 106124 w 212246"/>
                    <a:gd name="connsiteY9" fmla="*/ 0 h 1204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12246" h="120474">
                      <a:moveTo>
                        <a:pt x="106124" y="0"/>
                      </a:moveTo>
                      <a:cubicBezTo>
                        <a:pt x="151603" y="0"/>
                        <a:pt x="190624" y="20064"/>
                        <a:pt x="207292" y="48657"/>
                      </a:cubicBezTo>
                      <a:lnTo>
                        <a:pt x="212246" y="60237"/>
                      </a:lnTo>
                      <a:lnTo>
                        <a:pt x="207292" y="71818"/>
                      </a:lnTo>
                      <a:cubicBezTo>
                        <a:pt x="190624" y="100411"/>
                        <a:pt x="151603" y="120474"/>
                        <a:pt x="106124" y="120474"/>
                      </a:cubicBezTo>
                      <a:cubicBezTo>
                        <a:pt x="60643" y="120474"/>
                        <a:pt x="21622" y="100411"/>
                        <a:pt x="4954" y="71818"/>
                      </a:cubicBezTo>
                      <a:lnTo>
                        <a:pt x="0" y="60238"/>
                      </a:lnTo>
                      <a:lnTo>
                        <a:pt x="4955" y="48657"/>
                      </a:lnTo>
                      <a:cubicBezTo>
                        <a:pt x="17455" y="27212"/>
                        <a:pt x="42530" y="10565"/>
                        <a:pt x="73472" y="3582"/>
                      </a:cubicBezTo>
                      <a:cubicBezTo>
                        <a:pt x="83787" y="1254"/>
                        <a:pt x="94754" y="0"/>
                        <a:pt x="106124" y="0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17" name="二等辺三角形 1216"/>
                <p:cNvSpPr/>
                <p:nvPr/>
              </p:nvSpPr>
              <p:spPr bwMode="auto">
                <a:xfrm rot="19800000">
                  <a:off x="6888743" y="4912165"/>
                  <a:ext cx="45719" cy="58996"/>
                </a:xfrm>
                <a:prstGeom prst="triangle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18" name="フリーフォーム 1217"/>
                <p:cNvSpPr/>
                <p:nvPr/>
              </p:nvSpPr>
              <p:spPr bwMode="auto">
                <a:xfrm>
                  <a:off x="6885301" y="4938238"/>
                  <a:ext cx="224252" cy="65532"/>
                </a:xfrm>
                <a:custGeom>
                  <a:avLst/>
                  <a:gdLst>
                    <a:gd name="connsiteX0" fmla="*/ 106124 w 212246"/>
                    <a:gd name="connsiteY0" fmla="*/ 0 h 120474"/>
                    <a:gd name="connsiteX1" fmla="*/ 207292 w 212246"/>
                    <a:gd name="connsiteY1" fmla="*/ 48657 h 120474"/>
                    <a:gd name="connsiteX2" fmla="*/ 212246 w 212246"/>
                    <a:gd name="connsiteY2" fmla="*/ 60237 h 120474"/>
                    <a:gd name="connsiteX3" fmla="*/ 207292 w 212246"/>
                    <a:gd name="connsiteY3" fmla="*/ 71818 h 120474"/>
                    <a:gd name="connsiteX4" fmla="*/ 106124 w 212246"/>
                    <a:gd name="connsiteY4" fmla="*/ 120474 h 120474"/>
                    <a:gd name="connsiteX5" fmla="*/ 4954 w 212246"/>
                    <a:gd name="connsiteY5" fmla="*/ 71818 h 120474"/>
                    <a:gd name="connsiteX6" fmla="*/ 0 w 212246"/>
                    <a:gd name="connsiteY6" fmla="*/ 60238 h 120474"/>
                    <a:gd name="connsiteX7" fmla="*/ 4955 w 212246"/>
                    <a:gd name="connsiteY7" fmla="*/ 48657 h 120474"/>
                    <a:gd name="connsiteX8" fmla="*/ 73472 w 212246"/>
                    <a:gd name="connsiteY8" fmla="*/ 3582 h 120474"/>
                    <a:gd name="connsiteX9" fmla="*/ 106124 w 212246"/>
                    <a:gd name="connsiteY9" fmla="*/ 0 h 1204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12246" h="120474">
                      <a:moveTo>
                        <a:pt x="106124" y="0"/>
                      </a:moveTo>
                      <a:cubicBezTo>
                        <a:pt x="151603" y="0"/>
                        <a:pt x="190624" y="20064"/>
                        <a:pt x="207292" y="48657"/>
                      </a:cubicBezTo>
                      <a:lnTo>
                        <a:pt x="212246" y="60237"/>
                      </a:lnTo>
                      <a:lnTo>
                        <a:pt x="207292" y="71818"/>
                      </a:lnTo>
                      <a:cubicBezTo>
                        <a:pt x="190624" y="100411"/>
                        <a:pt x="151603" y="120474"/>
                        <a:pt x="106124" y="120474"/>
                      </a:cubicBezTo>
                      <a:cubicBezTo>
                        <a:pt x="60643" y="120474"/>
                        <a:pt x="21622" y="100411"/>
                        <a:pt x="4954" y="71818"/>
                      </a:cubicBezTo>
                      <a:lnTo>
                        <a:pt x="0" y="60238"/>
                      </a:lnTo>
                      <a:lnTo>
                        <a:pt x="4955" y="48657"/>
                      </a:lnTo>
                      <a:cubicBezTo>
                        <a:pt x="17455" y="27212"/>
                        <a:pt x="42530" y="10565"/>
                        <a:pt x="73472" y="3582"/>
                      </a:cubicBezTo>
                      <a:cubicBezTo>
                        <a:pt x="83787" y="1254"/>
                        <a:pt x="94754" y="0"/>
                        <a:pt x="106124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19" name="楕円 1218"/>
                <p:cNvSpPr/>
                <p:nvPr/>
              </p:nvSpPr>
              <p:spPr bwMode="auto">
                <a:xfrm flipH="1">
                  <a:off x="6942141" y="4938667"/>
                  <a:ext cx="59565" cy="56896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190" name="二等辺三角形 1189"/>
              <p:cNvSpPr/>
              <p:nvPr/>
            </p:nvSpPr>
            <p:spPr bwMode="auto">
              <a:xfrm>
                <a:off x="8617069" y="3399794"/>
                <a:ext cx="78244" cy="56978"/>
              </a:xfrm>
              <a:prstGeom prst="triangle">
                <a:avLst/>
              </a:pr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91" name="月 1190"/>
              <p:cNvSpPr/>
              <p:nvPr/>
            </p:nvSpPr>
            <p:spPr bwMode="auto">
              <a:xfrm rot="5400000">
                <a:off x="8643297" y="3461389"/>
                <a:ext cx="68707" cy="150264"/>
              </a:xfrm>
              <a:prstGeom prst="moon">
                <a:avLst>
                  <a:gd name="adj" fmla="val 87500"/>
                </a:avLst>
              </a:prstGeom>
              <a:solidFill>
                <a:srgbClr val="FF00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1192" name="グループ化 1191"/>
              <p:cNvGrpSpPr/>
              <p:nvPr/>
            </p:nvGrpSpPr>
            <p:grpSpPr>
              <a:xfrm rot="545614">
                <a:off x="9020656" y="3025989"/>
                <a:ext cx="277701" cy="581899"/>
                <a:chOff x="1404856" y="452354"/>
                <a:chExt cx="2804204" cy="5875979"/>
              </a:xfrm>
            </p:grpSpPr>
            <p:sp>
              <p:nvSpPr>
                <p:cNvPr id="1205" name="角丸四角形 1204"/>
                <p:cNvSpPr/>
                <p:nvPr/>
              </p:nvSpPr>
              <p:spPr bwMode="auto">
                <a:xfrm rot="15117051">
                  <a:off x="512304" y="3207791"/>
                  <a:ext cx="2768438" cy="89786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206" name="フリーフォーム 1205"/>
                <p:cNvSpPr/>
                <p:nvPr/>
              </p:nvSpPr>
              <p:spPr bwMode="auto">
                <a:xfrm rot="14603525">
                  <a:off x="749224" y="1767361"/>
                  <a:ext cx="2980455" cy="1669192"/>
                </a:xfrm>
                <a:custGeom>
                  <a:avLst/>
                  <a:gdLst>
                    <a:gd name="connsiteX0" fmla="*/ 798882 w 825245"/>
                    <a:gd name="connsiteY0" fmla="*/ 353213 h 506869"/>
                    <a:gd name="connsiteX1" fmla="*/ 825245 w 825245"/>
                    <a:gd name="connsiteY1" fmla="*/ 416859 h 506869"/>
                    <a:gd name="connsiteX2" fmla="*/ 735235 w 825245"/>
                    <a:gd name="connsiteY2" fmla="*/ 506869 h 506869"/>
                    <a:gd name="connsiteX3" fmla="*/ 421248 w 825245"/>
                    <a:gd name="connsiteY3" fmla="*/ 506869 h 506869"/>
                    <a:gd name="connsiteX4" fmla="*/ 386212 w 825245"/>
                    <a:gd name="connsiteY4" fmla="*/ 499795 h 506869"/>
                    <a:gd name="connsiteX5" fmla="*/ 385477 w 825245"/>
                    <a:gd name="connsiteY5" fmla="*/ 499300 h 506869"/>
                    <a:gd name="connsiteX6" fmla="*/ 381172 w 825245"/>
                    <a:gd name="connsiteY6" fmla="*/ 498462 h 506869"/>
                    <a:gd name="connsiteX7" fmla="*/ 351396 w 825245"/>
                    <a:gd name="connsiteY7" fmla="*/ 478689 h 506869"/>
                    <a:gd name="connsiteX8" fmla="*/ 26363 w 825245"/>
                    <a:gd name="connsiteY8" fmla="*/ 153657 h 506869"/>
                    <a:gd name="connsiteX9" fmla="*/ 26363 w 825245"/>
                    <a:gd name="connsiteY9" fmla="*/ 26363 h 506869"/>
                    <a:gd name="connsiteX10" fmla="*/ 153656 w 825245"/>
                    <a:gd name="connsiteY10" fmla="*/ 26363 h 506869"/>
                    <a:gd name="connsiteX11" fmla="*/ 454142 w 825245"/>
                    <a:gd name="connsiteY11" fmla="*/ 326849 h 506869"/>
                    <a:gd name="connsiteX12" fmla="*/ 735235 w 825245"/>
                    <a:gd name="connsiteY12" fmla="*/ 326849 h 506869"/>
                    <a:gd name="connsiteX13" fmla="*/ 798882 w 825245"/>
                    <a:gd name="connsiteY13" fmla="*/ 353213 h 5068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825245" h="506869">
                      <a:moveTo>
                        <a:pt x="798882" y="353213"/>
                      </a:moveTo>
                      <a:cubicBezTo>
                        <a:pt x="815170" y="369501"/>
                        <a:pt x="825245" y="392004"/>
                        <a:pt x="825245" y="416859"/>
                      </a:cubicBezTo>
                      <a:cubicBezTo>
                        <a:pt x="825245" y="466570"/>
                        <a:pt x="784946" y="506869"/>
                        <a:pt x="735235" y="506869"/>
                      </a:cubicBezTo>
                      <a:lnTo>
                        <a:pt x="421248" y="506869"/>
                      </a:lnTo>
                      <a:cubicBezTo>
                        <a:pt x="408820" y="506869"/>
                        <a:pt x="396981" y="504350"/>
                        <a:pt x="386212" y="499795"/>
                      </a:cubicBezTo>
                      <a:lnTo>
                        <a:pt x="385477" y="499300"/>
                      </a:lnTo>
                      <a:lnTo>
                        <a:pt x="381172" y="498462"/>
                      </a:lnTo>
                      <a:cubicBezTo>
                        <a:pt x="370336" y="494068"/>
                        <a:pt x="360183" y="487477"/>
                        <a:pt x="351396" y="478689"/>
                      </a:cubicBezTo>
                      <a:lnTo>
                        <a:pt x="26363" y="153657"/>
                      </a:lnTo>
                      <a:cubicBezTo>
                        <a:pt x="-8788" y="118506"/>
                        <a:pt x="-8788" y="61514"/>
                        <a:pt x="26363" y="26363"/>
                      </a:cubicBezTo>
                      <a:cubicBezTo>
                        <a:pt x="61514" y="-8788"/>
                        <a:pt x="118505" y="-8788"/>
                        <a:pt x="153656" y="26363"/>
                      </a:cubicBezTo>
                      <a:lnTo>
                        <a:pt x="454142" y="326849"/>
                      </a:lnTo>
                      <a:lnTo>
                        <a:pt x="735235" y="326849"/>
                      </a:lnTo>
                      <a:cubicBezTo>
                        <a:pt x="760090" y="326849"/>
                        <a:pt x="782593" y="336924"/>
                        <a:pt x="798882" y="353213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207" name="グループ化 1206"/>
                <p:cNvGrpSpPr/>
                <p:nvPr/>
              </p:nvGrpSpPr>
              <p:grpSpPr>
                <a:xfrm>
                  <a:off x="1510958" y="452354"/>
                  <a:ext cx="2698102" cy="5875979"/>
                  <a:chOff x="1510958" y="452354"/>
                  <a:chExt cx="2698102" cy="5875979"/>
                </a:xfrm>
              </p:grpSpPr>
              <p:sp>
                <p:nvSpPr>
                  <p:cNvPr id="1208" name="フリーフォーム 1207"/>
                  <p:cNvSpPr/>
                  <p:nvPr/>
                </p:nvSpPr>
                <p:spPr bwMode="auto">
                  <a:xfrm rot="15117051">
                    <a:off x="451228" y="3399779"/>
                    <a:ext cx="2741582" cy="622121"/>
                  </a:xfrm>
                  <a:custGeom>
                    <a:avLst/>
                    <a:gdLst>
                      <a:gd name="connsiteX0" fmla="*/ 2725306 w 2760587"/>
                      <a:gd name="connsiteY0" fmla="*/ 623681 h 642744"/>
                      <a:gd name="connsiteX1" fmla="*/ 2714959 w 2760587"/>
                      <a:gd name="connsiteY1" fmla="*/ 642744 h 642744"/>
                      <a:gd name="connsiteX2" fmla="*/ 2722811 w 2760587"/>
                      <a:gd name="connsiteY2" fmla="*/ 564856 h 642744"/>
                      <a:gd name="connsiteX3" fmla="*/ 2722812 w 2760587"/>
                      <a:gd name="connsiteY3" fmla="*/ 564857 h 642744"/>
                      <a:gd name="connsiteX4" fmla="*/ 2273877 w 2760587"/>
                      <a:gd name="connsiteY4" fmla="*/ 115921 h 642744"/>
                      <a:gd name="connsiteX5" fmla="*/ 403308 w 2760587"/>
                      <a:gd name="connsiteY5" fmla="*/ 115921 h 642744"/>
                      <a:gd name="connsiteX6" fmla="*/ 31044 w 2760587"/>
                      <a:gd name="connsiteY6" fmla="*/ 313853 h 642744"/>
                      <a:gd name="connsiteX7" fmla="*/ 0 w 2760587"/>
                      <a:gd name="connsiteY7" fmla="*/ 371047 h 642744"/>
                      <a:gd name="connsiteX8" fmla="*/ 1269 w 2760587"/>
                      <a:gd name="connsiteY8" fmla="*/ 358459 h 642744"/>
                      <a:gd name="connsiteX9" fmla="*/ 441083 w 2760587"/>
                      <a:gd name="connsiteY9" fmla="*/ 0 h 642744"/>
                      <a:gd name="connsiteX10" fmla="*/ 2311652 w 2760587"/>
                      <a:gd name="connsiteY10" fmla="*/ 0 h 642744"/>
                      <a:gd name="connsiteX11" fmla="*/ 2760587 w 2760587"/>
                      <a:gd name="connsiteY11" fmla="*/ 448935 h 642744"/>
                      <a:gd name="connsiteX12" fmla="*/ 2760586 w 2760587"/>
                      <a:gd name="connsiteY12" fmla="*/ 448935 h 642744"/>
                      <a:gd name="connsiteX13" fmla="*/ 2725306 w 2760587"/>
                      <a:gd name="connsiteY13" fmla="*/ 623681 h 64274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2760587" h="642744">
                        <a:moveTo>
                          <a:pt x="2725306" y="623681"/>
                        </a:moveTo>
                        <a:lnTo>
                          <a:pt x="2714959" y="642744"/>
                        </a:lnTo>
                        <a:lnTo>
                          <a:pt x="2722811" y="564856"/>
                        </a:lnTo>
                        <a:lnTo>
                          <a:pt x="2722812" y="564857"/>
                        </a:lnTo>
                        <a:cubicBezTo>
                          <a:pt x="2722812" y="316916"/>
                          <a:pt x="2521817" y="115922"/>
                          <a:pt x="2273877" y="115921"/>
                        </a:cubicBezTo>
                        <a:lnTo>
                          <a:pt x="403308" y="115921"/>
                        </a:lnTo>
                        <a:cubicBezTo>
                          <a:pt x="248345" y="115921"/>
                          <a:pt x="111721" y="194435"/>
                          <a:pt x="31044" y="313853"/>
                        </a:cubicBezTo>
                        <a:lnTo>
                          <a:pt x="0" y="371047"/>
                        </a:lnTo>
                        <a:lnTo>
                          <a:pt x="1269" y="358459"/>
                        </a:lnTo>
                        <a:cubicBezTo>
                          <a:pt x="43130" y="153887"/>
                          <a:pt x="224136" y="0"/>
                          <a:pt x="441083" y="0"/>
                        </a:cubicBezTo>
                        <a:lnTo>
                          <a:pt x="2311652" y="0"/>
                        </a:lnTo>
                        <a:cubicBezTo>
                          <a:pt x="2559592" y="0"/>
                          <a:pt x="2760587" y="200995"/>
                          <a:pt x="2760587" y="448935"/>
                        </a:cubicBezTo>
                        <a:lnTo>
                          <a:pt x="2760586" y="448935"/>
                        </a:lnTo>
                        <a:cubicBezTo>
                          <a:pt x="2760586" y="510920"/>
                          <a:pt x="2748024" y="569971"/>
                          <a:pt x="2725306" y="623681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60000"/>
                      <a:lumOff val="4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1209" name="フリーフォーム 1208"/>
                  <p:cNvSpPr/>
                  <p:nvPr/>
                </p:nvSpPr>
                <p:spPr bwMode="auto">
                  <a:xfrm rot="17105215">
                    <a:off x="605999" y="2122128"/>
                    <a:ext cx="2928510" cy="891961"/>
                  </a:xfrm>
                  <a:custGeom>
                    <a:avLst/>
                    <a:gdLst>
                      <a:gd name="connsiteX0" fmla="*/ 2814373 w 2814373"/>
                      <a:gd name="connsiteY0" fmla="*/ 57218 h 940092"/>
                      <a:gd name="connsiteX1" fmla="*/ 2788645 w 2814373"/>
                      <a:gd name="connsiteY1" fmla="*/ 54817 h 940092"/>
                      <a:gd name="connsiteX2" fmla="*/ 2547991 w 2814373"/>
                      <a:gd name="connsiteY2" fmla="*/ 151894 h 940092"/>
                      <a:gd name="connsiteX3" fmla="*/ 1796453 w 2814373"/>
                      <a:gd name="connsiteY3" fmla="*/ 883805 h 940092"/>
                      <a:gd name="connsiteX4" fmla="*/ 189680 w 2814373"/>
                      <a:gd name="connsiteY4" fmla="*/ 883805 h 940092"/>
                      <a:gd name="connsiteX5" fmla="*/ 57207 w 2814373"/>
                      <a:gd name="connsiteY5" fmla="*/ 909852 h 940092"/>
                      <a:gd name="connsiteX6" fmla="*/ 0 w 2814373"/>
                      <a:gd name="connsiteY6" fmla="*/ 940092 h 940092"/>
                      <a:gd name="connsiteX7" fmla="*/ 15972 w 2814373"/>
                      <a:gd name="connsiteY7" fmla="*/ 910665 h 940092"/>
                      <a:gd name="connsiteX8" fmla="*/ 272647 w 2814373"/>
                      <a:gd name="connsiteY8" fmla="*/ 774193 h 940092"/>
                      <a:gd name="connsiteX9" fmla="*/ 1734026 w 2814373"/>
                      <a:gd name="connsiteY9" fmla="*/ 774192 h 940092"/>
                      <a:gd name="connsiteX10" fmla="*/ 2417559 w 2814373"/>
                      <a:gd name="connsiteY10" fmla="*/ 90660 h 940092"/>
                      <a:gd name="connsiteX11" fmla="*/ 2636437 w 2814373"/>
                      <a:gd name="connsiteY11" fmla="*/ 0 h 940092"/>
                      <a:gd name="connsiteX12" fmla="*/ 2806757 w 2814373"/>
                      <a:gd name="connsiteY12" fmla="*/ 50997 h 94009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2814373" h="940092">
                        <a:moveTo>
                          <a:pt x="2814373" y="57218"/>
                        </a:moveTo>
                        <a:lnTo>
                          <a:pt x="2788645" y="54817"/>
                        </a:lnTo>
                        <a:cubicBezTo>
                          <a:pt x="2701544" y="54817"/>
                          <a:pt x="2614447" y="87177"/>
                          <a:pt x="2547991" y="151894"/>
                        </a:cubicBezTo>
                        <a:lnTo>
                          <a:pt x="1796453" y="883805"/>
                        </a:lnTo>
                        <a:lnTo>
                          <a:pt x="189680" y="883805"/>
                        </a:lnTo>
                        <a:cubicBezTo>
                          <a:pt x="142690" y="883806"/>
                          <a:pt x="97924" y="893080"/>
                          <a:pt x="57207" y="909852"/>
                        </a:cubicBezTo>
                        <a:lnTo>
                          <a:pt x="0" y="940092"/>
                        </a:lnTo>
                        <a:lnTo>
                          <a:pt x="15972" y="910665"/>
                        </a:lnTo>
                        <a:cubicBezTo>
                          <a:pt x="71599" y="828328"/>
                          <a:pt x="165801" y="774193"/>
                          <a:pt x="272647" y="774193"/>
                        </a:cubicBezTo>
                        <a:lnTo>
                          <a:pt x="1734026" y="774192"/>
                        </a:lnTo>
                        <a:lnTo>
                          <a:pt x="2417559" y="90660"/>
                        </a:lnTo>
                        <a:cubicBezTo>
                          <a:pt x="2478002" y="30221"/>
                          <a:pt x="2557218" y="0"/>
                          <a:pt x="2636437" y="0"/>
                        </a:cubicBezTo>
                        <a:cubicBezTo>
                          <a:pt x="2695852" y="0"/>
                          <a:pt x="2755264" y="17000"/>
                          <a:pt x="2806757" y="50997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60000"/>
                      <a:lumOff val="4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1210" name="フリーフォーム 1209"/>
                  <p:cNvSpPr/>
                  <p:nvPr/>
                </p:nvSpPr>
                <p:spPr bwMode="auto">
                  <a:xfrm rot="14603525">
                    <a:off x="1089776" y="1188755"/>
                    <a:ext cx="2980455" cy="1669192"/>
                  </a:xfrm>
                  <a:custGeom>
                    <a:avLst/>
                    <a:gdLst>
                      <a:gd name="connsiteX0" fmla="*/ 798882 w 825245"/>
                      <a:gd name="connsiteY0" fmla="*/ 353213 h 506869"/>
                      <a:gd name="connsiteX1" fmla="*/ 825245 w 825245"/>
                      <a:gd name="connsiteY1" fmla="*/ 416859 h 506869"/>
                      <a:gd name="connsiteX2" fmla="*/ 735235 w 825245"/>
                      <a:gd name="connsiteY2" fmla="*/ 506869 h 506869"/>
                      <a:gd name="connsiteX3" fmla="*/ 421248 w 825245"/>
                      <a:gd name="connsiteY3" fmla="*/ 506869 h 506869"/>
                      <a:gd name="connsiteX4" fmla="*/ 386212 w 825245"/>
                      <a:gd name="connsiteY4" fmla="*/ 499795 h 506869"/>
                      <a:gd name="connsiteX5" fmla="*/ 385477 w 825245"/>
                      <a:gd name="connsiteY5" fmla="*/ 499300 h 506869"/>
                      <a:gd name="connsiteX6" fmla="*/ 381172 w 825245"/>
                      <a:gd name="connsiteY6" fmla="*/ 498462 h 506869"/>
                      <a:gd name="connsiteX7" fmla="*/ 351396 w 825245"/>
                      <a:gd name="connsiteY7" fmla="*/ 478689 h 506869"/>
                      <a:gd name="connsiteX8" fmla="*/ 26363 w 825245"/>
                      <a:gd name="connsiteY8" fmla="*/ 153657 h 506869"/>
                      <a:gd name="connsiteX9" fmla="*/ 26363 w 825245"/>
                      <a:gd name="connsiteY9" fmla="*/ 26363 h 506869"/>
                      <a:gd name="connsiteX10" fmla="*/ 153656 w 825245"/>
                      <a:gd name="connsiteY10" fmla="*/ 26363 h 506869"/>
                      <a:gd name="connsiteX11" fmla="*/ 454142 w 825245"/>
                      <a:gd name="connsiteY11" fmla="*/ 326849 h 506869"/>
                      <a:gd name="connsiteX12" fmla="*/ 735235 w 825245"/>
                      <a:gd name="connsiteY12" fmla="*/ 326849 h 506869"/>
                      <a:gd name="connsiteX13" fmla="*/ 798882 w 825245"/>
                      <a:gd name="connsiteY13" fmla="*/ 353213 h 5068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825245" h="506869">
                        <a:moveTo>
                          <a:pt x="798882" y="353213"/>
                        </a:moveTo>
                        <a:cubicBezTo>
                          <a:pt x="815170" y="369501"/>
                          <a:pt x="825245" y="392004"/>
                          <a:pt x="825245" y="416859"/>
                        </a:cubicBezTo>
                        <a:cubicBezTo>
                          <a:pt x="825245" y="466570"/>
                          <a:pt x="784946" y="506869"/>
                          <a:pt x="735235" y="506869"/>
                        </a:cubicBezTo>
                        <a:lnTo>
                          <a:pt x="421248" y="506869"/>
                        </a:lnTo>
                        <a:cubicBezTo>
                          <a:pt x="408820" y="506869"/>
                          <a:pt x="396981" y="504350"/>
                          <a:pt x="386212" y="499795"/>
                        </a:cubicBezTo>
                        <a:lnTo>
                          <a:pt x="385477" y="499300"/>
                        </a:lnTo>
                        <a:lnTo>
                          <a:pt x="381172" y="498462"/>
                        </a:lnTo>
                        <a:cubicBezTo>
                          <a:pt x="370336" y="494068"/>
                          <a:pt x="360183" y="487477"/>
                          <a:pt x="351396" y="478689"/>
                        </a:cubicBezTo>
                        <a:lnTo>
                          <a:pt x="26363" y="153657"/>
                        </a:lnTo>
                        <a:cubicBezTo>
                          <a:pt x="-8788" y="118506"/>
                          <a:pt x="-8788" y="61514"/>
                          <a:pt x="26363" y="26363"/>
                        </a:cubicBezTo>
                        <a:cubicBezTo>
                          <a:pt x="61514" y="-8788"/>
                          <a:pt x="118505" y="-8788"/>
                          <a:pt x="153656" y="26363"/>
                        </a:cubicBezTo>
                        <a:lnTo>
                          <a:pt x="454142" y="326849"/>
                        </a:lnTo>
                        <a:lnTo>
                          <a:pt x="735235" y="326849"/>
                        </a:lnTo>
                        <a:cubicBezTo>
                          <a:pt x="760090" y="326849"/>
                          <a:pt x="782593" y="336924"/>
                          <a:pt x="798882" y="353213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211" name="フリーフォーム 1210"/>
                  <p:cNvSpPr/>
                  <p:nvPr/>
                </p:nvSpPr>
                <p:spPr bwMode="auto">
                  <a:xfrm rot="17105215">
                    <a:off x="946551" y="1543522"/>
                    <a:ext cx="2928510" cy="891961"/>
                  </a:xfrm>
                  <a:custGeom>
                    <a:avLst/>
                    <a:gdLst>
                      <a:gd name="connsiteX0" fmla="*/ 2814373 w 2814373"/>
                      <a:gd name="connsiteY0" fmla="*/ 57218 h 940092"/>
                      <a:gd name="connsiteX1" fmla="*/ 2788645 w 2814373"/>
                      <a:gd name="connsiteY1" fmla="*/ 54817 h 940092"/>
                      <a:gd name="connsiteX2" fmla="*/ 2547991 w 2814373"/>
                      <a:gd name="connsiteY2" fmla="*/ 151894 h 940092"/>
                      <a:gd name="connsiteX3" fmla="*/ 1796453 w 2814373"/>
                      <a:gd name="connsiteY3" fmla="*/ 883805 h 940092"/>
                      <a:gd name="connsiteX4" fmla="*/ 189680 w 2814373"/>
                      <a:gd name="connsiteY4" fmla="*/ 883805 h 940092"/>
                      <a:gd name="connsiteX5" fmla="*/ 57207 w 2814373"/>
                      <a:gd name="connsiteY5" fmla="*/ 909852 h 940092"/>
                      <a:gd name="connsiteX6" fmla="*/ 0 w 2814373"/>
                      <a:gd name="connsiteY6" fmla="*/ 940092 h 940092"/>
                      <a:gd name="connsiteX7" fmla="*/ 15972 w 2814373"/>
                      <a:gd name="connsiteY7" fmla="*/ 910665 h 940092"/>
                      <a:gd name="connsiteX8" fmla="*/ 272647 w 2814373"/>
                      <a:gd name="connsiteY8" fmla="*/ 774193 h 940092"/>
                      <a:gd name="connsiteX9" fmla="*/ 1734026 w 2814373"/>
                      <a:gd name="connsiteY9" fmla="*/ 774192 h 940092"/>
                      <a:gd name="connsiteX10" fmla="*/ 2417559 w 2814373"/>
                      <a:gd name="connsiteY10" fmla="*/ 90660 h 940092"/>
                      <a:gd name="connsiteX11" fmla="*/ 2636437 w 2814373"/>
                      <a:gd name="connsiteY11" fmla="*/ 0 h 940092"/>
                      <a:gd name="connsiteX12" fmla="*/ 2806757 w 2814373"/>
                      <a:gd name="connsiteY12" fmla="*/ 50997 h 94009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2814373" h="940092">
                        <a:moveTo>
                          <a:pt x="2814373" y="57218"/>
                        </a:moveTo>
                        <a:lnTo>
                          <a:pt x="2788645" y="54817"/>
                        </a:lnTo>
                        <a:cubicBezTo>
                          <a:pt x="2701544" y="54817"/>
                          <a:pt x="2614447" y="87177"/>
                          <a:pt x="2547991" y="151894"/>
                        </a:cubicBezTo>
                        <a:lnTo>
                          <a:pt x="1796453" y="883805"/>
                        </a:lnTo>
                        <a:lnTo>
                          <a:pt x="189680" y="883805"/>
                        </a:lnTo>
                        <a:cubicBezTo>
                          <a:pt x="142690" y="883806"/>
                          <a:pt x="97924" y="893080"/>
                          <a:pt x="57207" y="909852"/>
                        </a:cubicBezTo>
                        <a:lnTo>
                          <a:pt x="0" y="940092"/>
                        </a:lnTo>
                        <a:lnTo>
                          <a:pt x="15972" y="910665"/>
                        </a:lnTo>
                        <a:cubicBezTo>
                          <a:pt x="71599" y="828328"/>
                          <a:pt x="165801" y="774193"/>
                          <a:pt x="272647" y="774193"/>
                        </a:cubicBezTo>
                        <a:lnTo>
                          <a:pt x="1734026" y="774192"/>
                        </a:lnTo>
                        <a:lnTo>
                          <a:pt x="2417559" y="90660"/>
                        </a:lnTo>
                        <a:cubicBezTo>
                          <a:pt x="2478002" y="30221"/>
                          <a:pt x="2557218" y="0"/>
                          <a:pt x="2636437" y="0"/>
                        </a:cubicBezTo>
                        <a:cubicBezTo>
                          <a:pt x="2695852" y="0"/>
                          <a:pt x="2755264" y="17000"/>
                          <a:pt x="2806757" y="50997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60000"/>
                      <a:lumOff val="4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1212" name="フリーフォーム 1211"/>
                  <p:cNvSpPr/>
                  <p:nvPr/>
                </p:nvSpPr>
                <p:spPr bwMode="auto">
                  <a:xfrm rot="17303525">
                    <a:off x="1521426" y="1247153"/>
                    <a:ext cx="2982868" cy="1393270"/>
                  </a:xfrm>
                  <a:custGeom>
                    <a:avLst/>
                    <a:gdLst>
                      <a:gd name="connsiteX0" fmla="*/ 777371 w 867381"/>
                      <a:gd name="connsiteY0" fmla="*/ 0 h 405146"/>
                      <a:gd name="connsiteX1" fmla="*/ 841018 w 867381"/>
                      <a:gd name="connsiteY1" fmla="*/ 26363 h 405146"/>
                      <a:gd name="connsiteX2" fmla="*/ 841018 w 867381"/>
                      <a:gd name="connsiteY2" fmla="*/ 153656 h 405146"/>
                      <a:gd name="connsiteX3" fmla="*/ 618995 w 867381"/>
                      <a:gd name="connsiteY3" fmla="*/ 375679 h 405146"/>
                      <a:gd name="connsiteX4" fmla="*/ 589219 w 867381"/>
                      <a:gd name="connsiteY4" fmla="*/ 395451 h 405146"/>
                      <a:gd name="connsiteX5" fmla="*/ 588349 w 867381"/>
                      <a:gd name="connsiteY5" fmla="*/ 395621 h 405146"/>
                      <a:gd name="connsiteX6" fmla="*/ 584712 w 867381"/>
                      <a:gd name="connsiteY6" fmla="*/ 398073 h 405146"/>
                      <a:gd name="connsiteX7" fmla="*/ 549676 w 867381"/>
                      <a:gd name="connsiteY7" fmla="*/ 405146 h 405146"/>
                      <a:gd name="connsiteX8" fmla="*/ 90010 w 867381"/>
                      <a:gd name="connsiteY8" fmla="*/ 405146 h 405146"/>
                      <a:gd name="connsiteX9" fmla="*/ 0 w 867381"/>
                      <a:gd name="connsiteY9" fmla="*/ 315136 h 405146"/>
                      <a:gd name="connsiteX10" fmla="*/ 90010 w 867381"/>
                      <a:gd name="connsiteY10" fmla="*/ 225126 h 405146"/>
                      <a:gd name="connsiteX11" fmla="*/ 514961 w 867381"/>
                      <a:gd name="connsiteY11" fmla="*/ 225126 h 405146"/>
                      <a:gd name="connsiteX12" fmla="*/ 713724 w 867381"/>
                      <a:gd name="connsiteY12" fmla="*/ 26363 h 405146"/>
                      <a:gd name="connsiteX13" fmla="*/ 777371 w 867381"/>
                      <a:gd name="connsiteY13" fmla="*/ 0 h 4051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867381" h="405146">
                        <a:moveTo>
                          <a:pt x="777371" y="0"/>
                        </a:moveTo>
                        <a:cubicBezTo>
                          <a:pt x="800407" y="0"/>
                          <a:pt x="823442" y="8788"/>
                          <a:pt x="841018" y="26363"/>
                        </a:cubicBezTo>
                        <a:cubicBezTo>
                          <a:pt x="876169" y="61514"/>
                          <a:pt x="876169" y="118505"/>
                          <a:pt x="841018" y="153656"/>
                        </a:cubicBezTo>
                        <a:lnTo>
                          <a:pt x="618995" y="375679"/>
                        </a:lnTo>
                        <a:cubicBezTo>
                          <a:pt x="610207" y="384467"/>
                          <a:pt x="600055" y="391057"/>
                          <a:pt x="589219" y="395451"/>
                        </a:cubicBezTo>
                        <a:lnTo>
                          <a:pt x="588349" y="395621"/>
                        </a:lnTo>
                        <a:lnTo>
                          <a:pt x="584712" y="398073"/>
                        </a:lnTo>
                        <a:cubicBezTo>
                          <a:pt x="573943" y="402627"/>
                          <a:pt x="562104" y="405146"/>
                          <a:pt x="549676" y="405146"/>
                        </a:cubicBezTo>
                        <a:lnTo>
                          <a:pt x="90010" y="405146"/>
                        </a:lnTo>
                        <a:cubicBezTo>
                          <a:pt x="40299" y="405146"/>
                          <a:pt x="0" y="364847"/>
                          <a:pt x="0" y="315136"/>
                        </a:cubicBezTo>
                        <a:cubicBezTo>
                          <a:pt x="0" y="265425"/>
                          <a:pt x="40299" y="225126"/>
                          <a:pt x="90010" y="225126"/>
                        </a:cubicBezTo>
                        <a:lnTo>
                          <a:pt x="514961" y="225126"/>
                        </a:lnTo>
                        <a:lnTo>
                          <a:pt x="713724" y="26363"/>
                        </a:lnTo>
                        <a:cubicBezTo>
                          <a:pt x="731300" y="8788"/>
                          <a:pt x="754335" y="0"/>
                          <a:pt x="777371" y="0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213" name="フリーフォーム 1212"/>
                  <p:cNvSpPr/>
                  <p:nvPr/>
                </p:nvSpPr>
                <p:spPr bwMode="auto">
                  <a:xfrm rot="17303525">
                    <a:off x="1439494" y="1447997"/>
                    <a:ext cx="2814373" cy="940092"/>
                  </a:xfrm>
                  <a:custGeom>
                    <a:avLst/>
                    <a:gdLst>
                      <a:gd name="connsiteX0" fmla="*/ 2814373 w 2814373"/>
                      <a:gd name="connsiteY0" fmla="*/ 57218 h 940092"/>
                      <a:gd name="connsiteX1" fmla="*/ 2788645 w 2814373"/>
                      <a:gd name="connsiteY1" fmla="*/ 54817 h 940092"/>
                      <a:gd name="connsiteX2" fmla="*/ 2547991 w 2814373"/>
                      <a:gd name="connsiteY2" fmla="*/ 151894 h 940092"/>
                      <a:gd name="connsiteX3" fmla="*/ 1796453 w 2814373"/>
                      <a:gd name="connsiteY3" fmla="*/ 883805 h 940092"/>
                      <a:gd name="connsiteX4" fmla="*/ 189680 w 2814373"/>
                      <a:gd name="connsiteY4" fmla="*/ 883805 h 940092"/>
                      <a:gd name="connsiteX5" fmla="*/ 57207 w 2814373"/>
                      <a:gd name="connsiteY5" fmla="*/ 909852 h 940092"/>
                      <a:gd name="connsiteX6" fmla="*/ 0 w 2814373"/>
                      <a:gd name="connsiteY6" fmla="*/ 940092 h 940092"/>
                      <a:gd name="connsiteX7" fmla="*/ 15972 w 2814373"/>
                      <a:gd name="connsiteY7" fmla="*/ 910665 h 940092"/>
                      <a:gd name="connsiteX8" fmla="*/ 272647 w 2814373"/>
                      <a:gd name="connsiteY8" fmla="*/ 774193 h 940092"/>
                      <a:gd name="connsiteX9" fmla="*/ 1734026 w 2814373"/>
                      <a:gd name="connsiteY9" fmla="*/ 774192 h 940092"/>
                      <a:gd name="connsiteX10" fmla="*/ 2417559 w 2814373"/>
                      <a:gd name="connsiteY10" fmla="*/ 90660 h 940092"/>
                      <a:gd name="connsiteX11" fmla="*/ 2636437 w 2814373"/>
                      <a:gd name="connsiteY11" fmla="*/ 0 h 940092"/>
                      <a:gd name="connsiteX12" fmla="*/ 2806757 w 2814373"/>
                      <a:gd name="connsiteY12" fmla="*/ 50997 h 94009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2814373" h="940092">
                        <a:moveTo>
                          <a:pt x="2814373" y="57218"/>
                        </a:moveTo>
                        <a:lnTo>
                          <a:pt x="2788645" y="54817"/>
                        </a:lnTo>
                        <a:cubicBezTo>
                          <a:pt x="2701544" y="54817"/>
                          <a:pt x="2614447" y="87177"/>
                          <a:pt x="2547991" y="151894"/>
                        </a:cubicBezTo>
                        <a:lnTo>
                          <a:pt x="1796453" y="883805"/>
                        </a:lnTo>
                        <a:lnTo>
                          <a:pt x="189680" y="883805"/>
                        </a:lnTo>
                        <a:cubicBezTo>
                          <a:pt x="142690" y="883806"/>
                          <a:pt x="97924" y="893080"/>
                          <a:pt x="57207" y="909852"/>
                        </a:cubicBezTo>
                        <a:lnTo>
                          <a:pt x="0" y="940092"/>
                        </a:lnTo>
                        <a:lnTo>
                          <a:pt x="15972" y="910665"/>
                        </a:lnTo>
                        <a:cubicBezTo>
                          <a:pt x="71599" y="828328"/>
                          <a:pt x="165801" y="774193"/>
                          <a:pt x="272647" y="774193"/>
                        </a:cubicBezTo>
                        <a:lnTo>
                          <a:pt x="1734026" y="774192"/>
                        </a:lnTo>
                        <a:lnTo>
                          <a:pt x="2417559" y="90660"/>
                        </a:lnTo>
                        <a:cubicBezTo>
                          <a:pt x="2478002" y="30221"/>
                          <a:pt x="2557218" y="0"/>
                          <a:pt x="2636437" y="0"/>
                        </a:cubicBezTo>
                        <a:cubicBezTo>
                          <a:pt x="2695852" y="0"/>
                          <a:pt x="2755264" y="17000"/>
                          <a:pt x="2806757" y="50997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60000"/>
                      <a:lumOff val="4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1214" name="フリーフォーム 1213"/>
                  <p:cNvSpPr/>
                  <p:nvPr/>
                </p:nvSpPr>
                <p:spPr bwMode="auto">
                  <a:xfrm rot="17303525">
                    <a:off x="190887" y="2310159"/>
                    <a:ext cx="5801414" cy="2234933"/>
                  </a:xfrm>
                  <a:custGeom>
                    <a:avLst/>
                    <a:gdLst>
                      <a:gd name="connsiteX0" fmla="*/ 354612 w 1653327"/>
                      <a:gd name="connsiteY0" fmla="*/ 0 h 691784"/>
                      <a:gd name="connsiteX1" fmla="*/ 864794 w 1653327"/>
                      <a:gd name="connsiteY1" fmla="*/ 0 h 691784"/>
                      <a:gd name="connsiteX2" fmla="*/ 1096839 w 1653327"/>
                      <a:gd name="connsiteY2" fmla="*/ 232045 h 691784"/>
                      <a:gd name="connsiteX3" fmla="*/ 1086336 w 1653327"/>
                      <a:gd name="connsiteY3" fmla="*/ 284070 h 691784"/>
                      <a:gd name="connsiteX4" fmla="*/ 1348884 w 1653327"/>
                      <a:gd name="connsiteY4" fmla="*/ 284070 h 691784"/>
                      <a:gd name="connsiteX5" fmla="*/ 1517753 w 1653327"/>
                      <a:gd name="connsiteY5" fmla="*/ 115201 h 691784"/>
                      <a:gd name="connsiteX6" fmla="*/ 1630067 w 1653327"/>
                      <a:gd name="connsiteY6" fmla="*/ 115201 h 691784"/>
                      <a:gd name="connsiteX7" fmla="*/ 1630066 w 1653327"/>
                      <a:gd name="connsiteY7" fmla="*/ 115201 h 691784"/>
                      <a:gd name="connsiteX8" fmla="*/ 1630066 w 1653327"/>
                      <a:gd name="connsiteY8" fmla="*/ 227515 h 691784"/>
                      <a:gd name="connsiteX9" fmla="*/ 1415468 w 1653327"/>
                      <a:gd name="connsiteY9" fmla="*/ 442112 h 691784"/>
                      <a:gd name="connsiteX10" fmla="*/ 1359311 w 1653327"/>
                      <a:gd name="connsiteY10" fmla="*/ 465373 h 691784"/>
                      <a:gd name="connsiteX11" fmla="*/ 1352721 w 1653327"/>
                      <a:gd name="connsiteY11" fmla="*/ 464090 h 691784"/>
                      <a:gd name="connsiteX12" fmla="*/ 893972 w 1653327"/>
                      <a:gd name="connsiteY12" fmla="*/ 464090 h 691784"/>
                      <a:gd name="connsiteX13" fmla="*/ 884255 w 1653327"/>
                      <a:gd name="connsiteY13" fmla="*/ 462128 h 691784"/>
                      <a:gd name="connsiteX14" fmla="*/ 864794 w 1653327"/>
                      <a:gd name="connsiteY14" fmla="*/ 464090 h 691784"/>
                      <a:gd name="connsiteX15" fmla="*/ 632351 w 1653327"/>
                      <a:gd name="connsiteY15" fmla="*/ 464090 h 691784"/>
                      <a:gd name="connsiteX16" fmla="*/ 575427 w 1653327"/>
                      <a:gd name="connsiteY16" fmla="*/ 691784 h 691784"/>
                      <a:gd name="connsiteX17" fmla="*/ 0 w 1653327"/>
                      <a:gd name="connsiteY17" fmla="*/ 691784 h 691784"/>
                      <a:gd name="connsiteX18" fmla="*/ 125759 w 1653327"/>
                      <a:gd name="connsiteY18" fmla="*/ 188750 h 691784"/>
                      <a:gd name="connsiteX19" fmla="*/ 131308 w 1653327"/>
                      <a:gd name="connsiteY19" fmla="*/ 188750 h 691784"/>
                      <a:gd name="connsiteX20" fmla="*/ 140802 w 1653327"/>
                      <a:gd name="connsiteY20" fmla="*/ 141723 h 691784"/>
                      <a:gd name="connsiteX21" fmla="*/ 354612 w 1653327"/>
                      <a:gd name="connsiteY21" fmla="*/ 0 h 691784"/>
                      <a:gd name="connsiteX0" fmla="*/ 354612 w 1653327"/>
                      <a:gd name="connsiteY0" fmla="*/ 0 h 691784"/>
                      <a:gd name="connsiteX1" fmla="*/ 864794 w 1653327"/>
                      <a:gd name="connsiteY1" fmla="*/ 0 h 691784"/>
                      <a:gd name="connsiteX2" fmla="*/ 1096839 w 1653327"/>
                      <a:gd name="connsiteY2" fmla="*/ 232045 h 691784"/>
                      <a:gd name="connsiteX3" fmla="*/ 1086336 w 1653327"/>
                      <a:gd name="connsiteY3" fmla="*/ 284070 h 691784"/>
                      <a:gd name="connsiteX4" fmla="*/ 1348884 w 1653327"/>
                      <a:gd name="connsiteY4" fmla="*/ 284070 h 691784"/>
                      <a:gd name="connsiteX5" fmla="*/ 1517753 w 1653327"/>
                      <a:gd name="connsiteY5" fmla="*/ 115201 h 691784"/>
                      <a:gd name="connsiteX6" fmla="*/ 1630067 w 1653327"/>
                      <a:gd name="connsiteY6" fmla="*/ 115201 h 691784"/>
                      <a:gd name="connsiteX7" fmla="*/ 1630066 w 1653327"/>
                      <a:gd name="connsiteY7" fmla="*/ 115201 h 691784"/>
                      <a:gd name="connsiteX8" fmla="*/ 1630066 w 1653327"/>
                      <a:gd name="connsiteY8" fmla="*/ 227515 h 691784"/>
                      <a:gd name="connsiteX9" fmla="*/ 1415468 w 1653327"/>
                      <a:gd name="connsiteY9" fmla="*/ 442112 h 691784"/>
                      <a:gd name="connsiteX10" fmla="*/ 1359311 w 1653327"/>
                      <a:gd name="connsiteY10" fmla="*/ 465373 h 691784"/>
                      <a:gd name="connsiteX11" fmla="*/ 1352721 w 1653327"/>
                      <a:gd name="connsiteY11" fmla="*/ 464090 h 691784"/>
                      <a:gd name="connsiteX12" fmla="*/ 893972 w 1653327"/>
                      <a:gd name="connsiteY12" fmla="*/ 464090 h 691784"/>
                      <a:gd name="connsiteX13" fmla="*/ 884255 w 1653327"/>
                      <a:gd name="connsiteY13" fmla="*/ 462128 h 691784"/>
                      <a:gd name="connsiteX14" fmla="*/ 864794 w 1653327"/>
                      <a:gd name="connsiteY14" fmla="*/ 464090 h 691784"/>
                      <a:gd name="connsiteX15" fmla="*/ 632351 w 1653327"/>
                      <a:gd name="connsiteY15" fmla="*/ 464090 h 691784"/>
                      <a:gd name="connsiteX16" fmla="*/ 575427 w 1653327"/>
                      <a:gd name="connsiteY16" fmla="*/ 691784 h 691784"/>
                      <a:gd name="connsiteX17" fmla="*/ 0 w 1653327"/>
                      <a:gd name="connsiteY17" fmla="*/ 691784 h 691784"/>
                      <a:gd name="connsiteX18" fmla="*/ 125759 w 1653327"/>
                      <a:gd name="connsiteY18" fmla="*/ 188750 h 691784"/>
                      <a:gd name="connsiteX19" fmla="*/ 140802 w 1653327"/>
                      <a:gd name="connsiteY19" fmla="*/ 141723 h 691784"/>
                      <a:gd name="connsiteX20" fmla="*/ 354612 w 1653327"/>
                      <a:gd name="connsiteY20" fmla="*/ 0 h 691784"/>
                      <a:gd name="connsiteX0" fmla="*/ 354612 w 1653327"/>
                      <a:gd name="connsiteY0" fmla="*/ 0 h 691784"/>
                      <a:gd name="connsiteX1" fmla="*/ 864794 w 1653327"/>
                      <a:gd name="connsiteY1" fmla="*/ 0 h 691784"/>
                      <a:gd name="connsiteX2" fmla="*/ 1096839 w 1653327"/>
                      <a:gd name="connsiteY2" fmla="*/ 232045 h 691784"/>
                      <a:gd name="connsiteX3" fmla="*/ 1348884 w 1653327"/>
                      <a:gd name="connsiteY3" fmla="*/ 284070 h 691784"/>
                      <a:gd name="connsiteX4" fmla="*/ 1517753 w 1653327"/>
                      <a:gd name="connsiteY4" fmla="*/ 115201 h 691784"/>
                      <a:gd name="connsiteX5" fmla="*/ 1630067 w 1653327"/>
                      <a:gd name="connsiteY5" fmla="*/ 115201 h 691784"/>
                      <a:gd name="connsiteX6" fmla="*/ 1630066 w 1653327"/>
                      <a:gd name="connsiteY6" fmla="*/ 115201 h 691784"/>
                      <a:gd name="connsiteX7" fmla="*/ 1630066 w 1653327"/>
                      <a:gd name="connsiteY7" fmla="*/ 227515 h 691784"/>
                      <a:gd name="connsiteX8" fmla="*/ 1415468 w 1653327"/>
                      <a:gd name="connsiteY8" fmla="*/ 442112 h 691784"/>
                      <a:gd name="connsiteX9" fmla="*/ 1359311 w 1653327"/>
                      <a:gd name="connsiteY9" fmla="*/ 465373 h 691784"/>
                      <a:gd name="connsiteX10" fmla="*/ 1352721 w 1653327"/>
                      <a:gd name="connsiteY10" fmla="*/ 464090 h 691784"/>
                      <a:gd name="connsiteX11" fmla="*/ 893972 w 1653327"/>
                      <a:gd name="connsiteY11" fmla="*/ 464090 h 691784"/>
                      <a:gd name="connsiteX12" fmla="*/ 884255 w 1653327"/>
                      <a:gd name="connsiteY12" fmla="*/ 462128 h 691784"/>
                      <a:gd name="connsiteX13" fmla="*/ 864794 w 1653327"/>
                      <a:gd name="connsiteY13" fmla="*/ 464090 h 691784"/>
                      <a:gd name="connsiteX14" fmla="*/ 632351 w 1653327"/>
                      <a:gd name="connsiteY14" fmla="*/ 464090 h 691784"/>
                      <a:gd name="connsiteX15" fmla="*/ 575427 w 1653327"/>
                      <a:gd name="connsiteY15" fmla="*/ 691784 h 691784"/>
                      <a:gd name="connsiteX16" fmla="*/ 0 w 1653327"/>
                      <a:gd name="connsiteY16" fmla="*/ 691784 h 691784"/>
                      <a:gd name="connsiteX17" fmla="*/ 125759 w 1653327"/>
                      <a:gd name="connsiteY17" fmla="*/ 188750 h 691784"/>
                      <a:gd name="connsiteX18" fmla="*/ 140802 w 1653327"/>
                      <a:gd name="connsiteY18" fmla="*/ 141723 h 691784"/>
                      <a:gd name="connsiteX19" fmla="*/ 354612 w 1653327"/>
                      <a:gd name="connsiteY19" fmla="*/ 0 h 691784"/>
                      <a:gd name="connsiteX0" fmla="*/ 354612 w 1653327"/>
                      <a:gd name="connsiteY0" fmla="*/ 0 h 691784"/>
                      <a:gd name="connsiteX1" fmla="*/ 864794 w 1653327"/>
                      <a:gd name="connsiteY1" fmla="*/ 0 h 691784"/>
                      <a:gd name="connsiteX2" fmla="*/ 1096839 w 1653327"/>
                      <a:gd name="connsiteY2" fmla="*/ 232045 h 691784"/>
                      <a:gd name="connsiteX3" fmla="*/ 1348884 w 1653327"/>
                      <a:gd name="connsiteY3" fmla="*/ 284070 h 691784"/>
                      <a:gd name="connsiteX4" fmla="*/ 1517753 w 1653327"/>
                      <a:gd name="connsiteY4" fmla="*/ 115201 h 691784"/>
                      <a:gd name="connsiteX5" fmla="*/ 1630067 w 1653327"/>
                      <a:gd name="connsiteY5" fmla="*/ 115201 h 691784"/>
                      <a:gd name="connsiteX6" fmla="*/ 1630066 w 1653327"/>
                      <a:gd name="connsiteY6" fmla="*/ 115201 h 691784"/>
                      <a:gd name="connsiteX7" fmla="*/ 1630066 w 1653327"/>
                      <a:gd name="connsiteY7" fmla="*/ 227515 h 691784"/>
                      <a:gd name="connsiteX8" fmla="*/ 1415468 w 1653327"/>
                      <a:gd name="connsiteY8" fmla="*/ 442112 h 691784"/>
                      <a:gd name="connsiteX9" fmla="*/ 1359311 w 1653327"/>
                      <a:gd name="connsiteY9" fmla="*/ 465373 h 691784"/>
                      <a:gd name="connsiteX10" fmla="*/ 1352721 w 1653327"/>
                      <a:gd name="connsiteY10" fmla="*/ 464090 h 691784"/>
                      <a:gd name="connsiteX11" fmla="*/ 893972 w 1653327"/>
                      <a:gd name="connsiteY11" fmla="*/ 464090 h 691784"/>
                      <a:gd name="connsiteX12" fmla="*/ 864794 w 1653327"/>
                      <a:gd name="connsiteY12" fmla="*/ 464090 h 691784"/>
                      <a:gd name="connsiteX13" fmla="*/ 632351 w 1653327"/>
                      <a:gd name="connsiteY13" fmla="*/ 464090 h 691784"/>
                      <a:gd name="connsiteX14" fmla="*/ 575427 w 1653327"/>
                      <a:gd name="connsiteY14" fmla="*/ 691784 h 691784"/>
                      <a:gd name="connsiteX15" fmla="*/ 0 w 1653327"/>
                      <a:gd name="connsiteY15" fmla="*/ 691784 h 691784"/>
                      <a:gd name="connsiteX16" fmla="*/ 125759 w 1653327"/>
                      <a:gd name="connsiteY16" fmla="*/ 188750 h 691784"/>
                      <a:gd name="connsiteX17" fmla="*/ 140802 w 1653327"/>
                      <a:gd name="connsiteY17" fmla="*/ 141723 h 691784"/>
                      <a:gd name="connsiteX18" fmla="*/ 354612 w 1653327"/>
                      <a:gd name="connsiteY18" fmla="*/ 0 h 691784"/>
                      <a:gd name="connsiteX0" fmla="*/ 354612 w 1653327"/>
                      <a:gd name="connsiteY0" fmla="*/ 0 h 691784"/>
                      <a:gd name="connsiteX1" fmla="*/ 864794 w 1653327"/>
                      <a:gd name="connsiteY1" fmla="*/ 0 h 691784"/>
                      <a:gd name="connsiteX2" fmla="*/ 1096839 w 1653327"/>
                      <a:gd name="connsiteY2" fmla="*/ 232045 h 691784"/>
                      <a:gd name="connsiteX3" fmla="*/ 1348884 w 1653327"/>
                      <a:gd name="connsiteY3" fmla="*/ 284070 h 691784"/>
                      <a:gd name="connsiteX4" fmla="*/ 1517753 w 1653327"/>
                      <a:gd name="connsiteY4" fmla="*/ 115201 h 691784"/>
                      <a:gd name="connsiteX5" fmla="*/ 1630067 w 1653327"/>
                      <a:gd name="connsiteY5" fmla="*/ 115201 h 691784"/>
                      <a:gd name="connsiteX6" fmla="*/ 1630066 w 1653327"/>
                      <a:gd name="connsiteY6" fmla="*/ 115201 h 691784"/>
                      <a:gd name="connsiteX7" fmla="*/ 1630066 w 1653327"/>
                      <a:gd name="connsiteY7" fmla="*/ 227515 h 691784"/>
                      <a:gd name="connsiteX8" fmla="*/ 1415468 w 1653327"/>
                      <a:gd name="connsiteY8" fmla="*/ 442112 h 691784"/>
                      <a:gd name="connsiteX9" fmla="*/ 1359311 w 1653327"/>
                      <a:gd name="connsiteY9" fmla="*/ 465373 h 691784"/>
                      <a:gd name="connsiteX10" fmla="*/ 1352721 w 1653327"/>
                      <a:gd name="connsiteY10" fmla="*/ 464090 h 691784"/>
                      <a:gd name="connsiteX11" fmla="*/ 864794 w 1653327"/>
                      <a:gd name="connsiteY11" fmla="*/ 464090 h 691784"/>
                      <a:gd name="connsiteX12" fmla="*/ 632351 w 1653327"/>
                      <a:gd name="connsiteY12" fmla="*/ 464090 h 691784"/>
                      <a:gd name="connsiteX13" fmla="*/ 575427 w 1653327"/>
                      <a:gd name="connsiteY13" fmla="*/ 691784 h 691784"/>
                      <a:gd name="connsiteX14" fmla="*/ 0 w 1653327"/>
                      <a:gd name="connsiteY14" fmla="*/ 691784 h 691784"/>
                      <a:gd name="connsiteX15" fmla="*/ 125759 w 1653327"/>
                      <a:gd name="connsiteY15" fmla="*/ 188750 h 691784"/>
                      <a:gd name="connsiteX16" fmla="*/ 140802 w 1653327"/>
                      <a:gd name="connsiteY16" fmla="*/ 141723 h 691784"/>
                      <a:gd name="connsiteX17" fmla="*/ 354612 w 1653327"/>
                      <a:gd name="connsiteY17" fmla="*/ 0 h 691784"/>
                      <a:gd name="connsiteX0" fmla="*/ 354612 w 1653327"/>
                      <a:gd name="connsiteY0" fmla="*/ 0 h 691784"/>
                      <a:gd name="connsiteX1" fmla="*/ 864794 w 1653327"/>
                      <a:gd name="connsiteY1" fmla="*/ 0 h 691784"/>
                      <a:gd name="connsiteX2" fmla="*/ 1096839 w 1653327"/>
                      <a:gd name="connsiteY2" fmla="*/ 232045 h 691784"/>
                      <a:gd name="connsiteX3" fmla="*/ 1348884 w 1653327"/>
                      <a:gd name="connsiteY3" fmla="*/ 284070 h 691784"/>
                      <a:gd name="connsiteX4" fmla="*/ 1517753 w 1653327"/>
                      <a:gd name="connsiteY4" fmla="*/ 115201 h 691784"/>
                      <a:gd name="connsiteX5" fmla="*/ 1630067 w 1653327"/>
                      <a:gd name="connsiteY5" fmla="*/ 115201 h 691784"/>
                      <a:gd name="connsiteX6" fmla="*/ 1630066 w 1653327"/>
                      <a:gd name="connsiteY6" fmla="*/ 115201 h 691784"/>
                      <a:gd name="connsiteX7" fmla="*/ 1630066 w 1653327"/>
                      <a:gd name="connsiteY7" fmla="*/ 227515 h 691784"/>
                      <a:gd name="connsiteX8" fmla="*/ 1415468 w 1653327"/>
                      <a:gd name="connsiteY8" fmla="*/ 442112 h 691784"/>
                      <a:gd name="connsiteX9" fmla="*/ 1359311 w 1653327"/>
                      <a:gd name="connsiteY9" fmla="*/ 465373 h 691784"/>
                      <a:gd name="connsiteX10" fmla="*/ 1352721 w 1653327"/>
                      <a:gd name="connsiteY10" fmla="*/ 464090 h 691784"/>
                      <a:gd name="connsiteX11" fmla="*/ 864794 w 1653327"/>
                      <a:gd name="connsiteY11" fmla="*/ 471710 h 691784"/>
                      <a:gd name="connsiteX12" fmla="*/ 632351 w 1653327"/>
                      <a:gd name="connsiteY12" fmla="*/ 464090 h 691784"/>
                      <a:gd name="connsiteX13" fmla="*/ 575427 w 1653327"/>
                      <a:gd name="connsiteY13" fmla="*/ 691784 h 691784"/>
                      <a:gd name="connsiteX14" fmla="*/ 0 w 1653327"/>
                      <a:gd name="connsiteY14" fmla="*/ 691784 h 691784"/>
                      <a:gd name="connsiteX15" fmla="*/ 125759 w 1653327"/>
                      <a:gd name="connsiteY15" fmla="*/ 188750 h 691784"/>
                      <a:gd name="connsiteX16" fmla="*/ 140802 w 1653327"/>
                      <a:gd name="connsiteY16" fmla="*/ 141723 h 691784"/>
                      <a:gd name="connsiteX17" fmla="*/ 354612 w 1653327"/>
                      <a:gd name="connsiteY17" fmla="*/ 0 h 691784"/>
                      <a:gd name="connsiteX0" fmla="*/ 354612 w 1653327"/>
                      <a:gd name="connsiteY0" fmla="*/ 0 h 691784"/>
                      <a:gd name="connsiteX1" fmla="*/ 864794 w 1653327"/>
                      <a:gd name="connsiteY1" fmla="*/ 0 h 691784"/>
                      <a:gd name="connsiteX2" fmla="*/ 1096839 w 1653327"/>
                      <a:gd name="connsiteY2" fmla="*/ 232045 h 691784"/>
                      <a:gd name="connsiteX3" fmla="*/ 1348884 w 1653327"/>
                      <a:gd name="connsiteY3" fmla="*/ 284070 h 691784"/>
                      <a:gd name="connsiteX4" fmla="*/ 1517753 w 1653327"/>
                      <a:gd name="connsiteY4" fmla="*/ 115201 h 691784"/>
                      <a:gd name="connsiteX5" fmla="*/ 1630067 w 1653327"/>
                      <a:gd name="connsiteY5" fmla="*/ 115201 h 691784"/>
                      <a:gd name="connsiteX6" fmla="*/ 1630066 w 1653327"/>
                      <a:gd name="connsiteY6" fmla="*/ 115201 h 691784"/>
                      <a:gd name="connsiteX7" fmla="*/ 1630066 w 1653327"/>
                      <a:gd name="connsiteY7" fmla="*/ 227515 h 691784"/>
                      <a:gd name="connsiteX8" fmla="*/ 1415468 w 1653327"/>
                      <a:gd name="connsiteY8" fmla="*/ 442112 h 691784"/>
                      <a:gd name="connsiteX9" fmla="*/ 1359311 w 1653327"/>
                      <a:gd name="connsiteY9" fmla="*/ 465373 h 691784"/>
                      <a:gd name="connsiteX10" fmla="*/ 1352721 w 1653327"/>
                      <a:gd name="connsiteY10" fmla="*/ 464090 h 691784"/>
                      <a:gd name="connsiteX11" fmla="*/ 632351 w 1653327"/>
                      <a:gd name="connsiteY11" fmla="*/ 464090 h 691784"/>
                      <a:gd name="connsiteX12" fmla="*/ 575427 w 1653327"/>
                      <a:gd name="connsiteY12" fmla="*/ 691784 h 691784"/>
                      <a:gd name="connsiteX13" fmla="*/ 0 w 1653327"/>
                      <a:gd name="connsiteY13" fmla="*/ 691784 h 691784"/>
                      <a:gd name="connsiteX14" fmla="*/ 125759 w 1653327"/>
                      <a:gd name="connsiteY14" fmla="*/ 188750 h 691784"/>
                      <a:gd name="connsiteX15" fmla="*/ 140802 w 1653327"/>
                      <a:gd name="connsiteY15" fmla="*/ 141723 h 691784"/>
                      <a:gd name="connsiteX16" fmla="*/ 354612 w 1653327"/>
                      <a:gd name="connsiteY16" fmla="*/ 0 h 691784"/>
                      <a:gd name="connsiteX0" fmla="*/ 301995 w 1600710"/>
                      <a:gd name="connsiteY0" fmla="*/ 0 h 691784"/>
                      <a:gd name="connsiteX1" fmla="*/ 812177 w 1600710"/>
                      <a:gd name="connsiteY1" fmla="*/ 0 h 691784"/>
                      <a:gd name="connsiteX2" fmla="*/ 1044222 w 1600710"/>
                      <a:gd name="connsiteY2" fmla="*/ 232045 h 691784"/>
                      <a:gd name="connsiteX3" fmla="*/ 1296267 w 1600710"/>
                      <a:gd name="connsiteY3" fmla="*/ 284070 h 691784"/>
                      <a:gd name="connsiteX4" fmla="*/ 1465136 w 1600710"/>
                      <a:gd name="connsiteY4" fmla="*/ 115201 h 691784"/>
                      <a:gd name="connsiteX5" fmla="*/ 1577450 w 1600710"/>
                      <a:gd name="connsiteY5" fmla="*/ 115201 h 691784"/>
                      <a:gd name="connsiteX6" fmla="*/ 1577449 w 1600710"/>
                      <a:gd name="connsiteY6" fmla="*/ 115201 h 691784"/>
                      <a:gd name="connsiteX7" fmla="*/ 1577449 w 1600710"/>
                      <a:gd name="connsiteY7" fmla="*/ 227515 h 691784"/>
                      <a:gd name="connsiteX8" fmla="*/ 1362851 w 1600710"/>
                      <a:gd name="connsiteY8" fmla="*/ 442112 h 691784"/>
                      <a:gd name="connsiteX9" fmla="*/ 1306694 w 1600710"/>
                      <a:gd name="connsiteY9" fmla="*/ 465373 h 691784"/>
                      <a:gd name="connsiteX10" fmla="*/ 1300104 w 1600710"/>
                      <a:gd name="connsiteY10" fmla="*/ 464090 h 691784"/>
                      <a:gd name="connsiteX11" fmla="*/ 579734 w 1600710"/>
                      <a:gd name="connsiteY11" fmla="*/ 464090 h 691784"/>
                      <a:gd name="connsiteX12" fmla="*/ 522810 w 1600710"/>
                      <a:gd name="connsiteY12" fmla="*/ 691784 h 691784"/>
                      <a:gd name="connsiteX13" fmla="*/ 0 w 1600710"/>
                      <a:gd name="connsiteY13" fmla="*/ 325990 h 691784"/>
                      <a:gd name="connsiteX14" fmla="*/ 73142 w 1600710"/>
                      <a:gd name="connsiteY14" fmla="*/ 188750 h 691784"/>
                      <a:gd name="connsiteX15" fmla="*/ 88185 w 1600710"/>
                      <a:gd name="connsiteY15" fmla="*/ 141723 h 691784"/>
                      <a:gd name="connsiteX16" fmla="*/ 301995 w 1600710"/>
                      <a:gd name="connsiteY16" fmla="*/ 0 h 691784"/>
                      <a:gd name="connsiteX0" fmla="*/ 301995 w 1600710"/>
                      <a:gd name="connsiteY0" fmla="*/ 0 h 628565"/>
                      <a:gd name="connsiteX1" fmla="*/ 812177 w 1600710"/>
                      <a:gd name="connsiteY1" fmla="*/ 0 h 628565"/>
                      <a:gd name="connsiteX2" fmla="*/ 1044222 w 1600710"/>
                      <a:gd name="connsiteY2" fmla="*/ 232045 h 628565"/>
                      <a:gd name="connsiteX3" fmla="*/ 1296267 w 1600710"/>
                      <a:gd name="connsiteY3" fmla="*/ 284070 h 628565"/>
                      <a:gd name="connsiteX4" fmla="*/ 1465136 w 1600710"/>
                      <a:gd name="connsiteY4" fmla="*/ 115201 h 628565"/>
                      <a:gd name="connsiteX5" fmla="*/ 1577450 w 1600710"/>
                      <a:gd name="connsiteY5" fmla="*/ 115201 h 628565"/>
                      <a:gd name="connsiteX6" fmla="*/ 1577449 w 1600710"/>
                      <a:gd name="connsiteY6" fmla="*/ 115201 h 628565"/>
                      <a:gd name="connsiteX7" fmla="*/ 1577449 w 1600710"/>
                      <a:gd name="connsiteY7" fmla="*/ 227515 h 628565"/>
                      <a:gd name="connsiteX8" fmla="*/ 1362851 w 1600710"/>
                      <a:gd name="connsiteY8" fmla="*/ 442112 h 628565"/>
                      <a:gd name="connsiteX9" fmla="*/ 1306694 w 1600710"/>
                      <a:gd name="connsiteY9" fmla="*/ 465373 h 628565"/>
                      <a:gd name="connsiteX10" fmla="*/ 1300104 w 1600710"/>
                      <a:gd name="connsiteY10" fmla="*/ 464090 h 628565"/>
                      <a:gd name="connsiteX11" fmla="*/ 579734 w 1600710"/>
                      <a:gd name="connsiteY11" fmla="*/ 464090 h 628565"/>
                      <a:gd name="connsiteX12" fmla="*/ 491964 w 1600710"/>
                      <a:gd name="connsiteY12" fmla="*/ 628565 h 628565"/>
                      <a:gd name="connsiteX13" fmla="*/ 0 w 1600710"/>
                      <a:gd name="connsiteY13" fmla="*/ 325990 h 628565"/>
                      <a:gd name="connsiteX14" fmla="*/ 73142 w 1600710"/>
                      <a:gd name="connsiteY14" fmla="*/ 188750 h 628565"/>
                      <a:gd name="connsiteX15" fmla="*/ 88185 w 1600710"/>
                      <a:gd name="connsiteY15" fmla="*/ 141723 h 628565"/>
                      <a:gd name="connsiteX16" fmla="*/ 301995 w 1600710"/>
                      <a:gd name="connsiteY16" fmla="*/ 0 h 628565"/>
                      <a:gd name="connsiteX0" fmla="*/ 301995 w 1600710"/>
                      <a:gd name="connsiteY0" fmla="*/ 0 h 680710"/>
                      <a:gd name="connsiteX1" fmla="*/ 812177 w 1600710"/>
                      <a:gd name="connsiteY1" fmla="*/ 0 h 680710"/>
                      <a:gd name="connsiteX2" fmla="*/ 1044222 w 1600710"/>
                      <a:gd name="connsiteY2" fmla="*/ 232045 h 680710"/>
                      <a:gd name="connsiteX3" fmla="*/ 1296267 w 1600710"/>
                      <a:gd name="connsiteY3" fmla="*/ 284070 h 680710"/>
                      <a:gd name="connsiteX4" fmla="*/ 1465136 w 1600710"/>
                      <a:gd name="connsiteY4" fmla="*/ 115201 h 680710"/>
                      <a:gd name="connsiteX5" fmla="*/ 1577450 w 1600710"/>
                      <a:gd name="connsiteY5" fmla="*/ 115201 h 680710"/>
                      <a:gd name="connsiteX6" fmla="*/ 1577449 w 1600710"/>
                      <a:gd name="connsiteY6" fmla="*/ 115201 h 680710"/>
                      <a:gd name="connsiteX7" fmla="*/ 1577449 w 1600710"/>
                      <a:gd name="connsiteY7" fmla="*/ 227515 h 680710"/>
                      <a:gd name="connsiteX8" fmla="*/ 1362851 w 1600710"/>
                      <a:gd name="connsiteY8" fmla="*/ 442112 h 680710"/>
                      <a:gd name="connsiteX9" fmla="*/ 1306694 w 1600710"/>
                      <a:gd name="connsiteY9" fmla="*/ 465373 h 680710"/>
                      <a:gd name="connsiteX10" fmla="*/ 1300104 w 1600710"/>
                      <a:gd name="connsiteY10" fmla="*/ 464090 h 680710"/>
                      <a:gd name="connsiteX11" fmla="*/ 579734 w 1600710"/>
                      <a:gd name="connsiteY11" fmla="*/ 464090 h 680710"/>
                      <a:gd name="connsiteX12" fmla="*/ 463657 w 1600710"/>
                      <a:gd name="connsiteY12" fmla="*/ 680710 h 680710"/>
                      <a:gd name="connsiteX13" fmla="*/ 0 w 1600710"/>
                      <a:gd name="connsiteY13" fmla="*/ 325990 h 680710"/>
                      <a:gd name="connsiteX14" fmla="*/ 73142 w 1600710"/>
                      <a:gd name="connsiteY14" fmla="*/ 188750 h 680710"/>
                      <a:gd name="connsiteX15" fmla="*/ 88185 w 1600710"/>
                      <a:gd name="connsiteY15" fmla="*/ 141723 h 680710"/>
                      <a:gd name="connsiteX16" fmla="*/ 301995 w 1600710"/>
                      <a:gd name="connsiteY16" fmla="*/ 0 h 680710"/>
                      <a:gd name="connsiteX0" fmla="*/ 348017 w 1646732"/>
                      <a:gd name="connsiteY0" fmla="*/ 0 h 680710"/>
                      <a:gd name="connsiteX1" fmla="*/ 858199 w 1646732"/>
                      <a:gd name="connsiteY1" fmla="*/ 0 h 680710"/>
                      <a:gd name="connsiteX2" fmla="*/ 1090244 w 1646732"/>
                      <a:gd name="connsiteY2" fmla="*/ 232045 h 680710"/>
                      <a:gd name="connsiteX3" fmla="*/ 1342289 w 1646732"/>
                      <a:gd name="connsiteY3" fmla="*/ 284070 h 680710"/>
                      <a:gd name="connsiteX4" fmla="*/ 1511158 w 1646732"/>
                      <a:gd name="connsiteY4" fmla="*/ 115201 h 680710"/>
                      <a:gd name="connsiteX5" fmla="*/ 1623472 w 1646732"/>
                      <a:gd name="connsiteY5" fmla="*/ 115201 h 680710"/>
                      <a:gd name="connsiteX6" fmla="*/ 1623471 w 1646732"/>
                      <a:gd name="connsiteY6" fmla="*/ 115201 h 680710"/>
                      <a:gd name="connsiteX7" fmla="*/ 1623471 w 1646732"/>
                      <a:gd name="connsiteY7" fmla="*/ 227515 h 680710"/>
                      <a:gd name="connsiteX8" fmla="*/ 1408873 w 1646732"/>
                      <a:gd name="connsiteY8" fmla="*/ 442112 h 680710"/>
                      <a:gd name="connsiteX9" fmla="*/ 1352716 w 1646732"/>
                      <a:gd name="connsiteY9" fmla="*/ 465373 h 680710"/>
                      <a:gd name="connsiteX10" fmla="*/ 1346126 w 1646732"/>
                      <a:gd name="connsiteY10" fmla="*/ 464090 h 680710"/>
                      <a:gd name="connsiteX11" fmla="*/ 625756 w 1646732"/>
                      <a:gd name="connsiteY11" fmla="*/ 464090 h 680710"/>
                      <a:gd name="connsiteX12" fmla="*/ 509679 w 1646732"/>
                      <a:gd name="connsiteY12" fmla="*/ 680710 h 680710"/>
                      <a:gd name="connsiteX13" fmla="*/ -1 w 1646732"/>
                      <a:gd name="connsiteY13" fmla="*/ 399671 h 680710"/>
                      <a:gd name="connsiteX14" fmla="*/ 119164 w 1646732"/>
                      <a:gd name="connsiteY14" fmla="*/ 188750 h 680710"/>
                      <a:gd name="connsiteX15" fmla="*/ 134207 w 1646732"/>
                      <a:gd name="connsiteY15" fmla="*/ 141723 h 680710"/>
                      <a:gd name="connsiteX16" fmla="*/ 348017 w 1646732"/>
                      <a:gd name="connsiteY16" fmla="*/ 0 h 680710"/>
                      <a:gd name="connsiteX0" fmla="*/ 348017 w 1646732"/>
                      <a:gd name="connsiteY0" fmla="*/ 0 h 680710"/>
                      <a:gd name="connsiteX1" fmla="*/ 1090244 w 1646732"/>
                      <a:gd name="connsiteY1" fmla="*/ 232045 h 680710"/>
                      <a:gd name="connsiteX2" fmla="*/ 1342289 w 1646732"/>
                      <a:gd name="connsiteY2" fmla="*/ 284070 h 680710"/>
                      <a:gd name="connsiteX3" fmla="*/ 1511158 w 1646732"/>
                      <a:gd name="connsiteY3" fmla="*/ 115201 h 680710"/>
                      <a:gd name="connsiteX4" fmla="*/ 1623472 w 1646732"/>
                      <a:gd name="connsiteY4" fmla="*/ 115201 h 680710"/>
                      <a:gd name="connsiteX5" fmla="*/ 1623471 w 1646732"/>
                      <a:gd name="connsiteY5" fmla="*/ 115201 h 680710"/>
                      <a:gd name="connsiteX6" fmla="*/ 1623471 w 1646732"/>
                      <a:gd name="connsiteY6" fmla="*/ 227515 h 680710"/>
                      <a:gd name="connsiteX7" fmla="*/ 1408873 w 1646732"/>
                      <a:gd name="connsiteY7" fmla="*/ 442112 h 680710"/>
                      <a:gd name="connsiteX8" fmla="*/ 1352716 w 1646732"/>
                      <a:gd name="connsiteY8" fmla="*/ 465373 h 680710"/>
                      <a:gd name="connsiteX9" fmla="*/ 1346126 w 1646732"/>
                      <a:gd name="connsiteY9" fmla="*/ 464090 h 680710"/>
                      <a:gd name="connsiteX10" fmla="*/ 625756 w 1646732"/>
                      <a:gd name="connsiteY10" fmla="*/ 464090 h 680710"/>
                      <a:gd name="connsiteX11" fmla="*/ 509679 w 1646732"/>
                      <a:gd name="connsiteY11" fmla="*/ 680710 h 680710"/>
                      <a:gd name="connsiteX12" fmla="*/ -1 w 1646732"/>
                      <a:gd name="connsiteY12" fmla="*/ 399671 h 680710"/>
                      <a:gd name="connsiteX13" fmla="*/ 119164 w 1646732"/>
                      <a:gd name="connsiteY13" fmla="*/ 188750 h 680710"/>
                      <a:gd name="connsiteX14" fmla="*/ 134207 w 1646732"/>
                      <a:gd name="connsiteY14" fmla="*/ 141723 h 680710"/>
                      <a:gd name="connsiteX15" fmla="*/ 348017 w 1646732"/>
                      <a:gd name="connsiteY15" fmla="*/ 0 h 680710"/>
                      <a:gd name="connsiteX0" fmla="*/ 348017 w 1646732"/>
                      <a:gd name="connsiteY0" fmla="*/ 12804 h 693514"/>
                      <a:gd name="connsiteX1" fmla="*/ 1090244 w 1646732"/>
                      <a:gd name="connsiteY1" fmla="*/ 244849 h 693514"/>
                      <a:gd name="connsiteX2" fmla="*/ 1342289 w 1646732"/>
                      <a:gd name="connsiteY2" fmla="*/ 296874 h 693514"/>
                      <a:gd name="connsiteX3" fmla="*/ 1511158 w 1646732"/>
                      <a:gd name="connsiteY3" fmla="*/ 128005 h 693514"/>
                      <a:gd name="connsiteX4" fmla="*/ 1623472 w 1646732"/>
                      <a:gd name="connsiteY4" fmla="*/ 128005 h 693514"/>
                      <a:gd name="connsiteX5" fmla="*/ 1623471 w 1646732"/>
                      <a:gd name="connsiteY5" fmla="*/ 128005 h 693514"/>
                      <a:gd name="connsiteX6" fmla="*/ 1623471 w 1646732"/>
                      <a:gd name="connsiteY6" fmla="*/ 240319 h 693514"/>
                      <a:gd name="connsiteX7" fmla="*/ 1408873 w 1646732"/>
                      <a:gd name="connsiteY7" fmla="*/ 454916 h 693514"/>
                      <a:gd name="connsiteX8" fmla="*/ 1352716 w 1646732"/>
                      <a:gd name="connsiteY8" fmla="*/ 478177 h 693514"/>
                      <a:gd name="connsiteX9" fmla="*/ 1346126 w 1646732"/>
                      <a:gd name="connsiteY9" fmla="*/ 476894 h 693514"/>
                      <a:gd name="connsiteX10" fmla="*/ 625756 w 1646732"/>
                      <a:gd name="connsiteY10" fmla="*/ 476894 h 693514"/>
                      <a:gd name="connsiteX11" fmla="*/ 509679 w 1646732"/>
                      <a:gd name="connsiteY11" fmla="*/ 693514 h 693514"/>
                      <a:gd name="connsiteX12" fmla="*/ -1 w 1646732"/>
                      <a:gd name="connsiteY12" fmla="*/ 412475 h 693514"/>
                      <a:gd name="connsiteX13" fmla="*/ 119164 w 1646732"/>
                      <a:gd name="connsiteY13" fmla="*/ 201554 h 693514"/>
                      <a:gd name="connsiteX14" fmla="*/ 134207 w 1646732"/>
                      <a:gd name="connsiteY14" fmla="*/ 154527 h 693514"/>
                      <a:gd name="connsiteX15" fmla="*/ 348017 w 1646732"/>
                      <a:gd name="connsiteY15" fmla="*/ 12804 h 693514"/>
                      <a:gd name="connsiteX0" fmla="*/ 348017 w 1646732"/>
                      <a:gd name="connsiteY0" fmla="*/ 12804 h 693514"/>
                      <a:gd name="connsiteX1" fmla="*/ 1090244 w 1646732"/>
                      <a:gd name="connsiteY1" fmla="*/ 244849 h 693514"/>
                      <a:gd name="connsiteX2" fmla="*/ 1342289 w 1646732"/>
                      <a:gd name="connsiteY2" fmla="*/ 296874 h 693514"/>
                      <a:gd name="connsiteX3" fmla="*/ 1511158 w 1646732"/>
                      <a:gd name="connsiteY3" fmla="*/ 128005 h 693514"/>
                      <a:gd name="connsiteX4" fmla="*/ 1623472 w 1646732"/>
                      <a:gd name="connsiteY4" fmla="*/ 128005 h 693514"/>
                      <a:gd name="connsiteX5" fmla="*/ 1623471 w 1646732"/>
                      <a:gd name="connsiteY5" fmla="*/ 128005 h 693514"/>
                      <a:gd name="connsiteX6" fmla="*/ 1623471 w 1646732"/>
                      <a:gd name="connsiteY6" fmla="*/ 240319 h 693514"/>
                      <a:gd name="connsiteX7" fmla="*/ 1408873 w 1646732"/>
                      <a:gd name="connsiteY7" fmla="*/ 454916 h 693514"/>
                      <a:gd name="connsiteX8" fmla="*/ 1352716 w 1646732"/>
                      <a:gd name="connsiteY8" fmla="*/ 478177 h 693514"/>
                      <a:gd name="connsiteX9" fmla="*/ 1346126 w 1646732"/>
                      <a:gd name="connsiteY9" fmla="*/ 476894 h 693514"/>
                      <a:gd name="connsiteX10" fmla="*/ 625756 w 1646732"/>
                      <a:gd name="connsiteY10" fmla="*/ 476894 h 693514"/>
                      <a:gd name="connsiteX11" fmla="*/ 509679 w 1646732"/>
                      <a:gd name="connsiteY11" fmla="*/ 693514 h 693514"/>
                      <a:gd name="connsiteX12" fmla="*/ -1 w 1646732"/>
                      <a:gd name="connsiteY12" fmla="*/ 412475 h 693514"/>
                      <a:gd name="connsiteX13" fmla="*/ 134207 w 1646732"/>
                      <a:gd name="connsiteY13" fmla="*/ 154527 h 693514"/>
                      <a:gd name="connsiteX14" fmla="*/ 348017 w 1646732"/>
                      <a:gd name="connsiteY14" fmla="*/ 12804 h 693514"/>
                      <a:gd name="connsiteX0" fmla="*/ 348017 w 1646732"/>
                      <a:gd name="connsiteY0" fmla="*/ 12804 h 693514"/>
                      <a:gd name="connsiteX1" fmla="*/ 1090244 w 1646732"/>
                      <a:gd name="connsiteY1" fmla="*/ 244849 h 693514"/>
                      <a:gd name="connsiteX2" fmla="*/ 1342289 w 1646732"/>
                      <a:gd name="connsiteY2" fmla="*/ 296874 h 693514"/>
                      <a:gd name="connsiteX3" fmla="*/ 1511158 w 1646732"/>
                      <a:gd name="connsiteY3" fmla="*/ 128005 h 693514"/>
                      <a:gd name="connsiteX4" fmla="*/ 1623472 w 1646732"/>
                      <a:gd name="connsiteY4" fmla="*/ 128005 h 693514"/>
                      <a:gd name="connsiteX5" fmla="*/ 1623471 w 1646732"/>
                      <a:gd name="connsiteY5" fmla="*/ 128005 h 693514"/>
                      <a:gd name="connsiteX6" fmla="*/ 1623471 w 1646732"/>
                      <a:gd name="connsiteY6" fmla="*/ 240319 h 693514"/>
                      <a:gd name="connsiteX7" fmla="*/ 1408873 w 1646732"/>
                      <a:gd name="connsiteY7" fmla="*/ 454916 h 693514"/>
                      <a:gd name="connsiteX8" fmla="*/ 1352716 w 1646732"/>
                      <a:gd name="connsiteY8" fmla="*/ 478177 h 693514"/>
                      <a:gd name="connsiteX9" fmla="*/ 1346126 w 1646732"/>
                      <a:gd name="connsiteY9" fmla="*/ 476894 h 693514"/>
                      <a:gd name="connsiteX10" fmla="*/ 625756 w 1646732"/>
                      <a:gd name="connsiteY10" fmla="*/ 476894 h 693514"/>
                      <a:gd name="connsiteX11" fmla="*/ 509679 w 1646732"/>
                      <a:gd name="connsiteY11" fmla="*/ 693514 h 693514"/>
                      <a:gd name="connsiteX12" fmla="*/ -1 w 1646732"/>
                      <a:gd name="connsiteY12" fmla="*/ 412475 h 693514"/>
                      <a:gd name="connsiteX13" fmla="*/ 348017 w 1646732"/>
                      <a:gd name="connsiteY13" fmla="*/ 12804 h 693514"/>
                      <a:gd name="connsiteX0" fmla="*/ 348017 w 1646732"/>
                      <a:gd name="connsiteY0" fmla="*/ 12804 h 693514"/>
                      <a:gd name="connsiteX1" fmla="*/ 1090244 w 1646732"/>
                      <a:gd name="connsiteY1" fmla="*/ 244849 h 693514"/>
                      <a:gd name="connsiteX2" fmla="*/ 1342289 w 1646732"/>
                      <a:gd name="connsiteY2" fmla="*/ 296874 h 693514"/>
                      <a:gd name="connsiteX3" fmla="*/ 1511158 w 1646732"/>
                      <a:gd name="connsiteY3" fmla="*/ 128005 h 693514"/>
                      <a:gd name="connsiteX4" fmla="*/ 1623472 w 1646732"/>
                      <a:gd name="connsiteY4" fmla="*/ 128005 h 693514"/>
                      <a:gd name="connsiteX5" fmla="*/ 1623471 w 1646732"/>
                      <a:gd name="connsiteY5" fmla="*/ 128005 h 693514"/>
                      <a:gd name="connsiteX6" fmla="*/ 1623471 w 1646732"/>
                      <a:gd name="connsiteY6" fmla="*/ 240319 h 693514"/>
                      <a:gd name="connsiteX7" fmla="*/ 1408873 w 1646732"/>
                      <a:gd name="connsiteY7" fmla="*/ 454916 h 693514"/>
                      <a:gd name="connsiteX8" fmla="*/ 1352716 w 1646732"/>
                      <a:gd name="connsiteY8" fmla="*/ 478177 h 693514"/>
                      <a:gd name="connsiteX9" fmla="*/ 1346126 w 1646732"/>
                      <a:gd name="connsiteY9" fmla="*/ 476894 h 693514"/>
                      <a:gd name="connsiteX10" fmla="*/ 625756 w 1646732"/>
                      <a:gd name="connsiteY10" fmla="*/ 476894 h 693514"/>
                      <a:gd name="connsiteX11" fmla="*/ 509679 w 1646732"/>
                      <a:gd name="connsiteY11" fmla="*/ 693514 h 693514"/>
                      <a:gd name="connsiteX12" fmla="*/ -1 w 1646732"/>
                      <a:gd name="connsiteY12" fmla="*/ 412475 h 693514"/>
                      <a:gd name="connsiteX13" fmla="*/ 348017 w 1646732"/>
                      <a:gd name="connsiteY13" fmla="*/ 12804 h 693514"/>
                      <a:gd name="connsiteX0" fmla="*/ 348017 w 1646732"/>
                      <a:gd name="connsiteY0" fmla="*/ 12804 h 634704"/>
                      <a:gd name="connsiteX1" fmla="*/ 1090244 w 1646732"/>
                      <a:gd name="connsiteY1" fmla="*/ 244849 h 634704"/>
                      <a:gd name="connsiteX2" fmla="*/ 1342289 w 1646732"/>
                      <a:gd name="connsiteY2" fmla="*/ 296874 h 634704"/>
                      <a:gd name="connsiteX3" fmla="*/ 1511158 w 1646732"/>
                      <a:gd name="connsiteY3" fmla="*/ 128005 h 634704"/>
                      <a:gd name="connsiteX4" fmla="*/ 1623472 w 1646732"/>
                      <a:gd name="connsiteY4" fmla="*/ 128005 h 634704"/>
                      <a:gd name="connsiteX5" fmla="*/ 1623471 w 1646732"/>
                      <a:gd name="connsiteY5" fmla="*/ 128005 h 634704"/>
                      <a:gd name="connsiteX6" fmla="*/ 1623471 w 1646732"/>
                      <a:gd name="connsiteY6" fmla="*/ 240319 h 634704"/>
                      <a:gd name="connsiteX7" fmla="*/ 1408873 w 1646732"/>
                      <a:gd name="connsiteY7" fmla="*/ 454916 h 634704"/>
                      <a:gd name="connsiteX8" fmla="*/ 1352716 w 1646732"/>
                      <a:gd name="connsiteY8" fmla="*/ 478177 h 634704"/>
                      <a:gd name="connsiteX9" fmla="*/ 1346126 w 1646732"/>
                      <a:gd name="connsiteY9" fmla="*/ 476894 h 634704"/>
                      <a:gd name="connsiteX10" fmla="*/ 625756 w 1646732"/>
                      <a:gd name="connsiteY10" fmla="*/ 476894 h 634704"/>
                      <a:gd name="connsiteX11" fmla="*/ 281871 w 1646732"/>
                      <a:gd name="connsiteY11" fmla="*/ 634705 h 634704"/>
                      <a:gd name="connsiteX12" fmla="*/ -1 w 1646732"/>
                      <a:gd name="connsiteY12" fmla="*/ 412475 h 634704"/>
                      <a:gd name="connsiteX13" fmla="*/ 348017 w 1646732"/>
                      <a:gd name="connsiteY13" fmla="*/ 12804 h 634704"/>
                      <a:gd name="connsiteX0" fmla="*/ 388271 w 1686986"/>
                      <a:gd name="connsiteY0" fmla="*/ 12804 h 634704"/>
                      <a:gd name="connsiteX1" fmla="*/ 1130498 w 1686986"/>
                      <a:gd name="connsiteY1" fmla="*/ 244849 h 634704"/>
                      <a:gd name="connsiteX2" fmla="*/ 1382543 w 1686986"/>
                      <a:gd name="connsiteY2" fmla="*/ 296874 h 634704"/>
                      <a:gd name="connsiteX3" fmla="*/ 1551412 w 1686986"/>
                      <a:gd name="connsiteY3" fmla="*/ 128005 h 634704"/>
                      <a:gd name="connsiteX4" fmla="*/ 1663726 w 1686986"/>
                      <a:gd name="connsiteY4" fmla="*/ 128005 h 634704"/>
                      <a:gd name="connsiteX5" fmla="*/ 1663725 w 1686986"/>
                      <a:gd name="connsiteY5" fmla="*/ 128005 h 634704"/>
                      <a:gd name="connsiteX6" fmla="*/ 1663725 w 1686986"/>
                      <a:gd name="connsiteY6" fmla="*/ 240319 h 634704"/>
                      <a:gd name="connsiteX7" fmla="*/ 1449127 w 1686986"/>
                      <a:gd name="connsiteY7" fmla="*/ 454916 h 634704"/>
                      <a:gd name="connsiteX8" fmla="*/ 1392970 w 1686986"/>
                      <a:gd name="connsiteY8" fmla="*/ 478177 h 634704"/>
                      <a:gd name="connsiteX9" fmla="*/ 1386380 w 1686986"/>
                      <a:gd name="connsiteY9" fmla="*/ 476894 h 634704"/>
                      <a:gd name="connsiteX10" fmla="*/ 666010 w 1686986"/>
                      <a:gd name="connsiteY10" fmla="*/ 476894 h 634704"/>
                      <a:gd name="connsiteX11" fmla="*/ 322125 w 1686986"/>
                      <a:gd name="connsiteY11" fmla="*/ 634705 h 634704"/>
                      <a:gd name="connsiteX12" fmla="*/ 0 w 1686986"/>
                      <a:gd name="connsiteY12" fmla="*/ 331068 h 634704"/>
                      <a:gd name="connsiteX13" fmla="*/ 388271 w 1686986"/>
                      <a:gd name="connsiteY13" fmla="*/ 12804 h 634704"/>
                      <a:gd name="connsiteX0" fmla="*/ 388271 w 1686986"/>
                      <a:gd name="connsiteY0" fmla="*/ 2330 h 624230"/>
                      <a:gd name="connsiteX1" fmla="*/ 1130498 w 1686986"/>
                      <a:gd name="connsiteY1" fmla="*/ 234375 h 624230"/>
                      <a:gd name="connsiteX2" fmla="*/ 1382543 w 1686986"/>
                      <a:gd name="connsiteY2" fmla="*/ 286400 h 624230"/>
                      <a:gd name="connsiteX3" fmla="*/ 1551412 w 1686986"/>
                      <a:gd name="connsiteY3" fmla="*/ 117531 h 624230"/>
                      <a:gd name="connsiteX4" fmla="*/ 1663726 w 1686986"/>
                      <a:gd name="connsiteY4" fmla="*/ 117531 h 624230"/>
                      <a:gd name="connsiteX5" fmla="*/ 1663725 w 1686986"/>
                      <a:gd name="connsiteY5" fmla="*/ 117531 h 624230"/>
                      <a:gd name="connsiteX6" fmla="*/ 1663725 w 1686986"/>
                      <a:gd name="connsiteY6" fmla="*/ 229845 h 624230"/>
                      <a:gd name="connsiteX7" fmla="*/ 1449127 w 1686986"/>
                      <a:gd name="connsiteY7" fmla="*/ 444442 h 624230"/>
                      <a:gd name="connsiteX8" fmla="*/ 1392970 w 1686986"/>
                      <a:gd name="connsiteY8" fmla="*/ 467703 h 624230"/>
                      <a:gd name="connsiteX9" fmla="*/ 1386380 w 1686986"/>
                      <a:gd name="connsiteY9" fmla="*/ 466420 h 624230"/>
                      <a:gd name="connsiteX10" fmla="*/ 666010 w 1686986"/>
                      <a:gd name="connsiteY10" fmla="*/ 466420 h 624230"/>
                      <a:gd name="connsiteX11" fmla="*/ 322125 w 1686986"/>
                      <a:gd name="connsiteY11" fmla="*/ 624231 h 624230"/>
                      <a:gd name="connsiteX12" fmla="*/ 0 w 1686986"/>
                      <a:gd name="connsiteY12" fmla="*/ 320594 h 624230"/>
                      <a:gd name="connsiteX13" fmla="*/ 388271 w 1686986"/>
                      <a:gd name="connsiteY13" fmla="*/ 2330 h 624230"/>
                      <a:gd name="connsiteX0" fmla="*/ 388271 w 1686986"/>
                      <a:gd name="connsiteY0" fmla="*/ 27992 h 649893"/>
                      <a:gd name="connsiteX1" fmla="*/ 1130498 w 1686986"/>
                      <a:gd name="connsiteY1" fmla="*/ 260037 h 649893"/>
                      <a:gd name="connsiteX2" fmla="*/ 1382543 w 1686986"/>
                      <a:gd name="connsiteY2" fmla="*/ 312062 h 649893"/>
                      <a:gd name="connsiteX3" fmla="*/ 1551412 w 1686986"/>
                      <a:gd name="connsiteY3" fmla="*/ 143193 h 649893"/>
                      <a:gd name="connsiteX4" fmla="*/ 1663726 w 1686986"/>
                      <a:gd name="connsiteY4" fmla="*/ 143193 h 649893"/>
                      <a:gd name="connsiteX5" fmla="*/ 1663725 w 1686986"/>
                      <a:gd name="connsiteY5" fmla="*/ 143193 h 649893"/>
                      <a:gd name="connsiteX6" fmla="*/ 1663725 w 1686986"/>
                      <a:gd name="connsiteY6" fmla="*/ 255507 h 649893"/>
                      <a:gd name="connsiteX7" fmla="*/ 1449127 w 1686986"/>
                      <a:gd name="connsiteY7" fmla="*/ 470104 h 649893"/>
                      <a:gd name="connsiteX8" fmla="*/ 1392970 w 1686986"/>
                      <a:gd name="connsiteY8" fmla="*/ 493365 h 649893"/>
                      <a:gd name="connsiteX9" fmla="*/ 1386380 w 1686986"/>
                      <a:gd name="connsiteY9" fmla="*/ 492082 h 649893"/>
                      <a:gd name="connsiteX10" fmla="*/ 666010 w 1686986"/>
                      <a:gd name="connsiteY10" fmla="*/ 492082 h 649893"/>
                      <a:gd name="connsiteX11" fmla="*/ 322125 w 1686986"/>
                      <a:gd name="connsiteY11" fmla="*/ 649893 h 649893"/>
                      <a:gd name="connsiteX12" fmla="*/ 0 w 1686986"/>
                      <a:gd name="connsiteY12" fmla="*/ 346256 h 649893"/>
                      <a:gd name="connsiteX13" fmla="*/ 388271 w 1686986"/>
                      <a:gd name="connsiteY13" fmla="*/ 27992 h 649893"/>
                      <a:gd name="connsiteX0" fmla="*/ 388271 w 1686986"/>
                      <a:gd name="connsiteY0" fmla="*/ 27992 h 649893"/>
                      <a:gd name="connsiteX1" fmla="*/ 1130498 w 1686986"/>
                      <a:gd name="connsiteY1" fmla="*/ 260037 h 649893"/>
                      <a:gd name="connsiteX2" fmla="*/ 1382543 w 1686986"/>
                      <a:gd name="connsiteY2" fmla="*/ 312062 h 649893"/>
                      <a:gd name="connsiteX3" fmla="*/ 1551412 w 1686986"/>
                      <a:gd name="connsiteY3" fmla="*/ 143193 h 649893"/>
                      <a:gd name="connsiteX4" fmla="*/ 1663726 w 1686986"/>
                      <a:gd name="connsiteY4" fmla="*/ 143193 h 649893"/>
                      <a:gd name="connsiteX5" fmla="*/ 1663725 w 1686986"/>
                      <a:gd name="connsiteY5" fmla="*/ 143193 h 649893"/>
                      <a:gd name="connsiteX6" fmla="*/ 1663725 w 1686986"/>
                      <a:gd name="connsiteY6" fmla="*/ 255507 h 649893"/>
                      <a:gd name="connsiteX7" fmla="*/ 1449127 w 1686986"/>
                      <a:gd name="connsiteY7" fmla="*/ 470104 h 649893"/>
                      <a:gd name="connsiteX8" fmla="*/ 1392970 w 1686986"/>
                      <a:gd name="connsiteY8" fmla="*/ 493365 h 649893"/>
                      <a:gd name="connsiteX9" fmla="*/ 1386380 w 1686986"/>
                      <a:gd name="connsiteY9" fmla="*/ 492082 h 649893"/>
                      <a:gd name="connsiteX10" fmla="*/ 666010 w 1686986"/>
                      <a:gd name="connsiteY10" fmla="*/ 492082 h 649893"/>
                      <a:gd name="connsiteX11" fmla="*/ 322125 w 1686986"/>
                      <a:gd name="connsiteY11" fmla="*/ 649893 h 649893"/>
                      <a:gd name="connsiteX12" fmla="*/ 0 w 1686986"/>
                      <a:gd name="connsiteY12" fmla="*/ 346256 h 649893"/>
                      <a:gd name="connsiteX13" fmla="*/ 388271 w 1686986"/>
                      <a:gd name="connsiteY13" fmla="*/ 27992 h 6498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1686986" h="649893">
                        <a:moveTo>
                          <a:pt x="388271" y="27992"/>
                        </a:moveTo>
                        <a:cubicBezTo>
                          <a:pt x="818598" y="-86607"/>
                          <a:pt x="883089" y="182689"/>
                          <a:pt x="1130498" y="260037"/>
                        </a:cubicBezTo>
                        <a:lnTo>
                          <a:pt x="1382543" y="312062"/>
                        </a:lnTo>
                        <a:lnTo>
                          <a:pt x="1551412" y="143193"/>
                        </a:lnTo>
                        <a:cubicBezTo>
                          <a:pt x="1582426" y="112178"/>
                          <a:pt x="1632711" y="112178"/>
                          <a:pt x="1663726" y="143193"/>
                        </a:cubicBezTo>
                        <a:lnTo>
                          <a:pt x="1663725" y="143193"/>
                        </a:lnTo>
                        <a:cubicBezTo>
                          <a:pt x="1694740" y="174208"/>
                          <a:pt x="1694740" y="224493"/>
                          <a:pt x="1663725" y="255507"/>
                        </a:cubicBezTo>
                        <a:lnTo>
                          <a:pt x="1449127" y="470104"/>
                        </a:lnTo>
                        <a:cubicBezTo>
                          <a:pt x="1433620" y="485611"/>
                          <a:pt x="1413295" y="493365"/>
                          <a:pt x="1392970" y="493365"/>
                        </a:cubicBezTo>
                        <a:lnTo>
                          <a:pt x="1386380" y="492082"/>
                        </a:lnTo>
                        <a:lnTo>
                          <a:pt x="666010" y="492082"/>
                        </a:lnTo>
                        <a:lnTo>
                          <a:pt x="322125" y="649893"/>
                        </a:lnTo>
                        <a:lnTo>
                          <a:pt x="0" y="346256"/>
                        </a:lnTo>
                        <a:cubicBezTo>
                          <a:pt x="116006" y="213032"/>
                          <a:pt x="178979" y="79157"/>
                          <a:pt x="388271" y="27992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1193" name="グループ化 1192"/>
              <p:cNvGrpSpPr/>
              <p:nvPr/>
            </p:nvGrpSpPr>
            <p:grpSpPr>
              <a:xfrm>
                <a:off x="8965710" y="3151903"/>
                <a:ext cx="185551" cy="320408"/>
                <a:chOff x="1809603" y="3146838"/>
                <a:chExt cx="172795" cy="298381"/>
              </a:xfrm>
            </p:grpSpPr>
            <p:sp>
              <p:nvSpPr>
                <p:cNvPr id="1203" name="フリーフォーム 1202"/>
                <p:cNvSpPr/>
                <p:nvPr/>
              </p:nvSpPr>
              <p:spPr bwMode="auto">
                <a:xfrm>
                  <a:off x="1809603" y="3146838"/>
                  <a:ext cx="172795" cy="298381"/>
                </a:xfrm>
                <a:custGeom>
                  <a:avLst/>
                  <a:gdLst>
                    <a:gd name="connsiteX0" fmla="*/ 116667 w 172795"/>
                    <a:gd name="connsiteY0" fmla="*/ 1856 h 298381"/>
                    <a:gd name="connsiteX1" fmla="*/ 164239 w 172795"/>
                    <a:gd name="connsiteY1" fmla="*/ 172516 h 298381"/>
                    <a:gd name="connsiteX2" fmla="*/ 37710 w 172795"/>
                    <a:gd name="connsiteY2" fmla="*/ 296525 h 298381"/>
                    <a:gd name="connsiteX3" fmla="*/ 6929 w 172795"/>
                    <a:gd name="connsiteY3" fmla="*/ 275868 h 298381"/>
                    <a:gd name="connsiteX4" fmla="*/ 0 w 172795"/>
                    <a:gd name="connsiteY4" fmla="*/ 261805 h 298381"/>
                    <a:gd name="connsiteX5" fmla="*/ 25192 w 172795"/>
                    <a:gd name="connsiteY5" fmla="*/ 228032 h 298381"/>
                    <a:gd name="connsiteX6" fmla="*/ 47399 w 172795"/>
                    <a:gd name="connsiteY6" fmla="*/ 172516 h 298381"/>
                    <a:gd name="connsiteX7" fmla="*/ 49818 w 172795"/>
                    <a:gd name="connsiteY7" fmla="*/ 61503 h 298381"/>
                    <a:gd name="connsiteX8" fmla="*/ 37538 w 172795"/>
                    <a:gd name="connsiteY8" fmla="*/ 36577 h 298381"/>
                    <a:gd name="connsiteX9" fmla="*/ 43550 w 172795"/>
                    <a:gd name="connsiteY9" fmla="*/ 28516 h 298381"/>
                    <a:gd name="connsiteX10" fmla="*/ 116667 w 172795"/>
                    <a:gd name="connsiteY10" fmla="*/ 1856 h 298381"/>
                    <a:gd name="connsiteX0" fmla="*/ 47399 w 172795"/>
                    <a:gd name="connsiteY0" fmla="*/ 172516 h 298381"/>
                    <a:gd name="connsiteX1" fmla="*/ 49818 w 172795"/>
                    <a:gd name="connsiteY1" fmla="*/ 61503 h 298381"/>
                    <a:gd name="connsiteX2" fmla="*/ 37538 w 172795"/>
                    <a:gd name="connsiteY2" fmla="*/ 36577 h 298381"/>
                    <a:gd name="connsiteX3" fmla="*/ 43550 w 172795"/>
                    <a:gd name="connsiteY3" fmla="*/ 28516 h 298381"/>
                    <a:gd name="connsiteX4" fmla="*/ 116667 w 172795"/>
                    <a:gd name="connsiteY4" fmla="*/ 1856 h 298381"/>
                    <a:gd name="connsiteX5" fmla="*/ 164239 w 172795"/>
                    <a:gd name="connsiteY5" fmla="*/ 172516 h 298381"/>
                    <a:gd name="connsiteX6" fmla="*/ 37710 w 172795"/>
                    <a:gd name="connsiteY6" fmla="*/ 296525 h 298381"/>
                    <a:gd name="connsiteX7" fmla="*/ 6929 w 172795"/>
                    <a:gd name="connsiteY7" fmla="*/ 275868 h 298381"/>
                    <a:gd name="connsiteX8" fmla="*/ 0 w 172795"/>
                    <a:gd name="connsiteY8" fmla="*/ 261805 h 298381"/>
                    <a:gd name="connsiteX9" fmla="*/ 25192 w 172795"/>
                    <a:gd name="connsiteY9" fmla="*/ 228032 h 298381"/>
                    <a:gd name="connsiteX10" fmla="*/ 138839 w 172795"/>
                    <a:gd name="connsiteY10" fmla="*/ 263956 h 298381"/>
                    <a:gd name="connsiteX0" fmla="*/ 47399 w 172795"/>
                    <a:gd name="connsiteY0" fmla="*/ 172516 h 298381"/>
                    <a:gd name="connsiteX1" fmla="*/ 49818 w 172795"/>
                    <a:gd name="connsiteY1" fmla="*/ 61503 h 298381"/>
                    <a:gd name="connsiteX2" fmla="*/ 37538 w 172795"/>
                    <a:gd name="connsiteY2" fmla="*/ 36577 h 298381"/>
                    <a:gd name="connsiteX3" fmla="*/ 43550 w 172795"/>
                    <a:gd name="connsiteY3" fmla="*/ 28516 h 298381"/>
                    <a:gd name="connsiteX4" fmla="*/ 116667 w 172795"/>
                    <a:gd name="connsiteY4" fmla="*/ 1856 h 298381"/>
                    <a:gd name="connsiteX5" fmla="*/ 164239 w 172795"/>
                    <a:gd name="connsiteY5" fmla="*/ 172516 h 298381"/>
                    <a:gd name="connsiteX6" fmla="*/ 37710 w 172795"/>
                    <a:gd name="connsiteY6" fmla="*/ 296525 h 298381"/>
                    <a:gd name="connsiteX7" fmla="*/ 6929 w 172795"/>
                    <a:gd name="connsiteY7" fmla="*/ 275868 h 298381"/>
                    <a:gd name="connsiteX8" fmla="*/ 0 w 172795"/>
                    <a:gd name="connsiteY8" fmla="*/ 261805 h 298381"/>
                    <a:gd name="connsiteX9" fmla="*/ 25192 w 172795"/>
                    <a:gd name="connsiteY9" fmla="*/ 228032 h 298381"/>
                    <a:gd name="connsiteX0" fmla="*/ 49818 w 172795"/>
                    <a:gd name="connsiteY0" fmla="*/ 61503 h 298381"/>
                    <a:gd name="connsiteX1" fmla="*/ 37538 w 172795"/>
                    <a:gd name="connsiteY1" fmla="*/ 36577 h 298381"/>
                    <a:gd name="connsiteX2" fmla="*/ 43550 w 172795"/>
                    <a:gd name="connsiteY2" fmla="*/ 28516 h 298381"/>
                    <a:gd name="connsiteX3" fmla="*/ 116667 w 172795"/>
                    <a:gd name="connsiteY3" fmla="*/ 1856 h 298381"/>
                    <a:gd name="connsiteX4" fmla="*/ 164239 w 172795"/>
                    <a:gd name="connsiteY4" fmla="*/ 172516 h 298381"/>
                    <a:gd name="connsiteX5" fmla="*/ 37710 w 172795"/>
                    <a:gd name="connsiteY5" fmla="*/ 296525 h 298381"/>
                    <a:gd name="connsiteX6" fmla="*/ 6929 w 172795"/>
                    <a:gd name="connsiteY6" fmla="*/ 275868 h 298381"/>
                    <a:gd name="connsiteX7" fmla="*/ 0 w 172795"/>
                    <a:gd name="connsiteY7" fmla="*/ 261805 h 298381"/>
                    <a:gd name="connsiteX8" fmla="*/ 25192 w 172795"/>
                    <a:gd name="connsiteY8" fmla="*/ 228032 h 298381"/>
                    <a:gd name="connsiteX0" fmla="*/ 37538 w 172795"/>
                    <a:gd name="connsiteY0" fmla="*/ 36577 h 298381"/>
                    <a:gd name="connsiteX1" fmla="*/ 43550 w 172795"/>
                    <a:gd name="connsiteY1" fmla="*/ 28516 h 298381"/>
                    <a:gd name="connsiteX2" fmla="*/ 116667 w 172795"/>
                    <a:gd name="connsiteY2" fmla="*/ 1856 h 298381"/>
                    <a:gd name="connsiteX3" fmla="*/ 164239 w 172795"/>
                    <a:gd name="connsiteY3" fmla="*/ 172516 h 298381"/>
                    <a:gd name="connsiteX4" fmla="*/ 37710 w 172795"/>
                    <a:gd name="connsiteY4" fmla="*/ 296525 h 298381"/>
                    <a:gd name="connsiteX5" fmla="*/ 6929 w 172795"/>
                    <a:gd name="connsiteY5" fmla="*/ 275868 h 298381"/>
                    <a:gd name="connsiteX6" fmla="*/ 0 w 172795"/>
                    <a:gd name="connsiteY6" fmla="*/ 261805 h 298381"/>
                    <a:gd name="connsiteX7" fmla="*/ 25192 w 172795"/>
                    <a:gd name="connsiteY7" fmla="*/ 228032 h 298381"/>
                    <a:gd name="connsiteX0" fmla="*/ 37538 w 172795"/>
                    <a:gd name="connsiteY0" fmla="*/ 36577 h 298381"/>
                    <a:gd name="connsiteX1" fmla="*/ 43550 w 172795"/>
                    <a:gd name="connsiteY1" fmla="*/ 28516 h 298381"/>
                    <a:gd name="connsiteX2" fmla="*/ 116667 w 172795"/>
                    <a:gd name="connsiteY2" fmla="*/ 1856 h 298381"/>
                    <a:gd name="connsiteX3" fmla="*/ 164239 w 172795"/>
                    <a:gd name="connsiteY3" fmla="*/ 172516 h 298381"/>
                    <a:gd name="connsiteX4" fmla="*/ 37710 w 172795"/>
                    <a:gd name="connsiteY4" fmla="*/ 296525 h 298381"/>
                    <a:gd name="connsiteX5" fmla="*/ 6929 w 172795"/>
                    <a:gd name="connsiteY5" fmla="*/ 275868 h 298381"/>
                    <a:gd name="connsiteX6" fmla="*/ 0 w 172795"/>
                    <a:gd name="connsiteY6" fmla="*/ 261805 h 2983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72795" h="298381">
                      <a:moveTo>
                        <a:pt x="37538" y="36577"/>
                      </a:moveTo>
                      <a:lnTo>
                        <a:pt x="43550" y="28516"/>
                      </a:lnTo>
                      <a:cubicBezTo>
                        <a:pt x="66447" y="6075"/>
                        <a:pt x="92629" y="-4585"/>
                        <a:pt x="116667" y="1856"/>
                      </a:cubicBezTo>
                      <a:cubicBezTo>
                        <a:pt x="164743" y="14738"/>
                        <a:pt x="186042" y="91145"/>
                        <a:pt x="164239" y="172516"/>
                      </a:cubicBezTo>
                      <a:cubicBezTo>
                        <a:pt x="142436" y="253886"/>
                        <a:pt x="85786" y="309407"/>
                        <a:pt x="37710" y="296525"/>
                      </a:cubicBezTo>
                      <a:cubicBezTo>
                        <a:pt x="25691" y="293305"/>
                        <a:pt x="15346" y="286114"/>
                        <a:pt x="6929" y="275868"/>
                      </a:cubicBezTo>
                      <a:lnTo>
                        <a:pt x="0" y="261805"/>
                      </a:lnTo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204" name="フリーフォーム 1203"/>
                <p:cNvSpPr/>
                <p:nvPr/>
              </p:nvSpPr>
              <p:spPr bwMode="auto">
                <a:xfrm>
                  <a:off x="1812947" y="3198495"/>
                  <a:ext cx="129959" cy="195068"/>
                </a:xfrm>
                <a:custGeom>
                  <a:avLst/>
                  <a:gdLst>
                    <a:gd name="connsiteX0" fmla="*/ 116667 w 172795"/>
                    <a:gd name="connsiteY0" fmla="*/ 1856 h 298381"/>
                    <a:gd name="connsiteX1" fmla="*/ 164239 w 172795"/>
                    <a:gd name="connsiteY1" fmla="*/ 172516 h 298381"/>
                    <a:gd name="connsiteX2" fmla="*/ 37710 w 172795"/>
                    <a:gd name="connsiteY2" fmla="*/ 296525 h 298381"/>
                    <a:gd name="connsiteX3" fmla="*/ 6929 w 172795"/>
                    <a:gd name="connsiteY3" fmla="*/ 275868 h 298381"/>
                    <a:gd name="connsiteX4" fmla="*/ 0 w 172795"/>
                    <a:gd name="connsiteY4" fmla="*/ 261805 h 298381"/>
                    <a:gd name="connsiteX5" fmla="*/ 25192 w 172795"/>
                    <a:gd name="connsiteY5" fmla="*/ 228032 h 298381"/>
                    <a:gd name="connsiteX6" fmla="*/ 47399 w 172795"/>
                    <a:gd name="connsiteY6" fmla="*/ 172516 h 298381"/>
                    <a:gd name="connsiteX7" fmla="*/ 49818 w 172795"/>
                    <a:gd name="connsiteY7" fmla="*/ 61503 h 298381"/>
                    <a:gd name="connsiteX8" fmla="*/ 37538 w 172795"/>
                    <a:gd name="connsiteY8" fmla="*/ 36577 h 298381"/>
                    <a:gd name="connsiteX9" fmla="*/ 43550 w 172795"/>
                    <a:gd name="connsiteY9" fmla="*/ 28516 h 298381"/>
                    <a:gd name="connsiteX10" fmla="*/ 116667 w 172795"/>
                    <a:gd name="connsiteY10" fmla="*/ 1856 h 298381"/>
                    <a:gd name="connsiteX0" fmla="*/ 47399 w 172795"/>
                    <a:gd name="connsiteY0" fmla="*/ 172516 h 298381"/>
                    <a:gd name="connsiteX1" fmla="*/ 49818 w 172795"/>
                    <a:gd name="connsiteY1" fmla="*/ 61503 h 298381"/>
                    <a:gd name="connsiteX2" fmla="*/ 37538 w 172795"/>
                    <a:gd name="connsiteY2" fmla="*/ 36577 h 298381"/>
                    <a:gd name="connsiteX3" fmla="*/ 43550 w 172795"/>
                    <a:gd name="connsiteY3" fmla="*/ 28516 h 298381"/>
                    <a:gd name="connsiteX4" fmla="*/ 116667 w 172795"/>
                    <a:gd name="connsiteY4" fmla="*/ 1856 h 298381"/>
                    <a:gd name="connsiteX5" fmla="*/ 164239 w 172795"/>
                    <a:gd name="connsiteY5" fmla="*/ 172516 h 298381"/>
                    <a:gd name="connsiteX6" fmla="*/ 37710 w 172795"/>
                    <a:gd name="connsiteY6" fmla="*/ 296525 h 298381"/>
                    <a:gd name="connsiteX7" fmla="*/ 6929 w 172795"/>
                    <a:gd name="connsiteY7" fmla="*/ 275868 h 298381"/>
                    <a:gd name="connsiteX8" fmla="*/ 0 w 172795"/>
                    <a:gd name="connsiteY8" fmla="*/ 261805 h 298381"/>
                    <a:gd name="connsiteX9" fmla="*/ 25192 w 172795"/>
                    <a:gd name="connsiteY9" fmla="*/ 228032 h 298381"/>
                    <a:gd name="connsiteX10" fmla="*/ 138839 w 172795"/>
                    <a:gd name="connsiteY10" fmla="*/ 263956 h 298381"/>
                    <a:gd name="connsiteX0" fmla="*/ 47399 w 172795"/>
                    <a:gd name="connsiteY0" fmla="*/ 172516 h 298381"/>
                    <a:gd name="connsiteX1" fmla="*/ 49818 w 172795"/>
                    <a:gd name="connsiteY1" fmla="*/ 61503 h 298381"/>
                    <a:gd name="connsiteX2" fmla="*/ 37538 w 172795"/>
                    <a:gd name="connsiteY2" fmla="*/ 36577 h 298381"/>
                    <a:gd name="connsiteX3" fmla="*/ 43550 w 172795"/>
                    <a:gd name="connsiteY3" fmla="*/ 28516 h 298381"/>
                    <a:gd name="connsiteX4" fmla="*/ 116667 w 172795"/>
                    <a:gd name="connsiteY4" fmla="*/ 1856 h 298381"/>
                    <a:gd name="connsiteX5" fmla="*/ 164239 w 172795"/>
                    <a:gd name="connsiteY5" fmla="*/ 172516 h 298381"/>
                    <a:gd name="connsiteX6" fmla="*/ 37710 w 172795"/>
                    <a:gd name="connsiteY6" fmla="*/ 296525 h 298381"/>
                    <a:gd name="connsiteX7" fmla="*/ 6929 w 172795"/>
                    <a:gd name="connsiteY7" fmla="*/ 275868 h 298381"/>
                    <a:gd name="connsiteX8" fmla="*/ 0 w 172795"/>
                    <a:gd name="connsiteY8" fmla="*/ 261805 h 298381"/>
                    <a:gd name="connsiteX9" fmla="*/ 25192 w 172795"/>
                    <a:gd name="connsiteY9" fmla="*/ 228032 h 298381"/>
                    <a:gd name="connsiteX0" fmla="*/ 49818 w 172795"/>
                    <a:gd name="connsiteY0" fmla="*/ 61503 h 298381"/>
                    <a:gd name="connsiteX1" fmla="*/ 37538 w 172795"/>
                    <a:gd name="connsiteY1" fmla="*/ 36577 h 298381"/>
                    <a:gd name="connsiteX2" fmla="*/ 43550 w 172795"/>
                    <a:gd name="connsiteY2" fmla="*/ 28516 h 298381"/>
                    <a:gd name="connsiteX3" fmla="*/ 116667 w 172795"/>
                    <a:gd name="connsiteY3" fmla="*/ 1856 h 298381"/>
                    <a:gd name="connsiteX4" fmla="*/ 164239 w 172795"/>
                    <a:gd name="connsiteY4" fmla="*/ 172516 h 298381"/>
                    <a:gd name="connsiteX5" fmla="*/ 37710 w 172795"/>
                    <a:gd name="connsiteY5" fmla="*/ 296525 h 298381"/>
                    <a:gd name="connsiteX6" fmla="*/ 6929 w 172795"/>
                    <a:gd name="connsiteY6" fmla="*/ 275868 h 298381"/>
                    <a:gd name="connsiteX7" fmla="*/ 0 w 172795"/>
                    <a:gd name="connsiteY7" fmla="*/ 261805 h 298381"/>
                    <a:gd name="connsiteX8" fmla="*/ 25192 w 172795"/>
                    <a:gd name="connsiteY8" fmla="*/ 228032 h 298381"/>
                    <a:gd name="connsiteX0" fmla="*/ 37538 w 172795"/>
                    <a:gd name="connsiteY0" fmla="*/ 36577 h 298381"/>
                    <a:gd name="connsiteX1" fmla="*/ 43550 w 172795"/>
                    <a:gd name="connsiteY1" fmla="*/ 28516 h 298381"/>
                    <a:gd name="connsiteX2" fmla="*/ 116667 w 172795"/>
                    <a:gd name="connsiteY2" fmla="*/ 1856 h 298381"/>
                    <a:gd name="connsiteX3" fmla="*/ 164239 w 172795"/>
                    <a:gd name="connsiteY3" fmla="*/ 172516 h 298381"/>
                    <a:gd name="connsiteX4" fmla="*/ 37710 w 172795"/>
                    <a:gd name="connsiteY4" fmla="*/ 296525 h 298381"/>
                    <a:gd name="connsiteX5" fmla="*/ 6929 w 172795"/>
                    <a:gd name="connsiteY5" fmla="*/ 275868 h 298381"/>
                    <a:gd name="connsiteX6" fmla="*/ 0 w 172795"/>
                    <a:gd name="connsiteY6" fmla="*/ 261805 h 298381"/>
                    <a:gd name="connsiteX7" fmla="*/ 25192 w 172795"/>
                    <a:gd name="connsiteY7" fmla="*/ 228032 h 298381"/>
                    <a:gd name="connsiteX0" fmla="*/ 37538 w 172795"/>
                    <a:gd name="connsiteY0" fmla="*/ 36577 h 298381"/>
                    <a:gd name="connsiteX1" fmla="*/ 43550 w 172795"/>
                    <a:gd name="connsiteY1" fmla="*/ 28516 h 298381"/>
                    <a:gd name="connsiteX2" fmla="*/ 116667 w 172795"/>
                    <a:gd name="connsiteY2" fmla="*/ 1856 h 298381"/>
                    <a:gd name="connsiteX3" fmla="*/ 164239 w 172795"/>
                    <a:gd name="connsiteY3" fmla="*/ 172516 h 298381"/>
                    <a:gd name="connsiteX4" fmla="*/ 37710 w 172795"/>
                    <a:gd name="connsiteY4" fmla="*/ 296525 h 298381"/>
                    <a:gd name="connsiteX5" fmla="*/ 6929 w 172795"/>
                    <a:gd name="connsiteY5" fmla="*/ 275868 h 298381"/>
                    <a:gd name="connsiteX6" fmla="*/ 0 w 172795"/>
                    <a:gd name="connsiteY6" fmla="*/ 261805 h 2983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72795" h="298381">
                      <a:moveTo>
                        <a:pt x="37538" y="36577"/>
                      </a:moveTo>
                      <a:lnTo>
                        <a:pt x="43550" y="28516"/>
                      </a:lnTo>
                      <a:cubicBezTo>
                        <a:pt x="66447" y="6075"/>
                        <a:pt x="92629" y="-4585"/>
                        <a:pt x="116667" y="1856"/>
                      </a:cubicBezTo>
                      <a:cubicBezTo>
                        <a:pt x="164743" y="14738"/>
                        <a:pt x="186042" y="91145"/>
                        <a:pt x="164239" y="172516"/>
                      </a:cubicBezTo>
                      <a:cubicBezTo>
                        <a:pt x="142436" y="253886"/>
                        <a:pt x="85786" y="309407"/>
                        <a:pt x="37710" y="296525"/>
                      </a:cubicBezTo>
                      <a:cubicBezTo>
                        <a:pt x="25691" y="293305"/>
                        <a:pt x="15346" y="286114"/>
                        <a:pt x="6929" y="275868"/>
                      </a:cubicBezTo>
                      <a:lnTo>
                        <a:pt x="0" y="261805"/>
                      </a:lnTo>
                    </a:path>
                  </a:pathLst>
                </a:cu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</p:grpSp>
          <p:grpSp>
            <p:nvGrpSpPr>
              <p:cNvPr id="1194" name="グループ化 1193"/>
              <p:cNvGrpSpPr/>
              <p:nvPr/>
            </p:nvGrpSpPr>
            <p:grpSpPr>
              <a:xfrm>
                <a:off x="8946601" y="3549235"/>
                <a:ext cx="549004" cy="665425"/>
                <a:chOff x="9033789" y="3546232"/>
                <a:chExt cx="549004" cy="665425"/>
              </a:xfrm>
            </p:grpSpPr>
            <p:sp>
              <p:nvSpPr>
                <p:cNvPr id="1200" name="片側の 2 つの角を丸めた四角形 544"/>
                <p:cNvSpPr/>
                <p:nvPr/>
              </p:nvSpPr>
              <p:spPr>
                <a:xfrm rot="7200000" flipH="1">
                  <a:off x="9193036" y="3728044"/>
                  <a:ext cx="230509" cy="549004"/>
                </a:xfrm>
                <a:custGeom>
                  <a:avLst/>
                  <a:gdLst>
                    <a:gd name="connsiteX0" fmla="*/ 114728 w 229456"/>
                    <a:gd name="connsiteY0" fmla="*/ 0 h 549004"/>
                    <a:gd name="connsiteX1" fmla="*/ 114728 w 229456"/>
                    <a:gd name="connsiteY1" fmla="*/ 0 h 549004"/>
                    <a:gd name="connsiteX2" fmla="*/ 229456 w 229456"/>
                    <a:gd name="connsiteY2" fmla="*/ 114728 h 549004"/>
                    <a:gd name="connsiteX3" fmla="*/ 229456 w 229456"/>
                    <a:gd name="connsiteY3" fmla="*/ 549004 h 549004"/>
                    <a:gd name="connsiteX4" fmla="*/ 229456 w 229456"/>
                    <a:gd name="connsiteY4" fmla="*/ 549004 h 549004"/>
                    <a:gd name="connsiteX5" fmla="*/ 0 w 229456"/>
                    <a:gd name="connsiteY5" fmla="*/ 549004 h 549004"/>
                    <a:gd name="connsiteX6" fmla="*/ 0 w 229456"/>
                    <a:gd name="connsiteY6" fmla="*/ 549004 h 549004"/>
                    <a:gd name="connsiteX7" fmla="*/ 0 w 229456"/>
                    <a:gd name="connsiteY7" fmla="*/ 114728 h 549004"/>
                    <a:gd name="connsiteX8" fmla="*/ 114728 w 229456"/>
                    <a:gd name="connsiteY8" fmla="*/ 0 h 549004"/>
                    <a:gd name="connsiteX0" fmla="*/ 115781 w 230509"/>
                    <a:gd name="connsiteY0" fmla="*/ 0 h 549004"/>
                    <a:gd name="connsiteX1" fmla="*/ 115781 w 230509"/>
                    <a:gd name="connsiteY1" fmla="*/ 0 h 549004"/>
                    <a:gd name="connsiteX2" fmla="*/ 230509 w 230509"/>
                    <a:gd name="connsiteY2" fmla="*/ 114728 h 549004"/>
                    <a:gd name="connsiteX3" fmla="*/ 230509 w 230509"/>
                    <a:gd name="connsiteY3" fmla="*/ 549004 h 549004"/>
                    <a:gd name="connsiteX4" fmla="*/ 230509 w 230509"/>
                    <a:gd name="connsiteY4" fmla="*/ 549004 h 549004"/>
                    <a:gd name="connsiteX5" fmla="*/ 1053 w 230509"/>
                    <a:gd name="connsiteY5" fmla="*/ 549004 h 549004"/>
                    <a:gd name="connsiteX6" fmla="*/ 1053 w 230509"/>
                    <a:gd name="connsiteY6" fmla="*/ 549004 h 549004"/>
                    <a:gd name="connsiteX7" fmla="*/ 0 w 230509"/>
                    <a:gd name="connsiteY7" fmla="*/ 344872 h 549004"/>
                    <a:gd name="connsiteX8" fmla="*/ 1053 w 230509"/>
                    <a:gd name="connsiteY8" fmla="*/ 114728 h 549004"/>
                    <a:gd name="connsiteX9" fmla="*/ 115781 w 230509"/>
                    <a:gd name="connsiteY9" fmla="*/ 0 h 549004"/>
                    <a:gd name="connsiteX0" fmla="*/ 1053 w 230509"/>
                    <a:gd name="connsiteY0" fmla="*/ 549004 h 640444"/>
                    <a:gd name="connsiteX1" fmla="*/ 0 w 230509"/>
                    <a:gd name="connsiteY1" fmla="*/ 344872 h 640444"/>
                    <a:gd name="connsiteX2" fmla="*/ 1053 w 230509"/>
                    <a:gd name="connsiteY2" fmla="*/ 114728 h 640444"/>
                    <a:gd name="connsiteX3" fmla="*/ 115781 w 230509"/>
                    <a:gd name="connsiteY3" fmla="*/ 0 h 640444"/>
                    <a:gd name="connsiteX4" fmla="*/ 115781 w 230509"/>
                    <a:gd name="connsiteY4" fmla="*/ 0 h 640444"/>
                    <a:gd name="connsiteX5" fmla="*/ 230509 w 230509"/>
                    <a:gd name="connsiteY5" fmla="*/ 114728 h 640444"/>
                    <a:gd name="connsiteX6" fmla="*/ 230509 w 230509"/>
                    <a:gd name="connsiteY6" fmla="*/ 549004 h 640444"/>
                    <a:gd name="connsiteX7" fmla="*/ 230509 w 230509"/>
                    <a:gd name="connsiteY7" fmla="*/ 549004 h 640444"/>
                    <a:gd name="connsiteX8" fmla="*/ 1053 w 230509"/>
                    <a:gd name="connsiteY8" fmla="*/ 549004 h 640444"/>
                    <a:gd name="connsiteX9" fmla="*/ 92493 w 230509"/>
                    <a:gd name="connsiteY9" fmla="*/ 640444 h 640444"/>
                    <a:gd name="connsiteX0" fmla="*/ 1053 w 230509"/>
                    <a:gd name="connsiteY0" fmla="*/ 549004 h 549004"/>
                    <a:gd name="connsiteX1" fmla="*/ 0 w 230509"/>
                    <a:gd name="connsiteY1" fmla="*/ 344872 h 549004"/>
                    <a:gd name="connsiteX2" fmla="*/ 1053 w 230509"/>
                    <a:gd name="connsiteY2" fmla="*/ 114728 h 549004"/>
                    <a:gd name="connsiteX3" fmla="*/ 115781 w 230509"/>
                    <a:gd name="connsiteY3" fmla="*/ 0 h 549004"/>
                    <a:gd name="connsiteX4" fmla="*/ 115781 w 230509"/>
                    <a:gd name="connsiteY4" fmla="*/ 0 h 549004"/>
                    <a:gd name="connsiteX5" fmla="*/ 230509 w 230509"/>
                    <a:gd name="connsiteY5" fmla="*/ 114728 h 549004"/>
                    <a:gd name="connsiteX6" fmla="*/ 230509 w 230509"/>
                    <a:gd name="connsiteY6" fmla="*/ 549004 h 549004"/>
                    <a:gd name="connsiteX7" fmla="*/ 230509 w 230509"/>
                    <a:gd name="connsiteY7" fmla="*/ 549004 h 549004"/>
                    <a:gd name="connsiteX8" fmla="*/ 1053 w 230509"/>
                    <a:gd name="connsiteY8" fmla="*/ 549004 h 549004"/>
                    <a:gd name="connsiteX0" fmla="*/ 1053 w 230509"/>
                    <a:gd name="connsiteY0" fmla="*/ 549004 h 549004"/>
                    <a:gd name="connsiteX1" fmla="*/ 0 w 230509"/>
                    <a:gd name="connsiteY1" fmla="*/ 344872 h 549004"/>
                    <a:gd name="connsiteX2" fmla="*/ 1053 w 230509"/>
                    <a:gd name="connsiteY2" fmla="*/ 114728 h 549004"/>
                    <a:gd name="connsiteX3" fmla="*/ 115781 w 230509"/>
                    <a:gd name="connsiteY3" fmla="*/ 0 h 549004"/>
                    <a:gd name="connsiteX4" fmla="*/ 115781 w 230509"/>
                    <a:gd name="connsiteY4" fmla="*/ 0 h 549004"/>
                    <a:gd name="connsiteX5" fmla="*/ 230509 w 230509"/>
                    <a:gd name="connsiteY5" fmla="*/ 114728 h 549004"/>
                    <a:gd name="connsiteX6" fmla="*/ 230509 w 230509"/>
                    <a:gd name="connsiteY6" fmla="*/ 549004 h 549004"/>
                    <a:gd name="connsiteX7" fmla="*/ 230509 w 230509"/>
                    <a:gd name="connsiteY7" fmla="*/ 549004 h 549004"/>
                    <a:gd name="connsiteX0" fmla="*/ 0 w 230509"/>
                    <a:gd name="connsiteY0" fmla="*/ 344872 h 549004"/>
                    <a:gd name="connsiteX1" fmla="*/ 1053 w 230509"/>
                    <a:gd name="connsiteY1" fmla="*/ 114728 h 549004"/>
                    <a:gd name="connsiteX2" fmla="*/ 115781 w 230509"/>
                    <a:gd name="connsiteY2" fmla="*/ 0 h 549004"/>
                    <a:gd name="connsiteX3" fmla="*/ 115781 w 230509"/>
                    <a:gd name="connsiteY3" fmla="*/ 0 h 549004"/>
                    <a:gd name="connsiteX4" fmla="*/ 230509 w 230509"/>
                    <a:gd name="connsiteY4" fmla="*/ 114728 h 549004"/>
                    <a:gd name="connsiteX5" fmla="*/ 230509 w 230509"/>
                    <a:gd name="connsiteY5" fmla="*/ 549004 h 549004"/>
                    <a:gd name="connsiteX6" fmla="*/ 230509 w 230509"/>
                    <a:gd name="connsiteY6" fmla="*/ 549004 h 5490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30509" h="549004">
                      <a:moveTo>
                        <a:pt x="0" y="344872"/>
                      </a:moveTo>
                      <a:lnTo>
                        <a:pt x="1053" y="114728"/>
                      </a:lnTo>
                      <a:cubicBezTo>
                        <a:pt x="1053" y="51365"/>
                        <a:pt x="52418" y="0"/>
                        <a:pt x="115781" y="0"/>
                      </a:cubicBezTo>
                      <a:lnTo>
                        <a:pt x="115781" y="0"/>
                      </a:lnTo>
                      <a:cubicBezTo>
                        <a:pt x="179144" y="0"/>
                        <a:pt x="230509" y="51365"/>
                        <a:pt x="230509" y="114728"/>
                      </a:cubicBezTo>
                      <a:lnTo>
                        <a:pt x="230509" y="549004"/>
                      </a:lnTo>
                      <a:lnTo>
                        <a:pt x="230509" y="549004"/>
                      </a:lnTo>
                    </a:path>
                  </a:pathLst>
                </a:custGeom>
                <a:pattFill prst="pct75">
                  <a:fgClr>
                    <a:schemeClr val="bg2">
                      <a:lumMod val="50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201" name="台形 1200"/>
                <p:cNvSpPr/>
                <p:nvPr/>
              </p:nvSpPr>
              <p:spPr>
                <a:xfrm rot="9420290" flipH="1">
                  <a:off x="9130469" y="3546232"/>
                  <a:ext cx="211442" cy="106629"/>
                </a:xfrm>
                <a:prstGeom prst="trapezoid">
                  <a:avLst>
                    <a:gd name="adj" fmla="val 13602"/>
                  </a:avLst>
                </a:prstGeom>
                <a:pattFill prst="dkVert">
                  <a:fgClr>
                    <a:srgbClr val="FF6699"/>
                  </a:fgClr>
                  <a:bgClr>
                    <a:srgbClr val="FFCCFF"/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202" name="片側の 2 つの角を丸めた四角形 1201"/>
                <p:cNvSpPr/>
                <p:nvPr/>
              </p:nvSpPr>
              <p:spPr>
                <a:xfrm rot="9376473" flipH="1">
                  <a:off x="9251231" y="3577680"/>
                  <a:ext cx="229456" cy="633977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pattFill prst="pct75">
                  <a:fgClr>
                    <a:schemeClr val="bg2">
                      <a:lumMod val="50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</p:grpSp>
          <p:grpSp>
            <p:nvGrpSpPr>
              <p:cNvPr id="1195" name="グループ化 1194"/>
              <p:cNvGrpSpPr/>
              <p:nvPr/>
            </p:nvGrpSpPr>
            <p:grpSpPr>
              <a:xfrm flipH="1">
                <a:off x="8749626" y="2834790"/>
                <a:ext cx="247289" cy="840281"/>
                <a:chOff x="7373128" y="4478929"/>
                <a:chExt cx="247289" cy="840281"/>
              </a:xfrm>
            </p:grpSpPr>
            <p:sp>
              <p:nvSpPr>
                <p:cNvPr id="1196" name="月 1195"/>
                <p:cNvSpPr/>
                <p:nvPr/>
              </p:nvSpPr>
              <p:spPr bwMode="auto">
                <a:xfrm>
                  <a:off x="7373128" y="4659093"/>
                  <a:ext cx="132263" cy="660117"/>
                </a:xfrm>
                <a:prstGeom prst="moon">
                  <a:avLst/>
                </a:prstGeom>
                <a:solidFill>
                  <a:srgbClr val="FF66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97" name="月 1196"/>
                <p:cNvSpPr/>
                <p:nvPr/>
              </p:nvSpPr>
              <p:spPr bwMode="auto">
                <a:xfrm rot="1800000">
                  <a:off x="7394261" y="4478929"/>
                  <a:ext cx="134584" cy="459268"/>
                </a:xfrm>
                <a:prstGeom prst="moon">
                  <a:avLst>
                    <a:gd name="adj" fmla="val 53775"/>
                  </a:avLst>
                </a:prstGeom>
                <a:solidFill>
                  <a:srgbClr val="FF66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98" name="月 1197"/>
                <p:cNvSpPr/>
                <p:nvPr/>
              </p:nvSpPr>
              <p:spPr bwMode="auto">
                <a:xfrm rot="900000">
                  <a:off x="7449326" y="4521841"/>
                  <a:ext cx="102957" cy="379332"/>
                </a:xfrm>
                <a:prstGeom prst="moon">
                  <a:avLst>
                    <a:gd name="adj" fmla="val 53775"/>
                  </a:avLst>
                </a:prstGeom>
                <a:solidFill>
                  <a:srgbClr val="FF66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99" name="月 1198"/>
                <p:cNvSpPr/>
                <p:nvPr/>
              </p:nvSpPr>
              <p:spPr bwMode="auto">
                <a:xfrm rot="900000">
                  <a:off x="7519238" y="4522451"/>
                  <a:ext cx="101179" cy="330020"/>
                </a:xfrm>
                <a:prstGeom prst="moon">
                  <a:avLst>
                    <a:gd name="adj" fmla="val 53775"/>
                  </a:avLst>
                </a:prstGeom>
                <a:solidFill>
                  <a:srgbClr val="FF66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085" name="グループ化 1084"/>
            <p:cNvGrpSpPr/>
            <p:nvPr/>
          </p:nvGrpSpPr>
          <p:grpSpPr>
            <a:xfrm>
              <a:off x="7827851" y="3264485"/>
              <a:ext cx="1744944" cy="1291181"/>
              <a:chOff x="7827851" y="1313765"/>
              <a:chExt cx="1744944" cy="1291181"/>
            </a:xfrm>
          </p:grpSpPr>
          <p:grpSp>
            <p:nvGrpSpPr>
              <p:cNvPr id="1086" name="グループ化 1085"/>
              <p:cNvGrpSpPr/>
              <p:nvPr/>
            </p:nvGrpSpPr>
            <p:grpSpPr>
              <a:xfrm>
                <a:off x="7827851" y="1313765"/>
                <a:ext cx="1710190" cy="1128451"/>
                <a:chOff x="4096290" y="1313765"/>
                <a:chExt cx="1710190" cy="1128451"/>
              </a:xfrm>
            </p:grpSpPr>
            <p:grpSp>
              <p:nvGrpSpPr>
                <p:cNvPr id="1095" name="グループ化 1094"/>
                <p:cNvGrpSpPr/>
                <p:nvPr/>
              </p:nvGrpSpPr>
              <p:grpSpPr>
                <a:xfrm>
                  <a:off x="5256567" y="1313765"/>
                  <a:ext cx="351520" cy="472579"/>
                  <a:chOff x="5623902" y="1911299"/>
                  <a:chExt cx="738224" cy="842624"/>
                </a:xfrm>
                <a:solidFill>
                  <a:schemeClr val="bg1">
                    <a:lumMod val="85000"/>
                  </a:schemeClr>
                </a:solidFill>
              </p:grpSpPr>
              <p:sp>
                <p:nvSpPr>
                  <p:cNvPr id="1172" name="フリーフォーム 1171"/>
                  <p:cNvSpPr/>
                  <p:nvPr/>
                </p:nvSpPr>
                <p:spPr bwMode="auto">
                  <a:xfrm flipH="1">
                    <a:off x="5763090" y="1940823"/>
                    <a:ext cx="410563" cy="716282"/>
                  </a:xfrm>
                  <a:custGeom>
                    <a:avLst/>
                    <a:gdLst>
                      <a:gd name="connsiteX0" fmla="*/ 410563 w 410563"/>
                      <a:gd name="connsiteY0" fmla="*/ 52 h 716282"/>
                      <a:gd name="connsiteX1" fmla="*/ 409922 w 410563"/>
                      <a:gd name="connsiteY1" fmla="*/ 65596 h 716282"/>
                      <a:gd name="connsiteX2" fmla="*/ 86231 w 410563"/>
                      <a:gd name="connsiteY2" fmla="*/ 392969 h 716282"/>
                      <a:gd name="connsiteX3" fmla="*/ 74810 w 410563"/>
                      <a:gd name="connsiteY3" fmla="*/ 680232 h 716282"/>
                      <a:gd name="connsiteX4" fmla="*/ 83276 w 410563"/>
                      <a:gd name="connsiteY4" fmla="*/ 716282 h 716282"/>
                      <a:gd name="connsiteX5" fmla="*/ 15973 w 410563"/>
                      <a:gd name="connsiteY5" fmla="*/ 716282 h 716282"/>
                      <a:gd name="connsiteX6" fmla="*/ 12097 w 410563"/>
                      <a:gd name="connsiteY6" fmla="*/ 701389 h 716282"/>
                      <a:gd name="connsiteX7" fmla="*/ 27173 w 410563"/>
                      <a:gd name="connsiteY7" fmla="*/ 361201 h 716282"/>
                      <a:gd name="connsiteX8" fmla="*/ 410563 w 410563"/>
                      <a:gd name="connsiteY8" fmla="*/ 52 h 71628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10563" h="716282">
                        <a:moveTo>
                          <a:pt x="410563" y="52"/>
                        </a:moveTo>
                        <a:cubicBezTo>
                          <a:pt x="410349" y="21900"/>
                          <a:pt x="410136" y="43748"/>
                          <a:pt x="409922" y="65596"/>
                        </a:cubicBezTo>
                        <a:cubicBezTo>
                          <a:pt x="265649" y="62550"/>
                          <a:pt x="135827" y="193849"/>
                          <a:pt x="86231" y="392969"/>
                        </a:cubicBezTo>
                        <a:cubicBezTo>
                          <a:pt x="63143" y="485664"/>
                          <a:pt x="59449" y="585598"/>
                          <a:pt x="74810" y="680232"/>
                        </a:cubicBezTo>
                        <a:lnTo>
                          <a:pt x="83276" y="716282"/>
                        </a:lnTo>
                        <a:lnTo>
                          <a:pt x="15973" y="716282"/>
                        </a:lnTo>
                        <a:lnTo>
                          <a:pt x="12097" y="701389"/>
                        </a:lnTo>
                        <a:cubicBezTo>
                          <a:pt x="-7990" y="589438"/>
                          <a:pt x="-3126" y="470590"/>
                          <a:pt x="27173" y="361201"/>
                        </a:cubicBezTo>
                        <a:cubicBezTo>
                          <a:pt x="88187" y="140917"/>
                          <a:pt x="241142" y="-3165"/>
                          <a:pt x="410563" y="52"/>
                        </a:cubicBezTo>
                        <a:close/>
                      </a:path>
                    </a:pathLst>
                  </a:custGeom>
                  <a:pattFill prst="wdUpDiag">
                    <a:fgClr>
                      <a:schemeClr val="bg2">
                        <a:lumMod val="50000"/>
                      </a:schemeClr>
                    </a:fgClr>
                    <a:bgClr>
                      <a:schemeClr val="bg2">
                        <a:lumMod val="60000"/>
                        <a:lumOff val="40000"/>
                      </a:schemeClr>
                    </a:bgClr>
                  </a:patt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73" name="片側の 2 つの角を丸めた四角形 1172"/>
                  <p:cNvSpPr/>
                  <p:nvPr/>
                </p:nvSpPr>
                <p:spPr bwMode="auto">
                  <a:xfrm>
                    <a:off x="5949471" y="2651761"/>
                    <a:ext cx="363370" cy="82406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bg2">
                      <a:lumMod val="50000"/>
                    </a:schemeClr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74" name="片側の 2 つの角を丸めた四角形 1173"/>
                  <p:cNvSpPr/>
                  <p:nvPr/>
                </p:nvSpPr>
                <p:spPr bwMode="auto">
                  <a:xfrm>
                    <a:off x="5900186" y="2708204"/>
                    <a:ext cx="461940" cy="45719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bg2">
                      <a:lumMod val="50000"/>
                    </a:schemeClr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75" name="角丸四角形 1174"/>
                  <p:cNvSpPr/>
                  <p:nvPr/>
                </p:nvSpPr>
                <p:spPr bwMode="auto">
                  <a:xfrm>
                    <a:off x="5623902" y="1911299"/>
                    <a:ext cx="192086" cy="131294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7030A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096" name="グループ化 1095"/>
                <p:cNvGrpSpPr/>
                <p:nvPr/>
              </p:nvGrpSpPr>
              <p:grpSpPr>
                <a:xfrm flipH="1">
                  <a:off x="4386015" y="1313765"/>
                  <a:ext cx="351520" cy="472579"/>
                  <a:chOff x="5623902" y="1911299"/>
                  <a:chExt cx="738224" cy="842624"/>
                </a:xfrm>
                <a:solidFill>
                  <a:schemeClr val="bg1">
                    <a:lumMod val="85000"/>
                  </a:schemeClr>
                </a:solidFill>
              </p:grpSpPr>
              <p:sp>
                <p:nvSpPr>
                  <p:cNvPr id="1168" name="フリーフォーム 1167"/>
                  <p:cNvSpPr/>
                  <p:nvPr/>
                </p:nvSpPr>
                <p:spPr bwMode="auto">
                  <a:xfrm flipH="1">
                    <a:off x="5763090" y="1940823"/>
                    <a:ext cx="410563" cy="716282"/>
                  </a:xfrm>
                  <a:custGeom>
                    <a:avLst/>
                    <a:gdLst>
                      <a:gd name="connsiteX0" fmla="*/ 410563 w 410563"/>
                      <a:gd name="connsiteY0" fmla="*/ 52 h 716282"/>
                      <a:gd name="connsiteX1" fmla="*/ 409922 w 410563"/>
                      <a:gd name="connsiteY1" fmla="*/ 65596 h 716282"/>
                      <a:gd name="connsiteX2" fmla="*/ 86231 w 410563"/>
                      <a:gd name="connsiteY2" fmla="*/ 392969 h 716282"/>
                      <a:gd name="connsiteX3" fmla="*/ 74810 w 410563"/>
                      <a:gd name="connsiteY3" fmla="*/ 680232 h 716282"/>
                      <a:gd name="connsiteX4" fmla="*/ 83276 w 410563"/>
                      <a:gd name="connsiteY4" fmla="*/ 716282 h 716282"/>
                      <a:gd name="connsiteX5" fmla="*/ 15973 w 410563"/>
                      <a:gd name="connsiteY5" fmla="*/ 716282 h 716282"/>
                      <a:gd name="connsiteX6" fmla="*/ 12097 w 410563"/>
                      <a:gd name="connsiteY6" fmla="*/ 701389 h 716282"/>
                      <a:gd name="connsiteX7" fmla="*/ 27173 w 410563"/>
                      <a:gd name="connsiteY7" fmla="*/ 361201 h 716282"/>
                      <a:gd name="connsiteX8" fmla="*/ 410563 w 410563"/>
                      <a:gd name="connsiteY8" fmla="*/ 52 h 71628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10563" h="716282">
                        <a:moveTo>
                          <a:pt x="410563" y="52"/>
                        </a:moveTo>
                        <a:cubicBezTo>
                          <a:pt x="410349" y="21900"/>
                          <a:pt x="410136" y="43748"/>
                          <a:pt x="409922" y="65596"/>
                        </a:cubicBezTo>
                        <a:cubicBezTo>
                          <a:pt x="265649" y="62550"/>
                          <a:pt x="135827" y="193849"/>
                          <a:pt x="86231" y="392969"/>
                        </a:cubicBezTo>
                        <a:cubicBezTo>
                          <a:pt x="63143" y="485664"/>
                          <a:pt x="59449" y="585598"/>
                          <a:pt x="74810" y="680232"/>
                        </a:cubicBezTo>
                        <a:lnTo>
                          <a:pt x="83276" y="716282"/>
                        </a:lnTo>
                        <a:lnTo>
                          <a:pt x="15973" y="716282"/>
                        </a:lnTo>
                        <a:lnTo>
                          <a:pt x="12097" y="701389"/>
                        </a:lnTo>
                        <a:cubicBezTo>
                          <a:pt x="-7990" y="589438"/>
                          <a:pt x="-3126" y="470590"/>
                          <a:pt x="27173" y="361201"/>
                        </a:cubicBezTo>
                        <a:cubicBezTo>
                          <a:pt x="88187" y="140917"/>
                          <a:pt x="241142" y="-3165"/>
                          <a:pt x="410563" y="52"/>
                        </a:cubicBezTo>
                        <a:close/>
                      </a:path>
                    </a:pathLst>
                  </a:custGeom>
                  <a:pattFill prst="wdUpDiag">
                    <a:fgClr>
                      <a:schemeClr val="bg2">
                        <a:lumMod val="50000"/>
                      </a:schemeClr>
                    </a:fgClr>
                    <a:bgClr>
                      <a:schemeClr val="bg2">
                        <a:lumMod val="60000"/>
                        <a:lumOff val="40000"/>
                      </a:schemeClr>
                    </a:bgClr>
                  </a:patt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69" name="片側の 2 つの角を丸めた四角形 1168"/>
                  <p:cNvSpPr/>
                  <p:nvPr/>
                </p:nvSpPr>
                <p:spPr bwMode="auto">
                  <a:xfrm>
                    <a:off x="5949471" y="2651761"/>
                    <a:ext cx="363370" cy="82406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bg2">
                      <a:lumMod val="50000"/>
                    </a:schemeClr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70" name="片側の 2 つの角を丸めた四角形 1169"/>
                  <p:cNvSpPr/>
                  <p:nvPr/>
                </p:nvSpPr>
                <p:spPr bwMode="auto">
                  <a:xfrm>
                    <a:off x="5900186" y="2708204"/>
                    <a:ext cx="461940" cy="45719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bg2">
                      <a:lumMod val="50000"/>
                    </a:schemeClr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71" name="角丸四角形 1170"/>
                  <p:cNvSpPr/>
                  <p:nvPr/>
                </p:nvSpPr>
                <p:spPr bwMode="auto">
                  <a:xfrm>
                    <a:off x="5623902" y="1911299"/>
                    <a:ext cx="192086" cy="131294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B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097" name="グループ化 1096"/>
                <p:cNvGrpSpPr/>
                <p:nvPr/>
              </p:nvGrpSpPr>
              <p:grpSpPr>
                <a:xfrm flipH="1">
                  <a:off x="5359231" y="1565002"/>
                  <a:ext cx="262904" cy="222792"/>
                  <a:chOff x="3827875" y="1940823"/>
                  <a:chExt cx="959495" cy="813101"/>
                </a:xfrm>
                <a:solidFill>
                  <a:schemeClr val="bg1">
                    <a:lumMod val="85000"/>
                  </a:schemeClr>
                </a:solidFill>
              </p:grpSpPr>
              <p:sp>
                <p:nvSpPr>
                  <p:cNvPr id="1165" name="フリーフォーム 1164"/>
                  <p:cNvSpPr/>
                  <p:nvPr/>
                </p:nvSpPr>
                <p:spPr bwMode="auto">
                  <a:xfrm>
                    <a:off x="3962890" y="1940823"/>
                    <a:ext cx="644460" cy="716430"/>
                  </a:xfrm>
                  <a:custGeom>
                    <a:avLst/>
                    <a:gdLst>
                      <a:gd name="connsiteX0" fmla="*/ 390971 w 644460"/>
                      <a:gd name="connsiteY0" fmla="*/ 374 h 716430"/>
                      <a:gd name="connsiteX1" fmla="*/ 644460 w 644460"/>
                      <a:gd name="connsiteY1" fmla="*/ 109301 h 716430"/>
                      <a:gd name="connsiteX2" fmla="*/ 597918 w 644460"/>
                      <a:gd name="connsiteY2" fmla="*/ 197815 h 716430"/>
                      <a:gd name="connsiteX3" fmla="*/ 120940 w 644460"/>
                      <a:gd name="connsiteY3" fmla="*/ 378491 h 716430"/>
                      <a:gd name="connsiteX4" fmla="*/ 98561 w 644460"/>
                      <a:gd name="connsiteY4" fmla="*/ 630202 h 716430"/>
                      <a:gd name="connsiteX5" fmla="*/ 114687 w 644460"/>
                      <a:gd name="connsiteY5" fmla="*/ 716430 h 716430"/>
                      <a:gd name="connsiteX6" fmla="*/ 19275 w 644460"/>
                      <a:gd name="connsiteY6" fmla="*/ 716430 h 716430"/>
                      <a:gd name="connsiteX7" fmla="*/ 4276 w 644460"/>
                      <a:gd name="connsiteY7" fmla="*/ 646349 h 716430"/>
                      <a:gd name="connsiteX8" fmla="*/ 38487 w 644460"/>
                      <a:gd name="connsiteY8" fmla="*/ 324478 h 716430"/>
                      <a:gd name="connsiteX9" fmla="*/ 390971 w 644460"/>
                      <a:gd name="connsiteY9" fmla="*/ 374 h 7164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644460" h="716430">
                        <a:moveTo>
                          <a:pt x="390971" y="374"/>
                        </a:moveTo>
                        <a:cubicBezTo>
                          <a:pt x="478125" y="-4048"/>
                          <a:pt x="567366" y="30576"/>
                          <a:pt x="644460" y="109301"/>
                        </a:cubicBezTo>
                        <a:lnTo>
                          <a:pt x="597918" y="197815"/>
                        </a:lnTo>
                        <a:cubicBezTo>
                          <a:pt x="438450" y="5354"/>
                          <a:pt x="201856" y="94974"/>
                          <a:pt x="120940" y="378491"/>
                        </a:cubicBezTo>
                        <a:cubicBezTo>
                          <a:pt x="97901" y="459216"/>
                          <a:pt x="90739" y="546312"/>
                          <a:pt x="98561" y="630202"/>
                        </a:cubicBezTo>
                        <a:lnTo>
                          <a:pt x="114687" y="716430"/>
                        </a:lnTo>
                        <a:lnTo>
                          <a:pt x="19275" y="716430"/>
                        </a:lnTo>
                        <a:lnTo>
                          <a:pt x="4276" y="646349"/>
                        </a:lnTo>
                        <a:cubicBezTo>
                          <a:pt x="-7005" y="538930"/>
                          <a:pt x="3910" y="426985"/>
                          <a:pt x="38487" y="324478"/>
                        </a:cubicBezTo>
                        <a:cubicBezTo>
                          <a:pt x="106253" y="123580"/>
                          <a:pt x="245713" y="7745"/>
                          <a:pt x="390971" y="374"/>
                        </a:cubicBezTo>
                        <a:close/>
                      </a:path>
                    </a:pathLst>
                  </a:custGeom>
                  <a:pattFill prst="wdDnDiag">
                    <a:fgClr>
                      <a:schemeClr val="bg1">
                        <a:lumMod val="85000"/>
                      </a:schemeClr>
                    </a:fgClr>
                    <a:bgClr>
                      <a:schemeClr val="bg1">
                        <a:lumMod val="65000"/>
                      </a:schemeClr>
                    </a:bgClr>
                  </a:patt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66" name="片側の 2 つの角を丸めた四角形 1165"/>
                  <p:cNvSpPr/>
                  <p:nvPr/>
                </p:nvSpPr>
                <p:spPr bwMode="auto">
                  <a:xfrm>
                    <a:off x="3827875" y="2573904"/>
                    <a:ext cx="405045" cy="180020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tx1">
                      <a:lumMod val="95000"/>
                      <a:lumOff val="5000"/>
                    </a:schemeClr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67" name="角丸四角形 1166"/>
                  <p:cNvSpPr/>
                  <p:nvPr/>
                </p:nvSpPr>
                <p:spPr bwMode="auto">
                  <a:xfrm rot="1800000">
                    <a:off x="4427330" y="1986236"/>
                    <a:ext cx="360040" cy="225025"/>
                  </a:xfrm>
                  <a:prstGeom prst="roundRect">
                    <a:avLst>
                      <a:gd name="adj" fmla="val 50000"/>
                    </a:avLst>
                  </a:prstGeom>
                  <a:pattFill prst="openDmnd">
                    <a:fgClr>
                      <a:schemeClr val="bg1">
                        <a:lumMod val="85000"/>
                      </a:schemeClr>
                    </a:fgClr>
                    <a:bgClr>
                      <a:schemeClr val="bg1">
                        <a:lumMod val="50000"/>
                      </a:schemeClr>
                    </a:bgClr>
                  </a:patt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098" name="グループ化 1097"/>
                <p:cNvGrpSpPr/>
                <p:nvPr/>
              </p:nvGrpSpPr>
              <p:grpSpPr>
                <a:xfrm>
                  <a:off x="4191763" y="1434862"/>
                  <a:ext cx="293941" cy="351482"/>
                  <a:chOff x="2811595" y="1173737"/>
                  <a:chExt cx="864855" cy="883214"/>
                </a:xfrm>
                <a:solidFill>
                  <a:schemeClr val="bg1">
                    <a:lumMod val="85000"/>
                  </a:schemeClr>
                </a:solidFill>
              </p:grpSpPr>
              <p:sp>
                <p:nvSpPr>
                  <p:cNvPr id="1159" name="フリーフォーム 1158"/>
                  <p:cNvSpPr/>
                  <p:nvPr/>
                </p:nvSpPr>
                <p:spPr bwMode="auto">
                  <a:xfrm>
                    <a:off x="2979969" y="1223601"/>
                    <a:ext cx="541923" cy="765239"/>
                  </a:xfrm>
                  <a:custGeom>
                    <a:avLst/>
                    <a:gdLst>
                      <a:gd name="connsiteX0" fmla="*/ 382784 w 541923"/>
                      <a:gd name="connsiteY0" fmla="*/ 861 h 765239"/>
                      <a:gd name="connsiteX1" fmla="*/ 541923 w 541923"/>
                      <a:gd name="connsiteY1" fmla="*/ 33357 h 765239"/>
                      <a:gd name="connsiteX2" fmla="*/ 525393 w 541923"/>
                      <a:gd name="connsiteY2" fmla="*/ 97515 h 765239"/>
                      <a:gd name="connsiteX3" fmla="*/ 83205 w 541923"/>
                      <a:gd name="connsiteY3" fmla="*/ 403559 h 765239"/>
                      <a:gd name="connsiteX4" fmla="*/ 71021 w 541923"/>
                      <a:gd name="connsiteY4" fmla="*/ 657870 h 765239"/>
                      <a:gd name="connsiteX5" fmla="*/ 94900 w 541923"/>
                      <a:gd name="connsiteY5" fmla="*/ 765239 h 765239"/>
                      <a:gd name="connsiteX6" fmla="*/ 29932 w 541923"/>
                      <a:gd name="connsiteY6" fmla="*/ 765239 h 765239"/>
                      <a:gd name="connsiteX7" fmla="*/ 7501 w 541923"/>
                      <a:gd name="connsiteY7" fmla="*/ 672692 h 765239"/>
                      <a:gd name="connsiteX8" fmla="*/ 23839 w 541923"/>
                      <a:gd name="connsiteY8" fmla="*/ 373852 h 765239"/>
                      <a:gd name="connsiteX9" fmla="*/ 382784 w 541923"/>
                      <a:gd name="connsiteY9" fmla="*/ 861 h 7652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541923" h="765239">
                        <a:moveTo>
                          <a:pt x="382784" y="861"/>
                        </a:moveTo>
                        <a:cubicBezTo>
                          <a:pt x="435317" y="-3202"/>
                          <a:pt x="489289" y="7022"/>
                          <a:pt x="541923" y="33357"/>
                        </a:cubicBezTo>
                        <a:lnTo>
                          <a:pt x="525393" y="97515"/>
                        </a:lnTo>
                        <a:cubicBezTo>
                          <a:pt x="345600" y="-2424"/>
                          <a:pt x="145198" y="136276"/>
                          <a:pt x="83205" y="403559"/>
                        </a:cubicBezTo>
                        <a:cubicBezTo>
                          <a:pt x="63909" y="486755"/>
                          <a:pt x="60212" y="574337"/>
                          <a:pt x="71021" y="657870"/>
                        </a:cubicBezTo>
                        <a:lnTo>
                          <a:pt x="94900" y="765239"/>
                        </a:lnTo>
                        <a:lnTo>
                          <a:pt x="29932" y="765239"/>
                        </a:lnTo>
                        <a:lnTo>
                          <a:pt x="7501" y="672692"/>
                        </a:lnTo>
                        <a:cubicBezTo>
                          <a:pt x="-6235" y="574573"/>
                          <a:pt x="-1290" y="471376"/>
                          <a:pt x="23839" y="373852"/>
                        </a:cubicBezTo>
                        <a:cubicBezTo>
                          <a:pt x="80538" y="153807"/>
                          <a:pt x="225185" y="13048"/>
                          <a:pt x="382784" y="861"/>
                        </a:cubicBezTo>
                        <a:close/>
                      </a:path>
                    </a:pathLst>
                  </a:custGeom>
                  <a:pattFill prst="sphere">
                    <a:fgClr>
                      <a:schemeClr val="accent3">
                        <a:lumMod val="95000"/>
                      </a:schemeClr>
                    </a:fgClr>
                    <a:bgClr>
                      <a:schemeClr val="bg2">
                        <a:lumMod val="60000"/>
                        <a:lumOff val="40000"/>
                      </a:schemeClr>
                    </a:bgClr>
                  </a:patt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1160" name="グループ化 1159"/>
                  <p:cNvGrpSpPr/>
                  <p:nvPr/>
                </p:nvGrpSpPr>
                <p:grpSpPr>
                  <a:xfrm rot="6300000">
                    <a:off x="3439365" y="1187319"/>
                    <a:ext cx="250668" cy="223503"/>
                    <a:chOff x="4793789" y="1448780"/>
                    <a:chExt cx="402091" cy="358516"/>
                  </a:xfrm>
                  <a:grpFill/>
                </p:grpSpPr>
                <p:sp>
                  <p:nvSpPr>
                    <p:cNvPr id="1163" name="楕円 1162"/>
                    <p:cNvSpPr/>
                    <p:nvPr/>
                  </p:nvSpPr>
                  <p:spPr bwMode="auto">
                    <a:xfrm>
                      <a:off x="4819509" y="1448780"/>
                      <a:ext cx="358516" cy="358516"/>
                    </a:xfrm>
                    <a:prstGeom prst="ellipse">
                      <a:avLst/>
                    </a:prstGeom>
                    <a:pattFill prst="lgCheck">
                      <a:fgClr>
                        <a:schemeClr val="tx1">
                          <a:lumMod val="95000"/>
                          <a:lumOff val="5000"/>
                        </a:schemeClr>
                      </a:fgClr>
                      <a:bgClr>
                        <a:schemeClr val="bg2">
                          <a:lumMod val="60000"/>
                          <a:lumOff val="40000"/>
                        </a:schemeClr>
                      </a:bgClr>
                    </a:patt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164" name="楕円 1163"/>
                    <p:cNvSpPr/>
                    <p:nvPr/>
                  </p:nvSpPr>
                  <p:spPr bwMode="auto">
                    <a:xfrm>
                      <a:off x="4793789" y="1608858"/>
                      <a:ext cx="402091" cy="45719"/>
                    </a:xfrm>
                    <a:prstGeom prst="ellipse">
                      <a:avLst/>
                    </a:prstGeom>
                    <a:solidFill>
                      <a:schemeClr val="bg1">
                        <a:lumMod val="50000"/>
                      </a:schemeClr>
                    </a:solid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1161" name="正方形/長方形 1160"/>
                  <p:cNvSpPr/>
                  <p:nvPr/>
                </p:nvSpPr>
                <p:spPr bwMode="auto">
                  <a:xfrm>
                    <a:off x="2882770" y="1900308"/>
                    <a:ext cx="315035" cy="142285"/>
                  </a:xfrm>
                  <a:prstGeom prst="rect">
                    <a:avLst/>
                  </a:prstGeom>
                  <a:solidFill>
                    <a:schemeClr val="bg1">
                      <a:lumMod val="50000"/>
                    </a:schemeClr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62" name="正方形/長方形 1161"/>
                  <p:cNvSpPr/>
                  <p:nvPr/>
                </p:nvSpPr>
                <p:spPr bwMode="auto">
                  <a:xfrm>
                    <a:off x="2811595" y="2000251"/>
                    <a:ext cx="457386" cy="56700"/>
                  </a:xfrm>
                  <a:prstGeom prst="rect">
                    <a:avLst/>
                  </a:prstGeom>
                  <a:solidFill>
                    <a:schemeClr val="bg2">
                      <a:lumMod val="50000"/>
                    </a:schemeClr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099" name="グループ化 1098"/>
                <p:cNvGrpSpPr/>
                <p:nvPr/>
              </p:nvGrpSpPr>
              <p:grpSpPr>
                <a:xfrm flipH="1">
                  <a:off x="5193496" y="1565002"/>
                  <a:ext cx="262904" cy="222792"/>
                  <a:chOff x="3827875" y="1940823"/>
                  <a:chExt cx="959495" cy="813101"/>
                </a:xfrm>
                <a:solidFill>
                  <a:schemeClr val="bg1">
                    <a:lumMod val="85000"/>
                  </a:schemeClr>
                </a:solidFill>
              </p:grpSpPr>
              <p:sp>
                <p:nvSpPr>
                  <p:cNvPr id="1156" name="フリーフォーム 1155"/>
                  <p:cNvSpPr/>
                  <p:nvPr/>
                </p:nvSpPr>
                <p:spPr bwMode="auto">
                  <a:xfrm>
                    <a:off x="3962890" y="1940823"/>
                    <a:ext cx="644460" cy="716430"/>
                  </a:xfrm>
                  <a:custGeom>
                    <a:avLst/>
                    <a:gdLst>
                      <a:gd name="connsiteX0" fmla="*/ 390971 w 644460"/>
                      <a:gd name="connsiteY0" fmla="*/ 374 h 716430"/>
                      <a:gd name="connsiteX1" fmla="*/ 644460 w 644460"/>
                      <a:gd name="connsiteY1" fmla="*/ 109301 h 716430"/>
                      <a:gd name="connsiteX2" fmla="*/ 597918 w 644460"/>
                      <a:gd name="connsiteY2" fmla="*/ 197815 h 716430"/>
                      <a:gd name="connsiteX3" fmla="*/ 120940 w 644460"/>
                      <a:gd name="connsiteY3" fmla="*/ 378491 h 716430"/>
                      <a:gd name="connsiteX4" fmla="*/ 98561 w 644460"/>
                      <a:gd name="connsiteY4" fmla="*/ 630202 h 716430"/>
                      <a:gd name="connsiteX5" fmla="*/ 114687 w 644460"/>
                      <a:gd name="connsiteY5" fmla="*/ 716430 h 716430"/>
                      <a:gd name="connsiteX6" fmla="*/ 19275 w 644460"/>
                      <a:gd name="connsiteY6" fmla="*/ 716430 h 716430"/>
                      <a:gd name="connsiteX7" fmla="*/ 4276 w 644460"/>
                      <a:gd name="connsiteY7" fmla="*/ 646349 h 716430"/>
                      <a:gd name="connsiteX8" fmla="*/ 38487 w 644460"/>
                      <a:gd name="connsiteY8" fmla="*/ 324478 h 716430"/>
                      <a:gd name="connsiteX9" fmla="*/ 390971 w 644460"/>
                      <a:gd name="connsiteY9" fmla="*/ 374 h 7164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644460" h="716430">
                        <a:moveTo>
                          <a:pt x="390971" y="374"/>
                        </a:moveTo>
                        <a:cubicBezTo>
                          <a:pt x="478125" y="-4048"/>
                          <a:pt x="567366" y="30576"/>
                          <a:pt x="644460" y="109301"/>
                        </a:cubicBezTo>
                        <a:lnTo>
                          <a:pt x="597918" y="197815"/>
                        </a:lnTo>
                        <a:cubicBezTo>
                          <a:pt x="438450" y="5354"/>
                          <a:pt x="201856" y="94974"/>
                          <a:pt x="120940" y="378491"/>
                        </a:cubicBezTo>
                        <a:cubicBezTo>
                          <a:pt x="97901" y="459216"/>
                          <a:pt x="90739" y="546312"/>
                          <a:pt x="98561" y="630202"/>
                        </a:cubicBezTo>
                        <a:lnTo>
                          <a:pt x="114687" y="716430"/>
                        </a:lnTo>
                        <a:lnTo>
                          <a:pt x="19275" y="716430"/>
                        </a:lnTo>
                        <a:lnTo>
                          <a:pt x="4276" y="646349"/>
                        </a:lnTo>
                        <a:cubicBezTo>
                          <a:pt x="-7005" y="538930"/>
                          <a:pt x="3910" y="426985"/>
                          <a:pt x="38487" y="324478"/>
                        </a:cubicBezTo>
                        <a:cubicBezTo>
                          <a:pt x="106253" y="123580"/>
                          <a:pt x="245713" y="7745"/>
                          <a:pt x="390971" y="374"/>
                        </a:cubicBezTo>
                        <a:close/>
                      </a:path>
                    </a:pathLst>
                  </a:custGeom>
                  <a:pattFill prst="wdDnDiag">
                    <a:fgClr>
                      <a:schemeClr val="bg1">
                        <a:lumMod val="85000"/>
                      </a:schemeClr>
                    </a:fgClr>
                    <a:bgClr>
                      <a:schemeClr val="bg1">
                        <a:lumMod val="65000"/>
                      </a:schemeClr>
                    </a:bgClr>
                  </a:patt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57" name="片側の 2 つの角を丸めた四角形 1156"/>
                  <p:cNvSpPr/>
                  <p:nvPr/>
                </p:nvSpPr>
                <p:spPr bwMode="auto">
                  <a:xfrm>
                    <a:off x="3827875" y="2573904"/>
                    <a:ext cx="405045" cy="180020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tx1">
                      <a:lumMod val="95000"/>
                      <a:lumOff val="5000"/>
                    </a:schemeClr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58" name="角丸四角形 1157"/>
                  <p:cNvSpPr/>
                  <p:nvPr/>
                </p:nvSpPr>
                <p:spPr bwMode="auto">
                  <a:xfrm rot="1800000">
                    <a:off x="4427330" y="1986236"/>
                    <a:ext cx="360040" cy="225025"/>
                  </a:xfrm>
                  <a:prstGeom prst="roundRect">
                    <a:avLst>
                      <a:gd name="adj" fmla="val 50000"/>
                    </a:avLst>
                  </a:prstGeom>
                  <a:pattFill prst="openDmnd">
                    <a:fgClr>
                      <a:schemeClr val="bg1">
                        <a:lumMod val="85000"/>
                      </a:schemeClr>
                    </a:fgClr>
                    <a:bgClr>
                      <a:schemeClr val="bg1">
                        <a:lumMod val="50000"/>
                      </a:schemeClr>
                    </a:bgClr>
                  </a:patt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100" name="グループ化 1099"/>
                <p:cNvGrpSpPr/>
                <p:nvPr/>
              </p:nvGrpSpPr>
              <p:grpSpPr>
                <a:xfrm flipH="1">
                  <a:off x="4574056" y="1507937"/>
                  <a:ext cx="211298" cy="278407"/>
                  <a:chOff x="5623902" y="1911299"/>
                  <a:chExt cx="738224" cy="842624"/>
                </a:xfrm>
                <a:solidFill>
                  <a:schemeClr val="bg1">
                    <a:lumMod val="85000"/>
                  </a:schemeClr>
                </a:solidFill>
              </p:grpSpPr>
              <p:sp>
                <p:nvSpPr>
                  <p:cNvPr id="1152" name="フリーフォーム 1151"/>
                  <p:cNvSpPr/>
                  <p:nvPr/>
                </p:nvSpPr>
                <p:spPr bwMode="auto">
                  <a:xfrm flipH="1">
                    <a:off x="5763090" y="1940823"/>
                    <a:ext cx="410563" cy="716282"/>
                  </a:xfrm>
                  <a:custGeom>
                    <a:avLst/>
                    <a:gdLst>
                      <a:gd name="connsiteX0" fmla="*/ 410563 w 410563"/>
                      <a:gd name="connsiteY0" fmla="*/ 52 h 716282"/>
                      <a:gd name="connsiteX1" fmla="*/ 409922 w 410563"/>
                      <a:gd name="connsiteY1" fmla="*/ 65596 h 716282"/>
                      <a:gd name="connsiteX2" fmla="*/ 86231 w 410563"/>
                      <a:gd name="connsiteY2" fmla="*/ 392969 h 716282"/>
                      <a:gd name="connsiteX3" fmla="*/ 74810 w 410563"/>
                      <a:gd name="connsiteY3" fmla="*/ 680232 h 716282"/>
                      <a:gd name="connsiteX4" fmla="*/ 83276 w 410563"/>
                      <a:gd name="connsiteY4" fmla="*/ 716282 h 716282"/>
                      <a:gd name="connsiteX5" fmla="*/ 15973 w 410563"/>
                      <a:gd name="connsiteY5" fmla="*/ 716282 h 716282"/>
                      <a:gd name="connsiteX6" fmla="*/ 12097 w 410563"/>
                      <a:gd name="connsiteY6" fmla="*/ 701389 h 716282"/>
                      <a:gd name="connsiteX7" fmla="*/ 27173 w 410563"/>
                      <a:gd name="connsiteY7" fmla="*/ 361201 h 716282"/>
                      <a:gd name="connsiteX8" fmla="*/ 410563 w 410563"/>
                      <a:gd name="connsiteY8" fmla="*/ 52 h 71628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10563" h="716282">
                        <a:moveTo>
                          <a:pt x="410563" y="52"/>
                        </a:moveTo>
                        <a:cubicBezTo>
                          <a:pt x="410349" y="21900"/>
                          <a:pt x="410136" y="43748"/>
                          <a:pt x="409922" y="65596"/>
                        </a:cubicBezTo>
                        <a:cubicBezTo>
                          <a:pt x="265649" y="62550"/>
                          <a:pt x="135827" y="193849"/>
                          <a:pt x="86231" y="392969"/>
                        </a:cubicBezTo>
                        <a:cubicBezTo>
                          <a:pt x="63143" y="485664"/>
                          <a:pt x="59449" y="585598"/>
                          <a:pt x="74810" y="680232"/>
                        </a:cubicBezTo>
                        <a:lnTo>
                          <a:pt x="83276" y="716282"/>
                        </a:lnTo>
                        <a:lnTo>
                          <a:pt x="15973" y="716282"/>
                        </a:lnTo>
                        <a:lnTo>
                          <a:pt x="12097" y="701389"/>
                        </a:lnTo>
                        <a:cubicBezTo>
                          <a:pt x="-7990" y="589438"/>
                          <a:pt x="-3126" y="470590"/>
                          <a:pt x="27173" y="361201"/>
                        </a:cubicBezTo>
                        <a:cubicBezTo>
                          <a:pt x="88187" y="140917"/>
                          <a:pt x="241142" y="-3165"/>
                          <a:pt x="410563" y="52"/>
                        </a:cubicBezTo>
                        <a:close/>
                      </a:path>
                    </a:pathLst>
                  </a:custGeom>
                  <a:pattFill prst="wdUpDiag">
                    <a:fgClr>
                      <a:schemeClr val="bg2">
                        <a:lumMod val="50000"/>
                      </a:schemeClr>
                    </a:fgClr>
                    <a:bgClr>
                      <a:schemeClr val="bg2">
                        <a:lumMod val="60000"/>
                        <a:lumOff val="40000"/>
                      </a:schemeClr>
                    </a:bgClr>
                  </a:patt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53" name="片側の 2 つの角を丸めた四角形 1152"/>
                  <p:cNvSpPr/>
                  <p:nvPr/>
                </p:nvSpPr>
                <p:spPr bwMode="auto">
                  <a:xfrm>
                    <a:off x="5949471" y="2651761"/>
                    <a:ext cx="363370" cy="82406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bg2">
                      <a:lumMod val="50000"/>
                    </a:schemeClr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54" name="片側の 2 つの角を丸めた四角形 1153"/>
                  <p:cNvSpPr/>
                  <p:nvPr/>
                </p:nvSpPr>
                <p:spPr bwMode="auto">
                  <a:xfrm>
                    <a:off x="5900186" y="2708204"/>
                    <a:ext cx="461940" cy="45719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bg2">
                      <a:lumMod val="50000"/>
                    </a:schemeClr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55" name="角丸四角形 1154"/>
                  <p:cNvSpPr/>
                  <p:nvPr/>
                </p:nvSpPr>
                <p:spPr bwMode="auto">
                  <a:xfrm>
                    <a:off x="5623902" y="1911299"/>
                    <a:ext cx="192086" cy="131294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000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101" name="グループ化 1100"/>
                <p:cNvGrpSpPr/>
                <p:nvPr/>
              </p:nvGrpSpPr>
              <p:grpSpPr>
                <a:xfrm>
                  <a:off x="4516913" y="1418857"/>
                  <a:ext cx="292824" cy="367988"/>
                  <a:chOff x="3117365" y="1223616"/>
                  <a:chExt cx="738068" cy="927521"/>
                </a:xfrm>
                <a:solidFill>
                  <a:schemeClr val="bg1">
                    <a:lumMod val="85000"/>
                  </a:schemeClr>
                </a:solidFill>
              </p:grpSpPr>
              <p:sp>
                <p:nvSpPr>
                  <p:cNvPr id="1149" name="フリーフォーム 1148"/>
                  <p:cNvSpPr/>
                  <p:nvPr/>
                </p:nvSpPr>
                <p:spPr bwMode="auto">
                  <a:xfrm>
                    <a:off x="3194021" y="1223616"/>
                    <a:ext cx="528516" cy="837614"/>
                  </a:xfrm>
                  <a:custGeom>
                    <a:avLst/>
                    <a:gdLst>
                      <a:gd name="connsiteX0" fmla="*/ 371255 w 528516"/>
                      <a:gd name="connsiteY0" fmla="*/ 1974 h 837614"/>
                      <a:gd name="connsiteX1" fmla="*/ 528516 w 528516"/>
                      <a:gd name="connsiteY1" fmla="*/ 27000 h 837614"/>
                      <a:gd name="connsiteX2" fmla="*/ 518860 w 528516"/>
                      <a:gd name="connsiteY2" fmla="*/ 69047 h 837614"/>
                      <a:gd name="connsiteX3" fmla="*/ 61428 w 528516"/>
                      <a:gd name="connsiteY3" fmla="*/ 398285 h 837614"/>
                      <a:gd name="connsiteX4" fmla="*/ 78967 w 528516"/>
                      <a:gd name="connsiteY4" fmla="*/ 792682 h 837614"/>
                      <a:gd name="connsiteX5" fmla="*/ 99554 w 528516"/>
                      <a:gd name="connsiteY5" fmla="*/ 837614 h 837614"/>
                      <a:gd name="connsiteX6" fmla="*/ 52899 w 528516"/>
                      <a:gd name="connsiteY6" fmla="*/ 837614 h 837614"/>
                      <a:gd name="connsiteX7" fmla="*/ 42409 w 528516"/>
                      <a:gd name="connsiteY7" fmla="*/ 816061 h 837614"/>
                      <a:gd name="connsiteX8" fmla="*/ 22428 w 528516"/>
                      <a:gd name="connsiteY8" fmla="*/ 379408 h 837614"/>
                      <a:gd name="connsiteX9" fmla="*/ 371255 w 528516"/>
                      <a:gd name="connsiteY9" fmla="*/ 1974 h 8376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528516" h="837614">
                        <a:moveTo>
                          <a:pt x="371255" y="1974"/>
                        </a:moveTo>
                        <a:cubicBezTo>
                          <a:pt x="422880" y="-4079"/>
                          <a:pt x="476174" y="3655"/>
                          <a:pt x="528516" y="27000"/>
                        </a:cubicBezTo>
                        <a:lnTo>
                          <a:pt x="518860" y="69047"/>
                        </a:lnTo>
                        <a:cubicBezTo>
                          <a:pt x="329434" y="-21128"/>
                          <a:pt x="125002" y="126012"/>
                          <a:pt x="61428" y="398285"/>
                        </a:cubicBezTo>
                        <a:cubicBezTo>
                          <a:pt x="30753" y="529657"/>
                          <a:pt x="37981" y="671198"/>
                          <a:pt x="78967" y="792682"/>
                        </a:cubicBezTo>
                        <a:lnTo>
                          <a:pt x="99554" y="837614"/>
                        </a:lnTo>
                        <a:lnTo>
                          <a:pt x="52899" y="837614"/>
                        </a:lnTo>
                        <a:lnTo>
                          <a:pt x="42409" y="816061"/>
                        </a:lnTo>
                        <a:cubicBezTo>
                          <a:pt x="-5443" y="682020"/>
                          <a:pt x="-13791" y="524736"/>
                          <a:pt x="22428" y="379408"/>
                        </a:cubicBezTo>
                        <a:cubicBezTo>
                          <a:pt x="76520" y="162364"/>
                          <a:pt x="216379" y="20131"/>
                          <a:pt x="371255" y="1974"/>
                        </a:cubicBezTo>
                        <a:close/>
                      </a:path>
                    </a:pathLst>
                  </a:custGeom>
                  <a:pattFill prst="wdDnDiag">
                    <a:fgClr>
                      <a:schemeClr val="accent3">
                        <a:lumMod val="95000"/>
                      </a:schemeClr>
                    </a:fgClr>
                    <a:bgClr>
                      <a:schemeClr val="bg2">
                        <a:lumMod val="60000"/>
                        <a:lumOff val="40000"/>
                      </a:schemeClr>
                    </a:bgClr>
                  </a:patt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50" name="片側の 2 つの角を丸めた四角形 1149"/>
                  <p:cNvSpPr/>
                  <p:nvPr/>
                </p:nvSpPr>
                <p:spPr bwMode="auto">
                  <a:xfrm>
                    <a:off x="3117365" y="2021671"/>
                    <a:ext cx="291299" cy="129466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bg1">
                      <a:lumMod val="65000"/>
                    </a:schemeClr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51" name="角丸四角形 1150"/>
                  <p:cNvSpPr/>
                  <p:nvPr/>
                </p:nvSpPr>
                <p:spPr bwMode="auto">
                  <a:xfrm rot="850014">
                    <a:off x="3681389" y="1231187"/>
                    <a:ext cx="174044" cy="110768"/>
                  </a:xfrm>
                  <a:prstGeom prst="roundRect">
                    <a:avLst>
                      <a:gd name="adj" fmla="val 50000"/>
                    </a:avLst>
                  </a:prstGeom>
                  <a:pattFill prst="lgConfetti">
                    <a:fgClr>
                      <a:schemeClr val="tx1">
                        <a:lumMod val="75000"/>
                        <a:lumOff val="25000"/>
                      </a:schemeClr>
                    </a:fgClr>
                    <a:bgClr>
                      <a:schemeClr val="bg2">
                        <a:lumMod val="75000"/>
                      </a:schemeClr>
                    </a:bgClr>
                  </a:patt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102" name="グループ化 1101"/>
                <p:cNvGrpSpPr/>
                <p:nvPr/>
              </p:nvGrpSpPr>
              <p:grpSpPr>
                <a:xfrm>
                  <a:off x="4992670" y="1669513"/>
                  <a:ext cx="101647" cy="114392"/>
                  <a:chOff x="2207695" y="2573905"/>
                  <a:chExt cx="439898" cy="495054"/>
                </a:xfrm>
                <a:solidFill>
                  <a:schemeClr val="bg1">
                    <a:lumMod val="85000"/>
                  </a:schemeClr>
                </a:solidFill>
              </p:grpSpPr>
              <p:sp>
                <p:nvSpPr>
                  <p:cNvPr id="1147" name="台形 1146"/>
                  <p:cNvSpPr/>
                  <p:nvPr/>
                </p:nvSpPr>
                <p:spPr bwMode="auto">
                  <a:xfrm rot="10800000">
                    <a:off x="2207695" y="2573905"/>
                    <a:ext cx="439898" cy="495054"/>
                  </a:xfrm>
                  <a:prstGeom prst="trapezoid">
                    <a:avLst>
                      <a:gd name="adj" fmla="val 18071"/>
                    </a:avLst>
                  </a:prstGeom>
                  <a:solidFill>
                    <a:schemeClr val="accent5">
                      <a:lumMod val="90000"/>
                    </a:schemeClr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48" name="台形 1147"/>
                  <p:cNvSpPr/>
                  <p:nvPr/>
                </p:nvSpPr>
                <p:spPr bwMode="auto">
                  <a:xfrm rot="10800000">
                    <a:off x="2252700" y="2712718"/>
                    <a:ext cx="347625" cy="329565"/>
                  </a:xfrm>
                  <a:prstGeom prst="trapezoid">
                    <a:avLst>
                      <a:gd name="adj" fmla="val 16915"/>
                    </a:avLst>
                  </a:prstGeom>
                  <a:solidFill>
                    <a:srgbClr val="00B0F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103" name="グループ化 1102"/>
                <p:cNvGrpSpPr/>
                <p:nvPr/>
              </p:nvGrpSpPr>
              <p:grpSpPr>
                <a:xfrm>
                  <a:off x="5263073" y="1473443"/>
                  <a:ext cx="274132" cy="312900"/>
                  <a:chOff x="5623902" y="1911299"/>
                  <a:chExt cx="738224" cy="842624"/>
                </a:xfrm>
                <a:solidFill>
                  <a:schemeClr val="bg1">
                    <a:lumMod val="85000"/>
                  </a:schemeClr>
                </a:solidFill>
              </p:grpSpPr>
              <p:sp>
                <p:nvSpPr>
                  <p:cNvPr id="1143" name="フリーフォーム 1142"/>
                  <p:cNvSpPr/>
                  <p:nvPr/>
                </p:nvSpPr>
                <p:spPr bwMode="auto">
                  <a:xfrm flipH="1">
                    <a:off x="5763090" y="1940823"/>
                    <a:ext cx="410563" cy="716282"/>
                  </a:xfrm>
                  <a:custGeom>
                    <a:avLst/>
                    <a:gdLst>
                      <a:gd name="connsiteX0" fmla="*/ 410563 w 410563"/>
                      <a:gd name="connsiteY0" fmla="*/ 52 h 716282"/>
                      <a:gd name="connsiteX1" fmla="*/ 409922 w 410563"/>
                      <a:gd name="connsiteY1" fmla="*/ 65596 h 716282"/>
                      <a:gd name="connsiteX2" fmla="*/ 86231 w 410563"/>
                      <a:gd name="connsiteY2" fmla="*/ 392969 h 716282"/>
                      <a:gd name="connsiteX3" fmla="*/ 74810 w 410563"/>
                      <a:gd name="connsiteY3" fmla="*/ 680232 h 716282"/>
                      <a:gd name="connsiteX4" fmla="*/ 83276 w 410563"/>
                      <a:gd name="connsiteY4" fmla="*/ 716282 h 716282"/>
                      <a:gd name="connsiteX5" fmla="*/ 15973 w 410563"/>
                      <a:gd name="connsiteY5" fmla="*/ 716282 h 716282"/>
                      <a:gd name="connsiteX6" fmla="*/ 12097 w 410563"/>
                      <a:gd name="connsiteY6" fmla="*/ 701389 h 716282"/>
                      <a:gd name="connsiteX7" fmla="*/ 27173 w 410563"/>
                      <a:gd name="connsiteY7" fmla="*/ 361201 h 716282"/>
                      <a:gd name="connsiteX8" fmla="*/ 410563 w 410563"/>
                      <a:gd name="connsiteY8" fmla="*/ 52 h 71628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10563" h="716282">
                        <a:moveTo>
                          <a:pt x="410563" y="52"/>
                        </a:moveTo>
                        <a:cubicBezTo>
                          <a:pt x="410349" y="21900"/>
                          <a:pt x="410136" y="43748"/>
                          <a:pt x="409922" y="65596"/>
                        </a:cubicBezTo>
                        <a:cubicBezTo>
                          <a:pt x="265649" y="62550"/>
                          <a:pt x="135827" y="193849"/>
                          <a:pt x="86231" y="392969"/>
                        </a:cubicBezTo>
                        <a:cubicBezTo>
                          <a:pt x="63143" y="485664"/>
                          <a:pt x="59449" y="585598"/>
                          <a:pt x="74810" y="680232"/>
                        </a:cubicBezTo>
                        <a:lnTo>
                          <a:pt x="83276" y="716282"/>
                        </a:lnTo>
                        <a:lnTo>
                          <a:pt x="15973" y="716282"/>
                        </a:lnTo>
                        <a:lnTo>
                          <a:pt x="12097" y="701389"/>
                        </a:lnTo>
                        <a:cubicBezTo>
                          <a:pt x="-7990" y="589438"/>
                          <a:pt x="-3126" y="470590"/>
                          <a:pt x="27173" y="361201"/>
                        </a:cubicBezTo>
                        <a:cubicBezTo>
                          <a:pt x="88187" y="140917"/>
                          <a:pt x="241142" y="-3165"/>
                          <a:pt x="410563" y="52"/>
                        </a:cubicBezTo>
                        <a:close/>
                      </a:path>
                    </a:pathLst>
                  </a:custGeom>
                  <a:pattFill prst="wdUpDiag">
                    <a:fgClr>
                      <a:schemeClr val="accent3">
                        <a:lumMod val="95000"/>
                      </a:schemeClr>
                    </a:fgClr>
                    <a:bgClr>
                      <a:schemeClr val="accent3">
                        <a:lumMod val="65000"/>
                      </a:schemeClr>
                    </a:bgClr>
                  </a:patt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44" name="片側の 2 つの角を丸めた四角形 1143"/>
                  <p:cNvSpPr/>
                  <p:nvPr/>
                </p:nvSpPr>
                <p:spPr bwMode="auto">
                  <a:xfrm>
                    <a:off x="5949471" y="2651761"/>
                    <a:ext cx="363370" cy="82406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grpFill/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45" name="片側の 2 つの角を丸めた四角形 1144"/>
                  <p:cNvSpPr/>
                  <p:nvPr/>
                </p:nvSpPr>
                <p:spPr bwMode="auto">
                  <a:xfrm>
                    <a:off x="5900186" y="2708204"/>
                    <a:ext cx="461940" cy="45719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grpFill/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46" name="角丸四角形 1145"/>
                  <p:cNvSpPr/>
                  <p:nvPr/>
                </p:nvSpPr>
                <p:spPr bwMode="auto">
                  <a:xfrm>
                    <a:off x="5623902" y="1911299"/>
                    <a:ext cx="192086" cy="131294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tx1">
                      <a:lumMod val="95000"/>
                      <a:lumOff val="5000"/>
                    </a:schemeClr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104" name="グループ化 1103"/>
                <p:cNvGrpSpPr/>
                <p:nvPr/>
              </p:nvGrpSpPr>
              <p:grpSpPr>
                <a:xfrm>
                  <a:off x="4376548" y="1418862"/>
                  <a:ext cx="359843" cy="367482"/>
                  <a:chOff x="2811595" y="1173737"/>
                  <a:chExt cx="864855" cy="883214"/>
                </a:xfrm>
                <a:solidFill>
                  <a:schemeClr val="bg1">
                    <a:lumMod val="85000"/>
                  </a:schemeClr>
                </a:solidFill>
              </p:grpSpPr>
              <p:sp>
                <p:nvSpPr>
                  <p:cNvPr id="1137" name="フリーフォーム 1136"/>
                  <p:cNvSpPr/>
                  <p:nvPr/>
                </p:nvSpPr>
                <p:spPr bwMode="auto">
                  <a:xfrm>
                    <a:off x="2979969" y="1223601"/>
                    <a:ext cx="541923" cy="765239"/>
                  </a:xfrm>
                  <a:custGeom>
                    <a:avLst/>
                    <a:gdLst>
                      <a:gd name="connsiteX0" fmla="*/ 382784 w 541923"/>
                      <a:gd name="connsiteY0" fmla="*/ 861 h 765239"/>
                      <a:gd name="connsiteX1" fmla="*/ 541923 w 541923"/>
                      <a:gd name="connsiteY1" fmla="*/ 33357 h 765239"/>
                      <a:gd name="connsiteX2" fmla="*/ 525393 w 541923"/>
                      <a:gd name="connsiteY2" fmla="*/ 97515 h 765239"/>
                      <a:gd name="connsiteX3" fmla="*/ 83205 w 541923"/>
                      <a:gd name="connsiteY3" fmla="*/ 403559 h 765239"/>
                      <a:gd name="connsiteX4" fmla="*/ 71021 w 541923"/>
                      <a:gd name="connsiteY4" fmla="*/ 657870 h 765239"/>
                      <a:gd name="connsiteX5" fmla="*/ 94900 w 541923"/>
                      <a:gd name="connsiteY5" fmla="*/ 765239 h 765239"/>
                      <a:gd name="connsiteX6" fmla="*/ 29932 w 541923"/>
                      <a:gd name="connsiteY6" fmla="*/ 765239 h 765239"/>
                      <a:gd name="connsiteX7" fmla="*/ 7501 w 541923"/>
                      <a:gd name="connsiteY7" fmla="*/ 672692 h 765239"/>
                      <a:gd name="connsiteX8" fmla="*/ 23839 w 541923"/>
                      <a:gd name="connsiteY8" fmla="*/ 373852 h 765239"/>
                      <a:gd name="connsiteX9" fmla="*/ 382784 w 541923"/>
                      <a:gd name="connsiteY9" fmla="*/ 861 h 7652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541923" h="765239">
                        <a:moveTo>
                          <a:pt x="382784" y="861"/>
                        </a:moveTo>
                        <a:cubicBezTo>
                          <a:pt x="435317" y="-3202"/>
                          <a:pt x="489289" y="7022"/>
                          <a:pt x="541923" y="33357"/>
                        </a:cubicBezTo>
                        <a:lnTo>
                          <a:pt x="525393" y="97515"/>
                        </a:lnTo>
                        <a:cubicBezTo>
                          <a:pt x="345600" y="-2424"/>
                          <a:pt x="145198" y="136276"/>
                          <a:pt x="83205" y="403559"/>
                        </a:cubicBezTo>
                        <a:cubicBezTo>
                          <a:pt x="63909" y="486755"/>
                          <a:pt x="60212" y="574337"/>
                          <a:pt x="71021" y="657870"/>
                        </a:cubicBezTo>
                        <a:lnTo>
                          <a:pt x="94900" y="765239"/>
                        </a:lnTo>
                        <a:lnTo>
                          <a:pt x="29932" y="765239"/>
                        </a:lnTo>
                        <a:lnTo>
                          <a:pt x="7501" y="672692"/>
                        </a:lnTo>
                        <a:cubicBezTo>
                          <a:pt x="-6235" y="574573"/>
                          <a:pt x="-1290" y="471376"/>
                          <a:pt x="23839" y="373852"/>
                        </a:cubicBezTo>
                        <a:cubicBezTo>
                          <a:pt x="80538" y="153807"/>
                          <a:pt x="225185" y="13048"/>
                          <a:pt x="382784" y="861"/>
                        </a:cubicBezTo>
                        <a:close/>
                      </a:path>
                    </a:pathLst>
                  </a:custGeom>
                  <a:pattFill prst="sphere">
                    <a:fgClr>
                      <a:schemeClr val="accent3">
                        <a:lumMod val="95000"/>
                      </a:schemeClr>
                    </a:fgClr>
                    <a:bgClr>
                      <a:schemeClr val="bg2">
                        <a:lumMod val="60000"/>
                        <a:lumOff val="40000"/>
                      </a:schemeClr>
                    </a:bgClr>
                  </a:patt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1138" name="グループ化 1137"/>
                  <p:cNvGrpSpPr/>
                  <p:nvPr/>
                </p:nvGrpSpPr>
                <p:grpSpPr>
                  <a:xfrm rot="6300000">
                    <a:off x="3439365" y="1187319"/>
                    <a:ext cx="250668" cy="223503"/>
                    <a:chOff x="4793789" y="1448780"/>
                    <a:chExt cx="402091" cy="358516"/>
                  </a:xfrm>
                  <a:grpFill/>
                </p:grpSpPr>
                <p:sp>
                  <p:nvSpPr>
                    <p:cNvPr id="1141" name="楕円 1140"/>
                    <p:cNvSpPr/>
                    <p:nvPr/>
                  </p:nvSpPr>
                  <p:spPr bwMode="auto">
                    <a:xfrm>
                      <a:off x="4819509" y="1448780"/>
                      <a:ext cx="358516" cy="358516"/>
                    </a:xfrm>
                    <a:prstGeom prst="ellipse">
                      <a:avLst/>
                    </a:prstGeom>
                    <a:pattFill prst="lgCheck">
                      <a:fgClr>
                        <a:schemeClr val="tx1">
                          <a:lumMod val="95000"/>
                          <a:lumOff val="5000"/>
                        </a:schemeClr>
                      </a:fgClr>
                      <a:bgClr>
                        <a:schemeClr val="bg2">
                          <a:lumMod val="60000"/>
                          <a:lumOff val="40000"/>
                        </a:schemeClr>
                      </a:bgClr>
                    </a:patt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142" name="楕円 1141"/>
                    <p:cNvSpPr/>
                    <p:nvPr/>
                  </p:nvSpPr>
                  <p:spPr bwMode="auto">
                    <a:xfrm>
                      <a:off x="4793789" y="1608858"/>
                      <a:ext cx="402091" cy="45719"/>
                    </a:xfrm>
                    <a:prstGeom prst="ellipse">
                      <a:avLst/>
                    </a:prstGeom>
                    <a:solidFill>
                      <a:schemeClr val="bg1">
                        <a:lumMod val="50000"/>
                      </a:schemeClr>
                    </a:solid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1139" name="正方形/長方形 1138"/>
                  <p:cNvSpPr/>
                  <p:nvPr/>
                </p:nvSpPr>
                <p:spPr bwMode="auto">
                  <a:xfrm>
                    <a:off x="2882770" y="1900308"/>
                    <a:ext cx="315035" cy="142285"/>
                  </a:xfrm>
                  <a:prstGeom prst="rect">
                    <a:avLst/>
                  </a:prstGeom>
                  <a:solidFill>
                    <a:schemeClr val="bg1">
                      <a:lumMod val="50000"/>
                    </a:schemeClr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40" name="正方形/長方形 1139"/>
                  <p:cNvSpPr/>
                  <p:nvPr/>
                </p:nvSpPr>
                <p:spPr bwMode="auto">
                  <a:xfrm>
                    <a:off x="2811595" y="2000251"/>
                    <a:ext cx="457386" cy="56700"/>
                  </a:xfrm>
                  <a:prstGeom prst="rect">
                    <a:avLst/>
                  </a:prstGeom>
                  <a:solidFill>
                    <a:schemeClr val="bg2">
                      <a:lumMod val="50000"/>
                    </a:schemeClr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105" name="グループ化 1104"/>
                <p:cNvGrpSpPr/>
                <p:nvPr/>
              </p:nvGrpSpPr>
              <p:grpSpPr>
                <a:xfrm>
                  <a:off x="4337843" y="1523647"/>
                  <a:ext cx="311705" cy="264147"/>
                  <a:chOff x="3827875" y="1940823"/>
                  <a:chExt cx="959495" cy="813101"/>
                </a:xfrm>
                <a:solidFill>
                  <a:schemeClr val="bg1">
                    <a:lumMod val="85000"/>
                  </a:schemeClr>
                </a:solidFill>
              </p:grpSpPr>
              <p:sp>
                <p:nvSpPr>
                  <p:cNvPr id="1134" name="フリーフォーム 1133"/>
                  <p:cNvSpPr/>
                  <p:nvPr/>
                </p:nvSpPr>
                <p:spPr bwMode="auto">
                  <a:xfrm>
                    <a:off x="3962890" y="1940823"/>
                    <a:ext cx="644460" cy="716430"/>
                  </a:xfrm>
                  <a:custGeom>
                    <a:avLst/>
                    <a:gdLst>
                      <a:gd name="connsiteX0" fmla="*/ 390971 w 644460"/>
                      <a:gd name="connsiteY0" fmla="*/ 374 h 716430"/>
                      <a:gd name="connsiteX1" fmla="*/ 644460 w 644460"/>
                      <a:gd name="connsiteY1" fmla="*/ 109301 h 716430"/>
                      <a:gd name="connsiteX2" fmla="*/ 597918 w 644460"/>
                      <a:gd name="connsiteY2" fmla="*/ 197815 h 716430"/>
                      <a:gd name="connsiteX3" fmla="*/ 120940 w 644460"/>
                      <a:gd name="connsiteY3" fmla="*/ 378491 h 716430"/>
                      <a:gd name="connsiteX4" fmla="*/ 98561 w 644460"/>
                      <a:gd name="connsiteY4" fmla="*/ 630202 h 716430"/>
                      <a:gd name="connsiteX5" fmla="*/ 114687 w 644460"/>
                      <a:gd name="connsiteY5" fmla="*/ 716430 h 716430"/>
                      <a:gd name="connsiteX6" fmla="*/ 19275 w 644460"/>
                      <a:gd name="connsiteY6" fmla="*/ 716430 h 716430"/>
                      <a:gd name="connsiteX7" fmla="*/ 4276 w 644460"/>
                      <a:gd name="connsiteY7" fmla="*/ 646349 h 716430"/>
                      <a:gd name="connsiteX8" fmla="*/ 38487 w 644460"/>
                      <a:gd name="connsiteY8" fmla="*/ 324478 h 716430"/>
                      <a:gd name="connsiteX9" fmla="*/ 390971 w 644460"/>
                      <a:gd name="connsiteY9" fmla="*/ 374 h 7164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644460" h="716430">
                        <a:moveTo>
                          <a:pt x="390971" y="374"/>
                        </a:moveTo>
                        <a:cubicBezTo>
                          <a:pt x="478125" y="-4048"/>
                          <a:pt x="567366" y="30576"/>
                          <a:pt x="644460" y="109301"/>
                        </a:cubicBezTo>
                        <a:lnTo>
                          <a:pt x="597918" y="197815"/>
                        </a:lnTo>
                        <a:cubicBezTo>
                          <a:pt x="438450" y="5354"/>
                          <a:pt x="201856" y="94974"/>
                          <a:pt x="120940" y="378491"/>
                        </a:cubicBezTo>
                        <a:cubicBezTo>
                          <a:pt x="97901" y="459216"/>
                          <a:pt x="90739" y="546312"/>
                          <a:pt x="98561" y="630202"/>
                        </a:cubicBezTo>
                        <a:lnTo>
                          <a:pt x="114687" y="716430"/>
                        </a:lnTo>
                        <a:lnTo>
                          <a:pt x="19275" y="716430"/>
                        </a:lnTo>
                        <a:lnTo>
                          <a:pt x="4276" y="646349"/>
                        </a:lnTo>
                        <a:cubicBezTo>
                          <a:pt x="-7005" y="538930"/>
                          <a:pt x="3910" y="426985"/>
                          <a:pt x="38487" y="324478"/>
                        </a:cubicBezTo>
                        <a:cubicBezTo>
                          <a:pt x="106253" y="123580"/>
                          <a:pt x="245713" y="7745"/>
                          <a:pt x="390971" y="374"/>
                        </a:cubicBezTo>
                        <a:close/>
                      </a:path>
                    </a:pathLst>
                  </a:custGeom>
                  <a:pattFill prst="wdDnDiag">
                    <a:fgClr>
                      <a:schemeClr val="bg1">
                        <a:lumMod val="85000"/>
                      </a:schemeClr>
                    </a:fgClr>
                    <a:bgClr>
                      <a:schemeClr val="bg1">
                        <a:lumMod val="65000"/>
                      </a:schemeClr>
                    </a:bgClr>
                  </a:patt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35" name="片側の 2 つの角を丸めた四角形 1134"/>
                  <p:cNvSpPr/>
                  <p:nvPr/>
                </p:nvSpPr>
                <p:spPr bwMode="auto">
                  <a:xfrm>
                    <a:off x="3827875" y="2573904"/>
                    <a:ext cx="405045" cy="180020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tx1">
                      <a:lumMod val="95000"/>
                      <a:lumOff val="5000"/>
                    </a:schemeClr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36" name="角丸四角形 1135"/>
                  <p:cNvSpPr/>
                  <p:nvPr/>
                </p:nvSpPr>
                <p:spPr bwMode="auto">
                  <a:xfrm rot="1800000">
                    <a:off x="4427330" y="1986236"/>
                    <a:ext cx="360040" cy="225025"/>
                  </a:xfrm>
                  <a:prstGeom prst="roundRect">
                    <a:avLst>
                      <a:gd name="adj" fmla="val 50000"/>
                    </a:avLst>
                  </a:prstGeom>
                  <a:pattFill prst="openDmnd">
                    <a:fgClr>
                      <a:schemeClr val="bg1">
                        <a:lumMod val="85000"/>
                      </a:schemeClr>
                    </a:fgClr>
                    <a:bgClr>
                      <a:schemeClr val="bg1">
                        <a:lumMod val="50000"/>
                      </a:schemeClr>
                    </a:bgClr>
                  </a:patt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106" name="グループ化 1105"/>
                <p:cNvGrpSpPr/>
                <p:nvPr/>
              </p:nvGrpSpPr>
              <p:grpSpPr>
                <a:xfrm>
                  <a:off x="5000675" y="1403775"/>
                  <a:ext cx="335169" cy="382569"/>
                  <a:chOff x="5623902" y="1911299"/>
                  <a:chExt cx="738224" cy="842624"/>
                </a:xfrm>
                <a:solidFill>
                  <a:schemeClr val="bg1">
                    <a:lumMod val="85000"/>
                  </a:schemeClr>
                </a:solidFill>
              </p:grpSpPr>
              <p:sp>
                <p:nvSpPr>
                  <p:cNvPr id="1130" name="フリーフォーム 1129"/>
                  <p:cNvSpPr/>
                  <p:nvPr/>
                </p:nvSpPr>
                <p:spPr bwMode="auto">
                  <a:xfrm flipH="1">
                    <a:off x="5763090" y="1940823"/>
                    <a:ext cx="410563" cy="716282"/>
                  </a:xfrm>
                  <a:custGeom>
                    <a:avLst/>
                    <a:gdLst>
                      <a:gd name="connsiteX0" fmla="*/ 410563 w 410563"/>
                      <a:gd name="connsiteY0" fmla="*/ 52 h 716282"/>
                      <a:gd name="connsiteX1" fmla="*/ 409922 w 410563"/>
                      <a:gd name="connsiteY1" fmla="*/ 65596 h 716282"/>
                      <a:gd name="connsiteX2" fmla="*/ 86231 w 410563"/>
                      <a:gd name="connsiteY2" fmla="*/ 392969 h 716282"/>
                      <a:gd name="connsiteX3" fmla="*/ 74810 w 410563"/>
                      <a:gd name="connsiteY3" fmla="*/ 680232 h 716282"/>
                      <a:gd name="connsiteX4" fmla="*/ 83276 w 410563"/>
                      <a:gd name="connsiteY4" fmla="*/ 716282 h 716282"/>
                      <a:gd name="connsiteX5" fmla="*/ 15973 w 410563"/>
                      <a:gd name="connsiteY5" fmla="*/ 716282 h 716282"/>
                      <a:gd name="connsiteX6" fmla="*/ 12097 w 410563"/>
                      <a:gd name="connsiteY6" fmla="*/ 701389 h 716282"/>
                      <a:gd name="connsiteX7" fmla="*/ 27173 w 410563"/>
                      <a:gd name="connsiteY7" fmla="*/ 361201 h 716282"/>
                      <a:gd name="connsiteX8" fmla="*/ 410563 w 410563"/>
                      <a:gd name="connsiteY8" fmla="*/ 52 h 71628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10563" h="716282">
                        <a:moveTo>
                          <a:pt x="410563" y="52"/>
                        </a:moveTo>
                        <a:cubicBezTo>
                          <a:pt x="410349" y="21900"/>
                          <a:pt x="410136" y="43748"/>
                          <a:pt x="409922" y="65596"/>
                        </a:cubicBezTo>
                        <a:cubicBezTo>
                          <a:pt x="265649" y="62550"/>
                          <a:pt x="135827" y="193849"/>
                          <a:pt x="86231" y="392969"/>
                        </a:cubicBezTo>
                        <a:cubicBezTo>
                          <a:pt x="63143" y="485664"/>
                          <a:pt x="59449" y="585598"/>
                          <a:pt x="74810" y="680232"/>
                        </a:cubicBezTo>
                        <a:lnTo>
                          <a:pt x="83276" y="716282"/>
                        </a:lnTo>
                        <a:lnTo>
                          <a:pt x="15973" y="716282"/>
                        </a:lnTo>
                        <a:lnTo>
                          <a:pt x="12097" y="701389"/>
                        </a:lnTo>
                        <a:cubicBezTo>
                          <a:pt x="-7990" y="589438"/>
                          <a:pt x="-3126" y="470590"/>
                          <a:pt x="27173" y="361201"/>
                        </a:cubicBezTo>
                        <a:cubicBezTo>
                          <a:pt x="88187" y="140917"/>
                          <a:pt x="241142" y="-3165"/>
                          <a:pt x="410563" y="52"/>
                        </a:cubicBezTo>
                        <a:close/>
                      </a:path>
                    </a:pathLst>
                  </a:custGeom>
                  <a:pattFill prst="wdUpDiag">
                    <a:fgClr>
                      <a:schemeClr val="bg2">
                        <a:lumMod val="50000"/>
                      </a:schemeClr>
                    </a:fgClr>
                    <a:bgClr>
                      <a:schemeClr val="bg2">
                        <a:lumMod val="60000"/>
                        <a:lumOff val="40000"/>
                      </a:schemeClr>
                    </a:bgClr>
                  </a:patt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31" name="片側の 2 つの角を丸めた四角形 1130"/>
                  <p:cNvSpPr/>
                  <p:nvPr/>
                </p:nvSpPr>
                <p:spPr bwMode="auto">
                  <a:xfrm>
                    <a:off x="5949471" y="2651761"/>
                    <a:ext cx="363370" cy="82406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bg2">
                      <a:lumMod val="50000"/>
                    </a:schemeClr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32" name="片側の 2 つの角を丸めた四角形 1131"/>
                  <p:cNvSpPr/>
                  <p:nvPr/>
                </p:nvSpPr>
                <p:spPr bwMode="auto">
                  <a:xfrm>
                    <a:off x="5900186" y="2708204"/>
                    <a:ext cx="461940" cy="45719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bg2">
                      <a:lumMod val="50000"/>
                    </a:schemeClr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33" name="角丸四角形 1132"/>
                  <p:cNvSpPr/>
                  <p:nvPr/>
                </p:nvSpPr>
                <p:spPr bwMode="auto">
                  <a:xfrm>
                    <a:off x="5623902" y="1911299"/>
                    <a:ext cx="192086" cy="131294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70C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107" name="グループ化 1106"/>
                <p:cNvGrpSpPr/>
                <p:nvPr/>
              </p:nvGrpSpPr>
              <p:grpSpPr>
                <a:xfrm>
                  <a:off x="4734292" y="1523647"/>
                  <a:ext cx="150957" cy="260257"/>
                  <a:chOff x="2728691" y="1434962"/>
                  <a:chExt cx="464297" cy="800471"/>
                </a:xfrm>
                <a:solidFill>
                  <a:schemeClr val="bg1">
                    <a:lumMod val="85000"/>
                  </a:schemeClr>
                </a:solidFill>
              </p:grpSpPr>
              <p:sp>
                <p:nvSpPr>
                  <p:cNvPr id="1125" name="楕円 1124"/>
                  <p:cNvSpPr/>
                  <p:nvPr/>
                </p:nvSpPr>
                <p:spPr bwMode="auto">
                  <a:xfrm>
                    <a:off x="2848327" y="1434962"/>
                    <a:ext cx="225024" cy="236028"/>
                  </a:xfrm>
                  <a:prstGeom prst="ellipse">
                    <a:avLst/>
                  </a:prstGeom>
                  <a:pattFill prst="openDmnd">
                    <a:fgClr>
                      <a:schemeClr val="tx1">
                        <a:lumMod val="85000"/>
                        <a:lumOff val="15000"/>
                      </a:schemeClr>
                    </a:fgClr>
                    <a:bgClr>
                      <a:schemeClr val="bg2">
                        <a:lumMod val="60000"/>
                        <a:lumOff val="40000"/>
                      </a:schemeClr>
                    </a:bgClr>
                  </a:patt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26" name="角丸四角形 1125"/>
                  <p:cNvSpPr/>
                  <p:nvPr/>
                </p:nvSpPr>
                <p:spPr bwMode="auto">
                  <a:xfrm>
                    <a:off x="2934638" y="1497774"/>
                    <a:ext cx="52402" cy="654143"/>
                  </a:xfrm>
                  <a:prstGeom prst="roundRect">
                    <a:avLst>
                      <a:gd name="adj" fmla="val 50000"/>
                    </a:avLst>
                  </a:prstGeom>
                  <a:pattFill prst="dkHorz">
                    <a:fgClr>
                      <a:schemeClr val="bg1">
                        <a:lumMod val="85000"/>
                      </a:schemeClr>
                    </a:fgClr>
                    <a:bgClr>
                      <a:schemeClr val="accent3">
                        <a:lumMod val="65000"/>
                      </a:schemeClr>
                    </a:bgClr>
                  </a:patt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1127" name="グループ化 1126"/>
                  <p:cNvGrpSpPr/>
                  <p:nvPr/>
                </p:nvGrpSpPr>
                <p:grpSpPr>
                  <a:xfrm>
                    <a:off x="2728691" y="2132750"/>
                    <a:ext cx="464297" cy="102683"/>
                    <a:chOff x="5900186" y="2651761"/>
                    <a:chExt cx="461940" cy="102162"/>
                  </a:xfrm>
                  <a:grpFill/>
                </p:grpSpPr>
                <p:sp>
                  <p:nvSpPr>
                    <p:cNvPr id="1128" name="片側の 2 つの角を丸めた四角形 1127"/>
                    <p:cNvSpPr/>
                    <p:nvPr/>
                  </p:nvSpPr>
                  <p:spPr bwMode="auto">
                    <a:xfrm>
                      <a:off x="5949471" y="2651761"/>
                      <a:ext cx="363370" cy="82406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chemeClr val="tx1">
                        <a:lumMod val="75000"/>
                        <a:lumOff val="25000"/>
                      </a:schemeClr>
                    </a:solid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129" name="片側の 2 つの角を丸めた四角形 1128"/>
                    <p:cNvSpPr/>
                    <p:nvPr/>
                  </p:nvSpPr>
                  <p:spPr bwMode="auto">
                    <a:xfrm>
                      <a:off x="5900186" y="2708204"/>
                      <a:ext cx="461940" cy="45719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chemeClr val="tx1"/>
                    </a:solid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  <p:grpSp>
              <p:nvGrpSpPr>
                <p:cNvPr id="1108" name="グループ化 1107"/>
                <p:cNvGrpSpPr/>
                <p:nvPr/>
              </p:nvGrpSpPr>
              <p:grpSpPr>
                <a:xfrm flipH="1">
                  <a:off x="5055561" y="1550413"/>
                  <a:ext cx="211072" cy="235932"/>
                  <a:chOff x="3827875" y="1940823"/>
                  <a:chExt cx="959495" cy="813101"/>
                </a:xfrm>
                <a:solidFill>
                  <a:schemeClr val="bg1">
                    <a:lumMod val="85000"/>
                  </a:schemeClr>
                </a:solidFill>
              </p:grpSpPr>
              <p:sp>
                <p:nvSpPr>
                  <p:cNvPr id="1122" name="フリーフォーム 1121"/>
                  <p:cNvSpPr/>
                  <p:nvPr/>
                </p:nvSpPr>
                <p:spPr bwMode="auto">
                  <a:xfrm>
                    <a:off x="3962890" y="1940823"/>
                    <a:ext cx="644460" cy="716430"/>
                  </a:xfrm>
                  <a:custGeom>
                    <a:avLst/>
                    <a:gdLst>
                      <a:gd name="connsiteX0" fmla="*/ 390971 w 644460"/>
                      <a:gd name="connsiteY0" fmla="*/ 374 h 716430"/>
                      <a:gd name="connsiteX1" fmla="*/ 644460 w 644460"/>
                      <a:gd name="connsiteY1" fmla="*/ 109301 h 716430"/>
                      <a:gd name="connsiteX2" fmla="*/ 597918 w 644460"/>
                      <a:gd name="connsiteY2" fmla="*/ 197815 h 716430"/>
                      <a:gd name="connsiteX3" fmla="*/ 120940 w 644460"/>
                      <a:gd name="connsiteY3" fmla="*/ 378491 h 716430"/>
                      <a:gd name="connsiteX4" fmla="*/ 98561 w 644460"/>
                      <a:gd name="connsiteY4" fmla="*/ 630202 h 716430"/>
                      <a:gd name="connsiteX5" fmla="*/ 114687 w 644460"/>
                      <a:gd name="connsiteY5" fmla="*/ 716430 h 716430"/>
                      <a:gd name="connsiteX6" fmla="*/ 19275 w 644460"/>
                      <a:gd name="connsiteY6" fmla="*/ 716430 h 716430"/>
                      <a:gd name="connsiteX7" fmla="*/ 4276 w 644460"/>
                      <a:gd name="connsiteY7" fmla="*/ 646349 h 716430"/>
                      <a:gd name="connsiteX8" fmla="*/ 38487 w 644460"/>
                      <a:gd name="connsiteY8" fmla="*/ 324478 h 716430"/>
                      <a:gd name="connsiteX9" fmla="*/ 390971 w 644460"/>
                      <a:gd name="connsiteY9" fmla="*/ 374 h 7164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644460" h="716430">
                        <a:moveTo>
                          <a:pt x="390971" y="374"/>
                        </a:moveTo>
                        <a:cubicBezTo>
                          <a:pt x="478125" y="-4048"/>
                          <a:pt x="567366" y="30576"/>
                          <a:pt x="644460" y="109301"/>
                        </a:cubicBezTo>
                        <a:lnTo>
                          <a:pt x="597918" y="197815"/>
                        </a:lnTo>
                        <a:cubicBezTo>
                          <a:pt x="438450" y="5354"/>
                          <a:pt x="201856" y="94974"/>
                          <a:pt x="120940" y="378491"/>
                        </a:cubicBezTo>
                        <a:cubicBezTo>
                          <a:pt x="97901" y="459216"/>
                          <a:pt x="90739" y="546312"/>
                          <a:pt x="98561" y="630202"/>
                        </a:cubicBezTo>
                        <a:lnTo>
                          <a:pt x="114687" y="716430"/>
                        </a:lnTo>
                        <a:lnTo>
                          <a:pt x="19275" y="716430"/>
                        </a:lnTo>
                        <a:lnTo>
                          <a:pt x="4276" y="646349"/>
                        </a:lnTo>
                        <a:cubicBezTo>
                          <a:pt x="-7005" y="538930"/>
                          <a:pt x="3910" y="426985"/>
                          <a:pt x="38487" y="324478"/>
                        </a:cubicBezTo>
                        <a:cubicBezTo>
                          <a:pt x="106253" y="123580"/>
                          <a:pt x="245713" y="7745"/>
                          <a:pt x="390971" y="374"/>
                        </a:cubicBezTo>
                        <a:close/>
                      </a:path>
                    </a:pathLst>
                  </a:custGeom>
                  <a:grpFill/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23" name="片側の 2 つの角を丸めた四角形 1122"/>
                  <p:cNvSpPr/>
                  <p:nvPr/>
                </p:nvSpPr>
                <p:spPr bwMode="auto">
                  <a:xfrm>
                    <a:off x="3827875" y="2573904"/>
                    <a:ext cx="405045" cy="180020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bg2">
                      <a:lumMod val="75000"/>
                    </a:schemeClr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24" name="角丸四角形 1123"/>
                  <p:cNvSpPr/>
                  <p:nvPr/>
                </p:nvSpPr>
                <p:spPr bwMode="auto">
                  <a:xfrm rot="1800000">
                    <a:off x="4427330" y="1986236"/>
                    <a:ext cx="360040" cy="225025"/>
                  </a:xfrm>
                  <a:prstGeom prst="roundRect">
                    <a:avLst>
                      <a:gd name="adj" fmla="val 50000"/>
                    </a:avLst>
                  </a:prstGeom>
                  <a:pattFill prst="lgConfetti">
                    <a:fgClr>
                      <a:schemeClr val="tx1">
                        <a:lumMod val="95000"/>
                        <a:lumOff val="5000"/>
                      </a:schemeClr>
                    </a:fgClr>
                    <a:bgClr>
                      <a:schemeClr val="bg1">
                        <a:lumMod val="50000"/>
                      </a:schemeClr>
                    </a:bgClr>
                  </a:patt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109" name="角丸四角形 1108"/>
                <p:cNvSpPr/>
                <p:nvPr/>
              </p:nvSpPr>
              <p:spPr bwMode="auto">
                <a:xfrm>
                  <a:off x="4574890" y="1758506"/>
                  <a:ext cx="83908" cy="28965"/>
                </a:xfrm>
                <a:prstGeom prst="roundRect">
                  <a:avLst/>
                </a:prstGeom>
                <a:solidFill>
                  <a:srgbClr val="00B0F0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10" name="角丸四角形 1109"/>
                <p:cNvSpPr/>
                <p:nvPr/>
              </p:nvSpPr>
              <p:spPr bwMode="auto">
                <a:xfrm>
                  <a:off x="4685036" y="1758506"/>
                  <a:ext cx="83908" cy="28965"/>
                </a:xfrm>
                <a:prstGeom prst="roundRect">
                  <a:avLst/>
                </a:prstGeom>
                <a:solidFill>
                  <a:schemeClr val="bg1">
                    <a:lumMod val="65000"/>
                  </a:schemeClr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11" name="正方形/長方形 72"/>
                <p:cNvSpPr/>
                <p:nvPr/>
              </p:nvSpPr>
              <p:spPr bwMode="auto">
                <a:xfrm>
                  <a:off x="4158104" y="1824993"/>
                  <a:ext cx="1586562" cy="617223"/>
                </a:xfrm>
                <a:custGeom>
                  <a:avLst/>
                  <a:gdLst>
                    <a:gd name="connsiteX0" fmla="*/ 0 w 3123486"/>
                    <a:gd name="connsiteY0" fmla="*/ 0 h 1215135"/>
                    <a:gd name="connsiteX1" fmla="*/ 3123486 w 3123486"/>
                    <a:gd name="connsiteY1" fmla="*/ 0 h 1215135"/>
                    <a:gd name="connsiteX2" fmla="*/ 3123486 w 3123486"/>
                    <a:gd name="connsiteY2" fmla="*/ 1215135 h 1215135"/>
                    <a:gd name="connsiteX3" fmla="*/ 0 w 3123486"/>
                    <a:gd name="connsiteY3" fmla="*/ 1215135 h 1215135"/>
                    <a:gd name="connsiteX4" fmla="*/ 0 w 3123486"/>
                    <a:gd name="connsiteY4" fmla="*/ 0 h 1215135"/>
                    <a:gd name="connsiteX0" fmla="*/ 0 w 3123486"/>
                    <a:gd name="connsiteY0" fmla="*/ 0 h 1215135"/>
                    <a:gd name="connsiteX1" fmla="*/ 3123486 w 3123486"/>
                    <a:gd name="connsiteY1" fmla="*/ 0 h 1215135"/>
                    <a:gd name="connsiteX2" fmla="*/ 3123486 w 3123486"/>
                    <a:gd name="connsiteY2" fmla="*/ 1215135 h 1215135"/>
                    <a:gd name="connsiteX3" fmla="*/ 1629965 w 3123486"/>
                    <a:gd name="connsiteY3" fmla="*/ 1209905 h 1215135"/>
                    <a:gd name="connsiteX4" fmla="*/ 0 w 3123486"/>
                    <a:gd name="connsiteY4" fmla="*/ 1215135 h 1215135"/>
                    <a:gd name="connsiteX5" fmla="*/ 0 w 3123486"/>
                    <a:gd name="connsiteY5" fmla="*/ 0 h 1215135"/>
                    <a:gd name="connsiteX0" fmla="*/ 1629965 w 3123486"/>
                    <a:gd name="connsiteY0" fmla="*/ 1209905 h 1301345"/>
                    <a:gd name="connsiteX1" fmla="*/ 0 w 3123486"/>
                    <a:gd name="connsiteY1" fmla="*/ 1215135 h 1301345"/>
                    <a:gd name="connsiteX2" fmla="*/ 0 w 3123486"/>
                    <a:gd name="connsiteY2" fmla="*/ 0 h 1301345"/>
                    <a:gd name="connsiteX3" fmla="*/ 3123486 w 3123486"/>
                    <a:gd name="connsiteY3" fmla="*/ 0 h 1301345"/>
                    <a:gd name="connsiteX4" fmla="*/ 3123486 w 3123486"/>
                    <a:gd name="connsiteY4" fmla="*/ 1215135 h 1301345"/>
                    <a:gd name="connsiteX5" fmla="*/ 1721405 w 3123486"/>
                    <a:gd name="connsiteY5" fmla="*/ 1301345 h 1301345"/>
                    <a:gd name="connsiteX0" fmla="*/ 1629965 w 3123486"/>
                    <a:gd name="connsiteY0" fmla="*/ 1209905 h 1215135"/>
                    <a:gd name="connsiteX1" fmla="*/ 0 w 3123486"/>
                    <a:gd name="connsiteY1" fmla="*/ 1215135 h 1215135"/>
                    <a:gd name="connsiteX2" fmla="*/ 0 w 3123486"/>
                    <a:gd name="connsiteY2" fmla="*/ 0 h 1215135"/>
                    <a:gd name="connsiteX3" fmla="*/ 3123486 w 3123486"/>
                    <a:gd name="connsiteY3" fmla="*/ 0 h 1215135"/>
                    <a:gd name="connsiteX4" fmla="*/ 3123486 w 3123486"/>
                    <a:gd name="connsiteY4" fmla="*/ 1215135 h 1215135"/>
                    <a:gd name="connsiteX0" fmla="*/ 0 w 3123486"/>
                    <a:gd name="connsiteY0" fmla="*/ 1215135 h 1215135"/>
                    <a:gd name="connsiteX1" fmla="*/ 0 w 3123486"/>
                    <a:gd name="connsiteY1" fmla="*/ 0 h 1215135"/>
                    <a:gd name="connsiteX2" fmla="*/ 3123486 w 3123486"/>
                    <a:gd name="connsiteY2" fmla="*/ 0 h 1215135"/>
                    <a:gd name="connsiteX3" fmla="*/ 3123486 w 3123486"/>
                    <a:gd name="connsiteY3" fmla="*/ 1215135 h 12151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123486" h="1215135">
                      <a:moveTo>
                        <a:pt x="0" y="1215135"/>
                      </a:moveTo>
                      <a:lnTo>
                        <a:pt x="0" y="0"/>
                      </a:lnTo>
                      <a:lnTo>
                        <a:pt x="3123486" y="0"/>
                      </a:lnTo>
                      <a:lnTo>
                        <a:pt x="3123486" y="1215135"/>
                      </a:lnTo>
                    </a:path>
                  </a:pathLst>
                </a:custGeom>
                <a:pattFill prst="lgConfetti">
                  <a:fgClr>
                    <a:schemeClr val="accent3">
                      <a:lumMod val="75000"/>
                    </a:schemeClr>
                  </a:fgClr>
                  <a:bgClr>
                    <a:schemeClr val="accent3">
                      <a:lumMod val="85000"/>
                    </a:schemeClr>
                  </a:bgClr>
                </a:patt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12" name="正方形/長方形 1111"/>
                <p:cNvSpPr/>
                <p:nvPr/>
              </p:nvSpPr>
              <p:spPr bwMode="auto">
                <a:xfrm>
                  <a:off x="4158104" y="1813620"/>
                  <a:ext cx="1586562" cy="83336"/>
                </a:xfrm>
                <a:prstGeom prst="rect">
                  <a:avLst/>
                </a:prstGeom>
                <a:solidFill>
                  <a:schemeClr val="tx1">
                    <a:alpha val="50000"/>
                  </a:schemeClr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113" name="グループ化 1112"/>
                <p:cNvGrpSpPr/>
                <p:nvPr/>
              </p:nvGrpSpPr>
              <p:grpSpPr>
                <a:xfrm>
                  <a:off x="4868057" y="1544069"/>
                  <a:ext cx="139112" cy="239835"/>
                  <a:chOff x="2728691" y="1434962"/>
                  <a:chExt cx="464297" cy="800471"/>
                </a:xfrm>
                <a:solidFill>
                  <a:schemeClr val="bg1">
                    <a:lumMod val="85000"/>
                  </a:schemeClr>
                </a:solidFill>
              </p:grpSpPr>
              <p:sp>
                <p:nvSpPr>
                  <p:cNvPr id="1117" name="楕円 1116"/>
                  <p:cNvSpPr/>
                  <p:nvPr/>
                </p:nvSpPr>
                <p:spPr bwMode="auto">
                  <a:xfrm>
                    <a:off x="2848327" y="1434962"/>
                    <a:ext cx="225024" cy="236028"/>
                  </a:xfrm>
                  <a:prstGeom prst="ellipse">
                    <a:avLst/>
                  </a:prstGeom>
                  <a:pattFill prst="pct90">
                    <a:fgClr>
                      <a:schemeClr val="tx1">
                        <a:lumMod val="85000"/>
                        <a:lumOff val="15000"/>
                      </a:schemeClr>
                    </a:fgClr>
                    <a:bgClr>
                      <a:schemeClr val="bg2">
                        <a:lumMod val="60000"/>
                        <a:lumOff val="40000"/>
                      </a:schemeClr>
                    </a:bgClr>
                  </a:patt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18" name="角丸四角形 1117"/>
                  <p:cNvSpPr/>
                  <p:nvPr/>
                </p:nvSpPr>
                <p:spPr bwMode="auto">
                  <a:xfrm>
                    <a:off x="2934638" y="1497774"/>
                    <a:ext cx="52402" cy="654143"/>
                  </a:xfrm>
                  <a:prstGeom prst="roundRect">
                    <a:avLst>
                      <a:gd name="adj" fmla="val 50000"/>
                    </a:avLst>
                  </a:prstGeom>
                  <a:pattFill prst="dkHorz">
                    <a:fgClr>
                      <a:schemeClr val="bg1">
                        <a:lumMod val="85000"/>
                      </a:schemeClr>
                    </a:fgClr>
                    <a:bgClr>
                      <a:schemeClr val="accent3">
                        <a:lumMod val="65000"/>
                      </a:schemeClr>
                    </a:bgClr>
                  </a:patt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1119" name="グループ化 1118"/>
                  <p:cNvGrpSpPr/>
                  <p:nvPr/>
                </p:nvGrpSpPr>
                <p:grpSpPr>
                  <a:xfrm>
                    <a:off x="2728691" y="2132750"/>
                    <a:ext cx="464297" cy="102683"/>
                    <a:chOff x="5900186" y="2651761"/>
                    <a:chExt cx="461940" cy="102162"/>
                  </a:xfrm>
                  <a:grpFill/>
                </p:grpSpPr>
                <p:sp>
                  <p:nvSpPr>
                    <p:cNvPr id="1120" name="片側の 2 つの角を丸めた四角形 1119"/>
                    <p:cNvSpPr/>
                    <p:nvPr/>
                  </p:nvSpPr>
                  <p:spPr bwMode="auto">
                    <a:xfrm>
                      <a:off x="5949471" y="2651761"/>
                      <a:ext cx="363370" cy="82406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chemeClr val="tx1">
                        <a:lumMod val="75000"/>
                        <a:lumOff val="25000"/>
                      </a:schemeClr>
                    </a:solid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121" name="片側の 2 つの角を丸めた四角形 1120"/>
                    <p:cNvSpPr/>
                    <p:nvPr/>
                  </p:nvSpPr>
                  <p:spPr bwMode="auto">
                    <a:xfrm>
                      <a:off x="5900186" y="2708204"/>
                      <a:ext cx="461940" cy="45719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chemeClr val="tx1"/>
                    </a:solid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  <p:sp>
              <p:nvSpPr>
                <p:cNvPr id="1114" name="角丸四角形 1113"/>
                <p:cNvSpPr/>
                <p:nvPr/>
              </p:nvSpPr>
              <p:spPr bwMode="auto">
                <a:xfrm>
                  <a:off x="4959700" y="1758506"/>
                  <a:ext cx="83908" cy="28965"/>
                </a:xfrm>
                <a:prstGeom prst="roundRect">
                  <a:avLst/>
                </a:prstGeom>
                <a:solidFill>
                  <a:srgbClr val="00B0F0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15" name="角丸四角形 1114"/>
                <p:cNvSpPr/>
                <p:nvPr/>
              </p:nvSpPr>
              <p:spPr bwMode="auto">
                <a:xfrm>
                  <a:off x="5069846" y="1758506"/>
                  <a:ext cx="83908" cy="28965"/>
                </a:xfrm>
                <a:prstGeom prst="roundRect">
                  <a:avLst/>
                </a:prstGeom>
                <a:solidFill>
                  <a:schemeClr val="bg1">
                    <a:lumMod val="65000"/>
                  </a:schemeClr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16" name="正方形/長方形 1115"/>
                <p:cNvSpPr/>
                <p:nvPr/>
              </p:nvSpPr>
              <p:spPr bwMode="auto">
                <a:xfrm>
                  <a:off x="4096290" y="1779272"/>
                  <a:ext cx="1710190" cy="68580"/>
                </a:xfrm>
                <a:prstGeom prst="rect">
                  <a:avLst/>
                </a:prstGeom>
                <a:pattFill prst="lgConfetti">
                  <a:fgClr>
                    <a:schemeClr val="accent3">
                      <a:lumMod val="75000"/>
                    </a:schemeClr>
                  </a:fgClr>
                  <a:bgClr>
                    <a:schemeClr val="tx1">
                      <a:lumMod val="65000"/>
                      <a:lumOff val="35000"/>
                    </a:schemeClr>
                  </a:bgClr>
                </a:patt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087" name="グループ化 1086"/>
              <p:cNvGrpSpPr/>
              <p:nvPr/>
            </p:nvGrpSpPr>
            <p:grpSpPr>
              <a:xfrm>
                <a:off x="7832366" y="1804501"/>
                <a:ext cx="1740429" cy="800445"/>
                <a:chOff x="6362969" y="3364528"/>
                <a:chExt cx="1740429" cy="800445"/>
              </a:xfrm>
            </p:grpSpPr>
            <p:sp>
              <p:nvSpPr>
                <p:cNvPr id="1088" name="フリーフォーム 1087"/>
                <p:cNvSpPr/>
                <p:nvPr/>
              </p:nvSpPr>
              <p:spPr bwMode="auto">
                <a:xfrm>
                  <a:off x="7035478" y="336452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rgbClr val="6699FF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89" name="フリーフォーム 1088"/>
                <p:cNvSpPr/>
                <p:nvPr/>
              </p:nvSpPr>
              <p:spPr bwMode="auto">
                <a:xfrm>
                  <a:off x="7500298" y="336452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rgbClr val="6699FF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90" name="フリーフォーム 1089"/>
                <p:cNvSpPr/>
                <p:nvPr/>
              </p:nvSpPr>
              <p:spPr bwMode="auto">
                <a:xfrm>
                  <a:off x="7267888" y="343310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chemeClr val="accent1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91" name="フリーフォーム 1090"/>
                <p:cNvSpPr/>
                <p:nvPr/>
              </p:nvSpPr>
              <p:spPr bwMode="auto">
                <a:xfrm>
                  <a:off x="7713658" y="343310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chemeClr val="accent1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92" name="フリーフォーム 1091"/>
                <p:cNvSpPr/>
                <p:nvPr/>
              </p:nvSpPr>
              <p:spPr bwMode="auto">
                <a:xfrm>
                  <a:off x="6587759" y="336452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rgbClr val="6699FF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93" name="フリーフォーム 1092"/>
                <p:cNvSpPr/>
                <p:nvPr/>
              </p:nvSpPr>
              <p:spPr bwMode="auto">
                <a:xfrm>
                  <a:off x="6362969" y="345596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chemeClr val="accent1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94" name="フリーフォーム 1093"/>
                <p:cNvSpPr/>
                <p:nvPr/>
              </p:nvSpPr>
              <p:spPr bwMode="auto">
                <a:xfrm>
                  <a:off x="6810688" y="345596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chemeClr val="accent1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1261" name="グループ化 1260"/>
          <p:cNvGrpSpPr/>
          <p:nvPr/>
        </p:nvGrpSpPr>
        <p:grpSpPr>
          <a:xfrm>
            <a:off x="349470" y="4757028"/>
            <a:ext cx="1740429" cy="1729038"/>
            <a:chOff x="349470" y="4757028"/>
            <a:chExt cx="1740429" cy="1729038"/>
          </a:xfrm>
        </p:grpSpPr>
        <p:grpSp>
          <p:nvGrpSpPr>
            <p:cNvPr id="1262" name="グループ化 1261"/>
            <p:cNvGrpSpPr/>
            <p:nvPr/>
          </p:nvGrpSpPr>
          <p:grpSpPr>
            <a:xfrm>
              <a:off x="450220" y="4757028"/>
              <a:ext cx="1516670" cy="1125814"/>
              <a:chOff x="450220" y="875908"/>
              <a:chExt cx="1516670" cy="1125814"/>
            </a:xfrm>
          </p:grpSpPr>
          <p:sp>
            <p:nvSpPr>
              <p:cNvPr id="1341" name="正方形/長方形 1340"/>
              <p:cNvSpPr/>
              <p:nvPr/>
            </p:nvSpPr>
            <p:spPr bwMode="auto">
              <a:xfrm>
                <a:off x="450220" y="875908"/>
                <a:ext cx="1516669" cy="1125814"/>
              </a:xfrm>
              <a:prstGeom prst="rect">
                <a:avLst/>
              </a:prstGeom>
              <a:solidFill>
                <a:schemeClr val="bg1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342" name="グループ化 1341"/>
              <p:cNvGrpSpPr/>
              <p:nvPr/>
            </p:nvGrpSpPr>
            <p:grpSpPr>
              <a:xfrm>
                <a:off x="450221" y="875908"/>
                <a:ext cx="1516669" cy="1125813"/>
                <a:chOff x="2247610" y="2632365"/>
                <a:chExt cx="3240343" cy="1898170"/>
              </a:xfrm>
              <a:solidFill>
                <a:srgbClr val="0070C0"/>
              </a:solidFill>
            </p:grpSpPr>
            <p:sp>
              <p:nvSpPr>
                <p:cNvPr id="1343" name="正方形/長方形 1342"/>
                <p:cNvSpPr/>
                <p:nvPr/>
              </p:nvSpPr>
              <p:spPr bwMode="auto">
                <a:xfrm>
                  <a:off x="3174013" y="263236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44" name="正方形/長方形 1343"/>
                <p:cNvSpPr/>
                <p:nvPr/>
              </p:nvSpPr>
              <p:spPr bwMode="auto">
                <a:xfrm>
                  <a:off x="2247610" y="263236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45" name="正方形/長方形 1344"/>
                <p:cNvSpPr/>
                <p:nvPr/>
              </p:nvSpPr>
              <p:spPr bwMode="auto">
                <a:xfrm>
                  <a:off x="4099270" y="263236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46" name="正方形/長方形 1345"/>
                <p:cNvSpPr/>
                <p:nvPr/>
              </p:nvSpPr>
              <p:spPr bwMode="auto">
                <a:xfrm>
                  <a:off x="3636293" y="290414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47" name="正方形/長方形 1346"/>
                <p:cNvSpPr/>
                <p:nvPr/>
              </p:nvSpPr>
              <p:spPr bwMode="auto">
                <a:xfrm>
                  <a:off x="2709890" y="290414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48" name="正方形/長方形 1347"/>
                <p:cNvSpPr/>
                <p:nvPr/>
              </p:nvSpPr>
              <p:spPr bwMode="auto">
                <a:xfrm>
                  <a:off x="4561550" y="290414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49" name="正方形/長方形 1348"/>
                <p:cNvSpPr/>
                <p:nvPr/>
              </p:nvSpPr>
              <p:spPr bwMode="auto">
                <a:xfrm>
                  <a:off x="3174013" y="317592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50" name="正方形/長方形 1349"/>
                <p:cNvSpPr/>
                <p:nvPr/>
              </p:nvSpPr>
              <p:spPr bwMode="auto">
                <a:xfrm>
                  <a:off x="2247610" y="317592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51" name="正方形/長方形 1350"/>
                <p:cNvSpPr/>
                <p:nvPr/>
              </p:nvSpPr>
              <p:spPr bwMode="auto">
                <a:xfrm>
                  <a:off x="4099270" y="317592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52" name="正方形/長方形 1351"/>
                <p:cNvSpPr/>
                <p:nvPr/>
              </p:nvSpPr>
              <p:spPr bwMode="auto">
                <a:xfrm>
                  <a:off x="3636293" y="344770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53" name="正方形/長方形 1352"/>
                <p:cNvSpPr/>
                <p:nvPr/>
              </p:nvSpPr>
              <p:spPr bwMode="auto">
                <a:xfrm>
                  <a:off x="2709890" y="344770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54" name="正方形/長方形 1353"/>
                <p:cNvSpPr/>
                <p:nvPr/>
              </p:nvSpPr>
              <p:spPr bwMode="auto">
                <a:xfrm>
                  <a:off x="4561550" y="344770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55" name="正方形/長方形 1354"/>
                <p:cNvSpPr/>
                <p:nvPr/>
              </p:nvSpPr>
              <p:spPr bwMode="auto">
                <a:xfrm>
                  <a:off x="3174013" y="372456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56" name="正方形/長方形 1355"/>
                <p:cNvSpPr/>
                <p:nvPr/>
              </p:nvSpPr>
              <p:spPr bwMode="auto">
                <a:xfrm>
                  <a:off x="2247610" y="372456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57" name="正方形/長方形 1356"/>
                <p:cNvSpPr/>
                <p:nvPr/>
              </p:nvSpPr>
              <p:spPr bwMode="auto">
                <a:xfrm>
                  <a:off x="4099270" y="372456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58" name="正方形/長方形 1357"/>
                <p:cNvSpPr/>
                <p:nvPr/>
              </p:nvSpPr>
              <p:spPr bwMode="auto">
                <a:xfrm>
                  <a:off x="3636293" y="399634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59" name="正方形/長方形 1358"/>
                <p:cNvSpPr/>
                <p:nvPr/>
              </p:nvSpPr>
              <p:spPr bwMode="auto">
                <a:xfrm>
                  <a:off x="2709890" y="399634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60" name="正方形/長方形 1359"/>
                <p:cNvSpPr/>
                <p:nvPr/>
              </p:nvSpPr>
              <p:spPr bwMode="auto">
                <a:xfrm>
                  <a:off x="4561550" y="399634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61" name="正方形/長方形 1360"/>
                <p:cNvSpPr/>
                <p:nvPr/>
              </p:nvSpPr>
              <p:spPr bwMode="auto">
                <a:xfrm>
                  <a:off x="3174013" y="426050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62" name="正方形/長方形 1361"/>
                <p:cNvSpPr/>
                <p:nvPr/>
              </p:nvSpPr>
              <p:spPr bwMode="auto">
                <a:xfrm>
                  <a:off x="2247610" y="426050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63" name="正方形/長方形 1362"/>
                <p:cNvSpPr/>
                <p:nvPr/>
              </p:nvSpPr>
              <p:spPr bwMode="auto">
                <a:xfrm>
                  <a:off x="4099270" y="426050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64" name="正方形/長方形 1363"/>
                <p:cNvSpPr/>
                <p:nvPr/>
              </p:nvSpPr>
              <p:spPr bwMode="auto">
                <a:xfrm>
                  <a:off x="5023830" y="263236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65" name="正方形/長方形 1364"/>
                <p:cNvSpPr/>
                <p:nvPr/>
              </p:nvSpPr>
              <p:spPr bwMode="auto">
                <a:xfrm>
                  <a:off x="5023830" y="317592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66" name="正方形/長方形 1365"/>
                <p:cNvSpPr/>
                <p:nvPr/>
              </p:nvSpPr>
              <p:spPr bwMode="auto">
                <a:xfrm>
                  <a:off x="5023830" y="372456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67" name="正方形/長方形 1366"/>
                <p:cNvSpPr/>
                <p:nvPr/>
              </p:nvSpPr>
              <p:spPr bwMode="auto">
                <a:xfrm>
                  <a:off x="5023830" y="426050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263" name="グループ化 1262"/>
            <p:cNvGrpSpPr/>
            <p:nvPr/>
          </p:nvGrpSpPr>
          <p:grpSpPr>
            <a:xfrm>
              <a:off x="778274" y="4896047"/>
              <a:ext cx="860560" cy="847775"/>
              <a:chOff x="474782" y="4779369"/>
              <a:chExt cx="1549019" cy="1526005"/>
            </a:xfrm>
          </p:grpSpPr>
          <p:grpSp>
            <p:nvGrpSpPr>
              <p:cNvPr id="1284" name="グループ化 1283"/>
              <p:cNvGrpSpPr/>
              <p:nvPr/>
            </p:nvGrpSpPr>
            <p:grpSpPr>
              <a:xfrm rot="179164" flipH="1">
                <a:off x="711646" y="5075996"/>
                <a:ext cx="239170" cy="501160"/>
                <a:chOff x="1404856" y="452354"/>
                <a:chExt cx="2804204" cy="5875979"/>
              </a:xfrm>
            </p:grpSpPr>
            <p:sp>
              <p:nvSpPr>
                <p:cNvPr id="1331" name="角丸四角形 1330"/>
                <p:cNvSpPr/>
                <p:nvPr/>
              </p:nvSpPr>
              <p:spPr bwMode="auto">
                <a:xfrm rot="15117051">
                  <a:off x="512304" y="3207791"/>
                  <a:ext cx="2768438" cy="89786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332" name="フリーフォーム 1331"/>
                <p:cNvSpPr/>
                <p:nvPr/>
              </p:nvSpPr>
              <p:spPr bwMode="auto">
                <a:xfrm rot="14603525">
                  <a:off x="749224" y="1767361"/>
                  <a:ext cx="2980455" cy="1669192"/>
                </a:xfrm>
                <a:custGeom>
                  <a:avLst/>
                  <a:gdLst>
                    <a:gd name="connsiteX0" fmla="*/ 798882 w 825245"/>
                    <a:gd name="connsiteY0" fmla="*/ 353213 h 506869"/>
                    <a:gd name="connsiteX1" fmla="*/ 825245 w 825245"/>
                    <a:gd name="connsiteY1" fmla="*/ 416859 h 506869"/>
                    <a:gd name="connsiteX2" fmla="*/ 735235 w 825245"/>
                    <a:gd name="connsiteY2" fmla="*/ 506869 h 506869"/>
                    <a:gd name="connsiteX3" fmla="*/ 421248 w 825245"/>
                    <a:gd name="connsiteY3" fmla="*/ 506869 h 506869"/>
                    <a:gd name="connsiteX4" fmla="*/ 386212 w 825245"/>
                    <a:gd name="connsiteY4" fmla="*/ 499795 h 506869"/>
                    <a:gd name="connsiteX5" fmla="*/ 385477 w 825245"/>
                    <a:gd name="connsiteY5" fmla="*/ 499300 h 506869"/>
                    <a:gd name="connsiteX6" fmla="*/ 381172 w 825245"/>
                    <a:gd name="connsiteY6" fmla="*/ 498462 h 506869"/>
                    <a:gd name="connsiteX7" fmla="*/ 351396 w 825245"/>
                    <a:gd name="connsiteY7" fmla="*/ 478689 h 506869"/>
                    <a:gd name="connsiteX8" fmla="*/ 26363 w 825245"/>
                    <a:gd name="connsiteY8" fmla="*/ 153657 h 506869"/>
                    <a:gd name="connsiteX9" fmla="*/ 26363 w 825245"/>
                    <a:gd name="connsiteY9" fmla="*/ 26363 h 506869"/>
                    <a:gd name="connsiteX10" fmla="*/ 153656 w 825245"/>
                    <a:gd name="connsiteY10" fmla="*/ 26363 h 506869"/>
                    <a:gd name="connsiteX11" fmla="*/ 454142 w 825245"/>
                    <a:gd name="connsiteY11" fmla="*/ 326849 h 506869"/>
                    <a:gd name="connsiteX12" fmla="*/ 735235 w 825245"/>
                    <a:gd name="connsiteY12" fmla="*/ 326849 h 506869"/>
                    <a:gd name="connsiteX13" fmla="*/ 798882 w 825245"/>
                    <a:gd name="connsiteY13" fmla="*/ 353213 h 5068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825245" h="506869">
                      <a:moveTo>
                        <a:pt x="798882" y="353213"/>
                      </a:moveTo>
                      <a:cubicBezTo>
                        <a:pt x="815170" y="369501"/>
                        <a:pt x="825245" y="392004"/>
                        <a:pt x="825245" y="416859"/>
                      </a:cubicBezTo>
                      <a:cubicBezTo>
                        <a:pt x="825245" y="466570"/>
                        <a:pt x="784946" y="506869"/>
                        <a:pt x="735235" y="506869"/>
                      </a:cubicBezTo>
                      <a:lnTo>
                        <a:pt x="421248" y="506869"/>
                      </a:lnTo>
                      <a:cubicBezTo>
                        <a:pt x="408820" y="506869"/>
                        <a:pt x="396981" y="504350"/>
                        <a:pt x="386212" y="499795"/>
                      </a:cubicBezTo>
                      <a:lnTo>
                        <a:pt x="385477" y="499300"/>
                      </a:lnTo>
                      <a:lnTo>
                        <a:pt x="381172" y="498462"/>
                      </a:lnTo>
                      <a:cubicBezTo>
                        <a:pt x="370336" y="494068"/>
                        <a:pt x="360183" y="487477"/>
                        <a:pt x="351396" y="478689"/>
                      </a:cubicBezTo>
                      <a:lnTo>
                        <a:pt x="26363" y="153657"/>
                      </a:lnTo>
                      <a:cubicBezTo>
                        <a:pt x="-8788" y="118506"/>
                        <a:pt x="-8788" y="61514"/>
                        <a:pt x="26363" y="26363"/>
                      </a:cubicBezTo>
                      <a:cubicBezTo>
                        <a:pt x="61514" y="-8788"/>
                        <a:pt x="118505" y="-8788"/>
                        <a:pt x="153656" y="26363"/>
                      </a:cubicBezTo>
                      <a:lnTo>
                        <a:pt x="454142" y="326849"/>
                      </a:lnTo>
                      <a:lnTo>
                        <a:pt x="735235" y="326849"/>
                      </a:lnTo>
                      <a:cubicBezTo>
                        <a:pt x="760090" y="326849"/>
                        <a:pt x="782593" y="336924"/>
                        <a:pt x="798882" y="353213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333" name="グループ化 1332"/>
                <p:cNvGrpSpPr/>
                <p:nvPr/>
              </p:nvGrpSpPr>
              <p:grpSpPr>
                <a:xfrm>
                  <a:off x="1510958" y="452354"/>
                  <a:ext cx="2698102" cy="5875979"/>
                  <a:chOff x="1510958" y="452354"/>
                  <a:chExt cx="2698102" cy="5875979"/>
                </a:xfrm>
              </p:grpSpPr>
              <p:sp>
                <p:nvSpPr>
                  <p:cNvPr id="1334" name="フリーフォーム 1333"/>
                  <p:cNvSpPr/>
                  <p:nvPr/>
                </p:nvSpPr>
                <p:spPr bwMode="auto">
                  <a:xfrm rot="15117051">
                    <a:off x="451228" y="3399779"/>
                    <a:ext cx="2741582" cy="622121"/>
                  </a:xfrm>
                  <a:custGeom>
                    <a:avLst/>
                    <a:gdLst>
                      <a:gd name="connsiteX0" fmla="*/ 2725306 w 2760587"/>
                      <a:gd name="connsiteY0" fmla="*/ 623681 h 642744"/>
                      <a:gd name="connsiteX1" fmla="*/ 2714959 w 2760587"/>
                      <a:gd name="connsiteY1" fmla="*/ 642744 h 642744"/>
                      <a:gd name="connsiteX2" fmla="*/ 2722811 w 2760587"/>
                      <a:gd name="connsiteY2" fmla="*/ 564856 h 642744"/>
                      <a:gd name="connsiteX3" fmla="*/ 2722812 w 2760587"/>
                      <a:gd name="connsiteY3" fmla="*/ 564857 h 642744"/>
                      <a:gd name="connsiteX4" fmla="*/ 2273877 w 2760587"/>
                      <a:gd name="connsiteY4" fmla="*/ 115921 h 642744"/>
                      <a:gd name="connsiteX5" fmla="*/ 403308 w 2760587"/>
                      <a:gd name="connsiteY5" fmla="*/ 115921 h 642744"/>
                      <a:gd name="connsiteX6" fmla="*/ 31044 w 2760587"/>
                      <a:gd name="connsiteY6" fmla="*/ 313853 h 642744"/>
                      <a:gd name="connsiteX7" fmla="*/ 0 w 2760587"/>
                      <a:gd name="connsiteY7" fmla="*/ 371047 h 642744"/>
                      <a:gd name="connsiteX8" fmla="*/ 1269 w 2760587"/>
                      <a:gd name="connsiteY8" fmla="*/ 358459 h 642744"/>
                      <a:gd name="connsiteX9" fmla="*/ 441083 w 2760587"/>
                      <a:gd name="connsiteY9" fmla="*/ 0 h 642744"/>
                      <a:gd name="connsiteX10" fmla="*/ 2311652 w 2760587"/>
                      <a:gd name="connsiteY10" fmla="*/ 0 h 642744"/>
                      <a:gd name="connsiteX11" fmla="*/ 2760587 w 2760587"/>
                      <a:gd name="connsiteY11" fmla="*/ 448935 h 642744"/>
                      <a:gd name="connsiteX12" fmla="*/ 2760586 w 2760587"/>
                      <a:gd name="connsiteY12" fmla="*/ 448935 h 642744"/>
                      <a:gd name="connsiteX13" fmla="*/ 2725306 w 2760587"/>
                      <a:gd name="connsiteY13" fmla="*/ 623681 h 64274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2760587" h="642744">
                        <a:moveTo>
                          <a:pt x="2725306" y="623681"/>
                        </a:moveTo>
                        <a:lnTo>
                          <a:pt x="2714959" y="642744"/>
                        </a:lnTo>
                        <a:lnTo>
                          <a:pt x="2722811" y="564856"/>
                        </a:lnTo>
                        <a:lnTo>
                          <a:pt x="2722812" y="564857"/>
                        </a:lnTo>
                        <a:cubicBezTo>
                          <a:pt x="2722812" y="316916"/>
                          <a:pt x="2521817" y="115922"/>
                          <a:pt x="2273877" y="115921"/>
                        </a:cubicBezTo>
                        <a:lnTo>
                          <a:pt x="403308" y="115921"/>
                        </a:lnTo>
                        <a:cubicBezTo>
                          <a:pt x="248345" y="115921"/>
                          <a:pt x="111721" y="194435"/>
                          <a:pt x="31044" y="313853"/>
                        </a:cubicBezTo>
                        <a:lnTo>
                          <a:pt x="0" y="371047"/>
                        </a:lnTo>
                        <a:lnTo>
                          <a:pt x="1269" y="358459"/>
                        </a:lnTo>
                        <a:cubicBezTo>
                          <a:pt x="43130" y="153887"/>
                          <a:pt x="224136" y="0"/>
                          <a:pt x="441083" y="0"/>
                        </a:cubicBezTo>
                        <a:lnTo>
                          <a:pt x="2311652" y="0"/>
                        </a:lnTo>
                        <a:cubicBezTo>
                          <a:pt x="2559592" y="0"/>
                          <a:pt x="2760587" y="200995"/>
                          <a:pt x="2760587" y="448935"/>
                        </a:cubicBezTo>
                        <a:lnTo>
                          <a:pt x="2760586" y="448935"/>
                        </a:lnTo>
                        <a:cubicBezTo>
                          <a:pt x="2760586" y="510920"/>
                          <a:pt x="2748024" y="569971"/>
                          <a:pt x="2725306" y="623681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60000"/>
                      <a:lumOff val="4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1335" name="フリーフォーム 1334"/>
                  <p:cNvSpPr/>
                  <p:nvPr/>
                </p:nvSpPr>
                <p:spPr bwMode="auto">
                  <a:xfrm rot="17105215">
                    <a:off x="605999" y="2122128"/>
                    <a:ext cx="2928510" cy="891961"/>
                  </a:xfrm>
                  <a:custGeom>
                    <a:avLst/>
                    <a:gdLst>
                      <a:gd name="connsiteX0" fmla="*/ 2814373 w 2814373"/>
                      <a:gd name="connsiteY0" fmla="*/ 57218 h 940092"/>
                      <a:gd name="connsiteX1" fmla="*/ 2788645 w 2814373"/>
                      <a:gd name="connsiteY1" fmla="*/ 54817 h 940092"/>
                      <a:gd name="connsiteX2" fmla="*/ 2547991 w 2814373"/>
                      <a:gd name="connsiteY2" fmla="*/ 151894 h 940092"/>
                      <a:gd name="connsiteX3" fmla="*/ 1796453 w 2814373"/>
                      <a:gd name="connsiteY3" fmla="*/ 883805 h 940092"/>
                      <a:gd name="connsiteX4" fmla="*/ 189680 w 2814373"/>
                      <a:gd name="connsiteY4" fmla="*/ 883805 h 940092"/>
                      <a:gd name="connsiteX5" fmla="*/ 57207 w 2814373"/>
                      <a:gd name="connsiteY5" fmla="*/ 909852 h 940092"/>
                      <a:gd name="connsiteX6" fmla="*/ 0 w 2814373"/>
                      <a:gd name="connsiteY6" fmla="*/ 940092 h 940092"/>
                      <a:gd name="connsiteX7" fmla="*/ 15972 w 2814373"/>
                      <a:gd name="connsiteY7" fmla="*/ 910665 h 940092"/>
                      <a:gd name="connsiteX8" fmla="*/ 272647 w 2814373"/>
                      <a:gd name="connsiteY8" fmla="*/ 774193 h 940092"/>
                      <a:gd name="connsiteX9" fmla="*/ 1734026 w 2814373"/>
                      <a:gd name="connsiteY9" fmla="*/ 774192 h 940092"/>
                      <a:gd name="connsiteX10" fmla="*/ 2417559 w 2814373"/>
                      <a:gd name="connsiteY10" fmla="*/ 90660 h 940092"/>
                      <a:gd name="connsiteX11" fmla="*/ 2636437 w 2814373"/>
                      <a:gd name="connsiteY11" fmla="*/ 0 h 940092"/>
                      <a:gd name="connsiteX12" fmla="*/ 2806757 w 2814373"/>
                      <a:gd name="connsiteY12" fmla="*/ 50997 h 94009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2814373" h="940092">
                        <a:moveTo>
                          <a:pt x="2814373" y="57218"/>
                        </a:moveTo>
                        <a:lnTo>
                          <a:pt x="2788645" y="54817"/>
                        </a:lnTo>
                        <a:cubicBezTo>
                          <a:pt x="2701544" y="54817"/>
                          <a:pt x="2614447" y="87177"/>
                          <a:pt x="2547991" y="151894"/>
                        </a:cubicBezTo>
                        <a:lnTo>
                          <a:pt x="1796453" y="883805"/>
                        </a:lnTo>
                        <a:lnTo>
                          <a:pt x="189680" y="883805"/>
                        </a:lnTo>
                        <a:cubicBezTo>
                          <a:pt x="142690" y="883806"/>
                          <a:pt x="97924" y="893080"/>
                          <a:pt x="57207" y="909852"/>
                        </a:cubicBezTo>
                        <a:lnTo>
                          <a:pt x="0" y="940092"/>
                        </a:lnTo>
                        <a:lnTo>
                          <a:pt x="15972" y="910665"/>
                        </a:lnTo>
                        <a:cubicBezTo>
                          <a:pt x="71599" y="828328"/>
                          <a:pt x="165801" y="774193"/>
                          <a:pt x="272647" y="774193"/>
                        </a:cubicBezTo>
                        <a:lnTo>
                          <a:pt x="1734026" y="774192"/>
                        </a:lnTo>
                        <a:lnTo>
                          <a:pt x="2417559" y="90660"/>
                        </a:lnTo>
                        <a:cubicBezTo>
                          <a:pt x="2478002" y="30221"/>
                          <a:pt x="2557218" y="0"/>
                          <a:pt x="2636437" y="0"/>
                        </a:cubicBezTo>
                        <a:cubicBezTo>
                          <a:pt x="2695852" y="0"/>
                          <a:pt x="2755264" y="17000"/>
                          <a:pt x="2806757" y="50997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60000"/>
                      <a:lumOff val="4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1336" name="フリーフォーム 1335"/>
                  <p:cNvSpPr/>
                  <p:nvPr/>
                </p:nvSpPr>
                <p:spPr bwMode="auto">
                  <a:xfrm rot="14603525">
                    <a:off x="1089776" y="1188755"/>
                    <a:ext cx="2980455" cy="1669192"/>
                  </a:xfrm>
                  <a:custGeom>
                    <a:avLst/>
                    <a:gdLst>
                      <a:gd name="connsiteX0" fmla="*/ 798882 w 825245"/>
                      <a:gd name="connsiteY0" fmla="*/ 353213 h 506869"/>
                      <a:gd name="connsiteX1" fmla="*/ 825245 w 825245"/>
                      <a:gd name="connsiteY1" fmla="*/ 416859 h 506869"/>
                      <a:gd name="connsiteX2" fmla="*/ 735235 w 825245"/>
                      <a:gd name="connsiteY2" fmla="*/ 506869 h 506869"/>
                      <a:gd name="connsiteX3" fmla="*/ 421248 w 825245"/>
                      <a:gd name="connsiteY3" fmla="*/ 506869 h 506869"/>
                      <a:gd name="connsiteX4" fmla="*/ 386212 w 825245"/>
                      <a:gd name="connsiteY4" fmla="*/ 499795 h 506869"/>
                      <a:gd name="connsiteX5" fmla="*/ 385477 w 825245"/>
                      <a:gd name="connsiteY5" fmla="*/ 499300 h 506869"/>
                      <a:gd name="connsiteX6" fmla="*/ 381172 w 825245"/>
                      <a:gd name="connsiteY6" fmla="*/ 498462 h 506869"/>
                      <a:gd name="connsiteX7" fmla="*/ 351396 w 825245"/>
                      <a:gd name="connsiteY7" fmla="*/ 478689 h 506869"/>
                      <a:gd name="connsiteX8" fmla="*/ 26363 w 825245"/>
                      <a:gd name="connsiteY8" fmla="*/ 153657 h 506869"/>
                      <a:gd name="connsiteX9" fmla="*/ 26363 w 825245"/>
                      <a:gd name="connsiteY9" fmla="*/ 26363 h 506869"/>
                      <a:gd name="connsiteX10" fmla="*/ 153656 w 825245"/>
                      <a:gd name="connsiteY10" fmla="*/ 26363 h 506869"/>
                      <a:gd name="connsiteX11" fmla="*/ 454142 w 825245"/>
                      <a:gd name="connsiteY11" fmla="*/ 326849 h 506869"/>
                      <a:gd name="connsiteX12" fmla="*/ 735235 w 825245"/>
                      <a:gd name="connsiteY12" fmla="*/ 326849 h 506869"/>
                      <a:gd name="connsiteX13" fmla="*/ 798882 w 825245"/>
                      <a:gd name="connsiteY13" fmla="*/ 353213 h 5068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825245" h="506869">
                        <a:moveTo>
                          <a:pt x="798882" y="353213"/>
                        </a:moveTo>
                        <a:cubicBezTo>
                          <a:pt x="815170" y="369501"/>
                          <a:pt x="825245" y="392004"/>
                          <a:pt x="825245" y="416859"/>
                        </a:cubicBezTo>
                        <a:cubicBezTo>
                          <a:pt x="825245" y="466570"/>
                          <a:pt x="784946" y="506869"/>
                          <a:pt x="735235" y="506869"/>
                        </a:cubicBezTo>
                        <a:lnTo>
                          <a:pt x="421248" y="506869"/>
                        </a:lnTo>
                        <a:cubicBezTo>
                          <a:pt x="408820" y="506869"/>
                          <a:pt x="396981" y="504350"/>
                          <a:pt x="386212" y="499795"/>
                        </a:cubicBezTo>
                        <a:lnTo>
                          <a:pt x="385477" y="499300"/>
                        </a:lnTo>
                        <a:lnTo>
                          <a:pt x="381172" y="498462"/>
                        </a:lnTo>
                        <a:cubicBezTo>
                          <a:pt x="370336" y="494068"/>
                          <a:pt x="360183" y="487477"/>
                          <a:pt x="351396" y="478689"/>
                        </a:cubicBezTo>
                        <a:lnTo>
                          <a:pt x="26363" y="153657"/>
                        </a:lnTo>
                        <a:cubicBezTo>
                          <a:pt x="-8788" y="118506"/>
                          <a:pt x="-8788" y="61514"/>
                          <a:pt x="26363" y="26363"/>
                        </a:cubicBezTo>
                        <a:cubicBezTo>
                          <a:pt x="61514" y="-8788"/>
                          <a:pt x="118505" y="-8788"/>
                          <a:pt x="153656" y="26363"/>
                        </a:cubicBezTo>
                        <a:lnTo>
                          <a:pt x="454142" y="326849"/>
                        </a:lnTo>
                        <a:lnTo>
                          <a:pt x="735235" y="326849"/>
                        </a:lnTo>
                        <a:cubicBezTo>
                          <a:pt x="760090" y="326849"/>
                          <a:pt x="782593" y="336924"/>
                          <a:pt x="798882" y="353213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337" name="フリーフォーム 1336"/>
                  <p:cNvSpPr/>
                  <p:nvPr/>
                </p:nvSpPr>
                <p:spPr bwMode="auto">
                  <a:xfrm rot="17105215">
                    <a:off x="946551" y="1543522"/>
                    <a:ext cx="2928510" cy="891961"/>
                  </a:xfrm>
                  <a:custGeom>
                    <a:avLst/>
                    <a:gdLst>
                      <a:gd name="connsiteX0" fmla="*/ 2814373 w 2814373"/>
                      <a:gd name="connsiteY0" fmla="*/ 57218 h 940092"/>
                      <a:gd name="connsiteX1" fmla="*/ 2788645 w 2814373"/>
                      <a:gd name="connsiteY1" fmla="*/ 54817 h 940092"/>
                      <a:gd name="connsiteX2" fmla="*/ 2547991 w 2814373"/>
                      <a:gd name="connsiteY2" fmla="*/ 151894 h 940092"/>
                      <a:gd name="connsiteX3" fmla="*/ 1796453 w 2814373"/>
                      <a:gd name="connsiteY3" fmla="*/ 883805 h 940092"/>
                      <a:gd name="connsiteX4" fmla="*/ 189680 w 2814373"/>
                      <a:gd name="connsiteY4" fmla="*/ 883805 h 940092"/>
                      <a:gd name="connsiteX5" fmla="*/ 57207 w 2814373"/>
                      <a:gd name="connsiteY5" fmla="*/ 909852 h 940092"/>
                      <a:gd name="connsiteX6" fmla="*/ 0 w 2814373"/>
                      <a:gd name="connsiteY6" fmla="*/ 940092 h 940092"/>
                      <a:gd name="connsiteX7" fmla="*/ 15972 w 2814373"/>
                      <a:gd name="connsiteY7" fmla="*/ 910665 h 940092"/>
                      <a:gd name="connsiteX8" fmla="*/ 272647 w 2814373"/>
                      <a:gd name="connsiteY8" fmla="*/ 774193 h 940092"/>
                      <a:gd name="connsiteX9" fmla="*/ 1734026 w 2814373"/>
                      <a:gd name="connsiteY9" fmla="*/ 774192 h 940092"/>
                      <a:gd name="connsiteX10" fmla="*/ 2417559 w 2814373"/>
                      <a:gd name="connsiteY10" fmla="*/ 90660 h 940092"/>
                      <a:gd name="connsiteX11" fmla="*/ 2636437 w 2814373"/>
                      <a:gd name="connsiteY11" fmla="*/ 0 h 940092"/>
                      <a:gd name="connsiteX12" fmla="*/ 2806757 w 2814373"/>
                      <a:gd name="connsiteY12" fmla="*/ 50997 h 94009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2814373" h="940092">
                        <a:moveTo>
                          <a:pt x="2814373" y="57218"/>
                        </a:moveTo>
                        <a:lnTo>
                          <a:pt x="2788645" y="54817"/>
                        </a:lnTo>
                        <a:cubicBezTo>
                          <a:pt x="2701544" y="54817"/>
                          <a:pt x="2614447" y="87177"/>
                          <a:pt x="2547991" y="151894"/>
                        </a:cubicBezTo>
                        <a:lnTo>
                          <a:pt x="1796453" y="883805"/>
                        </a:lnTo>
                        <a:lnTo>
                          <a:pt x="189680" y="883805"/>
                        </a:lnTo>
                        <a:cubicBezTo>
                          <a:pt x="142690" y="883806"/>
                          <a:pt x="97924" y="893080"/>
                          <a:pt x="57207" y="909852"/>
                        </a:cubicBezTo>
                        <a:lnTo>
                          <a:pt x="0" y="940092"/>
                        </a:lnTo>
                        <a:lnTo>
                          <a:pt x="15972" y="910665"/>
                        </a:lnTo>
                        <a:cubicBezTo>
                          <a:pt x="71599" y="828328"/>
                          <a:pt x="165801" y="774193"/>
                          <a:pt x="272647" y="774193"/>
                        </a:cubicBezTo>
                        <a:lnTo>
                          <a:pt x="1734026" y="774192"/>
                        </a:lnTo>
                        <a:lnTo>
                          <a:pt x="2417559" y="90660"/>
                        </a:lnTo>
                        <a:cubicBezTo>
                          <a:pt x="2478002" y="30221"/>
                          <a:pt x="2557218" y="0"/>
                          <a:pt x="2636437" y="0"/>
                        </a:cubicBezTo>
                        <a:cubicBezTo>
                          <a:pt x="2695852" y="0"/>
                          <a:pt x="2755264" y="17000"/>
                          <a:pt x="2806757" y="50997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60000"/>
                      <a:lumOff val="4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1338" name="フリーフォーム 1337"/>
                  <p:cNvSpPr/>
                  <p:nvPr/>
                </p:nvSpPr>
                <p:spPr bwMode="auto">
                  <a:xfrm rot="17303525">
                    <a:off x="1521426" y="1247153"/>
                    <a:ext cx="2982868" cy="1393270"/>
                  </a:xfrm>
                  <a:custGeom>
                    <a:avLst/>
                    <a:gdLst>
                      <a:gd name="connsiteX0" fmla="*/ 777371 w 867381"/>
                      <a:gd name="connsiteY0" fmla="*/ 0 h 405146"/>
                      <a:gd name="connsiteX1" fmla="*/ 841018 w 867381"/>
                      <a:gd name="connsiteY1" fmla="*/ 26363 h 405146"/>
                      <a:gd name="connsiteX2" fmla="*/ 841018 w 867381"/>
                      <a:gd name="connsiteY2" fmla="*/ 153656 h 405146"/>
                      <a:gd name="connsiteX3" fmla="*/ 618995 w 867381"/>
                      <a:gd name="connsiteY3" fmla="*/ 375679 h 405146"/>
                      <a:gd name="connsiteX4" fmla="*/ 589219 w 867381"/>
                      <a:gd name="connsiteY4" fmla="*/ 395451 h 405146"/>
                      <a:gd name="connsiteX5" fmla="*/ 588349 w 867381"/>
                      <a:gd name="connsiteY5" fmla="*/ 395621 h 405146"/>
                      <a:gd name="connsiteX6" fmla="*/ 584712 w 867381"/>
                      <a:gd name="connsiteY6" fmla="*/ 398073 h 405146"/>
                      <a:gd name="connsiteX7" fmla="*/ 549676 w 867381"/>
                      <a:gd name="connsiteY7" fmla="*/ 405146 h 405146"/>
                      <a:gd name="connsiteX8" fmla="*/ 90010 w 867381"/>
                      <a:gd name="connsiteY8" fmla="*/ 405146 h 405146"/>
                      <a:gd name="connsiteX9" fmla="*/ 0 w 867381"/>
                      <a:gd name="connsiteY9" fmla="*/ 315136 h 405146"/>
                      <a:gd name="connsiteX10" fmla="*/ 90010 w 867381"/>
                      <a:gd name="connsiteY10" fmla="*/ 225126 h 405146"/>
                      <a:gd name="connsiteX11" fmla="*/ 514961 w 867381"/>
                      <a:gd name="connsiteY11" fmla="*/ 225126 h 405146"/>
                      <a:gd name="connsiteX12" fmla="*/ 713724 w 867381"/>
                      <a:gd name="connsiteY12" fmla="*/ 26363 h 405146"/>
                      <a:gd name="connsiteX13" fmla="*/ 777371 w 867381"/>
                      <a:gd name="connsiteY13" fmla="*/ 0 h 4051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867381" h="405146">
                        <a:moveTo>
                          <a:pt x="777371" y="0"/>
                        </a:moveTo>
                        <a:cubicBezTo>
                          <a:pt x="800407" y="0"/>
                          <a:pt x="823442" y="8788"/>
                          <a:pt x="841018" y="26363"/>
                        </a:cubicBezTo>
                        <a:cubicBezTo>
                          <a:pt x="876169" y="61514"/>
                          <a:pt x="876169" y="118505"/>
                          <a:pt x="841018" y="153656"/>
                        </a:cubicBezTo>
                        <a:lnTo>
                          <a:pt x="618995" y="375679"/>
                        </a:lnTo>
                        <a:cubicBezTo>
                          <a:pt x="610207" y="384467"/>
                          <a:pt x="600055" y="391057"/>
                          <a:pt x="589219" y="395451"/>
                        </a:cubicBezTo>
                        <a:lnTo>
                          <a:pt x="588349" y="395621"/>
                        </a:lnTo>
                        <a:lnTo>
                          <a:pt x="584712" y="398073"/>
                        </a:lnTo>
                        <a:cubicBezTo>
                          <a:pt x="573943" y="402627"/>
                          <a:pt x="562104" y="405146"/>
                          <a:pt x="549676" y="405146"/>
                        </a:cubicBezTo>
                        <a:lnTo>
                          <a:pt x="90010" y="405146"/>
                        </a:lnTo>
                        <a:cubicBezTo>
                          <a:pt x="40299" y="405146"/>
                          <a:pt x="0" y="364847"/>
                          <a:pt x="0" y="315136"/>
                        </a:cubicBezTo>
                        <a:cubicBezTo>
                          <a:pt x="0" y="265425"/>
                          <a:pt x="40299" y="225126"/>
                          <a:pt x="90010" y="225126"/>
                        </a:cubicBezTo>
                        <a:lnTo>
                          <a:pt x="514961" y="225126"/>
                        </a:lnTo>
                        <a:lnTo>
                          <a:pt x="713724" y="26363"/>
                        </a:lnTo>
                        <a:cubicBezTo>
                          <a:pt x="731300" y="8788"/>
                          <a:pt x="754335" y="0"/>
                          <a:pt x="777371" y="0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339" name="フリーフォーム 1338"/>
                  <p:cNvSpPr/>
                  <p:nvPr/>
                </p:nvSpPr>
                <p:spPr bwMode="auto">
                  <a:xfrm rot="17303525">
                    <a:off x="1439494" y="1447997"/>
                    <a:ext cx="2814373" cy="940092"/>
                  </a:xfrm>
                  <a:custGeom>
                    <a:avLst/>
                    <a:gdLst>
                      <a:gd name="connsiteX0" fmla="*/ 2814373 w 2814373"/>
                      <a:gd name="connsiteY0" fmla="*/ 57218 h 940092"/>
                      <a:gd name="connsiteX1" fmla="*/ 2788645 w 2814373"/>
                      <a:gd name="connsiteY1" fmla="*/ 54817 h 940092"/>
                      <a:gd name="connsiteX2" fmla="*/ 2547991 w 2814373"/>
                      <a:gd name="connsiteY2" fmla="*/ 151894 h 940092"/>
                      <a:gd name="connsiteX3" fmla="*/ 1796453 w 2814373"/>
                      <a:gd name="connsiteY3" fmla="*/ 883805 h 940092"/>
                      <a:gd name="connsiteX4" fmla="*/ 189680 w 2814373"/>
                      <a:gd name="connsiteY4" fmla="*/ 883805 h 940092"/>
                      <a:gd name="connsiteX5" fmla="*/ 57207 w 2814373"/>
                      <a:gd name="connsiteY5" fmla="*/ 909852 h 940092"/>
                      <a:gd name="connsiteX6" fmla="*/ 0 w 2814373"/>
                      <a:gd name="connsiteY6" fmla="*/ 940092 h 940092"/>
                      <a:gd name="connsiteX7" fmla="*/ 15972 w 2814373"/>
                      <a:gd name="connsiteY7" fmla="*/ 910665 h 940092"/>
                      <a:gd name="connsiteX8" fmla="*/ 272647 w 2814373"/>
                      <a:gd name="connsiteY8" fmla="*/ 774193 h 940092"/>
                      <a:gd name="connsiteX9" fmla="*/ 1734026 w 2814373"/>
                      <a:gd name="connsiteY9" fmla="*/ 774192 h 940092"/>
                      <a:gd name="connsiteX10" fmla="*/ 2417559 w 2814373"/>
                      <a:gd name="connsiteY10" fmla="*/ 90660 h 940092"/>
                      <a:gd name="connsiteX11" fmla="*/ 2636437 w 2814373"/>
                      <a:gd name="connsiteY11" fmla="*/ 0 h 940092"/>
                      <a:gd name="connsiteX12" fmla="*/ 2806757 w 2814373"/>
                      <a:gd name="connsiteY12" fmla="*/ 50997 h 94009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2814373" h="940092">
                        <a:moveTo>
                          <a:pt x="2814373" y="57218"/>
                        </a:moveTo>
                        <a:lnTo>
                          <a:pt x="2788645" y="54817"/>
                        </a:lnTo>
                        <a:cubicBezTo>
                          <a:pt x="2701544" y="54817"/>
                          <a:pt x="2614447" y="87177"/>
                          <a:pt x="2547991" y="151894"/>
                        </a:cubicBezTo>
                        <a:lnTo>
                          <a:pt x="1796453" y="883805"/>
                        </a:lnTo>
                        <a:lnTo>
                          <a:pt x="189680" y="883805"/>
                        </a:lnTo>
                        <a:cubicBezTo>
                          <a:pt x="142690" y="883806"/>
                          <a:pt x="97924" y="893080"/>
                          <a:pt x="57207" y="909852"/>
                        </a:cubicBezTo>
                        <a:lnTo>
                          <a:pt x="0" y="940092"/>
                        </a:lnTo>
                        <a:lnTo>
                          <a:pt x="15972" y="910665"/>
                        </a:lnTo>
                        <a:cubicBezTo>
                          <a:pt x="71599" y="828328"/>
                          <a:pt x="165801" y="774193"/>
                          <a:pt x="272647" y="774193"/>
                        </a:cubicBezTo>
                        <a:lnTo>
                          <a:pt x="1734026" y="774192"/>
                        </a:lnTo>
                        <a:lnTo>
                          <a:pt x="2417559" y="90660"/>
                        </a:lnTo>
                        <a:cubicBezTo>
                          <a:pt x="2478002" y="30221"/>
                          <a:pt x="2557218" y="0"/>
                          <a:pt x="2636437" y="0"/>
                        </a:cubicBezTo>
                        <a:cubicBezTo>
                          <a:pt x="2695852" y="0"/>
                          <a:pt x="2755264" y="17000"/>
                          <a:pt x="2806757" y="50997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60000"/>
                      <a:lumOff val="4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1340" name="フリーフォーム 1339"/>
                  <p:cNvSpPr/>
                  <p:nvPr/>
                </p:nvSpPr>
                <p:spPr bwMode="auto">
                  <a:xfrm rot="17303525">
                    <a:off x="190887" y="2310159"/>
                    <a:ext cx="5801414" cy="2234933"/>
                  </a:xfrm>
                  <a:custGeom>
                    <a:avLst/>
                    <a:gdLst>
                      <a:gd name="connsiteX0" fmla="*/ 354612 w 1653327"/>
                      <a:gd name="connsiteY0" fmla="*/ 0 h 691784"/>
                      <a:gd name="connsiteX1" fmla="*/ 864794 w 1653327"/>
                      <a:gd name="connsiteY1" fmla="*/ 0 h 691784"/>
                      <a:gd name="connsiteX2" fmla="*/ 1096839 w 1653327"/>
                      <a:gd name="connsiteY2" fmla="*/ 232045 h 691784"/>
                      <a:gd name="connsiteX3" fmla="*/ 1086336 w 1653327"/>
                      <a:gd name="connsiteY3" fmla="*/ 284070 h 691784"/>
                      <a:gd name="connsiteX4" fmla="*/ 1348884 w 1653327"/>
                      <a:gd name="connsiteY4" fmla="*/ 284070 h 691784"/>
                      <a:gd name="connsiteX5" fmla="*/ 1517753 w 1653327"/>
                      <a:gd name="connsiteY5" fmla="*/ 115201 h 691784"/>
                      <a:gd name="connsiteX6" fmla="*/ 1630067 w 1653327"/>
                      <a:gd name="connsiteY6" fmla="*/ 115201 h 691784"/>
                      <a:gd name="connsiteX7" fmla="*/ 1630066 w 1653327"/>
                      <a:gd name="connsiteY7" fmla="*/ 115201 h 691784"/>
                      <a:gd name="connsiteX8" fmla="*/ 1630066 w 1653327"/>
                      <a:gd name="connsiteY8" fmla="*/ 227515 h 691784"/>
                      <a:gd name="connsiteX9" fmla="*/ 1415468 w 1653327"/>
                      <a:gd name="connsiteY9" fmla="*/ 442112 h 691784"/>
                      <a:gd name="connsiteX10" fmla="*/ 1359311 w 1653327"/>
                      <a:gd name="connsiteY10" fmla="*/ 465373 h 691784"/>
                      <a:gd name="connsiteX11" fmla="*/ 1352721 w 1653327"/>
                      <a:gd name="connsiteY11" fmla="*/ 464090 h 691784"/>
                      <a:gd name="connsiteX12" fmla="*/ 893972 w 1653327"/>
                      <a:gd name="connsiteY12" fmla="*/ 464090 h 691784"/>
                      <a:gd name="connsiteX13" fmla="*/ 884255 w 1653327"/>
                      <a:gd name="connsiteY13" fmla="*/ 462128 h 691784"/>
                      <a:gd name="connsiteX14" fmla="*/ 864794 w 1653327"/>
                      <a:gd name="connsiteY14" fmla="*/ 464090 h 691784"/>
                      <a:gd name="connsiteX15" fmla="*/ 632351 w 1653327"/>
                      <a:gd name="connsiteY15" fmla="*/ 464090 h 691784"/>
                      <a:gd name="connsiteX16" fmla="*/ 575427 w 1653327"/>
                      <a:gd name="connsiteY16" fmla="*/ 691784 h 691784"/>
                      <a:gd name="connsiteX17" fmla="*/ 0 w 1653327"/>
                      <a:gd name="connsiteY17" fmla="*/ 691784 h 691784"/>
                      <a:gd name="connsiteX18" fmla="*/ 125759 w 1653327"/>
                      <a:gd name="connsiteY18" fmla="*/ 188750 h 691784"/>
                      <a:gd name="connsiteX19" fmla="*/ 131308 w 1653327"/>
                      <a:gd name="connsiteY19" fmla="*/ 188750 h 691784"/>
                      <a:gd name="connsiteX20" fmla="*/ 140802 w 1653327"/>
                      <a:gd name="connsiteY20" fmla="*/ 141723 h 691784"/>
                      <a:gd name="connsiteX21" fmla="*/ 354612 w 1653327"/>
                      <a:gd name="connsiteY21" fmla="*/ 0 h 691784"/>
                      <a:gd name="connsiteX0" fmla="*/ 354612 w 1653327"/>
                      <a:gd name="connsiteY0" fmla="*/ 0 h 691784"/>
                      <a:gd name="connsiteX1" fmla="*/ 864794 w 1653327"/>
                      <a:gd name="connsiteY1" fmla="*/ 0 h 691784"/>
                      <a:gd name="connsiteX2" fmla="*/ 1096839 w 1653327"/>
                      <a:gd name="connsiteY2" fmla="*/ 232045 h 691784"/>
                      <a:gd name="connsiteX3" fmla="*/ 1086336 w 1653327"/>
                      <a:gd name="connsiteY3" fmla="*/ 284070 h 691784"/>
                      <a:gd name="connsiteX4" fmla="*/ 1348884 w 1653327"/>
                      <a:gd name="connsiteY4" fmla="*/ 284070 h 691784"/>
                      <a:gd name="connsiteX5" fmla="*/ 1517753 w 1653327"/>
                      <a:gd name="connsiteY5" fmla="*/ 115201 h 691784"/>
                      <a:gd name="connsiteX6" fmla="*/ 1630067 w 1653327"/>
                      <a:gd name="connsiteY6" fmla="*/ 115201 h 691784"/>
                      <a:gd name="connsiteX7" fmla="*/ 1630066 w 1653327"/>
                      <a:gd name="connsiteY7" fmla="*/ 115201 h 691784"/>
                      <a:gd name="connsiteX8" fmla="*/ 1630066 w 1653327"/>
                      <a:gd name="connsiteY8" fmla="*/ 227515 h 691784"/>
                      <a:gd name="connsiteX9" fmla="*/ 1415468 w 1653327"/>
                      <a:gd name="connsiteY9" fmla="*/ 442112 h 691784"/>
                      <a:gd name="connsiteX10" fmla="*/ 1359311 w 1653327"/>
                      <a:gd name="connsiteY10" fmla="*/ 465373 h 691784"/>
                      <a:gd name="connsiteX11" fmla="*/ 1352721 w 1653327"/>
                      <a:gd name="connsiteY11" fmla="*/ 464090 h 691784"/>
                      <a:gd name="connsiteX12" fmla="*/ 893972 w 1653327"/>
                      <a:gd name="connsiteY12" fmla="*/ 464090 h 691784"/>
                      <a:gd name="connsiteX13" fmla="*/ 884255 w 1653327"/>
                      <a:gd name="connsiteY13" fmla="*/ 462128 h 691784"/>
                      <a:gd name="connsiteX14" fmla="*/ 864794 w 1653327"/>
                      <a:gd name="connsiteY14" fmla="*/ 464090 h 691784"/>
                      <a:gd name="connsiteX15" fmla="*/ 632351 w 1653327"/>
                      <a:gd name="connsiteY15" fmla="*/ 464090 h 691784"/>
                      <a:gd name="connsiteX16" fmla="*/ 575427 w 1653327"/>
                      <a:gd name="connsiteY16" fmla="*/ 691784 h 691784"/>
                      <a:gd name="connsiteX17" fmla="*/ 0 w 1653327"/>
                      <a:gd name="connsiteY17" fmla="*/ 691784 h 691784"/>
                      <a:gd name="connsiteX18" fmla="*/ 125759 w 1653327"/>
                      <a:gd name="connsiteY18" fmla="*/ 188750 h 691784"/>
                      <a:gd name="connsiteX19" fmla="*/ 140802 w 1653327"/>
                      <a:gd name="connsiteY19" fmla="*/ 141723 h 691784"/>
                      <a:gd name="connsiteX20" fmla="*/ 354612 w 1653327"/>
                      <a:gd name="connsiteY20" fmla="*/ 0 h 691784"/>
                      <a:gd name="connsiteX0" fmla="*/ 354612 w 1653327"/>
                      <a:gd name="connsiteY0" fmla="*/ 0 h 691784"/>
                      <a:gd name="connsiteX1" fmla="*/ 864794 w 1653327"/>
                      <a:gd name="connsiteY1" fmla="*/ 0 h 691784"/>
                      <a:gd name="connsiteX2" fmla="*/ 1096839 w 1653327"/>
                      <a:gd name="connsiteY2" fmla="*/ 232045 h 691784"/>
                      <a:gd name="connsiteX3" fmla="*/ 1348884 w 1653327"/>
                      <a:gd name="connsiteY3" fmla="*/ 284070 h 691784"/>
                      <a:gd name="connsiteX4" fmla="*/ 1517753 w 1653327"/>
                      <a:gd name="connsiteY4" fmla="*/ 115201 h 691784"/>
                      <a:gd name="connsiteX5" fmla="*/ 1630067 w 1653327"/>
                      <a:gd name="connsiteY5" fmla="*/ 115201 h 691784"/>
                      <a:gd name="connsiteX6" fmla="*/ 1630066 w 1653327"/>
                      <a:gd name="connsiteY6" fmla="*/ 115201 h 691784"/>
                      <a:gd name="connsiteX7" fmla="*/ 1630066 w 1653327"/>
                      <a:gd name="connsiteY7" fmla="*/ 227515 h 691784"/>
                      <a:gd name="connsiteX8" fmla="*/ 1415468 w 1653327"/>
                      <a:gd name="connsiteY8" fmla="*/ 442112 h 691784"/>
                      <a:gd name="connsiteX9" fmla="*/ 1359311 w 1653327"/>
                      <a:gd name="connsiteY9" fmla="*/ 465373 h 691784"/>
                      <a:gd name="connsiteX10" fmla="*/ 1352721 w 1653327"/>
                      <a:gd name="connsiteY10" fmla="*/ 464090 h 691784"/>
                      <a:gd name="connsiteX11" fmla="*/ 893972 w 1653327"/>
                      <a:gd name="connsiteY11" fmla="*/ 464090 h 691784"/>
                      <a:gd name="connsiteX12" fmla="*/ 884255 w 1653327"/>
                      <a:gd name="connsiteY12" fmla="*/ 462128 h 691784"/>
                      <a:gd name="connsiteX13" fmla="*/ 864794 w 1653327"/>
                      <a:gd name="connsiteY13" fmla="*/ 464090 h 691784"/>
                      <a:gd name="connsiteX14" fmla="*/ 632351 w 1653327"/>
                      <a:gd name="connsiteY14" fmla="*/ 464090 h 691784"/>
                      <a:gd name="connsiteX15" fmla="*/ 575427 w 1653327"/>
                      <a:gd name="connsiteY15" fmla="*/ 691784 h 691784"/>
                      <a:gd name="connsiteX16" fmla="*/ 0 w 1653327"/>
                      <a:gd name="connsiteY16" fmla="*/ 691784 h 691784"/>
                      <a:gd name="connsiteX17" fmla="*/ 125759 w 1653327"/>
                      <a:gd name="connsiteY17" fmla="*/ 188750 h 691784"/>
                      <a:gd name="connsiteX18" fmla="*/ 140802 w 1653327"/>
                      <a:gd name="connsiteY18" fmla="*/ 141723 h 691784"/>
                      <a:gd name="connsiteX19" fmla="*/ 354612 w 1653327"/>
                      <a:gd name="connsiteY19" fmla="*/ 0 h 691784"/>
                      <a:gd name="connsiteX0" fmla="*/ 354612 w 1653327"/>
                      <a:gd name="connsiteY0" fmla="*/ 0 h 691784"/>
                      <a:gd name="connsiteX1" fmla="*/ 864794 w 1653327"/>
                      <a:gd name="connsiteY1" fmla="*/ 0 h 691784"/>
                      <a:gd name="connsiteX2" fmla="*/ 1096839 w 1653327"/>
                      <a:gd name="connsiteY2" fmla="*/ 232045 h 691784"/>
                      <a:gd name="connsiteX3" fmla="*/ 1348884 w 1653327"/>
                      <a:gd name="connsiteY3" fmla="*/ 284070 h 691784"/>
                      <a:gd name="connsiteX4" fmla="*/ 1517753 w 1653327"/>
                      <a:gd name="connsiteY4" fmla="*/ 115201 h 691784"/>
                      <a:gd name="connsiteX5" fmla="*/ 1630067 w 1653327"/>
                      <a:gd name="connsiteY5" fmla="*/ 115201 h 691784"/>
                      <a:gd name="connsiteX6" fmla="*/ 1630066 w 1653327"/>
                      <a:gd name="connsiteY6" fmla="*/ 115201 h 691784"/>
                      <a:gd name="connsiteX7" fmla="*/ 1630066 w 1653327"/>
                      <a:gd name="connsiteY7" fmla="*/ 227515 h 691784"/>
                      <a:gd name="connsiteX8" fmla="*/ 1415468 w 1653327"/>
                      <a:gd name="connsiteY8" fmla="*/ 442112 h 691784"/>
                      <a:gd name="connsiteX9" fmla="*/ 1359311 w 1653327"/>
                      <a:gd name="connsiteY9" fmla="*/ 465373 h 691784"/>
                      <a:gd name="connsiteX10" fmla="*/ 1352721 w 1653327"/>
                      <a:gd name="connsiteY10" fmla="*/ 464090 h 691784"/>
                      <a:gd name="connsiteX11" fmla="*/ 893972 w 1653327"/>
                      <a:gd name="connsiteY11" fmla="*/ 464090 h 691784"/>
                      <a:gd name="connsiteX12" fmla="*/ 864794 w 1653327"/>
                      <a:gd name="connsiteY12" fmla="*/ 464090 h 691784"/>
                      <a:gd name="connsiteX13" fmla="*/ 632351 w 1653327"/>
                      <a:gd name="connsiteY13" fmla="*/ 464090 h 691784"/>
                      <a:gd name="connsiteX14" fmla="*/ 575427 w 1653327"/>
                      <a:gd name="connsiteY14" fmla="*/ 691784 h 691784"/>
                      <a:gd name="connsiteX15" fmla="*/ 0 w 1653327"/>
                      <a:gd name="connsiteY15" fmla="*/ 691784 h 691784"/>
                      <a:gd name="connsiteX16" fmla="*/ 125759 w 1653327"/>
                      <a:gd name="connsiteY16" fmla="*/ 188750 h 691784"/>
                      <a:gd name="connsiteX17" fmla="*/ 140802 w 1653327"/>
                      <a:gd name="connsiteY17" fmla="*/ 141723 h 691784"/>
                      <a:gd name="connsiteX18" fmla="*/ 354612 w 1653327"/>
                      <a:gd name="connsiteY18" fmla="*/ 0 h 691784"/>
                      <a:gd name="connsiteX0" fmla="*/ 354612 w 1653327"/>
                      <a:gd name="connsiteY0" fmla="*/ 0 h 691784"/>
                      <a:gd name="connsiteX1" fmla="*/ 864794 w 1653327"/>
                      <a:gd name="connsiteY1" fmla="*/ 0 h 691784"/>
                      <a:gd name="connsiteX2" fmla="*/ 1096839 w 1653327"/>
                      <a:gd name="connsiteY2" fmla="*/ 232045 h 691784"/>
                      <a:gd name="connsiteX3" fmla="*/ 1348884 w 1653327"/>
                      <a:gd name="connsiteY3" fmla="*/ 284070 h 691784"/>
                      <a:gd name="connsiteX4" fmla="*/ 1517753 w 1653327"/>
                      <a:gd name="connsiteY4" fmla="*/ 115201 h 691784"/>
                      <a:gd name="connsiteX5" fmla="*/ 1630067 w 1653327"/>
                      <a:gd name="connsiteY5" fmla="*/ 115201 h 691784"/>
                      <a:gd name="connsiteX6" fmla="*/ 1630066 w 1653327"/>
                      <a:gd name="connsiteY6" fmla="*/ 115201 h 691784"/>
                      <a:gd name="connsiteX7" fmla="*/ 1630066 w 1653327"/>
                      <a:gd name="connsiteY7" fmla="*/ 227515 h 691784"/>
                      <a:gd name="connsiteX8" fmla="*/ 1415468 w 1653327"/>
                      <a:gd name="connsiteY8" fmla="*/ 442112 h 691784"/>
                      <a:gd name="connsiteX9" fmla="*/ 1359311 w 1653327"/>
                      <a:gd name="connsiteY9" fmla="*/ 465373 h 691784"/>
                      <a:gd name="connsiteX10" fmla="*/ 1352721 w 1653327"/>
                      <a:gd name="connsiteY10" fmla="*/ 464090 h 691784"/>
                      <a:gd name="connsiteX11" fmla="*/ 864794 w 1653327"/>
                      <a:gd name="connsiteY11" fmla="*/ 464090 h 691784"/>
                      <a:gd name="connsiteX12" fmla="*/ 632351 w 1653327"/>
                      <a:gd name="connsiteY12" fmla="*/ 464090 h 691784"/>
                      <a:gd name="connsiteX13" fmla="*/ 575427 w 1653327"/>
                      <a:gd name="connsiteY13" fmla="*/ 691784 h 691784"/>
                      <a:gd name="connsiteX14" fmla="*/ 0 w 1653327"/>
                      <a:gd name="connsiteY14" fmla="*/ 691784 h 691784"/>
                      <a:gd name="connsiteX15" fmla="*/ 125759 w 1653327"/>
                      <a:gd name="connsiteY15" fmla="*/ 188750 h 691784"/>
                      <a:gd name="connsiteX16" fmla="*/ 140802 w 1653327"/>
                      <a:gd name="connsiteY16" fmla="*/ 141723 h 691784"/>
                      <a:gd name="connsiteX17" fmla="*/ 354612 w 1653327"/>
                      <a:gd name="connsiteY17" fmla="*/ 0 h 691784"/>
                      <a:gd name="connsiteX0" fmla="*/ 354612 w 1653327"/>
                      <a:gd name="connsiteY0" fmla="*/ 0 h 691784"/>
                      <a:gd name="connsiteX1" fmla="*/ 864794 w 1653327"/>
                      <a:gd name="connsiteY1" fmla="*/ 0 h 691784"/>
                      <a:gd name="connsiteX2" fmla="*/ 1096839 w 1653327"/>
                      <a:gd name="connsiteY2" fmla="*/ 232045 h 691784"/>
                      <a:gd name="connsiteX3" fmla="*/ 1348884 w 1653327"/>
                      <a:gd name="connsiteY3" fmla="*/ 284070 h 691784"/>
                      <a:gd name="connsiteX4" fmla="*/ 1517753 w 1653327"/>
                      <a:gd name="connsiteY4" fmla="*/ 115201 h 691784"/>
                      <a:gd name="connsiteX5" fmla="*/ 1630067 w 1653327"/>
                      <a:gd name="connsiteY5" fmla="*/ 115201 h 691784"/>
                      <a:gd name="connsiteX6" fmla="*/ 1630066 w 1653327"/>
                      <a:gd name="connsiteY6" fmla="*/ 115201 h 691784"/>
                      <a:gd name="connsiteX7" fmla="*/ 1630066 w 1653327"/>
                      <a:gd name="connsiteY7" fmla="*/ 227515 h 691784"/>
                      <a:gd name="connsiteX8" fmla="*/ 1415468 w 1653327"/>
                      <a:gd name="connsiteY8" fmla="*/ 442112 h 691784"/>
                      <a:gd name="connsiteX9" fmla="*/ 1359311 w 1653327"/>
                      <a:gd name="connsiteY9" fmla="*/ 465373 h 691784"/>
                      <a:gd name="connsiteX10" fmla="*/ 1352721 w 1653327"/>
                      <a:gd name="connsiteY10" fmla="*/ 464090 h 691784"/>
                      <a:gd name="connsiteX11" fmla="*/ 864794 w 1653327"/>
                      <a:gd name="connsiteY11" fmla="*/ 471710 h 691784"/>
                      <a:gd name="connsiteX12" fmla="*/ 632351 w 1653327"/>
                      <a:gd name="connsiteY12" fmla="*/ 464090 h 691784"/>
                      <a:gd name="connsiteX13" fmla="*/ 575427 w 1653327"/>
                      <a:gd name="connsiteY13" fmla="*/ 691784 h 691784"/>
                      <a:gd name="connsiteX14" fmla="*/ 0 w 1653327"/>
                      <a:gd name="connsiteY14" fmla="*/ 691784 h 691784"/>
                      <a:gd name="connsiteX15" fmla="*/ 125759 w 1653327"/>
                      <a:gd name="connsiteY15" fmla="*/ 188750 h 691784"/>
                      <a:gd name="connsiteX16" fmla="*/ 140802 w 1653327"/>
                      <a:gd name="connsiteY16" fmla="*/ 141723 h 691784"/>
                      <a:gd name="connsiteX17" fmla="*/ 354612 w 1653327"/>
                      <a:gd name="connsiteY17" fmla="*/ 0 h 691784"/>
                      <a:gd name="connsiteX0" fmla="*/ 354612 w 1653327"/>
                      <a:gd name="connsiteY0" fmla="*/ 0 h 691784"/>
                      <a:gd name="connsiteX1" fmla="*/ 864794 w 1653327"/>
                      <a:gd name="connsiteY1" fmla="*/ 0 h 691784"/>
                      <a:gd name="connsiteX2" fmla="*/ 1096839 w 1653327"/>
                      <a:gd name="connsiteY2" fmla="*/ 232045 h 691784"/>
                      <a:gd name="connsiteX3" fmla="*/ 1348884 w 1653327"/>
                      <a:gd name="connsiteY3" fmla="*/ 284070 h 691784"/>
                      <a:gd name="connsiteX4" fmla="*/ 1517753 w 1653327"/>
                      <a:gd name="connsiteY4" fmla="*/ 115201 h 691784"/>
                      <a:gd name="connsiteX5" fmla="*/ 1630067 w 1653327"/>
                      <a:gd name="connsiteY5" fmla="*/ 115201 h 691784"/>
                      <a:gd name="connsiteX6" fmla="*/ 1630066 w 1653327"/>
                      <a:gd name="connsiteY6" fmla="*/ 115201 h 691784"/>
                      <a:gd name="connsiteX7" fmla="*/ 1630066 w 1653327"/>
                      <a:gd name="connsiteY7" fmla="*/ 227515 h 691784"/>
                      <a:gd name="connsiteX8" fmla="*/ 1415468 w 1653327"/>
                      <a:gd name="connsiteY8" fmla="*/ 442112 h 691784"/>
                      <a:gd name="connsiteX9" fmla="*/ 1359311 w 1653327"/>
                      <a:gd name="connsiteY9" fmla="*/ 465373 h 691784"/>
                      <a:gd name="connsiteX10" fmla="*/ 1352721 w 1653327"/>
                      <a:gd name="connsiteY10" fmla="*/ 464090 h 691784"/>
                      <a:gd name="connsiteX11" fmla="*/ 632351 w 1653327"/>
                      <a:gd name="connsiteY11" fmla="*/ 464090 h 691784"/>
                      <a:gd name="connsiteX12" fmla="*/ 575427 w 1653327"/>
                      <a:gd name="connsiteY12" fmla="*/ 691784 h 691784"/>
                      <a:gd name="connsiteX13" fmla="*/ 0 w 1653327"/>
                      <a:gd name="connsiteY13" fmla="*/ 691784 h 691784"/>
                      <a:gd name="connsiteX14" fmla="*/ 125759 w 1653327"/>
                      <a:gd name="connsiteY14" fmla="*/ 188750 h 691784"/>
                      <a:gd name="connsiteX15" fmla="*/ 140802 w 1653327"/>
                      <a:gd name="connsiteY15" fmla="*/ 141723 h 691784"/>
                      <a:gd name="connsiteX16" fmla="*/ 354612 w 1653327"/>
                      <a:gd name="connsiteY16" fmla="*/ 0 h 691784"/>
                      <a:gd name="connsiteX0" fmla="*/ 301995 w 1600710"/>
                      <a:gd name="connsiteY0" fmla="*/ 0 h 691784"/>
                      <a:gd name="connsiteX1" fmla="*/ 812177 w 1600710"/>
                      <a:gd name="connsiteY1" fmla="*/ 0 h 691784"/>
                      <a:gd name="connsiteX2" fmla="*/ 1044222 w 1600710"/>
                      <a:gd name="connsiteY2" fmla="*/ 232045 h 691784"/>
                      <a:gd name="connsiteX3" fmla="*/ 1296267 w 1600710"/>
                      <a:gd name="connsiteY3" fmla="*/ 284070 h 691784"/>
                      <a:gd name="connsiteX4" fmla="*/ 1465136 w 1600710"/>
                      <a:gd name="connsiteY4" fmla="*/ 115201 h 691784"/>
                      <a:gd name="connsiteX5" fmla="*/ 1577450 w 1600710"/>
                      <a:gd name="connsiteY5" fmla="*/ 115201 h 691784"/>
                      <a:gd name="connsiteX6" fmla="*/ 1577449 w 1600710"/>
                      <a:gd name="connsiteY6" fmla="*/ 115201 h 691784"/>
                      <a:gd name="connsiteX7" fmla="*/ 1577449 w 1600710"/>
                      <a:gd name="connsiteY7" fmla="*/ 227515 h 691784"/>
                      <a:gd name="connsiteX8" fmla="*/ 1362851 w 1600710"/>
                      <a:gd name="connsiteY8" fmla="*/ 442112 h 691784"/>
                      <a:gd name="connsiteX9" fmla="*/ 1306694 w 1600710"/>
                      <a:gd name="connsiteY9" fmla="*/ 465373 h 691784"/>
                      <a:gd name="connsiteX10" fmla="*/ 1300104 w 1600710"/>
                      <a:gd name="connsiteY10" fmla="*/ 464090 h 691784"/>
                      <a:gd name="connsiteX11" fmla="*/ 579734 w 1600710"/>
                      <a:gd name="connsiteY11" fmla="*/ 464090 h 691784"/>
                      <a:gd name="connsiteX12" fmla="*/ 522810 w 1600710"/>
                      <a:gd name="connsiteY12" fmla="*/ 691784 h 691784"/>
                      <a:gd name="connsiteX13" fmla="*/ 0 w 1600710"/>
                      <a:gd name="connsiteY13" fmla="*/ 325990 h 691784"/>
                      <a:gd name="connsiteX14" fmla="*/ 73142 w 1600710"/>
                      <a:gd name="connsiteY14" fmla="*/ 188750 h 691784"/>
                      <a:gd name="connsiteX15" fmla="*/ 88185 w 1600710"/>
                      <a:gd name="connsiteY15" fmla="*/ 141723 h 691784"/>
                      <a:gd name="connsiteX16" fmla="*/ 301995 w 1600710"/>
                      <a:gd name="connsiteY16" fmla="*/ 0 h 691784"/>
                      <a:gd name="connsiteX0" fmla="*/ 301995 w 1600710"/>
                      <a:gd name="connsiteY0" fmla="*/ 0 h 628565"/>
                      <a:gd name="connsiteX1" fmla="*/ 812177 w 1600710"/>
                      <a:gd name="connsiteY1" fmla="*/ 0 h 628565"/>
                      <a:gd name="connsiteX2" fmla="*/ 1044222 w 1600710"/>
                      <a:gd name="connsiteY2" fmla="*/ 232045 h 628565"/>
                      <a:gd name="connsiteX3" fmla="*/ 1296267 w 1600710"/>
                      <a:gd name="connsiteY3" fmla="*/ 284070 h 628565"/>
                      <a:gd name="connsiteX4" fmla="*/ 1465136 w 1600710"/>
                      <a:gd name="connsiteY4" fmla="*/ 115201 h 628565"/>
                      <a:gd name="connsiteX5" fmla="*/ 1577450 w 1600710"/>
                      <a:gd name="connsiteY5" fmla="*/ 115201 h 628565"/>
                      <a:gd name="connsiteX6" fmla="*/ 1577449 w 1600710"/>
                      <a:gd name="connsiteY6" fmla="*/ 115201 h 628565"/>
                      <a:gd name="connsiteX7" fmla="*/ 1577449 w 1600710"/>
                      <a:gd name="connsiteY7" fmla="*/ 227515 h 628565"/>
                      <a:gd name="connsiteX8" fmla="*/ 1362851 w 1600710"/>
                      <a:gd name="connsiteY8" fmla="*/ 442112 h 628565"/>
                      <a:gd name="connsiteX9" fmla="*/ 1306694 w 1600710"/>
                      <a:gd name="connsiteY9" fmla="*/ 465373 h 628565"/>
                      <a:gd name="connsiteX10" fmla="*/ 1300104 w 1600710"/>
                      <a:gd name="connsiteY10" fmla="*/ 464090 h 628565"/>
                      <a:gd name="connsiteX11" fmla="*/ 579734 w 1600710"/>
                      <a:gd name="connsiteY11" fmla="*/ 464090 h 628565"/>
                      <a:gd name="connsiteX12" fmla="*/ 491964 w 1600710"/>
                      <a:gd name="connsiteY12" fmla="*/ 628565 h 628565"/>
                      <a:gd name="connsiteX13" fmla="*/ 0 w 1600710"/>
                      <a:gd name="connsiteY13" fmla="*/ 325990 h 628565"/>
                      <a:gd name="connsiteX14" fmla="*/ 73142 w 1600710"/>
                      <a:gd name="connsiteY14" fmla="*/ 188750 h 628565"/>
                      <a:gd name="connsiteX15" fmla="*/ 88185 w 1600710"/>
                      <a:gd name="connsiteY15" fmla="*/ 141723 h 628565"/>
                      <a:gd name="connsiteX16" fmla="*/ 301995 w 1600710"/>
                      <a:gd name="connsiteY16" fmla="*/ 0 h 628565"/>
                      <a:gd name="connsiteX0" fmla="*/ 301995 w 1600710"/>
                      <a:gd name="connsiteY0" fmla="*/ 0 h 680710"/>
                      <a:gd name="connsiteX1" fmla="*/ 812177 w 1600710"/>
                      <a:gd name="connsiteY1" fmla="*/ 0 h 680710"/>
                      <a:gd name="connsiteX2" fmla="*/ 1044222 w 1600710"/>
                      <a:gd name="connsiteY2" fmla="*/ 232045 h 680710"/>
                      <a:gd name="connsiteX3" fmla="*/ 1296267 w 1600710"/>
                      <a:gd name="connsiteY3" fmla="*/ 284070 h 680710"/>
                      <a:gd name="connsiteX4" fmla="*/ 1465136 w 1600710"/>
                      <a:gd name="connsiteY4" fmla="*/ 115201 h 680710"/>
                      <a:gd name="connsiteX5" fmla="*/ 1577450 w 1600710"/>
                      <a:gd name="connsiteY5" fmla="*/ 115201 h 680710"/>
                      <a:gd name="connsiteX6" fmla="*/ 1577449 w 1600710"/>
                      <a:gd name="connsiteY6" fmla="*/ 115201 h 680710"/>
                      <a:gd name="connsiteX7" fmla="*/ 1577449 w 1600710"/>
                      <a:gd name="connsiteY7" fmla="*/ 227515 h 680710"/>
                      <a:gd name="connsiteX8" fmla="*/ 1362851 w 1600710"/>
                      <a:gd name="connsiteY8" fmla="*/ 442112 h 680710"/>
                      <a:gd name="connsiteX9" fmla="*/ 1306694 w 1600710"/>
                      <a:gd name="connsiteY9" fmla="*/ 465373 h 680710"/>
                      <a:gd name="connsiteX10" fmla="*/ 1300104 w 1600710"/>
                      <a:gd name="connsiteY10" fmla="*/ 464090 h 680710"/>
                      <a:gd name="connsiteX11" fmla="*/ 579734 w 1600710"/>
                      <a:gd name="connsiteY11" fmla="*/ 464090 h 680710"/>
                      <a:gd name="connsiteX12" fmla="*/ 463657 w 1600710"/>
                      <a:gd name="connsiteY12" fmla="*/ 680710 h 680710"/>
                      <a:gd name="connsiteX13" fmla="*/ 0 w 1600710"/>
                      <a:gd name="connsiteY13" fmla="*/ 325990 h 680710"/>
                      <a:gd name="connsiteX14" fmla="*/ 73142 w 1600710"/>
                      <a:gd name="connsiteY14" fmla="*/ 188750 h 680710"/>
                      <a:gd name="connsiteX15" fmla="*/ 88185 w 1600710"/>
                      <a:gd name="connsiteY15" fmla="*/ 141723 h 680710"/>
                      <a:gd name="connsiteX16" fmla="*/ 301995 w 1600710"/>
                      <a:gd name="connsiteY16" fmla="*/ 0 h 680710"/>
                      <a:gd name="connsiteX0" fmla="*/ 348017 w 1646732"/>
                      <a:gd name="connsiteY0" fmla="*/ 0 h 680710"/>
                      <a:gd name="connsiteX1" fmla="*/ 858199 w 1646732"/>
                      <a:gd name="connsiteY1" fmla="*/ 0 h 680710"/>
                      <a:gd name="connsiteX2" fmla="*/ 1090244 w 1646732"/>
                      <a:gd name="connsiteY2" fmla="*/ 232045 h 680710"/>
                      <a:gd name="connsiteX3" fmla="*/ 1342289 w 1646732"/>
                      <a:gd name="connsiteY3" fmla="*/ 284070 h 680710"/>
                      <a:gd name="connsiteX4" fmla="*/ 1511158 w 1646732"/>
                      <a:gd name="connsiteY4" fmla="*/ 115201 h 680710"/>
                      <a:gd name="connsiteX5" fmla="*/ 1623472 w 1646732"/>
                      <a:gd name="connsiteY5" fmla="*/ 115201 h 680710"/>
                      <a:gd name="connsiteX6" fmla="*/ 1623471 w 1646732"/>
                      <a:gd name="connsiteY6" fmla="*/ 115201 h 680710"/>
                      <a:gd name="connsiteX7" fmla="*/ 1623471 w 1646732"/>
                      <a:gd name="connsiteY7" fmla="*/ 227515 h 680710"/>
                      <a:gd name="connsiteX8" fmla="*/ 1408873 w 1646732"/>
                      <a:gd name="connsiteY8" fmla="*/ 442112 h 680710"/>
                      <a:gd name="connsiteX9" fmla="*/ 1352716 w 1646732"/>
                      <a:gd name="connsiteY9" fmla="*/ 465373 h 680710"/>
                      <a:gd name="connsiteX10" fmla="*/ 1346126 w 1646732"/>
                      <a:gd name="connsiteY10" fmla="*/ 464090 h 680710"/>
                      <a:gd name="connsiteX11" fmla="*/ 625756 w 1646732"/>
                      <a:gd name="connsiteY11" fmla="*/ 464090 h 680710"/>
                      <a:gd name="connsiteX12" fmla="*/ 509679 w 1646732"/>
                      <a:gd name="connsiteY12" fmla="*/ 680710 h 680710"/>
                      <a:gd name="connsiteX13" fmla="*/ -1 w 1646732"/>
                      <a:gd name="connsiteY13" fmla="*/ 399671 h 680710"/>
                      <a:gd name="connsiteX14" fmla="*/ 119164 w 1646732"/>
                      <a:gd name="connsiteY14" fmla="*/ 188750 h 680710"/>
                      <a:gd name="connsiteX15" fmla="*/ 134207 w 1646732"/>
                      <a:gd name="connsiteY15" fmla="*/ 141723 h 680710"/>
                      <a:gd name="connsiteX16" fmla="*/ 348017 w 1646732"/>
                      <a:gd name="connsiteY16" fmla="*/ 0 h 680710"/>
                      <a:gd name="connsiteX0" fmla="*/ 348017 w 1646732"/>
                      <a:gd name="connsiteY0" fmla="*/ 0 h 680710"/>
                      <a:gd name="connsiteX1" fmla="*/ 1090244 w 1646732"/>
                      <a:gd name="connsiteY1" fmla="*/ 232045 h 680710"/>
                      <a:gd name="connsiteX2" fmla="*/ 1342289 w 1646732"/>
                      <a:gd name="connsiteY2" fmla="*/ 284070 h 680710"/>
                      <a:gd name="connsiteX3" fmla="*/ 1511158 w 1646732"/>
                      <a:gd name="connsiteY3" fmla="*/ 115201 h 680710"/>
                      <a:gd name="connsiteX4" fmla="*/ 1623472 w 1646732"/>
                      <a:gd name="connsiteY4" fmla="*/ 115201 h 680710"/>
                      <a:gd name="connsiteX5" fmla="*/ 1623471 w 1646732"/>
                      <a:gd name="connsiteY5" fmla="*/ 115201 h 680710"/>
                      <a:gd name="connsiteX6" fmla="*/ 1623471 w 1646732"/>
                      <a:gd name="connsiteY6" fmla="*/ 227515 h 680710"/>
                      <a:gd name="connsiteX7" fmla="*/ 1408873 w 1646732"/>
                      <a:gd name="connsiteY7" fmla="*/ 442112 h 680710"/>
                      <a:gd name="connsiteX8" fmla="*/ 1352716 w 1646732"/>
                      <a:gd name="connsiteY8" fmla="*/ 465373 h 680710"/>
                      <a:gd name="connsiteX9" fmla="*/ 1346126 w 1646732"/>
                      <a:gd name="connsiteY9" fmla="*/ 464090 h 680710"/>
                      <a:gd name="connsiteX10" fmla="*/ 625756 w 1646732"/>
                      <a:gd name="connsiteY10" fmla="*/ 464090 h 680710"/>
                      <a:gd name="connsiteX11" fmla="*/ 509679 w 1646732"/>
                      <a:gd name="connsiteY11" fmla="*/ 680710 h 680710"/>
                      <a:gd name="connsiteX12" fmla="*/ -1 w 1646732"/>
                      <a:gd name="connsiteY12" fmla="*/ 399671 h 680710"/>
                      <a:gd name="connsiteX13" fmla="*/ 119164 w 1646732"/>
                      <a:gd name="connsiteY13" fmla="*/ 188750 h 680710"/>
                      <a:gd name="connsiteX14" fmla="*/ 134207 w 1646732"/>
                      <a:gd name="connsiteY14" fmla="*/ 141723 h 680710"/>
                      <a:gd name="connsiteX15" fmla="*/ 348017 w 1646732"/>
                      <a:gd name="connsiteY15" fmla="*/ 0 h 680710"/>
                      <a:gd name="connsiteX0" fmla="*/ 348017 w 1646732"/>
                      <a:gd name="connsiteY0" fmla="*/ 12804 h 693514"/>
                      <a:gd name="connsiteX1" fmla="*/ 1090244 w 1646732"/>
                      <a:gd name="connsiteY1" fmla="*/ 244849 h 693514"/>
                      <a:gd name="connsiteX2" fmla="*/ 1342289 w 1646732"/>
                      <a:gd name="connsiteY2" fmla="*/ 296874 h 693514"/>
                      <a:gd name="connsiteX3" fmla="*/ 1511158 w 1646732"/>
                      <a:gd name="connsiteY3" fmla="*/ 128005 h 693514"/>
                      <a:gd name="connsiteX4" fmla="*/ 1623472 w 1646732"/>
                      <a:gd name="connsiteY4" fmla="*/ 128005 h 693514"/>
                      <a:gd name="connsiteX5" fmla="*/ 1623471 w 1646732"/>
                      <a:gd name="connsiteY5" fmla="*/ 128005 h 693514"/>
                      <a:gd name="connsiteX6" fmla="*/ 1623471 w 1646732"/>
                      <a:gd name="connsiteY6" fmla="*/ 240319 h 693514"/>
                      <a:gd name="connsiteX7" fmla="*/ 1408873 w 1646732"/>
                      <a:gd name="connsiteY7" fmla="*/ 454916 h 693514"/>
                      <a:gd name="connsiteX8" fmla="*/ 1352716 w 1646732"/>
                      <a:gd name="connsiteY8" fmla="*/ 478177 h 693514"/>
                      <a:gd name="connsiteX9" fmla="*/ 1346126 w 1646732"/>
                      <a:gd name="connsiteY9" fmla="*/ 476894 h 693514"/>
                      <a:gd name="connsiteX10" fmla="*/ 625756 w 1646732"/>
                      <a:gd name="connsiteY10" fmla="*/ 476894 h 693514"/>
                      <a:gd name="connsiteX11" fmla="*/ 509679 w 1646732"/>
                      <a:gd name="connsiteY11" fmla="*/ 693514 h 693514"/>
                      <a:gd name="connsiteX12" fmla="*/ -1 w 1646732"/>
                      <a:gd name="connsiteY12" fmla="*/ 412475 h 693514"/>
                      <a:gd name="connsiteX13" fmla="*/ 119164 w 1646732"/>
                      <a:gd name="connsiteY13" fmla="*/ 201554 h 693514"/>
                      <a:gd name="connsiteX14" fmla="*/ 134207 w 1646732"/>
                      <a:gd name="connsiteY14" fmla="*/ 154527 h 693514"/>
                      <a:gd name="connsiteX15" fmla="*/ 348017 w 1646732"/>
                      <a:gd name="connsiteY15" fmla="*/ 12804 h 693514"/>
                      <a:gd name="connsiteX0" fmla="*/ 348017 w 1646732"/>
                      <a:gd name="connsiteY0" fmla="*/ 12804 h 693514"/>
                      <a:gd name="connsiteX1" fmla="*/ 1090244 w 1646732"/>
                      <a:gd name="connsiteY1" fmla="*/ 244849 h 693514"/>
                      <a:gd name="connsiteX2" fmla="*/ 1342289 w 1646732"/>
                      <a:gd name="connsiteY2" fmla="*/ 296874 h 693514"/>
                      <a:gd name="connsiteX3" fmla="*/ 1511158 w 1646732"/>
                      <a:gd name="connsiteY3" fmla="*/ 128005 h 693514"/>
                      <a:gd name="connsiteX4" fmla="*/ 1623472 w 1646732"/>
                      <a:gd name="connsiteY4" fmla="*/ 128005 h 693514"/>
                      <a:gd name="connsiteX5" fmla="*/ 1623471 w 1646732"/>
                      <a:gd name="connsiteY5" fmla="*/ 128005 h 693514"/>
                      <a:gd name="connsiteX6" fmla="*/ 1623471 w 1646732"/>
                      <a:gd name="connsiteY6" fmla="*/ 240319 h 693514"/>
                      <a:gd name="connsiteX7" fmla="*/ 1408873 w 1646732"/>
                      <a:gd name="connsiteY7" fmla="*/ 454916 h 693514"/>
                      <a:gd name="connsiteX8" fmla="*/ 1352716 w 1646732"/>
                      <a:gd name="connsiteY8" fmla="*/ 478177 h 693514"/>
                      <a:gd name="connsiteX9" fmla="*/ 1346126 w 1646732"/>
                      <a:gd name="connsiteY9" fmla="*/ 476894 h 693514"/>
                      <a:gd name="connsiteX10" fmla="*/ 625756 w 1646732"/>
                      <a:gd name="connsiteY10" fmla="*/ 476894 h 693514"/>
                      <a:gd name="connsiteX11" fmla="*/ 509679 w 1646732"/>
                      <a:gd name="connsiteY11" fmla="*/ 693514 h 693514"/>
                      <a:gd name="connsiteX12" fmla="*/ -1 w 1646732"/>
                      <a:gd name="connsiteY12" fmla="*/ 412475 h 693514"/>
                      <a:gd name="connsiteX13" fmla="*/ 134207 w 1646732"/>
                      <a:gd name="connsiteY13" fmla="*/ 154527 h 693514"/>
                      <a:gd name="connsiteX14" fmla="*/ 348017 w 1646732"/>
                      <a:gd name="connsiteY14" fmla="*/ 12804 h 693514"/>
                      <a:gd name="connsiteX0" fmla="*/ 348017 w 1646732"/>
                      <a:gd name="connsiteY0" fmla="*/ 12804 h 693514"/>
                      <a:gd name="connsiteX1" fmla="*/ 1090244 w 1646732"/>
                      <a:gd name="connsiteY1" fmla="*/ 244849 h 693514"/>
                      <a:gd name="connsiteX2" fmla="*/ 1342289 w 1646732"/>
                      <a:gd name="connsiteY2" fmla="*/ 296874 h 693514"/>
                      <a:gd name="connsiteX3" fmla="*/ 1511158 w 1646732"/>
                      <a:gd name="connsiteY3" fmla="*/ 128005 h 693514"/>
                      <a:gd name="connsiteX4" fmla="*/ 1623472 w 1646732"/>
                      <a:gd name="connsiteY4" fmla="*/ 128005 h 693514"/>
                      <a:gd name="connsiteX5" fmla="*/ 1623471 w 1646732"/>
                      <a:gd name="connsiteY5" fmla="*/ 128005 h 693514"/>
                      <a:gd name="connsiteX6" fmla="*/ 1623471 w 1646732"/>
                      <a:gd name="connsiteY6" fmla="*/ 240319 h 693514"/>
                      <a:gd name="connsiteX7" fmla="*/ 1408873 w 1646732"/>
                      <a:gd name="connsiteY7" fmla="*/ 454916 h 693514"/>
                      <a:gd name="connsiteX8" fmla="*/ 1352716 w 1646732"/>
                      <a:gd name="connsiteY8" fmla="*/ 478177 h 693514"/>
                      <a:gd name="connsiteX9" fmla="*/ 1346126 w 1646732"/>
                      <a:gd name="connsiteY9" fmla="*/ 476894 h 693514"/>
                      <a:gd name="connsiteX10" fmla="*/ 625756 w 1646732"/>
                      <a:gd name="connsiteY10" fmla="*/ 476894 h 693514"/>
                      <a:gd name="connsiteX11" fmla="*/ 509679 w 1646732"/>
                      <a:gd name="connsiteY11" fmla="*/ 693514 h 693514"/>
                      <a:gd name="connsiteX12" fmla="*/ -1 w 1646732"/>
                      <a:gd name="connsiteY12" fmla="*/ 412475 h 693514"/>
                      <a:gd name="connsiteX13" fmla="*/ 348017 w 1646732"/>
                      <a:gd name="connsiteY13" fmla="*/ 12804 h 693514"/>
                      <a:gd name="connsiteX0" fmla="*/ 348017 w 1646732"/>
                      <a:gd name="connsiteY0" fmla="*/ 12804 h 693514"/>
                      <a:gd name="connsiteX1" fmla="*/ 1090244 w 1646732"/>
                      <a:gd name="connsiteY1" fmla="*/ 244849 h 693514"/>
                      <a:gd name="connsiteX2" fmla="*/ 1342289 w 1646732"/>
                      <a:gd name="connsiteY2" fmla="*/ 296874 h 693514"/>
                      <a:gd name="connsiteX3" fmla="*/ 1511158 w 1646732"/>
                      <a:gd name="connsiteY3" fmla="*/ 128005 h 693514"/>
                      <a:gd name="connsiteX4" fmla="*/ 1623472 w 1646732"/>
                      <a:gd name="connsiteY4" fmla="*/ 128005 h 693514"/>
                      <a:gd name="connsiteX5" fmla="*/ 1623471 w 1646732"/>
                      <a:gd name="connsiteY5" fmla="*/ 128005 h 693514"/>
                      <a:gd name="connsiteX6" fmla="*/ 1623471 w 1646732"/>
                      <a:gd name="connsiteY6" fmla="*/ 240319 h 693514"/>
                      <a:gd name="connsiteX7" fmla="*/ 1408873 w 1646732"/>
                      <a:gd name="connsiteY7" fmla="*/ 454916 h 693514"/>
                      <a:gd name="connsiteX8" fmla="*/ 1352716 w 1646732"/>
                      <a:gd name="connsiteY8" fmla="*/ 478177 h 693514"/>
                      <a:gd name="connsiteX9" fmla="*/ 1346126 w 1646732"/>
                      <a:gd name="connsiteY9" fmla="*/ 476894 h 693514"/>
                      <a:gd name="connsiteX10" fmla="*/ 625756 w 1646732"/>
                      <a:gd name="connsiteY10" fmla="*/ 476894 h 693514"/>
                      <a:gd name="connsiteX11" fmla="*/ 509679 w 1646732"/>
                      <a:gd name="connsiteY11" fmla="*/ 693514 h 693514"/>
                      <a:gd name="connsiteX12" fmla="*/ -1 w 1646732"/>
                      <a:gd name="connsiteY12" fmla="*/ 412475 h 693514"/>
                      <a:gd name="connsiteX13" fmla="*/ 348017 w 1646732"/>
                      <a:gd name="connsiteY13" fmla="*/ 12804 h 693514"/>
                      <a:gd name="connsiteX0" fmla="*/ 348017 w 1646732"/>
                      <a:gd name="connsiteY0" fmla="*/ 12804 h 634704"/>
                      <a:gd name="connsiteX1" fmla="*/ 1090244 w 1646732"/>
                      <a:gd name="connsiteY1" fmla="*/ 244849 h 634704"/>
                      <a:gd name="connsiteX2" fmla="*/ 1342289 w 1646732"/>
                      <a:gd name="connsiteY2" fmla="*/ 296874 h 634704"/>
                      <a:gd name="connsiteX3" fmla="*/ 1511158 w 1646732"/>
                      <a:gd name="connsiteY3" fmla="*/ 128005 h 634704"/>
                      <a:gd name="connsiteX4" fmla="*/ 1623472 w 1646732"/>
                      <a:gd name="connsiteY4" fmla="*/ 128005 h 634704"/>
                      <a:gd name="connsiteX5" fmla="*/ 1623471 w 1646732"/>
                      <a:gd name="connsiteY5" fmla="*/ 128005 h 634704"/>
                      <a:gd name="connsiteX6" fmla="*/ 1623471 w 1646732"/>
                      <a:gd name="connsiteY6" fmla="*/ 240319 h 634704"/>
                      <a:gd name="connsiteX7" fmla="*/ 1408873 w 1646732"/>
                      <a:gd name="connsiteY7" fmla="*/ 454916 h 634704"/>
                      <a:gd name="connsiteX8" fmla="*/ 1352716 w 1646732"/>
                      <a:gd name="connsiteY8" fmla="*/ 478177 h 634704"/>
                      <a:gd name="connsiteX9" fmla="*/ 1346126 w 1646732"/>
                      <a:gd name="connsiteY9" fmla="*/ 476894 h 634704"/>
                      <a:gd name="connsiteX10" fmla="*/ 625756 w 1646732"/>
                      <a:gd name="connsiteY10" fmla="*/ 476894 h 634704"/>
                      <a:gd name="connsiteX11" fmla="*/ 281871 w 1646732"/>
                      <a:gd name="connsiteY11" fmla="*/ 634705 h 634704"/>
                      <a:gd name="connsiteX12" fmla="*/ -1 w 1646732"/>
                      <a:gd name="connsiteY12" fmla="*/ 412475 h 634704"/>
                      <a:gd name="connsiteX13" fmla="*/ 348017 w 1646732"/>
                      <a:gd name="connsiteY13" fmla="*/ 12804 h 634704"/>
                      <a:gd name="connsiteX0" fmla="*/ 388271 w 1686986"/>
                      <a:gd name="connsiteY0" fmla="*/ 12804 h 634704"/>
                      <a:gd name="connsiteX1" fmla="*/ 1130498 w 1686986"/>
                      <a:gd name="connsiteY1" fmla="*/ 244849 h 634704"/>
                      <a:gd name="connsiteX2" fmla="*/ 1382543 w 1686986"/>
                      <a:gd name="connsiteY2" fmla="*/ 296874 h 634704"/>
                      <a:gd name="connsiteX3" fmla="*/ 1551412 w 1686986"/>
                      <a:gd name="connsiteY3" fmla="*/ 128005 h 634704"/>
                      <a:gd name="connsiteX4" fmla="*/ 1663726 w 1686986"/>
                      <a:gd name="connsiteY4" fmla="*/ 128005 h 634704"/>
                      <a:gd name="connsiteX5" fmla="*/ 1663725 w 1686986"/>
                      <a:gd name="connsiteY5" fmla="*/ 128005 h 634704"/>
                      <a:gd name="connsiteX6" fmla="*/ 1663725 w 1686986"/>
                      <a:gd name="connsiteY6" fmla="*/ 240319 h 634704"/>
                      <a:gd name="connsiteX7" fmla="*/ 1449127 w 1686986"/>
                      <a:gd name="connsiteY7" fmla="*/ 454916 h 634704"/>
                      <a:gd name="connsiteX8" fmla="*/ 1392970 w 1686986"/>
                      <a:gd name="connsiteY8" fmla="*/ 478177 h 634704"/>
                      <a:gd name="connsiteX9" fmla="*/ 1386380 w 1686986"/>
                      <a:gd name="connsiteY9" fmla="*/ 476894 h 634704"/>
                      <a:gd name="connsiteX10" fmla="*/ 666010 w 1686986"/>
                      <a:gd name="connsiteY10" fmla="*/ 476894 h 634704"/>
                      <a:gd name="connsiteX11" fmla="*/ 322125 w 1686986"/>
                      <a:gd name="connsiteY11" fmla="*/ 634705 h 634704"/>
                      <a:gd name="connsiteX12" fmla="*/ 0 w 1686986"/>
                      <a:gd name="connsiteY12" fmla="*/ 331068 h 634704"/>
                      <a:gd name="connsiteX13" fmla="*/ 388271 w 1686986"/>
                      <a:gd name="connsiteY13" fmla="*/ 12804 h 634704"/>
                      <a:gd name="connsiteX0" fmla="*/ 388271 w 1686986"/>
                      <a:gd name="connsiteY0" fmla="*/ 2330 h 624230"/>
                      <a:gd name="connsiteX1" fmla="*/ 1130498 w 1686986"/>
                      <a:gd name="connsiteY1" fmla="*/ 234375 h 624230"/>
                      <a:gd name="connsiteX2" fmla="*/ 1382543 w 1686986"/>
                      <a:gd name="connsiteY2" fmla="*/ 286400 h 624230"/>
                      <a:gd name="connsiteX3" fmla="*/ 1551412 w 1686986"/>
                      <a:gd name="connsiteY3" fmla="*/ 117531 h 624230"/>
                      <a:gd name="connsiteX4" fmla="*/ 1663726 w 1686986"/>
                      <a:gd name="connsiteY4" fmla="*/ 117531 h 624230"/>
                      <a:gd name="connsiteX5" fmla="*/ 1663725 w 1686986"/>
                      <a:gd name="connsiteY5" fmla="*/ 117531 h 624230"/>
                      <a:gd name="connsiteX6" fmla="*/ 1663725 w 1686986"/>
                      <a:gd name="connsiteY6" fmla="*/ 229845 h 624230"/>
                      <a:gd name="connsiteX7" fmla="*/ 1449127 w 1686986"/>
                      <a:gd name="connsiteY7" fmla="*/ 444442 h 624230"/>
                      <a:gd name="connsiteX8" fmla="*/ 1392970 w 1686986"/>
                      <a:gd name="connsiteY8" fmla="*/ 467703 h 624230"/>
                      <a:gd name="connsiteX9" fmla="*/ 1386380 w 1686986"/>
                      <a:gd name="connsiteY9" fmla="*/ 466420 h 624230"/>
                      <a:gd name="connsiteX10" fmla="*/ 666010 w 1686986"/>
                      <a:gd name="connsiteY10" fmla="*/ 466420 h 624230"/>
                      <a:gd name="connsiteX11" fmla="*/ 322125 w 1686986"/>
                      <a:gd name="connsiteY11" fmla="*/ 624231 h 624230"/>
                      <a:gd name="connsiteX12" fmla="*/ 0 w 1686986"/>
                      <a:gd name="connsiteY12" fmla="*/ 320594 h 624230"/>
                      <a:gd name="connsiteX13" fmla="*/ 388271 w 1686986"/>
                      <a:gd name="connsiteY13" fmla="*/ 2330 h 624230"/>
                      <a:gd name="connsiteX0" fmla="*/ 388271 w 1686986"/>
                      <a:gd name="connsiteY0" fmla="*/ 27992 h 649893"/>
                      <a:gd name="connsiteX1" fmla="*/ 1130498 w 1686986"/>
                      <a:gd name="connsiteY1" fmla="*/ 260037 h 649893"/>
                      <a:gd name="connsiteX2" fmla="*/ 1382543 w 1686986"/>
                      <a:gd name="connsiteY2" fmla="*/ 312062 h 649893"/>
                      <a:gd name="connsiteX3" fmla="*/ 1551412 w 1686986"/>
                      <a:gd name="connsiteY3" fmla="*/ 143193 h 649893"/>
                      <a:gd name="connsiteX4" fmla="*/ 1663726 w 1686986"/>
                      <a:gd name="connsiteY4" fmla="*/ 143193 h 649893"/>
                      <a:gd name="connsiteX5" fmla="*/ 1663725 w 1686986"/>
                      <a:gd name="connsiteY5" fmla="*/ 143193 h 649893"/>
                      <a:gd name="connsiteX6" fmla="*/ 1663725 w 1686986"/>
                      <a:gd name="connsiteY6" fmla="*/ 255507 h 649893"/>
                      <a:gd name="connsiteX7" fmla="*/ 1449127 w 1686986"/>
                      <a:gd name="connsiteY7" fmla="*/ 470104 h 649893"/>
                      <a:gd name="connsiteX8" fmla="*/ 1392970 w 1686986"/>
                      <a:gd name="connsiteY8" fmla="*/ 493365 h 649893"/>
                      <a:gd name="connsiteX9" fmla="*/ 1386380 w 1686986"/>
                      <a:gd name="connsiteY9" fmla="*/ 492082 h 649893"/>
                      <a:gd name="connsiteX10" fmla="*/ 666010 w 1686986"/>
                      <a:gd name="connsiteY10" fmla="*/ 492082 h 649893"/>
                      <a:gd name="connsiteX11" fmla="*/ 322125 w 1686986"/>
                      <a:gd name="connsiteY11" fmla="*/ 649893 h 649893"/>
                      <a:gd name="connsiteX12" fmla="*/ 0 w 1686986"/>
                      <a:gd name="connsiteY12" fmla="*/ 346256 h 649893"/>
                      <a:gd name="connsiteX13" fmla="*/ 388271 w 1686986"/>
                      <a:gd name="connsiteY13" fmla="*/ 27992 h 649893"/>
                      <a:gd name="connsiteX0" fmla="*/ 388271 w 1686986"/>
                      <a:gd name="connsiteY0" fmla="*/ 27992 h 649893"/>
                      <a:gd name="connsiteX1" fmla="*/ 1130498 w 1686986"/>
                      <a:gd name="connsiteY1" fmla="*/ 260037 h 649893"/>
                      <a:gd name="connsiteX2" fmla="*/ 1382543 w 1686986"/>
                      <a:gd name="connsiteY2" fmla="*/ 312062 h 649893"/>
                      <a:gd name="connsiteX3" fmla="*/ 1551412 w 1686986"/>
                      <a:gd name="connsiteY3" fmla="*/ 143193 h 649893"/>
                      <a:gd name="connsiteX4" fmla="*/ 1663726 w 1686986"/>
                      <a:gd name="connsiteY4" fmla="*/ 143193 h 649893"/>
                      <a:gd name="connsiteX5" fmla="*/ 1663725 w 1686986"/>
                      <a:gd name="connsiteY5" fmla="*/ 143193 h 649893"/>
                      <a:gd name="connsiteX6" fmla="*/ 1663725 w 1686986"/>
                      <a:gd name="connsiteY6" fmla="*/ 255507 h 649893"/>
                      <a:gd name="connsiteX7" fmla="*/ 1449127 w 1686986"/>
                      <a:gd name="connsiteY7" fmla="*/ 470104 h 649893"/>
                      <a:gd name="connsiteX8" fmla="*/ 1392970 w 1686986"/>
                      <a:gd name="connsiteY8" fmla="*/ 493365 h 649893"/>
                      <a:gd name="connsiteX9" fmla="*/ 1386380 w 1686986"/>
                      <a:gd name="connsiteY9" fmla="*/ 492082 h 649893"/>
                      <a:gd name="connsiteX10" fmla="*/ 666010 w 1686986"/>
                      <a:gd name="connsiteY10" fmla="*/ 492082 h 649893"/>
                      <a:gd name="connsiteX11" fmla="*/ 322125 w 1686986"/>
                      <a:gd name="connsiteY11" fmla="*/ 649893 h 649893"/>
                      <a:gd name="connsiteX12" fmla="*/ 0 w 1686986"/>
                      <a:gd name="connsiteY12" fmla="*/ 346256 h 649893"/>
                      <a:gd name="connsiteX13" fmla="*/ 388271 w 1686986"/>
                      <a:gd name="connsiteY13" fmla="*/ 27992 h 6498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1686986" h="649893">
                        <a:moveTo>
                          <a:pt x="388271" y="27992"/>
                        </a:moveTo>
                        <a:cubicBezTo>
                          <a:pt x="818598" y="-86607"/>
                          <a:pt x="883089" y="182689"/>
                          <a:pt x="1130498" y="260037"/>
                        </a:cubicBezTo>
                        <a:lnTo>
                          <a:pt x="1382543" y="312062"/>
                        </a:lnTo>
                        <a:lnTo>
                          <a:pt x="1551412" y="143193"/>
                        </a:lnTo>
                        <a:cubicBezTo>
                          <a:pt x="1582426" y="112178"/>
                          <a:pt x="1632711" y="112178"/>
                          <a:pt x="1663726" y="143193"/>
                        </a:cubicBezTo>
                        <a:lnTo>
                          <a:pt x="1663725" y="143193"/>
                        </a:lnTo>
                        <a:cubicBezTo>
                          <a:pt x="1694740" y="174208"/>
                          <a:pt x="1694740" y="224493"/>
                          <a:pt x="1663725" y="255507"/>
                        </a:cubicBezTo>
                        <a:lnTo>
                          <a:pt x="1449127" y="470104"/>
                        </a:lnTo>
                        <a:cubicBezTo>
                          <a:pt x="1433620" y="485611"/>
                          <a:pt x="1413295" y="493365"/>
                          <a:pt x="1392970" y="493365"/>
                        </a:cubicBezTo>
                        <a:lnTo>
                          <a:pt x="1386380" y="492082"/>
                        </a:lnTo>
                        <a:lnTo>
                          <a:pt x="666010" y="492082"/>
                        </a:lnTo>
                        <a:lnTo>
                          <a:pt x="322125" y="649893"/>
                        </a:lnTo>
                        <a:lnTo>
                          <a:pt x="0" y="346256"/>
                        </a:lnTo>
                        <a:cubicBezTo>
                          <a:pt x="116006" y="213032"/>
                          <a:pt x="178979" y="79157"/>
                          <a:pt x="388271" y="27992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1285" name="グループ化 1284"/>
              <p:cNvGrpSpPr/>
              <p:nvPr/>
            </p:nvGrpSpPr>
            <p:grpSpPr>
              <a:xfrm rot="21420836">
                <a:off x="1547767" y="5075996"/>
                <a:ext cx="239170" cy="501160"/>
                <a:chOff x="1404856" y="452354"/>
                <a:chExt cx="2804204" cy="5875979"/>
              </a:xfrm>
            </p:grpSpPr>
            <p:sp>
              <p:nvSpPr>
                <p:cNvPr id="1321" name="角丸四角形 1320"/>
                <p:cNvSpPr/>
                <p:nvPr/>
              </p:nvSpPr>
              <p:spPr bwMode="auto">
                <a:xfrm rot="15117051">
                  <a:off x="512304" y="3207791"/>
                  <a:ext cx="2768438" cy="89786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322" name="フリーフォーム 1321"/>
                <p:cNvSpPr/>
                <p:nvPr/>
              </p:nvSpPr>
              <p:spPr bwMode="auto">
                <a:xfrm rot="14603525">
                  <a:off x="749224" y="1767361"/>
                  <a:ext cx="2980455" cy="1669192"/>
                </a:xfrm>
                <a:custGeom>
                  <a:avLst/>
                  <a:gdLst>
                    <a:gd name="connsiteX0" fmla="*/ 798882 w 825245"/>
                    <a:gd name="connsiteY0" fmla="*/ 353213 h 506869"/>
                    <a:gd name="connsiteX1" fmla="*/ 825245 w 825245"/>
                    <a:gd name="connsiteY1" fmla="*/ 416859 h 506869"/>
                    <a:gd name="connsiteX2" fmla="*/ 735235 w 825245"/>
                    <a:gd name="connsiteY2" fmla="*/ 506869 h 506869"/>
                    <a:gd name="connsiteX3" fmla="*/ 421248 w 825245"/>
                    <a:gd name="connsiteY3" fmla="*/ 506869 h 506869"/>
                    <a:gd name="connsiteX4" fmla="*/ 386212 w 825245"/>
                    <a:gd name="connsiteY4" fmla="*/ 499795 h 506869"/>
                    <a:gd name="connsiteX5" fmla="*/ 385477 w 825245"/>
                    <a:gd name="connsiteY5" fmla="*/ 499300 h 506869"/>
                    <a:gd name="connsiteX6" fmla="*/ 381172 w 825245"/>
                    <a:gd name="connsiteY6" fmla="*/ 498462 h 506869"/>
                    <a:gd name="connsiteX7" fmla="*/ 351396 w 825245"/>
                    <a:gd name="connsiteY7" fmla="*/ 478689 h 506869"/>
                    <a:gd name="connsiteX8" fmla="*/ 26363 w 825245"/>
                    <a:gd name="connsiteY8" fmla="*/ 153657 h 506869"/>
                    <a:gd name="connsiteX9" fmla="*/ 26363 w 825245"/>
                    <a:gd name="connsiteY9" fmla="*/ 26363 h 506869"/>
                    <a:gd name="connsiteX10" fmla="*/ 153656 w 825245"/>
                    <a:gd name="connsiteY10" fmla="*/ 26363 h 506869"/>
                    <a:gd name="connsiteX11" fmla="*/ 454142 w 825245"/>
                    <a:gd name="connsiteY11" fmla="*/ 326849 h 506869"/>
                    <a:gd name="connsiteX12" fmla="*/ 735235 w 825245"/>
                    <a:gd name="connsiteY12" fmla="*/ 326849 h 506869"/>
                    <a:gd name="connsiteX13" fmla="*/ 798882 w 825245"/>
                    <a:gd name="connsiteY13" fmla="*/ 353213 h 5068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825245" h="506869">
                      <a:moveTo>
                        <a:pt x="798882" y="353213"/>
                      </a:moveTo>
                      <a:cubicBezTo>
                        <a:pt x="815170" y="369501"/>
                        <a:pt x="825245" y="392004"/>
                        <a:pt x="825245" y="416859"/>
                      </a:cubicBezTo>
                      <a:cubicBezTo>
                        <a:pt x="825245" y="466570"/>
                        <a:pt x="784946" y="506869"/>
                        <a:pt x="735235" y="506869"/>
                      </a:cubicBezTo>
                      <a:lnTo>
                        <a:pt x="421248" y="506869"/>
                      </a:lnTo>
                      <a:cubicBezTo>
                        <a:pt x="408820" y="506869"/>
                        <a:pt x="396981" y="504350"/>
                        <a:pt x="386212" y="499795"/>
                      </a:cubicBezTo>
                      <a:lnTo>
                        <a:pt x="385477" y="499300"/>
                      </a:lnTo>
                      <a:lnTo>
                        <a:pt x="381172" y="498462"/>
                      </a:lnTo>
                      <a:cubicBezTo>
                        <a:pt x="370336" y="494068"/>
                        <a:pt x="360183" y="487477"/>
                        <a:pt x="351396" y="478689"/>
                      </a:cubicBezTo>
                      <a:lnTo>
                        <a:pt x="26363" y="153657"/>
                      </a:lnTo>
                      <a:cubicBezTo>
                        <a:pt x="-8788" y="118506"/>
                        <a:pt x="-8788" y="61514"/>
                        <a:pt x="26363" y="26363"/>
                      </a:cubicBezTo>
                      <a:cubicBezTo>
                        <a:pt x="61514" y="-8788"/>
                        <a:pt x="118505" y="-8788"/>
                        <a:pt x="153656" y="26363"/>
                      </a:cubicBezTo>
                      <a:lnTo>
                        <a:pt x="454142" y="326849"/>
                      </a:lnTo>
                      <a:lnTo>
                        <a:pt x="735235" y="326849"/>
                      </a:lnTo>
                      <a:cubicBezTo>
                        <a:pt x="760090" y="326849"/>
                        <a:pt x="782593" y="336924"/>
                        <a:pt x="798882" y="353213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323" name="グループ化 1322"/>
                <p:cNvGrpSpPr/>
                <p:nvPr/>
              </p:nvGrpSpPr>
              <p:grpSpPr>
                <a:xfrm>
                  <a:off x="1510958" y="452354"/>
                  <a:ext cx="2698102" cy="5875979"/>
                  <a:chOff x="1510958" y="452354"/>
                  <a:chExt cx="2698102" cy="5875979"/>
                </a:xfrm>
              </p:grpSpPr>
              <p:sp>
                <p:nvSpPr>
                  <p:cNvPr id="1324" name="フリーフォーム 1323"/>
                  <p:cNvSpPr/>
                  <p:nvPr/>
                </p:nvSpPr>
                <p:spPr bwMode="auto">
                  <a:xfrm rot="15117051">
                    <a:off x="451228" y="3399779"/>
                    <a:ext cx="2741582" cy="622121"/>
                  </a:xfrm>
                  <a:custGeom>
                    <a:avLst/>
                    <a:gdLst>
                      <a:gd name="connsiteX0" fmla="*/ 2725306 w 2760587"/>
                      <a:gd name="connsiteY0" fmla="*/ 623681 h 642744"/>
                      <a:gd name="connsiteX1" fmla="*/ 2714959 w 2760587"/>
                      <a:gd name="connsiteY1" fmla="*/ 642744 h 642744"/>
                      <a:gd name="connsiteX2" fmla="*/ 2722811 w 2760587"/>
                      <a:gd name="connsiteY2" fmla="*/ 564856 h 642744"/>
                      <a:gd name="connsiteX3" fmla="*/ 2722812 w 2760587"/>
                      <a:gd name="connsiteY3" fmla="*/ 564857 h 642744"/>
                      <a:gd name="connsiteX4" fmla="*/ 2273877 w 2760587"/>
                      <a:gd name="connsiteY4" fmla="*/ 115921 h 642744"/>
                      <a:gd name="connsiteX5" fmla="*/ 403308 w 2760587"/>
                      <a:gd name="connsiteY5" fmla="*/ 115921 h 642744"/>
                      <a:gd name="connsiteX6" fmla="*/ 31044 w 2760587"/>
                      <a:gd name="connsiteY6" fmla="*/ 313853 h 642744"/>
                      <a:gd name="connsiteX7" fmla="*/ 0 w 2760587"/>
                      <a:gd name="connsiteY7" fmla="*/ 371047 h 642744"/>
                      <a:gd name="connsiteX8" fmla="*/ 1269 w 2760587"/>
                      <a:gd name="connsiteY8" fmla="*/ 358459 h 642744"/>
                      <a:gd name="connsiteX9" fmla="*/ 441083 w 2760587"/>
                      <a:gd name="connsiteY9" fmla="*/ 0 h 642744"/>
                      <a:gd name="connsiteX10" fmla="*/ 2311652 w 2760587"/>
                      <a:gd name="connsiteY10" fmla="*/ 0 h 642744"/>
                      <a:gd name="connsiteX11" fmla="*/ 2760587 w 2760587"/>
                      <a:gd name="connsiteY11" fmla="*/ 448935 h 642744"/>
                      <a:gd name="connsiteX12" fmla="*/ 2760586 w 2760587"/>
                      <a:gd name="connsiteY12" fmla="*/ 448935 h 642744"/>
                      <a:gd name="connsiteX13" fmla="*/ 2725306 w 2760587"/>
                      <a:gd name="connsiteY13" fmla="*/ 623681 h 64274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2760587" h="642744">
                        <a:moveTo>
                          <a:pt x="2725306" y="623681"/>
                        </a:moveTo>
                        <a:lnTo>
                          <a:pt x="2714959" y="642744"/>
                        </a:lnTo>
                        <a:lnTo>
                          <a:pt x="2722811" y="564856"/>
                        </a:lnTo>
                        <a:lnTo>
                          <a:pt x="2722812" y="564857"/>
                        </a:lnTo>
                        <a:cubicBezTo>
                          <a:pt x="2722812" y="316916"/>
                          <a:pt x="2521817" y="115922"/>
                          <a:pt x="2273877" y="115921"/>
                        </a:cubicBezTo>
                        <a:lnTo>
                          <a:pt x="403308" y="115921"/>
                        </a:lnTo>
                        <a:cubicBezTo>
                          <a:pt x="248345" y="115921"/>
                          <a:pt x="111721" y="194435"/>
                          <a:pt x="31044" y="313853"/>
                        </a:cubicBezTo>
                        <a:lnTo>
                          <a:pt x="0" y="371047"/>
                        </a:lnTo>
                        <a:lnTo>
                          <a:pt x="1269" y="358459"/>
                        </a:lnTo>
                        <a:cubicBezTo>
                          <a:pt x="43130" y="153887"/>
                          <a:pt x="224136" y="0"/>
                          <a:pt x="441083" y="0"/>
                        </a:cubicBezTo>
                        <a:lnTo>
                          <a:pt x="2311652" y="0"/>
                        </a:lnTo>
                        <a:cubicBezTo>
                          <a:pt x="2559592" y="0"/>
                          <a:pt x="2760587" y="200995"/>
                          <a:pt x="2760587" y="448935"/>
                        </a:cubicBezTo>
                        <a:lnTo>
                          <a:pt x="2760586" y="448935"/>
                        </a:lnTo>
                        <a:cubicBezTo>
                          <a:pt x="2760586" y="510920"/>
                          <a:pt x="2748024" y="569971"/>
                          <a:pt x="2725306" y="623681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60000"/>
                      <a:lumOff val="4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1325" name="フリーフォーム 1324"/>
                  <p:cNvSpPr/>
                  <p:nvPr/>
                </p:nvSpPr>
                <p:spPr bwMode="auto">
                  <a:xfrm rot="17105215">
                    <a:off x="605999" y="2122128"/>
                    <a:ext cx="2928510" cy="891961"/>
                  </a:xfrm>
                  <a:custGeom>
                    <a:avLst/>
                    <a:gdLst>
                      <a:gd name="connsiteX0" fmla="*/ 2814373 w 2814373"/>
                      <a:gd name="connsiteY0" fmla="*/ 57218 h 940092"/>
                      <a:gd name="connsiteX1" fmla="*/ 2788645 w 2814373"/>
                      <a:gd name="connsiteY1" fmla="*/ 54817 h 940092"/>
                      <a:gd name="connsiteX2" fmla="*/ 2547991 w 2814373"/>
                      <a:gd name="connsiteY2" fmla="*/ 151894 h 940092"/>
                      <a:gd name="connsiteX3" fmla="*/ 1796453 w 2814373"/>
                      <a:gd name="connsiteY3" fmla="*/ 883805 h 940092"/>
                      <a:gd name="connsiteX4" fmla="*/ 189680 w 2814373"/>
                      <a:gd name="connsiteY4" fmla="*/ 883805 h 940092"/>
                      <a:gd name="connsiteX5" fmla="*/ 57207 w 2814373"/>
                      <a:gd name="connsiteY5" fmla="*/ 909852 h 940092"/>
                      <a:gd name="connsiteX6" fmla="*/ 0 w 2814373"/>
                      <a:gd name="connsiteY6" fmla="*/ 940092 h 940092"/>
                      <a:gd name="connsiteX7" fmla="*/ 15972 w 2814373"/>
                      <a:gd name="connsiteY7" fmla="*/ 910665 h 940092"/>
                      <a:gd name="connsiteX8" fmla="*/ 272647 w 2814373"/>
                      <a:gd name="connsiteY8" fmla="*/ 774193 h 940092"/>
                      <a:gd name="connsiteX9" fmla="*/ 1734026 w 2814373"/>
                      <a:gd name="connsiteY9" fmla="*/ 774192 h 940092"/>
                      <a:gd name="connsiteX10" fmla="*/ 2417559 w 2814373"/>
                      <a:gd name="connsiteY10" fmla="*/ 90660 h 940092"/>
                      <a:gd name="connsiteX11" fmla="*/ 2636437 w 2814373"/>
                      <a:gd name="connsiteY11" fmla="*/ 0 h 940092"/>
                      <a:gd name="connsiteX12" fmla="*/ 2806757 w 2814373"/>
                      <a:gd name="connsiteY12" fmla="*/ 50997 h 94009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2814373" h="940092">
                        <a:moveTo>
                          <a:pt x="2814373" y="57218"/>
                        </a:moveTo>
                        <a:lnTo>
                          <a:pt x="2788645" y="54817"/>
                        </a:lnTo>
                        <a:cubicBezTo>
                          <a:pt x="2701544" y="54817"/>
                          <a:pt x="2614447" y="87177"/>
                          <a:pt x="2547991" y="151894"/>
                        </a:cubicBezTo>
                        <a:lnTo>
                          <a:pt x="1796453" y="883805"/>
                        </a:lnTo>
                        <a:lnTo>
                          <a:pt x="189680" y="883805"/>
                        </a:lnTo>
                        <a:cubicBezTo>
                          <a:pt x="142690" y="883806"/>
                          <a:pt x="97924" y="893080"/>
                          <a:pt x="57207" y="909852"/>
                        </a:cubicBezTo>
                        <a:lnTo>
                          <a:pt x="0" y="940092"/>
                        </a:lnTo>
                        <a:lnTo>
                          <a:pt x="15972" y="910665"/>
                        </a:lnTo>
                        <a:cubicBezTo>
                          <a:pt x="71599" y="828328"/>
                          <a:pt x="165801" y="774193"/>
                          <a:pt x="272647" y="774193"/>
                        </a:cubicBezTo>
                        <a:lnTo>
                          <a:pt x="1734026" y="774192"/>
                        </a:lnTo>
                        <a:lnTo>
                          <a:pt x="2417559" y="90660"/>
                        </a:lnTo>
                        <a:cubicBezTo>
                          <a:pt x="2478002" y="30221"/>
                          <a:pt x="2557218" y="0"/>
                          <a:pt x="2636437" y="0"/>
                        </a:cubicBezTo>
                        <a:cubicBezTo>
                          <a:pt x="2695852" y="0"/>
                          <a:pt x="2755264" y="17000"/>
                          <a:pt x="2806757" y="50997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60000"/>
                      <a:lumOff val="4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1326" name="フリーフォーム 1325"/>
                  <p:cNvSpPr/>
                  <p:nvPr/>
                </p:nvSpPr>
                <p:spPr bwMode="auto">
                  <a:xfrm rot="14603525">
                    <a:off x="1089776" y="1188755"/>
                    <a:ext cx="2980455" cy="1669192"/>
                  </a:xfrm>
                  <a:custGeom>
                    <a:avLst/>
                    <a:gdLst>
                      <a:gd name="connsiteX0" fmla="*/ 798882 w 825245"/>
                      <a:gd name="connsiteY0" fmla="*/ 353213 h 506869"/>
                      <a:gd name="connsiteX1" fmla="*/ 825245 w 825245"/>
                      <a:gd name="connsiteY1" fmla="*/ 416859 h 506869"/>
                      <a:gd name="connsiteX2" fmla="*/ 735235 w 825245"/>
                      <a:gd name="connsiteY2" fmla="*/ 506869 h 506869"/>
                      <a:gd name="connsiteX3" fmla="*/ 421248 w 825245"/>
                      <a:gd name="connsiteY3" fmla="*/ 506869 h 506869"/>
                      <a:gd name="connsiteX4" fmla="*/ 386212 w 825245"/>
                      <a:gd name="connsiteY4" fmla="*/ 499795 h 506869"/>
                      <a:gd name="connsiteX5" fmla="*/ 385477 w 825245"/>
                      <a:gd name="connsiteY5" fmla="*/ 499300 h 506869"/>
                      <a:gd name="connsiteX6" fmla="*/ 381172 w 825245"/>
                      <a:gd name="connsiteY6" fmla="*/ 498462 h 506869"/>
                      <a:gd name="connsiteX7" fmla="*/ 351396 w 825245"/>
                      <a:gd name="connsiteY7" fmla="*/ 478689 h 506869"/>
                      <a:gd name="connsiteX8" fmla="*/ 26363 w 825245"/>
                      <a:gd name="connsiteY8" fmla="*/ 153657 h 506869"/>
                      <a:gd name="connsiteX9" fmla="*/ 26363 w 825245"/>
                      <a:gd name="connsiteY9" fmla="*/ 26363 h 506869"/>
                      <a:gd name="connsiteX10" fmla="*/ 153656 w 825245"/>
                      <a:gd name="connsiteY10" fmla="*/ 26363 h 506869"/>
                      <a:gd name="connsiteX11" fmla="*/ 454142 w 825245"/>
                      <a:gd name="connsiteY11" fmla="*/ 326849 h 506869"/>
                      <a:gd name="connsiteX12" fmla="*/ 735235 w 825245"/>
                      <a:gd name="connsiteY12" fmla="*/ 326849 h 506869"/>
                      <a:gd name="connsiteX13" fmla="*/ 798882 w 825245"/>
                      <a:gd name="connsiteY13" fmla="*/ 353213 h 5068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825245" h="506869">
                        <a:moveTo>
                          <a:pt x="798882" y="353213"/>
                        </a:moveTo>
                        <a:cubicBezTo>
                          <a:pt x="815170" y="369501"/>
                          <a:pt x="825245" y="392004"/>
                          <a:pt x="825245" y="416859"/>
                        </a:cubicBezTo>
                        <a:cubicBezTo>
                          <a:pt x="825245" y="466570"/>
                          <a:pt x="784946" y="506869"/>
                          <a:pt x="735235" y="506869"/>
                        </a:cubicBezTo>
                        <a:lnTo>
                          <a:pt x="421248" y="506869"/>
                        </a:lnTo>
                        <a:cubicBezTo>
                          <a:pt x="408820" y="506869"/>
                          <a:pt x="396981" y="504350"/>
                          <a:pt x="386212" y="499795"/>
                        </a:cubicBezTo>
                        <a:lnTo>
                          <a:pt x="385477" y="499300"/>
                        </a:lnTo>
                        <a:lnTo>
                          <a:pt x="381172" y="498462"/>
                        </a:lnTo>
                        <a:cubicBezTo>
                          <a:pt x="370336" y="494068"/>
                          <a:pt x="360183" y="487477"/>
                          <a:pt x="351396" y="478689"/>
                        </a:cubicBezTo>
                        <a:lnTo>
                          <a:pt x="26363" y="153657"/>
                        </a:lnTo>
                        <a:cubicBezTo>
                          <a:pt x="-8788" y="118506"/>
                          <a:pt x="-8788" y="61514"/>
                          <a:pt x="26363" y="26363"/>
                        </a:cubicBezTo>
                        <a:cubicBezTo>
                          <a:pt x="61514" y="-8788"/>
                          <a:pt x="118505" y="-8788"/>
                          <a:pt x="153656" y="26363"/>
                        </a:cubicBezTo>
                        <a:lnTo>
                          <a:pt x="454142" y="326849"/>
                        </a:lnTo>
                        <a:lnTo>
                          <a:pt x="735235" y="326849"/>
                        </a:lnTo>
                        <a:cubicBezTo>
                          <a:pt x="760090" y="326849"/>
                          <a:pt x="782593" y="336924"/>
                          <a:pt x="798882" y="353213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327" name="フリーフォーム 1326"/>
                  <p:cNvSpPr/>
                  <p:nvPr/>
                </p:nvSpPr>
                <p:spPr bwMode="auto">
                  <a:xfrm rot="17105215">
                    <a:off x="946551" y="1543522"/>
                    <a:ext cx="2928510" cy="891961"/>
                  </a:xfrm>
                  <a:custGeom>
                    <a:avLst/>
                    <a:gdLst>
                      <a:gd name="connsiteX0" fmla="*/ 2814373 w 2814373"/>
                      <a:gd name="connsiteY0" fmla="*/ 57218 h 940092"/>
                      <a:gd name="connsiteX1" fmla="*/ 2788645 w 2814373"/>
                      <a:gd name="connsiteY1" fmla="*/ 54817 h 940092"/>
                      <a:gd name="connsiteX2" fmla="*/ 2547991 w 2814373"/>
                      <a:gd name="connsiteY2" fmla="*/ 151894 h 940092"/>
                      <a:gd name="connsiteX3" fmla="*/ 1796453 w 2814373"/>
                      <a:gd name="connsiteY3" fmla="*/ 883805 h 940092"/>
                      <a:gd name="connsiteX4" fmla="*/ 189680 w 2814373"/>
                      <a:gd name="connsiteY4" fmla="*/ 883805 h 940092"/>
                      <a:gd name="connsiteX5" fmla="*/ 57207 w 2814373"/>
                      <a:gd name="connsiteY5" fmla="*/ 909852 h 940092"/>
                      <a:gd name="connsiteX6" fmla="*/ 0 w 2814373"/>
                      <a:gd name="connsiteY6" fmla="*/ 940092 h 940092"/>
                      <a:gd name="connsiteX7" fmla="*/ 15972 w 2814373"/>
                      <a:gd name="connsiteY7" fmla="*/ 910665 h 940092"/>
                      <a:gd name="connsiteX8" fmla="*/ 272647 w 2814373"/>
                      <a:gd name="connsiteY8" fmla="*/ 774193 h 940092"/>
                      <a:gd name="connsiteX9" fmla="*/ 1734026 w 2814373"/>
                      <a:gd name="connsiteY9" fmla="*/ 774192 h 940092"/>
                      <a:gd name="connsiteX10" fmla="*/ 2417559 w 2814373"/>
                      <a:gd name="connsiteY10" fmla="*/ 90660 h 940092"/>
                      <a:gd name="connsiteX11" fmla="*/ 2636437 w 2814373"/>
                      <a:gd name="connsiteY11" fmla="*/ 0 h 940092"/>
                      <a:gd name="connsiteX12" fmla="*/ 2806757 w 2814373"/>
                      <a:gd name="connsiteY12" fmla="*/ 50997 h 94009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2814373" h="940092">
                        <a:moveTo>
                          <a:pt x="2814373" y="57218"/>
                        </a:moveTo>
                        <a:lnTo>
                          <a:pt x="2788645" y="54817"/>
                        </a:lnTo>
                        <a:cubicBezTo>
                          <a:pt x="2701544" y="54817"/>
                          <a:pt x="2614447" y="87177"/>
                          <a:pt x="2547991" y="151894"/>
                        </a:cubicBezTo>
                        <a:lnTo>
                          <a:pt x="1796453" y="883805"/>
                        </a:lnTo>
                        <a:lnTo>
                          <a:pt x="189680" y="883805"/>
                        </a:lnTo>
                        <a:cubicBezTo>
                          <a:pt x="142690" y="883806"/>
                          <a:pt x="97924" y="893080"/>
                          <a:pt x="57207" y="909852"/>
                        </a:cubicBezTo>
                        <a:lnTo>
                          <a:pt x="0" y="940092"/>
                        </a:lnTo>
                        <a:lnTo>
                          <a:pt x="15972" y="910665"/>
                        </a:lnTo>
                        <a:cubicBezTo>
                          <a:pt x="71599" y="828328"/>
                          <a:pt x="165801" y="774193"/>
                          <a:pt x="272647" y="774193"/>
                        </a:cubicBezTo>
                        <a:lnTo>
                          <a:pt x="1734026" y="774192"/>
                        </a:lnTo>
                        <a:lnTo>
                          <a:pt x="2417559" y="90660"/>
                        </a:lnTo>
                        <a:cubicBezTo>
                          <a:pt x="2478002" y="30221"/>
                          <a:pt x="2557218" y="0"/>
                          <a:pt x="2636437" y="0"/>
                        </a:cubicBezTo>
                        <a:cubicBezTo>
                          <a:pt x="2695852" y="0"/>
                          <a:pt x="2755264" y="17000"/>
                          <a:pt x="2806757" y="50997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60000"/>
                      <a:lumOff val="4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1328" name="フリーフォーム 1327"/>
                  <p:cNvSpPr/>
                  <p:nvPr/>
                </p:nvSpPr>
                <p:spPr bwMode="auto">
                  <a:xfrm rot="17303525">
                    <a:off x="1521426" y="1247153"/>
                    <a:ext cx="2982868" cy="1393270"/>
                  </a:xfrm>
                  <a:custGeom>
                    <a:avLst/>
                    <a:gdLst>
                      <a:gd name="connsiteX0" fmla="*/ 777371 w 867381"/>
                      <a:gd name="connsiteY0" fmla="*/ 0 h 405146"/>
                      <a:gd name="connsiteX1" fmla="*/ 841018 w 867381"/>
                      <a:gd name="connsiteY1" fmla="*/ 26363 h 405146"/>
                      <a:gd name="connsiteX2" fmla="*/ 841018 w 867381"/>
                      <a:gd name="connsiteY2" fmla="*/ 153656 h 405146"/>
                      <a:gd name="connsiteX3" fmla="*/ 618995 w 867381"/>
                      <a:gd name="connsiteY3" fmla="*/ 375679 h 405146"/>
                      <a:gd name="connsiteX4" fmla="*/ 589219 w 867381"/>
                      <a:gd name="connsiteY4" fmla="*/ 395451 h 405146"/>
                      <a:gd name="connsiteX5" fmla="*/ 588349 w 867381"/>
                      <a:gd name="connsiteY5" fmla="*/ 395621 h 405146"/>
                      <a:gd name="connsiteX6" fmla="*/ 584712 w 867381"/>
                      <a:gd name="connsiteY6" fmla="*/ 398073 h 405146"/>
                      <a:gd name="connsiteX7" fmla="*/ 549676 w 867381"/>
                      <a:gd name="connsiteY7" fmla="*/ 405146 h 405146"/>
                      <a:gd name="connsiteX8" fmla="*/ 90010 w 867381"/>
                      <a:gd name="connsiteY8" fmla="*/ 405146 h 405146"/>
                      <a:gd name="connsiteX9" fmla="*/ 0 w 867381"/>
                      <a:gd name="connsiteY9" fmla="*/ 315136 h 405146"/>
                      <a:gd name="connsiteX10" fmla="*/ 90010 w 867381"/>
                      <a:gd name="connsiteY10" fmla="*/ 225126 h 405146"/>
                      <a:gd name="connsiteX11" fmla="*/ 514961 w 867381"/>
                      <a:gd name="connsiteY11" fmla="*/ 225126 h 405146"/>
                      <a:gd name="connsiteX12" fmla="*/ 713724 w 867381"/>
                      <a:gd name="connsiteY12" fmla="*/ 26363 h 405146"/>
                      <a:gd name="connsiteX13" fmla="*/ 777371 w 867381"/>
                      <a:gd name="connsiteY13" fmla="*/ 0 h 4051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867381" h="405146">
                        <a:moveTo>
                          <a:pt x="777371" y="0"/>
                        </a:moveTo>
                        <a:cubicBezTo>
                          <a:pt x="800407" y="0"/>
                          <a:pt x="823442" y="8788"/>
                          <a:pt x="841018" y="26363"/>
                        </a:cubicBezTo>
                        <a:cubicBezTo>
                          <a:pt x="876169" y="61514"/>
                          <a:pt x="876169" y="118505"/>
                          <a:pt x="841018" y="153656"/>
                        </a:cubicBezTo>
                        <a:lnTo>
                          <a:pt x="618995" y="375679"/>
                        </a:lnTo>
                        <a:cubicBezTo>
                          <a:pt x="610207" y="384467"/>
                          <a:pt x="600055" y="391057"/>
                          <a:pt x="589219" y="395451"/>
                        </a:cubicBezTo>
                        <a:lnTo>
                          <a:pt x="588349" y="395621"/>
                        </a:lnTo>
                        <a:lnTo>
                          <a:pt x="584712" y="398073"/>
                        </a:lnTo>
                        <a:cubicBezTo>
                          <a:pt x="573943" y="402627"/>
                          <a:pt x="562104" y="405146"/>
                          <a:pt x="549676" y="405146"/>
                        </a:cubicBezTo>
                        <a:lnTo>
                          <a:pt x="90010" y="405146"/>
                        </a:lnTo>
                        <a:cubicBezTo>
                          <a:pt x="40299" y="405146"/>
                          <a:pt x="0" y="364847"/>
                          <a:pt x="0" y="315136"/>
                        </a:cubicBezTo>
                        <a:cubicBezTo>
                          <a:pt x="0" y="265425"/>
                          <a:pt x="40299" y="225126"/>
                          <a:pt x="90010" y="225126"/>
                        </a:cubicBezTo>
                        <a:lnTo>
                          <a:pt x="514961" y="225126"/>
                        </a:lnTo>
                        <a:lnTo>
                          <a:pt x="713724" y="26363"/>
                        </a:lnTo>
                        <a:cubicBezTo>
                          <a:pt x="731300" y="8788"/>
                          <a:pt x="754335" y="0"/>
                          <a:pt x="777371" y="0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329" name="フリーフォーム 1328"/>
                  <p:cNvSpPr/>
                  <p:nvPr/>
                </p:nvSpPr>
                <p:spPr bwMode="auto">
                  <a:xfrm rot="17303525">
                    <a:off x="1439494" y="1447997"/>
                    <a:ext cx="2814373" cy="940092"/>
                  </a:xfrm>
                  <a:custGeom>
                    <a:avLst/>
                    <a:gdLst>
                      <a:gd name="connsiteX0" fmla="*/ 2814373 w 2814373"/>
                      <a:gd name="connsiteY0" fmla="*/ 57218 h 940092"/>
                      <a:gd name="connsiteX1" fmla="*/ 2788645 w 2814373"/>
                      <a:gd name="connsiteY1" fmla="*/ 54817 h 940092"/>
                      <a:gd name="connsiteX2" fmla="*/ 2547991 w 2814373"/>
                      <a:gd name="connsiteY2" fmla="*/ 151894 h 940092"/>
                      <a:gd name="connsiteX3" fmla="*/ 1796453 w 2814373"/>
                      <a:gd name="connsiteY3" fmla="*/ 883805 h 940092"/>
                      <a:gd name="connsiteX4" fmla="*/ 189680 w 2814373"/>
                      <a:gd name="connsiteY4" fmla="*/ 883805 h 940092"/>
                      <a:gd name="connsiteX5" fmla="*/ 57207 w 2814373"/>
                      <a:gd name="connsiteY5" fmla="*/ 909852 h 940092"/>
                      <a:gd name="connsiteX6" fmla="*/ 0 w 2814373"/>
                      <a:gd name="connsiteY6" fmla="*/ 940092 h 940092"/>
                      <a:gd name="connsiteX7" fmla="*/ 15972 w 2814373"/>
                      <a:gd name="connsiteY7" fmla="*/ 910665 h 940092"/>
                      <a:gd name="connsiteX8" fmla="*/ 272647 w 2814373"/>
                      <a:gd name="connsiteY8" fmla="*/ 774193 h 940092"/>
                      <a:gd name="connsiteX9" fmla="*/ 1734026 w 2814373"/>
                      <a:gd name="connsiteY9" fmla="*/ 774192 h 940092"/>
                      <a:gd name="connsiteX10" fmla="*/ 2417559 w 2814373"/>
                      <a:gd name="connsiteY10" fmla="*/ 90660 h 940092"/>
                      <a:gd name="connsiteX11" fmla="*/ 2636437 w 2814373"/>
                      <a:gd name="connsiteY11" fmla="*/ 0 h 940092"/>
                      <a:gd name="connsiteX12" fmla="*/ 2806757 w 2814373"/>
                      <a:gd name="connsiteY12" fmla="*/ 50997 h 94009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2814373" h="940092">
                        <a:moveTo>
                          <a:pt x="2814373" y="57218"/>
                        </a:moveTo>
                        <a:lnTo>
                          <a:pt x="2788645" y="54817"/>
                        </a:lnTo>
                        <a:cubicBezTo>
                          <a:pt x="2701544" y="54817"/>
                          <a:pt x="2614447" y="87177"/>
                          <a:pt x="2547991" y="151894"/>
                        </a:cubicBezTo>
                        <a:lnTo>
                          <a:pt x="1796453" y="883805"/>
                        </a:lnTo>
                        <a:lnTo>
                          <a:pt x="189680" y="883805"/>
                        </a:lnTo>
                        <a:cubicBezTo>
                          <a:pt x="142690" y="883806"/>
                          <a:pt x="97924" y="893080"/>
                          <a:pt x="57207" y="909852"/>
                        </a:cubicBezTo>
                        <a:lnTo>
                          <a:pt x="0" y="940092"/>
                        </a:lnTo>
                        <a:lnTo>
                          <a:pt x="15972" y="910665"/>
                        </a:lnTo>
                        <a:cubicBezTo>
                          <a:pt x="71599" y="828328"/>
                          <a:pt x="165801" y="774193"/>
                          <a:pt x="272647" y="774193"/>
                        </a:cubicBezTo>
                        <a:lnTo>
                          <a:pt x="1734026" y="774192"/>
                        </a:lnTo>
                        <a:lnTo>
                          <a:pt x="2417559" y="90660"/>
                        </a:lnTo>
                        <a:cubicBezTo>
                          <a:pt x="2478002" y="30221"/>
                          <a:pt x="2557218" y="0"/>
                          <a:pt x="2636437" y="0"/>
                        </a:cubicBezTo>
                        <a:cubicBezTo>
                          <a:pt x="2695852" y="0"/>
                          <a:pt x="2755264" y="17000"/>
                          <a:pt x="2806757" y="50997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60000"/>
                      <a:lumOff val="4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1330" name="フリーフォーム 1329"/>
                  <p:cNvSpPr/>
                  <p:nvPr/>
                </p:nvSpPr>
                <p:spPr bwMode="auto">
                  <a:xfrm rot="17303525">
                    <a:off x="190887" y="2310159"/>
                    <a:ext cx="5801414" cy="2234933"/>
                  </a:xfrm>
                  <a:custGeom>
                    <a:avLst/>
                    <a:gdLst>
                      <a:gd name="connsiteX0" fmla="*/ 354612 w 1653327"/>
                      <a:gd name="connsiteY0" fmla="*/ 0 h 691784"/>
                      <a:gd name="connsiteX1" fmla="*/ 864794 w 1653327"/>
                      <a:gd name="connsiteY1" fmla="*/ 0 h 691784"/>
                      <a:gd name="connsiteX2" fmla="*/ 1096839 w 1653327"/>
                      <a:gd name="connsiteY2" fmla="*/ 232045 h 691784"/>
                      <a:gd name="connsiteX3" fmla="*/ 1086336 w 1653327"/>
                      <a:gd name="connsiteY3" fmla="*/ 284070 h 691784"/>
                      <a:gd name="connsiteX4" fmla="*/ 1348884 w 1653327"/>
                      <a:gd name="connsiteY4" fmla="*/ 284070 h 691784"/>
                      <a:gd name="connsiteX5" fmla="*/ 1517753 w 1653327"/>
                      <a:gd name="connsiteY5" fmla="*/ 115201 h 691784"/>
                      <a:gd name="connsiteX6" fmla="*/ 1630067 w 1653327"/>
                      <a:gd name="connsiteY6" fmla="*/ 115201 h 691784"/>
                      <a:gd name="connsiteX7" fmla="*/ 1630066 w 1653327"/>
                      <a:gd name="connsiteY7" fmla="*/ 115201 h 691784"/>
                      <a:gd name="connsiteX8" fmla="*/ 1630066 w 1653327"/>
                      <a:gd name="connsiteY8" fmla="*/ 227515 h 691784"/>
                      <a:gd name="connsiteX9" fmla="*/ 1415468 w 1653327"/>
                      <a:gd name="connsiteY9" fmla="*/ 442112 h 691784"/>
                      <a:gd name="connsiteX10" fmla="*/ 1359311 w 1653327"/>
                      <a:gd name="connsiteY10" fmla="*/ 465373 h 691784"/>
                      <a:gd name="connsiteX11" fmla="*/ 1352721 w 1653327"/>
                      <a:gd name="connsiteY11" fmla="*/ 464090 h 691784"/>
                      <a:gd name="connsiteX12" fmla="*/ 893972 w 1653327"/>
                      <a:gd name="connsiteY12" fmla="*/ 464090 h 691784"/>
                      <a:gd name="connsiteX13" fmla="*/ 884255 w 1653327"/>
                      <a:gd name="connsiteY13" fmla="*/ 462128 h 691784"/>
                      <a:gd name="connsiteX14" fmla="*/ 864794 w 1653327"/>
                      <a:gd name="connsiteY14" fmla="*/ 464090 h 691784"/>
                      <a:gd name="connsiteX15" fmla="*/ 632351 w 1653327"/>
                      <a:gd name="connsiteY15" fmla="*/ 464090 h 691784"/>
                      <a:gd name="connsiteX16" fmla="*/ 575427 w 1653327"/>
                      <a:gd name="connsiteY16" fmla="*/ 691784 h 691784"/>
                      <a:gd name="connsiteX17" fmla="*/ 0 w 1653327"/>
                      <a:gd name="connsiteY17" fmla="*/ 691784 h 691784"/>
                      <a:gd name="connsiteX18" fmla="*/ 125759 w 1653327"/>
                      <a:gd name="connsiteY18" fmla="*/ 188750 h 691784"/>
                      <a:gd name="connsiteX19" fmla="*/ 131308 w 1653327"/>
                      <a:gd name="connsiteY19" fmla="*/ 188750 h 691784"/>
                      <a:gd name="connsiteX20" fmla="*/ 140802 w 1653327"/>
                      <a:gd name="connsiteY20" fmla="*/ 141723 h 691784"/>
                      <a:gd name="connsiteX21" fmla="*/ 354612 w 1653327"/>
                      <a:gd name="connsiteY21" fmla="*/ 0 h 691784"/>
                      <a:gd name="connsiteX0" fmla="*/ 354612 w 1653327"/>
                      <a:gd name="connsiteY0" fmla="*/ 0 h 691784"/>
                      <a:gd name="connsiteX1" fmla="*/ 864794 w 1653327"/>
                      <a:gd name="connsiteY1" fmla="*/ 0 h 691784"/>
                      <a:gd name="connsiteX2" fmla="*/ 1096839 w 1653327"/>
                      <a:gd name="connsiteY2" fmla="*/ 232045 h 691784"/>
                      <a:gd name="connsiteX3" fmla="*/ 1086336 w 1653327"/>
                      <a:gd name="connsiteY3" fmla="*/ 284070 h 691784"/>
                      <a:gd name="connsiteX4" fmla="*/ 1348884 w 1653327"/>
                      <a:gd name="connsiteY4" fmla="*/ 284070 h 691784"/>
                      <a:gd name="connsiteX5" fmla="*/ 1517753 w 1653327"/>
                      <a:gd name="connsiteY5" fmla="*/ 115201 h 691784"/>
                      <a:gd name="connsiteX6" fmla="*/ 1630067 w 1653327"/>
                      <a:gd name="connsiteY6" fmla="*/ 115201 h 691784"/>
                      <a:gd name="connsiteX7" fmla="*/ 1630066 w 1653327"/>
                      <a:gd name="connsiteY7" fmla="*/ 115201 h 691784"/>
                      <a:gd name="connsiteX8" fmla="*/ 1630066 w 1653327"/>
                      <a:gd name="connsiteY8" fmla="*/ 227515 h 691784"/>
                      <a:gd name="connsiteX9" fmla="*/ 1415468 w 1653327"/>
                      <a:gd name="connsiteY9" fmla="*/ 442112 h 691784"/>
                      <a:gd name="connsiteX10" fmla="*/ 1359311 w 1653327"/>
                      <a:gd name="connsiteY10" fmla="*/ 465373 h 691784"/>
                      <a:gd name="connsiteX11" fmla="*/ 1352721 w 1653327"/>
                      <a:gd name="connsiteY11" fmla="*/ 464090 h 691784"/>
                      <a:gd name="connsiteX12" fmla="*/ 893972 w 1653327"/>
                      <a:gd name="connsiteY12" fmla="*/ 464090 h 691784"/>
                      <a:gd name="connsiteX13" fmla="*/ 884255 w 1653327"/>
                      <a:gd name="connsiteY13" fmla="*/ 462128 h 691784"/>
                      <a:gd name="connsiteX14" fmla="*/ 864794 w 1653327"/>
                      <a:gd name="connsiteY14" fmla="*/ 464090 h 691784"/>
                      <a:gd name="connsiteX15" fmla="*/ 632351 w 1653327"/>
                      <a:gd name="connsiteY15" fmla="*/ 464090 h 691784"/>
                      <a:gd name="connsiteX16" fmla="*/ 575427 w 1653327"/>
                      <a:gd name="connsiteY16" fmla="*/ 691784 h 691784"/>
                      <a:gd name="connsiteX17" fmla="*/ 0 w 1653327"/>
                      <a:gd name="connsiteY17" fmla="*/ 691784 h 691784"/>
                      <a:gd name="connsiteX18" fmla="*/ 125759 w 1653327"/>
                      <a:gd name="connsiteY18" fmla="*/ 188750 h 691784"/>
                      <a:gd name="connsiteX19" fmla="*/ 140802 w 1653327"/>
                      <a:gd name="connsiteY19" fmla="*/ 141723 h 691784"/>
                      <a:gd name="connsiteX20" fmla="*/ 354612 w 1653327"/>
                      <a:gd name="connsiteY20" fmla="*/ 0 h 691784"/>
                      <a:gd name="connsiteX0" fmla="*/ 354612 w 1653327"/>
                      <a:gd name="connsiteY0" fmla="*/ 0 h 691784"/>
                      <a:gd name="connsiteX1" fmla="*/ 864794 w 1653327"/>
                      <a:gd name="connsiteY1" fmla="*/ 0 h 691784"/>
                      <a:gd name="connsiteX2" fmla="*/ 1096839 w 1653327"/>
                      <a:gd name="connsiteY2" fmla="*/ 232045 h 691784"/>
                      <a:gd name="connsiteX3" fmla="*/ 1348884 w 1653327"/>
                      <a:gd name="connsiteY3" fmla="*/ 284070 h 691784"/>
                      <a:gd name="connsiteX4" fmla="*/ 1517753 w 1653327"/>
                      <a:gd name="connsiteY4" fmla="*/ 115201 h 691784"/>
                      <a:gd name="connsiteX5" fmla="*/ 1630067 w 1653327"/>
                      <a:gd name="connsiteY5" fmla="*/ 115201 h 691784"/>
                      <a:gd name="connsiteX6" fmla="*/ 1630066 w 1653327"/>
                      <a:gd name="connsiteY6" fmla="*/ 115201 h 691784"/>
                      <a:gd name="connsiteX7" fmla="*/ 1630066 w 1653327"/>
                      <a:gd name="connsiteY7" fmla="*/ 227515 h 691784"/>
                      <a:gd name="connsiteX8" fmla="*/ 1415468 w 1653327"/>
                      <a:gd name="connsiteY8" fmla="*/ 442112 h 691784"/>
                      <a:gd name="connsiteX9" fmla="*/ 1359311 w 1653327"/>
                      <a:gd name="connsiteY9" fmla="*/ 465373 h 691784"/>
                      <a:gd name="connsiteX10" fmla="*/ 1352721 w 1653327"/>
                      <a:gd name="connsiteY10" fmla="*/ 464090 h 691784"/>
                      <a:gd name="connsiteX11" fmla="*/ 893972 w 1653327"/>
                      <a:gd name="connsiteY11" fmla="*/ 464090 h 691784"/>
                      <a:gd name="connsiteX12" fmla="*/ 884255 w 1653327"/>
                      <a:gd name="connsiteY12" fmla="*/ 462128 h 691784"/>
                      <a:gd name="connsiteX13" fmla="*/ 864794 w 1653327"/>
                      <a:gd name="connsiteY13" fmla="*/ 464090 h 691784"/>
                      <a:gd name="connsiteX14" fmla="*/ 632351 w 1653327"/>
                      <a:gd name="connsiteY14" fmla="*/ 464090 h 691784"/>
                      <a:gd name="connsiteX15" fmla="*/ 575427 w 1653327"/>
                      <a:gd name="connsiteY15" fmla="*/ 691784 h 691784"/>
                      <a:gd name="connsiteX16" fmla="*/ 0 w 1653327"/>
                      <a:gd name="connsiteY16" fmla="*/ 691784 h 691784"/>
                      <a:gd name="connsiteX17" fmla="*/ 125759 w 1653327"/>
                      <a:gd name="connsiteY17" fmla="*/ 188750 h 691784"/>
                      <a:gd name="connsiteX18" fmla="*/ 140802 w 1653327"/>
                      <a:gd name="connsiteY18" fmla="*/ 141723 h 691784"/>
                      <a:gd name="connsiteX19" fmla="*/ 354612 w 1653327"/>
                      <a:gd name="connsiteY19" fmla="*/ 0 h 691784"/>
                      <a:gd name="connsiteX0" fmla="*/ 354612 w 1653327"/>
                      <a:gd name="connsiteY0" fmla="*/ 0 h 691784"/>
                      <a:gd name="connsiteX1" fmla="*/ 864794 w 1653327"/>
                      <a:gd name="connsiteY1" fmla="*/ 0 h 691784"/>
                      <a:gd name="connsiteX2" fmla="*/ 1096839 w 1653327"/>
                      <a:gd name="connsiteY2" fmla="*/ 232045 h 691784"/>
                      <a:gd name="connsiteX3" fmla="*/ 1348884 w 1653327"/>
                      <a:gd name="connsiteY3" fmla="*/ 284070 h 691784"/>
                      <a:gd name="connsiteX4" fmla="*/ 1517753 w 1653327"/>
                      <a:gd name="connsiteY4" fmla="*/ 115201 h 691784"/>
                      <a:gd name="connsiteX5" fmla="*/ 1630067 w 1653327"/>
                      <a:gd name="connsiteY5" fmla="*/ 115201 h 691784"/>
                      <a:gd name="connsiteX6" fmla="*/ 1630066 w 1653327"/>
                      <a:gd name="connsiteY6" fmla="*/ 115201 h 691784"/>
                      <a:gd name="connsiteX7" fmla="*/ 1630066 w 1653327"/>
                      <a:gd name="connsiteY7" fmla="*/ 227515 h 691784"/>
                      <a:gd name="connsiteX8" fmla="*/ 1415468 w 1653327"/>
                      <a:gd name="connsiteY8" fmla="*/ 442112 h 691784"/>
                      <a:gd name="connsiteX9" fmla="*/ 1359311 w 1653327"/>
                      <a:gd name="connsiteY9" fmla="*/ 465373 h 691784"/>
                      <a:gd name="connsiteX10" fmla="*/ 1352721 w 1653327"/>
                      <a:gd name="connsiteY10" fmla="*/ 464090 h 691784"/>
                      <a:gd name="connsiteX11" fmla="*/ 893972 w 1653327"/>
                      <a:gd name="connsiteY11" fmla="*/ 464090 h 691784"/>
                      <a:gd name="connsiteX12" fmla="*/ 864794 w 1653327"/>
                      <a:gd name="connsiteY12" fmla="*/ 464090 h 691784"/>
                      <a:gd name="connsiteX13" fmla="*/ 632351 w 1653327"/>
                      <a:gd name="connsiteY13" fmla="*/ 464090 h 691784"/>
                      <a:gd name="connsiteX14" fmla="*/ 575427 w 1653327"/>
                      <a:gd name="connsiteY14" fmla="*/ 691784 h 691784"/>
                      <a:gd name="connsiteX15" fmla="*/ 0 w 1653327"/>
                      <a:gd name="connsiteY15" fmla="*/ 691784 h 691784"/>
                      <a:gd name="connsiteX16" fmla="*/ 125759 w 1653327"/>
                      <a:gd name="connsiteY16" fmla="*/ 188750 h 691784"/>
                      <a:gd name="connsiteX17" fmla="*/ 140802 w 1653327"/>
                      <a:gd name="connsiteY17" fmla="*/ 141723 h 691784"/>
                      <a:gd name="connsiteX18" fmla="*/ 354612 w 1653327"/>
                      <a:gd name="connsiteY18" fmla="*/ 0 h 691784"/>
                      <a:gd name="connsiteX0" fmla="*/ 354612 w 1653327"/>
                      <a:gd name="connsiteY0" fmla="*/ 0 h 691784"/>
                      <a:gd name="connsiteX1" fmla="*/ 864794 w 1653327"/>
                      <a:gd name="connsiteY1" fmla="*/ 0 h 691784"/>
                      <a:gd name="connsiteX2" fmla="*/ 1096839 w 1653327"/>
                      <a:gd name="connsiteY2" fmla="*/ 232045 h 691784"/>
                      <a:gd name="connsiteX3" fmla="*/ 1348884 w 1653327"/>
                      <a:gd name="connsiteY3" fmla="*/ 284070 h 691784"/>
                      <a:gd name="connsiteX4" fmla="*/ 1517753 w 1653327"/>
                      <a:gd name="connsiteY4" fmla="*/ 115201 h 691784"/>
                      <a:gd name="connsiteX5" fmla="*/ 1630067 w 1653327"/>
                      <a:gd name="connsiteY5" fmla="*/ 115201 h 691784"/>
                      <a:gd name="connsiteX6" fmla="*/ 1630066 w 1653327"/>
                      <a:gd name="connsiteY6" fmla="*/ 115201 h 691784"/>
                      <a:gd name="connsiteX7" fmla="*/ 1630066 w 1653327"/>
                      <a:gd name="connsiteY7" fmla="*/ 227515 h 691784"/>
                      <a:gd name="connsiteX8" fmla="*/ 1415468 w 1653327"/>
                      <a:gd name="connsiteY8" fmla="*/ 442112 h 691784"/>
                      <a:gd name="connsiteX9" fmla="*/ 1359311 w 1653327"/>
                      <a:gd name="connsiteY9" fmla="*/ 465373 h 691784"/>
                      <a:gd name="connsiteX10" fmla="*/ 1352721 w 1653327"/>
                      <a:gd name="connsiteY10" fmla="*/ 464090 h 691784"/>
                      <a:gd name="connsiteX11" fmla="*/ 864794 w 1653327"/>
                      <a:gd name="connsiteY11" fmla="*/ 464090 h 691784"/>
                      <a:gd name="connsiteX12" fmla="*/ 632351 w 1653327"/>
                      <a:gd name="connsiteY12" fmla="*/ 464090 h 691784"/>
                      <a:gd name="connsiteX13" fmla="*/ 575427 w 1653327"/>
                      <a:gd name="connsiteY13" fmla="*/ 691784 h 691784"/>
                      <a:gd name="connsiteX14" fmla="*/ 0 w 1653327"/>
                      <a:gd name="connsiteY14" fmla="*/ 691784 h 691784"/>
                      <a:gd name="connsiteX15" fmla="*/ 125759 w 1653327"/>
                      <a:gd name="connsiteY15" fmla="*/ 188750 h 691784"/>
                      <a:gd name="connsiteX16" fmla="*/ 140802 w 1653327"/>
                      <a:gd name="connsiteY16" fmla="*/ 141723 h 691784"/>
                      <a:gd name="connsiteX17" fmla="*/ 354612 w 1653327"/>
                      <a:gd name="connsiteY17" fmla="*/ 0 h 691784"/>
                      <a:gd name="connsiteX0" fmla="*/ 354612 w 1653327"/>
                      <a:gd name="connsiteY0" fmla="*/ 0 h 691784"/>
                      <a:gd name="connsiteX1" fmla="*/ 864794 w 1653327"/>
                      <a:gd name="connsiteY1" fmla="*/ 0 h 691784"/>
                      <a:gd name="connsiteX2" fmla="*/ 1096839 w 1653327"/>
                      <a:gd name="connsiteY2" fmla="*/ 232045 h 691784"/>
                      <a:gd name="connsiteX3" fmla="*/ 1348884 w 1653327"/>
                      <a:gd name="connsiteY3" fmla="*/ 284070 h 691784"/>
                      <a:gd name="connsiteX4" fmla="*/ 1517753 w 1653327"/>
                      <a:gd name="connsiteY4" fmla="*/ 115201 h 691784"/>
                      <a:gd name="connsiteX5" fmla="*/ 1630067 w 1653327"/>
                      <a:gd name="connsiteY5" fmla="*/ 115201 h 691784"/>
                      <a:gd name="connsiteX6" fmla="*/ 1630066 w 1653327"/>
                      <a:gd name="connsiteY6" fmla="*/ 115201 h 691784"/>
                      <a:gd name="connsiteX7" fmla="*/ 1630066 w 1653327"/>
                      <a:gd name="connsiteY7" fmla="*/ 227515 h 691784"/>
                      <a:gd name="connsiteX8" fmla="*/ 1415468 w 1653327"/>
                      <a:gd name="connsiteY8" fmla="*/ 442112 h 691784"/>
                      <a:gd name="connsiteX9" fmla="*/ 1359311 w 1653327"/>
                      <a:gd name="connsiteY9" fmla="*/ 465373 h 691784"/>
                      <a:gd name="connsiteX10" fmla="*/ 1352721 w 1653327"/>
                      <a:gd name="connsiteY10" fmla="*/ 464090 h 691784"/>
                      <a:gd name="connsiteX11" fmla="*/ 864794 w 1653327"/>
                      <a:gd name="connsiteY11" fmla="*/ 471710 h 691784"/>
                      <a:gd name="connsiteX12" fmla="*/ 632351 w 1653327"/>
                      <a:gd name="connsiteY12" fmla="*/ 464090 h 691784"/>
                      <a:gd name="connsiteX13" fmla="*/ 575427 w 1653327"/>
                      <a:gd name="connsiteY13" fmla="*/ 691784 h 691784"/>
                      <a:gd name="connsiteX14" fmla="*/ 0 w 1653327"/>
                      <a:gd name="connsiteY14" fmla="*/ 691784 h 691784"/>
                      <a:gd name="connsiteX15" fmla="*/ 125759 w 1653327"/>
                      <a:gd name="connsiteY15" fmla="*/ 188750 h 691784"/>
                      <a:gd name="connsiteX16" fmla="*/ 140802 w 1653327"/>
                      <a:gd name="connsiteY16" fmla="*/ 141723 h 691784"/>
                      <a:gd name="connsiteX17" fmla="*/ 354612 w 1653327"/>
                      <a:gd name="connsiteY17" fmla="*/ 0 h 691784"/>
                      <a:gd name="connsiteX0" fmla="*/ 354612 w 1653327"/>
                      <a:gd name="connsiteY0" fmla="*/ 0 h 691784"/>
                      <a:gd name="connsiteX1" fmla="*/ 864794 w 1653327"/>
                      <a:gd name="connsiteY1" fmla="*/ 0 h 691784"/>
                      <a:gd name="connsiteX2" fmla="*/ 1096839 w 1653327"/>
                      <a:gd name="connsiteY2" fmla="*/ 232045 h 691784"/>
                      <a:gd name="connsiteX3" fmla="*/ 1348884 w 1653327"/>
                      <a:gd name="connsiteY3" fmla="*/ 284070 h 691784"/>
                      <a:gd name="connsiteX4" fmla="*/ 1517753 w 1653327"/>
                      <a:gd name="connsiteY4" fmla="*/ 115201 h 691784"/>
                      <a:gd name="connsiteX5" fmla="*/ 1630067 w 1653327"/>
                      <a:gd name="connsiteY5" fmla="*/ 115201 h 691784"/>
                      <a:gd name="connsiteX6" fmla="*/ 1630066 w 1653327"/>
                      <a:gd name="connsiteY6" fmla="*/ 115201 h 691784"/>
                      <a:gd name="connsiteX7" fmla="*/ 1630066 w 1653327"/>
                      <a:gd name="connsiteY7" fmla="*/ 227515 h 691784"/>
                      <a:gd name="connsiteX8" fmla="*/ 1415468 w 1653327"/>
                      <a:gd name="connsiteY8" fmla="*/ 442112 h 691784"/>
                      <a:gd name="connsiteX9" fmla="*/ 1359311 w 1653327"/>
                      <a:gd name="connsiteY9" fmla="*/ 465373 h 691784"/>
                      <a:gd name="connsiteX10" fmla="*/ 1352721 w 1653327"/>
                      <a:gd name="connsiteY10" fmla="*/ 464090 h 691784"/>
                      <a:gd name="connsiteX11" fmla="*/ 632351 w 1653327"/>
                      <a:gd name="connsiteY11" fmla="*/ 464090 h 691784"/>
                      <a:gd name="connsiteX12" fmla="*/ 575427 w 1653327"/>
                      <a:gd name="connsiteY12" fmla="*/ 691784 h 691784"/>
                      <a:gd name="connsiteX13" fmla="*/ 0 w 1653327"/>
                      <a:gd name="connsiteY13" fmla="*/ 691784 h 691784"/>
                      <a:gd name="connsiteX14" fmla="*/ 125759 w 1653327"/>
                      <a:gd name="connsiteY14" fmla="*/ 188750 h 691784"/>
                      <a:gd name="connsiteX15" fmla="*/ 140802 w 1653327"/>
                      <a:gd name="connsiteY15" fmla="*/ 141723 h 691784"/>
                      <a:gd name="connsiteX16" fmla="*/ 354612 w 1653327"/>
                      <a:gd name="connsiteY16" fmla="*/ 0 h 691784"/>
                      <a:gd name="connsiteX0" fmla="*/ 301995 w 1600710"/>
                      <a:gd name="connsiteY0" fmla="*/ 0 h 691784"/>
                      <a:gd name="connsiteX1" fmla="*/ 812177 w 1600710"/>
                      <a:gd name="connsiteY1" fmla="*/ 0 h 691784"/>
                      <a:gd name="connsiteX2" fmla="*/ 1044222 w 1600710"/>
                      <a:gd name="connsiteY2" fmla="*/ 232045 h 691784"/>
                      <a:gd name="connsiteX3" fmla="*/ 1296267 w 1600710"/>
                      <a:gd name="connsiteY3" fmla="*/ 284070 h 691784"/>
                      <a:gd name="connsiteX4" fmla="*/ 1465136 w 1600710"/>
                      <a:gd name="connsiteY4" fmla="*/ 115201 h 691784"/>
                      <a:gd name="connsiteX5" fmla="*/ 1577450 w 1600710"/>
                      <a:gd name="connsiteY5" fmla="*/ 115201 h 691784"/>
                      <a:gd name="connsiteX6" fmla="*/ 1577449 w 1600710"/>
                      <a:gd name="connsiteY6" fmla="*/ 115201 h 691784"/>
                      <a:gd name="connsiteX7" fmla="*/ 1577449 w 1600710"/>
                      <a:gd name="connsiteY7" fmla="*/ 227515 h 691784"/>
                      <a:gd name="connsiteX8" fmla="*/ 1362851 w 1600710"/>
                      <a:gd name="connsiteY8" fmla="*/ 442112 h 691784"/>
                      <a:gd name="connsiteX9" fmla="*/ 1306694 w 1600710"/>
                      <a:gd name="connsiteY9" fmla="*/ 465373 h 691784"/>
                      <a:gd name="connsiteX10" fmla="*/ 1300104 w 1600710"/>
                      <a:gd name="connsiteY10" fmla="*/ 464090 h 691784"/>
                      <a:gd name="connsiteX11" fmla="*/ 579734 w 1600710"/>
                      <a:gd name="connsiteY11" fmla="*/ 464090 h 691784"/>
                      <a:gd name="connsiteX12" fmla="*/ 522810 w 1600710"/>
                      <a:gd name="connsiteY12" fmla="*/ 691784 h 691784"/>
                      <a:gd name="connsiteX13" fmla="*/ 0 w 1600710"/>
                      <a:gd name="connsiteY13" fmla="*/ 325990 h 691784"/>
                      <a:gd name="connsiteX14" fmla="*/ 73142 w 1600710"/>
                      <a:gd name="connsiteY14" fmla="*/ 188750 h 691784"/>
                      <a:gd name="connsiteX15" fmla="*/ 88185 w 1600710"/>
                      <a:gd name="connsiteY15" fmla="*/ 141723 h 691784"/>
                      <a:gd name="connsiteX16" fmla="*/ 301995 w 1600710"/>
                      <a:gd name="connsiteY16" fmla="*/ 0 h 691784"/>
                      <a:gd name="connsiteX0" fmla="*/ 301995 w 1600710"/>
                      <a:gd name="connsiteY0" fmla="*/ 0 h 628565"/>
                      <a:gd name="connsiteX1" fmla="*/ 812177 w 1600710"/>
                      <a:gd name="connsiteY1" fmla="*/ 0 h 628565"/>
                      <a:gd name="connsiteX2" fmla="*/ 1044222 w 1600710"/>
                      <a:gd name="connsiteY2" fmla="*/ 232045 h 628565"/>
                      <a:gd name="connsiteX3" fmla="*/ 1296267 w 1600710"/>
                      <a:gd name="connsiteY3" fmla="*/ 284070 h 628565"/>
                      <a:gd name="connsiteX4" fmla="*/ 1465136 w 1600710"/>
                      <a:gd name="connsiteY4" fmla="*/ 115201 h 628565"/>
                      <a:gd name="connsiteX5" fmla="*/ 1577450 w 1600710"/>
                      <a:gd name="connsiteY5" fmla="*/ 115201 h 628565"/>
                      <a:gd name="connsiteX6" fmla="*/ 1577449 w 1600710"/>
                      <a:gd name="connsiteY6" fmla="*/ 115201 h 628565"/>
                      <a:gd name="connsiteX7" fmla="*/ 1577449 w 1600710"/>
                      <a:gd name="connsiteY7" fmla="*/ 227515 h 628565"/>
                      <a:gd name="connsiteX8" fmla="*/ 1362851 w 1600710"/>
                      <a:gd name="connsiteY8" fmla="*/ 442112 h 628565"/>
                      <a:gd name="connsiteX9" fmla="*/ 1306694 w 1600710"/>
                      <a:gd name="connsiteY9" fmla="*/ 465373 h 628565"/>
                      <a:gd name="connsiteX10" fmla="*/ 1300104 w 1600710"/>
                      <a:gd name="connsiteY10" fmla="*/ 464090 h 628565"/>
                      <a:gd name="connsiteX11" fmla="*/ 579734 w 1600710"/>
                      <a:gd name="connsiteY11" fmla="*/ 464090 h 628565"/>
                      <a:gd name="connsiteX12" fmla="*/ 491964 w 1600710"/>
                      <a:gd name="connsiteY12" fmla="*/ 628565 h 628565"/>
                      <a:gd name="connsiteX13" fmla="*/ 0 w 1600710"/>
                      <a:gd name="connsiteY13" fmla="*/ 325990 h 628565"/>
                      <a:gd name="connsiteX14" fmla="*/ 73142 w 1600710"/>
                      <a:gd name="connsiteY14" fmla="*/ 188750 h 628565"/>
                      <a:gd name="connsiteX15" fmla="*/ 88185 w 1600710"/>
                      <a:gd name="connsiteY15" fmla="*/ 141723 h 628565"/>
                      <a:gd name="connsiteX16" fmla="*/ 301995 w 1600710"/>
                      <a:gd name="connsiteY16" fmla="*/ 0 h 628565"/>
                      <a:gd name="connsiteX0" fmla="*/ 301995 w 1600710"/>
                      <a:gd name="connsiteY0" fmla="*/ 0 h 680710"/>
                      <a:gd name="connsiteX1" fmla="*/ 812177 w 1600710"/>
                      <a:gd name="connsiteY1" fmla="*/ 0 h 680710"/>
                      <a:gd name="connsiteX2" fmla="*/ 1044222 w 1600710"/>
                      <a:gd name="connsiteY2" fmla="*/ 232045 h 680710"/>
                      <a:gd name="connsiteX3" fmla="*/ 1296267 w 1600710"/>
                      <a:gd name="connsiteY3" fmla="*/ 284070 h 680710"/>
                      <a:gd name="connsiteX4" fmla="*/ 1465136 w 1600710"/>
                      <a:gd name="connsiteY4" fmla="*/ 115201 h 680710"/>
                      <a:gd name="connsiteX5" fmla="*/ 1577450 w 1600710"/>
                      <a:gd name="connsiteY5" fmla="*/ 115201 h 680710"/>
                      <a:gd name="connsiteX6" fmla="*/ 1577449 w 1600710"/>
                      <a:gd name="connsiteY6" fmla="*/ 115201 h 680710"/>
                      <a:gd name="connsiteX7" fmla="*/ 1577449 w 1600710"/>
                      <a:gd name="connsiteY7" fmla="*/ 227515 h 680710"/>
                      <a:gd name="connsiteX8" fmla="*/ 1362851 w 1600710"/>
                      <a:gd name="connsiteY8" fmla="*/ 442112 h 680710"/>
                      <a:gd name="connsiteX9" fmla="*/ 1306694 w 1600710"/>
                      <a:gd name="connsiteY9" fmla="*/ 465373 h 680710"/>
                      <a:gd name="connsiteX10" fmla="*/ 1300104 w 1600710"/>
                      <a:gd name="connsiteY10" fmla="*/ 464090 h 680710"/>
                      <a:gd name="connsiteX11" fmla="*/ 579734 w 1600710"/>
                      <a:gd name="connsiteY11" fmla="*/ 464090 h 680710"/>
                      <a:gd name="connsiteX12" fmla="*/ 463657 w 1600710"/>
                      <a:gd name="connsiteY12" fmla="*/ 680710 h 680710"/>
                      <a:gd name="connsiteX13" fmla="*/ 0 w 1600710"/>
                      <a:gd name="connsiteY13" fmla="*/ 325990 h 680710"/>
                      <a:gd name="connsiteX14" fmla="*/ 73142 w 1600710"/>
                      <a:gd name="connsiteY14" fmla="*/ 188750 h 680710"/>
                      <a:gd name="connsiteX15" fmla="*/ 88185 w 1600710"/>
                      <a:gd name="connsiteY15" fmla="*/ 141723 h 680710"/>
                      <a:gd name="connsiteX16" fmla="*/ 301995 w 1600710"/>
                      <a:gd name="connsiteY16" fmla="*/ 0 h 680710"/>
                      <a:gd name="connsiteX0" fmla="*/ 348017 w 1646732"/>
                      <a:gd name="connsiteY0" fmla="*/ 0 h 680710"/>
                      <a:gd name="connsiteX1" fmla="*/ 858199 w 1646732"/>
                      <a:gd name="connsiteY1" fmla="*/ 0 h 680710"/>
                      <a:gd name="connsiteX2" fmla="*/ 1090244 w 1646732"/>
                      <a:gd name="connsiteY2" fmla="*/ 232045 h 680710"/>
                      <a:gd name="connsiteX3" fmla="*/ 1342289 w 1646732"/>
                      <a:gd name="connsiteY3" fmla="*/ 284070 h 680710"/>
                      <a:gd name="connsiteX4" fmla="*/ 1511158 w 1646732"/>
                      <a:gd name="connsiteY4" fmla="*/ 115201 h 680710"/>
                      <a:gd name="connsiteX5" fmla="*/ 1623472 w 1646732"/>
                      <a:gd name="connsiteY5" fmla="*/ 115201 h 680710"/>
                      <a:gd name="connsiteX6" fmla="*/ 1623471 w 1646732"/>
                      <a:gd name="connsiteY6" fmla="*/ 115201 h 680710"/>
                      <a:gd name="connsiteX7" fmla="*/ 1623471 w 1646732"/>
                      <a:gd name="connsiteY7" fmla="*/ 227515 h 680710"/>
                      <a:gd name="connsiteX8" fmla="*/ 1408873 w 1646732"/>
                      <a:gd name="connsiteY8" fmla="*/ 442112 h 680710"/>
                      <a:gd name="connsiteX9" fmla="*/ 1352716 w 1646732"/>
                      <a:gd name="connsiteY9" fmla="*/ 465373 h 680710"/>
                      <a:gd name="connsiteX10" fmla="*/ 1346126 w 1646732"/>
                      <a:gd name="connsiteY10" fmla="*/ 464090 h 680710"/>
                      <a:gd name="connsiteX11" fmla="*/ 625756 w 1646732"/>
                      <a:gd name="connsiteY11" fmla="*/ 464090 h 680710"/>
                      <a:gd name="connsiteX12" fmla="*/ 509679 w 1646732"/>
                      <a:gd name="connsiteY12" fmla="*/ 680710 h 680710"/>
                      <a:gd name="connsiteX13" fmla="*/ -1 w 1646732"/>
                      <a:gd name="connsiteY13" fmla="*/ 399671 h 680710"/>
                      <a:gd name="connsiteX14" fmla="*/ 119164 w 1646732"/>
                      <a:gd name="connsiteY14" fmla="*/ 188750 h 680710"/>
                      <a:gd name="connsiteX15" fmla="*/ 134207 w 1646732"/>
                      <a:gd name="connsiteY15" fmla="*/ 141723 h 680710"/>
                      <a:gd name="connsiteX16" fmla="*/ 348017 w 1646732"/>
                      <a:gd name="connsiteY16" fmla="*/ 0 h 680710"/>
                      <a:gd name="connsiteX0" fmla="*/ 348017 w 1646732"/>
                      <a:gd name="connsiteY0" fmla="*/ 0 h 680710"/>
                      <a:gd name="connsiteX1" fmla="*/ 1090244 w 1646732"/>
                      <a:gd name="connsiteY1" fmla="*/ 232045 h 680710"/>
                      <a:gd name="connsiteX2" fmla="*/ 1342289 w 1646732"/>
                      <a:gd name="connsiteY2" fmla="*/ 284070 h 680710"/>
                      <a:gd name="connsiteX3" fmla="*/ 1511158 w 1646732"/>
                      <a:gd name="connsiteY3" fmla="*/ 115201 h 680710"/>
                      <a:gd name="connsiteX4" fmla="*/ 1623472 w 1646732"/>
                      <a:gd name="connsiteY4" fmla="*/ 115201 h 680710"/>
                      <a:gd name="connsiteX5" fmla="*/ 1623471 w 1646732"/>
                      <a:gd name="connsiteY5" fmla="*/ 115201 h 680710"/>
                      <a:gd name="connsiteX6" fmla="*/ 1623471 w 1646732"/>
                      <a:gd name="connsiteY6" fmla="*/ 227515 h 680710"/>
                      <a:gd name="connsiteX7" fmla="*/ 1408873 w 1646732"/>
                      <a:gd name="connsiteY7" fmla="*/ 442112 h 680710"/>
                      <a:gd name="connsiteX8" fmla="*/ 1352716 w 1646732"/>
                      <a:gd name="connsiteY8" fmla="*/ 465373 h 680710"/>
                      <a:gd name="connsiteX9" fmla="*/ 1346126 w 1646732"/>
                      <a:gd name="connsiteY9" fmla="*/ 464090 h 680710"/>
                      <a:gd name="connsiteX10" fmla="*/ 625756 w 1646732"/>
                      <a:gd name="connsiteY10" fmla="*/ 464090 h 680710"/>
                      <a:gd name="connsiteX11" fmla="*/ 509679 w 1646732"/>
                      <a:gd name="connsiteY11" fmla="*/ 680710 h 680710"/>
                      <a:gd name="connsiteX12" fmla="*/ -1 w 1646732"/>
                      <a:gd name="connsiteY12" fmla="*/ 399671 h 680710"/>
                      <a:gd name="connsiteX13" fmla="*/ 119164 w 1646732"/>
                      <a:gd name="connsiteY13" fmla="*/ 188750 h 680710"/>
                      <a:gd name="connsiteX14" fmla="*/ 134207 w 1646732"/>
                      <a:gd name="connsiteY14" fmla="*/ 141723 h 680710"/>
                      <a:gd name="connsiteX15" fmla="*/ 348017 w 1646732"/>
                      <a:gd name="connsiteY15" fmla="*/ 0 h 680710"/>
                      <a:gd name="connsiteX0" fmla="*/ 348017 w 1646732"/>
                      <a:gd name="connsiteY0" fmla="*/ 12804 h 693514"/>
                      <a:gd name="connsiteX1" fmla="*/ 1090244 w 1646732"/>
                      <a:gd name="connsiteY1" fmla="*/ 244849 h 693514"/>
                      <a:gd name="connsiteX2" fmla="*/ 1342289 w 1646732"/>
                      <a:gd name="connsiteY2" fmla="*/ 296874 h 693514"/>
                      <a:gd name="connsiteX3" fmla="*/ 1511158 w 1646732"/>
                      <a:gd name="connsiteY3" fmla="*/ 128005 h 693514"/>
                      <a:gd name="connsiteX4" fmla="*/ 1623472 w 1646732"/>
                      <a:gd name="connsiteY4" fmla="*/ 128005 h 693514"/>
                      <a:gd name="connsiteX5" fmla="*/ 1623471 w 1646732"/>
                      <a:gd name="connsiteY5" fmla="*/ 128005 h 693514"/>
                      <a:gd name="connsiteX6" fmla="*/ 1623471 w 1646732"/>
                      <a:gd name="connsiteY6" fmla="*/ 240319 h 693514"/>
                      <a:gd name="connsiteX7" fmla="*/ 1408873 w 1646732"/>
                      <a:gd name="connsiteY7" fmla="*/ 454916 h 693514"/>
                      <a:gd name="connsiteX8" fmla="*/ 1352716 w 1646732"/>
                      <a:gd name="connsiteY8" fmla="*/ 478177 h 693514"/>
                      <a:gd name="connsiteX9" fmla="*/ 1346126 w 1646732"/>
                      <a:gd name="connsiteY9" fmla="*/ 476894 h 693514"/>
                      <a:gd name="connsiteX10" fmla="*/ 625756 w 1646732"/>
                      <a:gd name="connsiteY10" fmla="*/ 476894 h 693514"/>
                      <a:gd name="connsiteX11" fmla="*/ 509679 w 1646732"/>
                      <a:gd name="connsiteY11" fmla="*/ 693514 h 693514"/>
                      <a:gd name="connsiteX12" fmla="*/ -1 w 1646732"/>
                      <a:gd name="connsiteY12" fmla="*/ 412475 h 693514"/>
                      <a:gd name="connsiteX13" fmla="*/ 119164 w 1646732"/>
                      <a:gd name="connsiteY13" fmla="*/ 201554 h 693514"/>
                      <a:gd name="connsiteX14" fmla="*/ 134207 w 1646732"/>
                      <a:gd name="connsiteY14" fmla="*/ 154527 h 693514"/>
                      <a:gd name="connsiteX15" fmla="*/ 348017 w 1646732"/>
                      <a:gd name="connsiteY15" fmla="*/ 12804 h 693514"/>
                      <a:gd name="connsiteX0" fmla="*/ 348017 w 1646732"/>
                      <a:gd name="connsiteY0" fmla="*/ 12804 h 693514"/>
                      <a:gd name="connsiteX1" fmla="*/ 1090244 w 1646732"/>
                      <a:gd name="connsiteY1" fmla="*/ 244849 h 693514"/>
                      <a:gd name="connsiteX2" fmla="*/ 1342289 w 1646732"/>
                      <a:gd name="connsiteY2" fmla="*/ 296874 h 693514"/>
                      <a:gd name="connsiteX3" fmla="*/ 1511158 w 1646732"/>
                      <a:gd name="connsiteY3" fmla="*/ 128005 h 693514"/>
                      <a:gd name="connsiteX4" fmla="*/ 1623472 w 1646732"/>
                      <a:gd name="connsiteY4" fmla="*/ 128005 h 693514"/>
                      <a:gd name="connsiteX5" fmla="*/ 1623471 w 1646732"/>
                      <a:gd name="connsiteY5" fmla="*/ 128005 h 693514"/>
                      <a:gd name="connsiteX6" fmla="*/ 1623471 w 1646732"/>
                      <a:gd name="connsiteY6" fmla="*/ 240319 h 693514"/>
                      <a:gd name="connsiteX7" fmla="*/ 1408873 w 1646732"/>
                      <a:gd name="connsiteY7" fmla="*/ 454916 h 693514"/>
                      <a:gd name="connsiteX8" fmla="*/ 1352716 w 1646732"/>
                      <a:gd name="connsiteY8" fmla="*/ 478177 h 693514"/>
                      <a:gd name="connsiteX9" fmla="*/ 1346126 w 1646732"/>
                      <a:gd name="connsiteY9" fmla="*/ 476894 h 693514"/>
                      <a:gd name="connsiteX10" fmla="*/ 625756 w 1646732"/>
                      <a:gd name="connsiteY10" fmla="*/ 476894 h 693514"/>
                      <a:gd name="connsiteX11" fmla="*/ 509679 w 1646732"/>
                      <a:gd name="connsiteY11" fmla="*/ 693514 h 693514"/>
                      <a:gd name="connsiteX12" fmla="*/ -1 w 1646732"/>
                      <a:gd name="connsiteY12" fmla="*/ 412475 h 693514"/>
                      <a:gd name="connsiteX13" fmla="*/ 134207 w 1646732"/>
                      <a:gd name="connsiteY13" fmla="*/ 154527 h 693514"/>
                      <a:gd name="connsiteX14" fmla="*/ 348017 w 1646732"/>
                      <a:gd name="connsiteY14" fmla="*/ 12804 h 693514"/>
                      <a:gd name="connsiteX0" fmla="*/ 348017 w 1646732"/>
                      <a:gd name="connsiteY0" fmla="*/ 12804 h 693514"/>
                      <a:gd name="connsiteX1" fmla="*/ 1090244 w 1646732"/>
                      <a:gd name="connsiteY1" fmla="*/ 244849 h 693514"/>
                      <a:gd name="connsiteX2" fmla="*/ 1342289 w 1646732"/>
                      <a:gd name="connsiteY2" fmla="*/ 296874 h 693514"/>
                      <a:gd name="connsiteX3" fmla="*/ 1511158 w 1646732"/>
                      <a:gd name="connsiteY3" fmla="*/ 128005 h 693514"/>
                      <a:gd name="connsiteX4" fmla="*/ 1623472 w 1646732"/>
                      <a:gd name="connsiteY4" fmla="*/ 128005 h 693514"/>
                      <a:gd name="connsiteX5" fmla="*/ 1623471 w 1646732"/>
                      <a:gd name="connsiteY5" fmla="*/ 128005 h 693514"/>
                      <a:gd name="connsiteX6" fmla="*/ 1623471 w 1646732"/>
                      <a:gd name="connsiteY6" fmla="*/ 240319 h 693514"/>
                      <a:gd name="connsiteX7" fmla="*/ 1408873 w 1646732"/>
                      <a:gd name="connsiteY7" fmla="*/ 454916 h 693514"/>
                      <a:gd name="connsiteX8" fmla="*/ 1352716 w 1646732"/>
                      <a:gd name="connsiteY8" fmla="*/ 478177 h 693514"/>
                      <a:gd name="connsiteX9" fmla="*/ 1346126 w 1646732"/>
                      <a:gd name="connsiteY9" fmla="*/ 476894 h 693514"/>
                      <a:gd name="connsiteX10" fmla="*/ 625756 w 1646732"/>
                      <a:gd name="connsiteY10" fmla="*/ 476894 h 693514"/>
                      <a:gd name="connsiteX11" fmla="*/ 509679 w 1646732"/>
                      <a:gd name="connsiteY11" fmla="*/ 693514 h 693514"/>
                      <a:gd name="connsiteX12" fmla="*/ -1 w 1646732"/>
                      <a:gd name="connsiteY12" fmla="*/ 412475 h 693514"/>
                      <a:gd name="connsiteX13" fmla="*/ 348017 w 1646732"/>
                      <a:gd name="connsiteY13" fmla="*/ 12804 h 693514"/>
                      <a:gd name="connsiteX0" fmla="*/ 348017 w 1646732"/>
                      <a:gd name="connsiteY0" fmla="*/ 12804 h 693514"/>
                      <a:gd name="connsiteX1" fmla="*/ 1090244 w 1646732"/>
                      <a:gd name="connsiteY1" fmla="*/ 244849 h 693514"/>
                      <a:gd name="connsiteX2" fmla="*/ 1342289 w 1646732"/>
                      <a:gd name="connsiteY2" fmla="*/ 296874 h 693514"/>
                      <a:gd name="connsiteX3" fmla="*/ 1511158 w 1646732"/>
                      <a:gd name="connsiteY3" fmla="*/ 128005 h 693514"/>
                      <a:gd name="connsiteX4" fmla="*/ 1623472 w 1646732"/>
                      <a:gd name="connsiteY4" fmla="*/ 128005 h 693514"/>
                      <a:gd name="connsiteX5" fmla="*/ 1623471 w 1646732"/>
                      <a:gd name="connsiteY5" fmla="*/ 128005 h 693514"/>
                      <a:gd name="connsiteX6" fmla="*/ 1623471 w 1646732"/>
                      <a:gd name="connsiteY6" fmla="*/ 240319 h 693514"/>
                      <a:gd name="connsiteX7" fmla="*/ 1408873 w 1646732"/>
                      <a:gd name="connsiteY7" fmla="*/ 454916 h 693514"/>
                      <a:gd name="connsiteX8" fmla="*/ 1352716 w 1646732"/>
                      <a:gd name="connsiteY8" fmla="*/ 478177 h 693514"/>
                      <a:gd name="connsiteX9" fmla="*/ 1346126 w 1646732"/>
                      <a:gd name="connsiteY9" fmla="*/ 476894 h 693514"/>
                      <a:gd name="connsiteX10" fmla="*/ 625756 w 1646732"/>
                      <a:gd name="connsiteY10" fmla="*/ 476894 h 693514"/>
                      <a:gd name="connsiteX11" fmla="*/ 509679 w 1646732"/>
                      <a:gd name="connsiteY11" fmla="*/ 693514 h 693514"/>
                      <a:gd name="connsiteX12" fmla="*/ -1 w 1646732"/>
                      <a:gd name="connsiteY12" fmla="*/ 412475 h 693514"/>
                      <a:gd name="connsiteX13" fmla="*/ 348017 w 1646732"/>
                      <a:gd name="connsiteY13" fmla="*/ 12804 h 693514"/>
                      <a:gd name="connsiteX0" fmla="*/ 348017 w 1646732"/>
                      <a:gd name="connsiteY0" fmla="*/ 12804 h 634704"/>
                      <a:gd name="connsiteX1" fmla="*/ 1090244 w 1646732"/>
                      <a:gd name="connsiteY1" fmla="*/ 244849 h 634704"/>
                      <a:gd name="connsiteX2" fmla="*/ 1342289 w 1646732"/>
                      <a:gd name="connsiteY2" fmla="*/ 296874 h 634704"/>
                      <a:gd name="connsiteX3" fmla="*/ 1511158 w 1646732"/>
                      <a:gd name="connsiteY3" fmla="*/ 128005 h 634704"/>
                      <a:gd name="connsiteX4" fmla="*/ 1623472 w 1646732"/>
                      <a:gd name="connsiteY4" fmla="*/ 128005 h 634704"/>
                      <a:gd name="connsiteX5" fmla="*/ 1623471 w 1646732"/>
                      <a:gd name="connsiteY5" fmla="*/ 128005 h 634704"/>
                      <a:gd name="connsiteX6" fmla="*/ 1623471 w 1646732"/>
                      <a:gd name="connsiteY6" fmla="*/ 240319 h 634704"/>
                      <a:gd name="connsiteX7" fmla="*/ 1408873 w 1646732"/>
                      <a:gd name="connsiteY7" fmla="*/ 454916 h 634704"/>
                      <a:gd name="connsiteX8" fmla="*/ 1352716 w 1646732"/>
                      <a:gd name="connsiteY8" fmla="*/ 478177 h 634704"/>
                      <a:gd name="connsiteX9" fmla="*/ 1346126 w 1646732"/>
                      <a:gd name="connsiteY9" fmla="*/ 476894 h 634704"/>
                      <a:gd name="connsiteX10" fmla="*/ 625756 w 1646732"/>
                      <a:gd name="connsiteY10" fmla="*/ 476894 h 634704"/>
                      <a:gd name="connsiteX11" fmla="*/ 281871 w 1646732"/>
                      <a:gd name="connsiteY11" fmla="*/ 634705 h 634704"/>
                      <a:gd name="connsiteX12" fmla="*/ -1 w 1646732"/>
                      <a:gd name="connsiteY12" fmla="*/ 412475 h 634704"/>
                      <a:gd name="connsiteX13" fmla="*/ 348017 w 1646732"/>
                      <a:gd name="connsiteY13" fmla="*/ 12804 h 634704"/>
                      <a:gd name="connsiteX0" fmla="*/ 388271 w 1686986"/>
                      <a:gd name="connsiteY0" fmla="*/ 12804 h 634704"/>
                      <a:gd name="connsiteX1" fmla="*/ 1130498 w 1686986"/>
                      <a:gd name="connsiteY1" fmla="*/ 244849 h 634704"/>
                      <a:gd name="connsiteX2" fmla="*/ 1382543 w 1686986"/>
                      <a:gd name="connsiteY2" fmla="*/ 296874 h 634704"/>
                      <a:gd name="connsiteX3" fmla="*/ 1551412 w 1686986"/>
                      <a:gd name="connsiteY3" fmla="*/ 128005 h 634704"/>
                      <a:gd name="connsiteX4" fmla="*/ 1663726 w 1686986"/>
                      <a:gd name="connsiteY4" fmla="*/ 128005 h 634704"/>
                      <a:gd name="connsiteX5" fmla="*/ 1663725 w 1686986"/>
                      <a:gd name="connsiteY5" fmla="*/ 128005 h 634704"/>
                      <a:gd name="connsiteX6" fmla="*/ 1663725 w 1686986"/>
                      <a:gd name="connsiteY6" fmla="*/ 240319 h 634704"/>
                      <a:gd name="connsiteX7" fmla="*/ 1449127 w 1686986"/>
                      <a:gd name="connsiteY7" fmla="*/ 454916 h 634704"/>
                      <a:gd name="connsiteX8" fmla="*/ 1392970 w 1686986"/>
                      <a:gd name="connsiteY8" fmla="*/ 478177 h 634704"/>
                      <a:gd name="connsiteX9" fmla="*/ 1386380 w 1686986"/>
                      <a:gd name="connsiteY9" fmla="*/ 476894 h 634704"/>
                      <a:gd name="connsiteX10" fmla="*/ 666010 w 1686986"/>
                      <a:gd name="connsiteY10" fmla="*/ 476894 h 634704"/>
                      <a:gd name="connsiteX11" fmla="*/ 322125 w 1686986"/>
                      <a:gd name="connsiteY11" fmla="*/ 634705 h 634704"/>
                      <a:gd name="connsiteX12" fmla="*/ 0 w 1686986"/>
                      <a:gd name="connsiteY12" fmla="*/ 331068 h 634704"/>
                      <a:gd name="connsiteX13" fmla="*/ 388271 w 1686986"/>
                      <a:gd name="connsiteY13" fmla="*/ 12804 h 634704"/>
                      <a:gd name="connsiteX0" fmla="*/ 388271 w 1686986"/>
                      <a:gd name="connsiteY0" fmla="*/ 2330 h 624230"/>
                      <a:gd name="connsiteX1" fmla="*/ 1130498 w 1686986"/>
                      <a:gd name="connsiteY1" fmla="*/ 234375 h 624230"/>
                      <a:gd name="connsiteX2" fmla="*/ 1382543 w 1686986"/>
                      <a:gd name="connsiteY2" fmla="*/ 286400 h 624230"/>
                      <a:gd name="connsiteX3" fmla="*/ 1551412 w 1686986"/>
                      <a:gd name="connsiteY3" fmla="*/ 117531 h 624230"/>
                      <a:gd name="connsiteX4" fmla="*/ 1663726 w 1686986"/>
                      <a:gd name="connsiteY4" fmla="*/ 117531 h 624230"/>
                      <a:gd name="connsiteX5" fmla="*/ 1663725 w 1686986"/>
                      <a:gd name="connsiteY5" fmla="*/ 117531 h 624230"/>
                      <a:gd name="connsiteX6" fmla="*/ 1663725 w 1686986"/>
                      <a:gd name="connsiteY6" fmla="*/ 229845 h 624230"/>
                      <a:gd name="connsiteX7" fmla="*/ 1449127 w 1686986"/>
                      <a:gd name="connsiteY7" fmla="*/ 444442 h 624230"/>
                      <a:gd name="connsiteX8" fmla="*/ 1392970 w 1686986"/>
                      <a:gd name="connsiteY8" fmla="*/ 467703 h 624230"/>
                      <a:gd name="connsiteX9" fmla="*/ 1386380 w 1686986"/>
                      <a:gd name="connsiteY9" fmla="*/ 466420 h 624230"/>
                      <a:gd name="connsiteX10" fmla="*/ 666010 w 1686986"/>
                      <a:gd name="connsiteY10" fmla="*/ 466420 h 624230"/>
                      <a:gd name="connsiteX11" fmla="*/ 322125 w 1686986"/>
                      <a:gd name="connsiteY11" fmla="*/ 624231 h 624230"/>
                      <a:gd name="connsiteX12" fmla="*/ 0 w 1686986"/>
                      <a:gd name="connsiteY12" fmla="*/ 320594 h 624230"/>
                      <a:gd name="connsiteX13" fmla="*/ 388271 w 1686986"/>
                      <a:gd name="connsiteY13" fmla="*/ 2330 h 624230"/>
                      <a:gd name="connsiteX0" fmla="*/ 388271 w 1686986"/>
                      <a:gd name="connsiteY0" fmla="*/ 27992 h 649893"/>
                      <a:gd name="connsiteX1" fmla="*/ 1130498 w 1686986"/>
                      <a:gd name="connsiteY1" fmla="*/ 260037 h 649893"/>
                      <a:gd name="connsiteX2" fmla="*/ 1382543 w 1686986"/>
                      <a:gd name="connsiteY2" fmla="*/ 312062 h 649893"/>
                      <a:gd name="connsiteX3" fmla="*/ 1551412 w 1686986"/>
                      <a:gd name="connsiteY3" fmla="*/ 143193 h 649893"/>
                      <a:gd name="connsiteX4" fmla="*/ 1663726 w 1686986"/>
                      <a:gd name="connsiteY4" fmla="*/ 143193 h 649893"/>
                      <a:gd name="connsiteX5" fmla="*/ 1663725 w 1686986"/>
                      <a:gd name="connsiteY5" fmla="*/ 143193 h 649893"/>
                      <a:gd name="connsiteX6" fmla="*/ 1663725 w 1686986"/>
                      <a:gd name="connsiteY6" fmla="*/ 255507 h 649893"/>
                      <a:gd name="connsiteX7" fmla="*/ 1449127 w 1686986"/>
                      <a:gd name="connsiteY7" fmla="*/ 470104 h 649893"/>
                      <a:gd name="connsiteX8" fmla="*/ 1392970 w 1686986"/>
                      <a:gd name="connsiteY8" fmla="*/ 493365 h 649893"/>
                      <a:gd name="connsiteX9" fmla="*/ 1386380 w 1686986"/>
                      <a:gd name="connsiteY9" fmla="*/ 492082 h 649893"/>
                      <a:gd name="connsiteX10" fmla="*/ 666010 w 1686986"/>
                      <a:gd name="connsiteY10" fmla="*/ 492082 h 649893"/>
                      <a:gd name="connsiteX11" fmla="*/ 322125 w 1686986"/>
                      <a:gd name="connsiteY11" fmla="*/ 649893 h 649893"/>
                      <a:gd name="connsiteX12" fmla="*/ 0 w 1686986"/>
                      <a:gd name="connsiteY12" fmla="*/ 346256 h 649893"/>
                      <a:gd name="connsiteX13" fmla="*/ 388271 w 1686986"/>
                      <a:gd name="connsiteY13" fmla="*/ 27992 h 649893"/>
                      <a:gd name="connsiteX0" fmla="*/ 388271 w 1686986"/>
                      <a:gd name="connsiteY0" fmla="*/ 27992 h 649893"/>
                      <a:gd name="connsiteX1" fmla="*/ 1130498 w 1686986"/>
                      <a:gd name="connsiteY1" fmla="*/ 260037 h 649893"/>
                      <a:gd name="connsiteX2" fmla="*/ 1382543 w 1686986"/>
                      <a:gd name="connsiteY2" fmla="*/ 312062 h 649893"/>
                      <a:gd name="connsiteX3" fmla="*/ 1551412 w 1686986"/>
                      <a:gd name="connsiteY3" fmla="*/ 143193 h 649893"/>
                      <a:gd name="connsiteX4" fmla="*/ 1663726 w 1686986"/>
                      <a:gd name="connsiteY4" fmla="*/ 143193 h 649893"/>
                      <a:gd name="connsiteX5" fmla="*/ 1663725 w 1686986"/>
                      <a:gd name="connsiteY5" fmla="*/ 143193 h 649893"/>
                      <a:gd name="connsiteX6" fmla="*/ 1663725 w 1686986"/>
                      <a:gd name="connsiteY6" fmla="*/ 255507 h 649893"/>
                      <a:gd name="connsiteX7" fmla="*/ 1449127 w 1686986"/>
                      <a:gd name="connsiteY7" fmla="*/ 470104 h 649893"/>
                      <a:gd name="connsiteX8" fmla="*/ 1392970 w 1686986"/>
                      <a:gd name="connsiteY8" fmla="*/ 493365 h 649893"/>
                      <a:gd name="connsiteX9" fmla="*/ 1386380 w 1686986"/>
                      <a:gd name="connsiteY9" fmla="*/ 492082 h 649893"/>
                      <a:gd name="connsiteX10" fmla="*/ 666010 w 1686986"/>
                      <a:gd name="connsiteY10" fmla="*/ 492082 h 649893"/>
                      <a:gd name="connsiteX11" fmla="*/ 322125 w 1686986"/>
                      <a:gd name="connsiteY11" fmla="*/ 649893 h 649893"/>
                      <a:gd name="connsiteX12" fmla="*/ 0 w 1686986"/>
                      <a:gd name="connsiteY12" fmla="*/ 346256 h 649893"/>
                      <a:gd name="connsiteX13" fmla="*/ 388271 w 1686986"/>
                      <a:gd name="connsiteY13" fmla="*/ 27992 h 6498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1686986" h="649893">
                        <a:moveTo>
                          <a:pt x="388271" y="27992"/>
                        </a:moveTo>
                        <a:cubicBezTo>
                          <a:pt x="818598" y="-86607"/>
                          <a:pt x="883089" y="182689"/>
                          <a:pt x="1130498" y="260037"/>
                        </a:cubicBezTo>
                        <a:lnTo>
                          <a:pt x="1382543" y="312062"/>
                        </a:lnTo>
                        <a:lnTo>
                          <a:pt x="1551412" y="143193"/>
                        </a:lnTo>
                        <a:cubicBezTo>
                          <a:pt x="1582426" y="112178"/>
                          <a:pt x="1632711" y="112178"/>
                          <a:pt x="1663726" y="143193"/>
                        </a:cubicBezTo>
                        <a:lnTo>
                          <a:pt x="1663725" y="143193"/>
                        </a:lnTo>
                        <a:cubicBezTo>
                          <a:pt x="1694740" y="174208"/>
                          <a:pt x="1694740" y="224493"/>
                          <a:pt x="1663725" y="255507"/>
                        </a:cubicBezTo>
                        <a:lnTo>
                          <a:pt x="1449127" y="470104"/>
                        </a:lnTo>
                        <a:cubicBezTo>
                          <a:pt x="1433620" y="485611"/>
                          <a:pt x="1413295" y="493365"/>
                          <a:pt x="1392970" y="493365"/>
                        </a:cubicBezTo>
                        <a:lnTo>
                          <a:pt x="1386380" y="492082"/>
                        </a:lnTo>
                        <a:lnTo>
                          <a:pt x="666010" y="492082"/>
                        </a:lnTo>
                        <a:lnTo>
                          <a:pt x="322125" y="649893"/>
                        </a:lnTo>
                        <a:lnTo>
                          <a:pt x="0" y="346256"/>
                        </a:lnTo>
                        <a:cubicBezTo>
                          <a:pt x="116006" y="213032"/>
                          <a:pt x="178979" y="79157"/>
                          <a:pt x="388271" y="27992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1286" name="グループ化 1285"/>
              <p:cNvGrpSpPr/>
              <p:nvPr/>
            </p:nvGrpSpPr>
            <p:grpSpPr>
              <a:xfrm>
                <a:off x="859119" y="4779369"/>
                <a:ext cx="806139" cy="1526005"/>
                <a:chOff x="2074825" y="4475617"/>
                <a:chExt cx="806139" cy="1526005"/>
              </a:xfrm>
            </p:grpSpPr>
            <p:sp>
              <p:nvSpPr>
                <p:cNvPr id="1295" name="台形 1294"/>
                <p:cNvSpPr/>
                <p:nvPr/>
              </p:nvSpPr>
              <p:spPr>
                <a:xfrm>
                  <a:off x="2336649" y="5234586"/>
                  <a:ext cx="250825" cy="223640"/>
                </a:xfrm>
                <a:prstGeom prst="trapezoid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296" name="フリーフォーム 1295"/>
                <p:cNvSpPr/>
                <p:nvPr/>
              </p:nvSpPr>
              <p:spPr bwMode="auto">
                <a:xfrm>
                  <a:off x="2074825" y="4475617"/>
                  <a:ext cx="772000" cy="556227"/>
                </a:xfrm>
                <a:custGeom>
                  <a:avLst/>
                  <a:gdLst>
                    <a:gd name="connsiteX0" fmla="*/ 361521 w 772000"/>
                    <a:gd name="connsiteY0" fmla="*/ 45 h 556227"/>
                    <a:gd name="connsiteX1" fmla="*/ 523805 w 772000"/>
                    <a:gd name="connsiteY1" fmla="*/ 43437 h 556227"/>
                    <a:gd name="connsiteX2" fmla="*/ 552664 w 772000"/>
                    <a:gd name="connsiteY2" fmla="*/ 67079 h 556227"/>
                    <a:gd name="connsiteX3" fmla="*/ 613942 w 772000"/>
                    <a:gd name="connsiteY3" fmla="*/ 87936 h 556227"/>
                    <a:gd name="connsiteX4" fmla="*/ 686237 w 772000"/>
                    <a:gd name="connsiteY4" fmla="*/ 140852 h 556227"/>
                    <a:gd name="connsiteX5" fmla="*/ 748592 w 772000"/>
                    <a:gd name="connsiteY5" fmla="*/ 466474 h 556227"/>
                    <a:gd name="connsiteX6" fmla="*/ 725479 w 772000"/>
                    <a:gd name="connsiteY6" fmla="*/ 509705 h 556227"/>
                    <a:gd name="connsiteX7" fmla="*/ 682247 w 772000"/>
                    <a:gd name="connsiteY7" fmla="*/ 532819 h 556227"/>
                    <a:gd name="connsiteX8" fmla="*/ 356626 w 772000"/>
                    <a:gd name="connsiteY8" fmla="*/ 470463 h 556227"/>
                    <a:gd name="connsiteX9" fmla="*/ 329327 w 772000"/>
                    <a:gd name="connsiteY9" fmla="*/ 433167 h 556227"/>
                    <a:gd name="connsiteX10" fmla="*/ 295440 w 772000"/>
                    <a:gd name="connsiteY10" fmla="*/ 447489 h 556227"/>
                    <a:gd name="connsiteX11" fmla="*/ 41824 w 772000"/>
                    <a:gd name="connsiteY11" fmla="*/ 417623 h 556227"/>
                    <a:gd name="connsiteX12" fmla="*/ 7485 w 772000"/>
                    <a:gd name="connsiteY12" fmla="*/ 389491 h 556227"/>
                    <a:gd name="connsiteX13" fmla="*/ 292 w 772000"/>
                    <a:gd name="connsiteY13" fmla="*/ 345687 h 556227"/>
                    <a:gd name="connsiteX14" fmla="*/ 179646 w 772000"/>
                    <a:gd name="connsiteY14" fmla="*/ 51838 h 556227"/>
                    <a:gd name="connsiteX15" fmla="*/ 361521 w 772000"/>
                    <a:gd name="connsiteY15" fmla="*/ 45 h 5562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772000" h="556227">
                      <a:moveTo>
                        <a:pt x="361521" y="45"/>
                      </a:moveTo>
                      <a:cubicBezTo>
                        <a:pt x="421408" y="-935"/>
                        <a:pt x="478030" y="13949"/>
                        <a:pt x="523805" y="43437"/>
                      </a:cubicBezTo>
                      <a:lnTo>
                        <a:pt x="552664" y="67079"/>
                      </a:lnTo>
                      <a:lnTo>
                        <a:pt x="613942" y="87936"/>
                      </a:lnTo>
                      <a:cubicBezTo>
                        <a:pt x="640016" y="101416"/>
                        <a:pt x="664435" y="119051"/>
                        <a:pt x="686237" y="140852"/>
                      </a:cubicBezTo>
                      <a:cubicBezTo>
                        <a:pt x="773443" y="228058"/>
                        <a:pt x="793986" y="357158"/>
                        <a:pt x="748592" y="466474"/>
                      </a:cubicBezTo>
                      <a:lnTo>
                        <a:pt x="725479" y="509705"/>
                      </a:lnTo>
                      <a:lnTo>
                        <a:pt x="682247" y="532819"/>
                      </a:lnTo>
                      <a:cubicBezTo>
                        <a:pt x="572931" y="578213"/>
                        <a:pt x="443832" y="557669"/>
                        <a:pt x="356626" y="470463"/>
                      </a:cubicBezTo>
                      <a:lnTo>
                        <a:pt x="329327" y="433167"/>
                      </a:lnTo>
                      <a:lnTo>
                        <a:pt x="295440" y="447489"/>
                      </a:lnTo>
                      <a:cubicBezTo>
                        <a:pt x="203555" y="473227"/>
                        <a:pt x="110487" y="461854"/>
                        <a:pt x="41824" y="417623"/>
                      </a:cubicBezTo>
                      <a:lnTo>
                        <a:pt x="7485" y="389491"/>
                      </a:lnTo>
                      <a:lnTo>
                        <a:pt x="292" y="345687"/>
                      </a:lnTo>
                      <a:cubicBezTo>
                        <a:pt x="-5005" y="236916"/>
                        <a:pt x="61976" y="119775"/>
                        <a:pt x="179646" y="51838"/>
                      </a:cubicBezTo>
                      <a:cubicBezTo>
                        <a:pt x="238482" y="17868"/>
                        <a:pt x="301634" y="1025"/>
                        <a:pt x="361521" y="45"/>
                      </a:cubicBez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297" name="グループ化 1296"/>
                <p:cNvGrpSpPr/>
                <p:nvPr/>
              </p:nvGrpSpPr>
              <p:grpSpPr>
                <a:xfrm>
                  <a:off x="2077278" y="4883665"/>
                  <a:ext cx="167685" cy="232292"/>
                  <a:chOff x="1564361" y="1500881"/>
                  <a:chExt cx="156844" cy="201655"/>
                </a:xfrm>
              </p:grpSpPr>
              <p:sp>
                <p:nvSpPr>
                  <p:cNvPr id="1319" name="円/楕円 701"/>
                  <p:cNvSpPr/>
                  <p:nvPr/>
                </p:nvSpPr>
                <p:spPr>
                  <a:xfrm rot="20700000">
                    <a:off x="1564361" y="1500881"/>
                    <a:ext cx="156844" cy="201655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320" name="円/楕円 702"/>
                  <p:cNvSpPr/>
                  <p:nvPr/>
                </p:nvSpPr>
                <p:spPr>
                  <a:xfrm rot="20700000">
                    <a:off x="1592530" y="1537098"/>
                    <a:ext cx="100507" cy="129221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1298" name="片側の 2 つの角を丸めた四角形 1297"/>
                <p:cNvSpPr/>
                <p:nvPr/>
              </p:nvSpPr>
              <p:spPr>
                <a:xfrm>
                  <a:off x="2091569" y="5368151"/>
                  <a:ext cx="746882" cy="633471"/>
                </a:xfrm>
                <a:prstGeom prst="round2SameRect">
                  <a:avLst/>
                </a:prstGeom>
                <a:solidFill>
                  <a:schemeClr val="bg1">
                    <a:lumMod val="5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299" name="グループ化 1298"/>
                <p:cNvGrpSpPr/>
                <p:nvPr/>
              </p:nvGrpSpPr>
              <p:grpSpPr>
                <a:xfrm>
                  <a:off x="2392437" y="5370883"/>
                  <a:ext cx="145143" cy="630739"/>
                  <a:chOff x="-102043" y="5493756"/>
                  <a:chExt cx="129338" cy="538598"/>
                </a:xfrm>
                <a:pattFill prst="plaid">
                  <a:fgClr>
                    <a:schemeClr val="accent1"/>
                  </a:fgClr>
                  <a:bgClr>
                    <a:schemeClr val="accent6">
                      <a:lumMod val="60000"/>
                      <a:lumOff val="40000"/>
                    </a:schemeClr>
                  </a:bgClr>
                </a:pattFill>
              </p:grpSpPr>
              <p:sp>
                <p:nvSpPr>
                  <p:cNvPr id="1317" name="台形 1316"/>
                  <p:cNvSpPr/>
                  <p:nvPr/>
                </p:nvSpPr>
                <p:spPr>
                  <a:xfrm rot="10800000">
                    <a:off x="-89612" y="5493756"/>
                    <a:ext cx="104476" cy="68406"/>
                  </a:xfrm>
                  <a:prstGeom prst="trapezoid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318" name="台形 1317"/>
                  <p:cNvSpPr/>
                  <p:nvPr/>
                </p:nvSpPr>
                <p:spPr>
                  <a:xfrm>
                    <a:off x="-102043" y="5562162"/>
                    <a:ext cx="129338" cy="470192"/>
                  </a:xfrm>
                  <a:prstGeom prst="trapezoid">
                    <a:avLst>
                      <a:gd name="adj" fmla="val 27455"/>
                    </a:avLst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1300" name="グループ化 1299"/>
                <p:cNvGrpSpPr/>
                <p:nvPr/>
              </p:nvGrpSpPr>
              <p:grpSpPr>
                <a:xfrm>
                  <a:off x="2288842" y="5364946"/>
                  <a:ext cx="352334" cy="150216"/>
                  <a:chOff x="-199574" y="5488751"/>
                  <a:chExt cx="313967" cy="126641"/>
                </a:xfrm>
                <a:solidFill>
                  <a:schemeClr val="bg1">
                    <a:lumMod val="75000"/>
                  </a:schemeClr>
                </a:solidFill>
              </p:grpSpPr>
              <p:sp>
                <p:nvSpPr>
                  <p:cNvPr id="1315" name="直角三角形 1314"/>
                  <p:cNvSpPr/>
                  <p:nvPr/>
                </p:nvSpPr>
                <p:spPr>
                  <a:xfrm rot="5400000">
                    <a:off x="-188279" y="5477456"/>
                    <a:ext cx="126641" cy="149231"/>
                  </a:xfrm>
                  <a:prstGeom prst="rtTriangl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316" name="直角三角形 1315"/>
                  <p:cNvSpPr/>
                  <p:nvPr/>
                </p:nvSpPr>
                <p:spPr>
                  <a:xfrm rot="16200000" flipH="1">
                    <a:off x="-23543" y="5477456"/>
                    <a:ext cx="126641" cy="149231"/>
                  </a:xfrm>
                  <a:prstGeom prst="rtTriangle">
                    <a:avLst/>
                  </a:prstGeom>
                  <a:solidFill>
                    <a:schemeClr val="bg1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1301" name="グループ化 1300"/>
                <p:cNvGrpSpPr/>
                <p:nvPr/>
              </p:nvGrpSpPr>
              <p:grpSpPr>
                <a:xfrm flipH="1">
                  <a:off x="2713279" y="4883665"/>
                  <a:ext cx="167685" cy="232292"/>
                  <a:chOff x="1564361" y="1500881"/>
                  <a:chExt cx="156844" cy="201655"/>
                </a:xfrm>
              </p:grpSpPr>
              <p:sp>
                <p:nvSpPr>
                  <p:cNvPr id="1313" name="円/楕円 701"/>
                  <p:cNvSpPr/>
                  <p:nvPr/>
                </p:nvSpPr>
                <p:spPr>
                  <a:xfrm rot="20700000">
                    <a:off x="1564361" y="1500881"/>
                    <a:ext cx="156844" cy="201655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314" name="円/楕円 702"/>
                  <p:cNvSpPr/>
                  <p:nvPr/>
                </p:nvSpPr>
                <p:spPr>
                  <a:xfrm rot="20700000">
                    <a:off x="1592530" y="1537098"/>
                    <a:ext cx="100507" cy="129221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1302" name="円/楕円 840"/>
                <p:cNvSpPr/>
                <p:nvPr/>
              </p:nvSpPr>
              <p:spPr>
                <a:xfrm>
                  <a:off x="2160508" y="4554125"/>
                  <a:ext cx="628412" cy="756397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03" name="フリーフォーム 1302"/>
                <p:cNvSpPr/>
                <p:nvPr/>
              </p:nvSpPr>
              <p:spPr>
                <a:xfrm>
                  <a:off x="2412210" y="4982462"/>
                  <a:ext cx="114062" cy="100068"/>
                </a:xfrm>
                <a:custGeom>
                  <a:avLst/>
                  <a:gdLst>
                    <a:gd name="connsiteX0" fmla="*/ 43013 w 140052"/>
                    <a:gd name="connsiteY0" fmla="*/ 0 h 142045"/>
                    <a:gd name="connsiteX1" fmla="*/ 97039 w 140052"/>
                    <a:gd name="connsiteY1" fmla="*/ 0 h 142045"/>
                    <a:gd name="connsiteX2" fmla="*/ 119542 w 140052"/>
                    <a:gd name="connsiteY2" fmla="*/ 22503 h 142045"/>
                    <a:gd name="connsiteX3" fmla="*/ 119542 w 140052"/>
                    <a:gd name="connsiteY3" fmla="*/ 121535 h 142045"/>
                    <a:gd name="connsiteX4" fmla="*/ 20510 w 140052"/>
                    <a:gd name="connsiteY4" fmla="*/ 121535 h 142045"/>
                    <a:gd name="connsiteX5" fmla="*/ 20510 w 140052"/>
                    <a:gd name="connsiteY5" fmla="*/ 22503 h 142045"/>
                    <a:gd name="connsiteX0" fmla="*/ 97039 w 188479"/>
                    <a:gd name="connsiteY0" fmla="*/ 0 h 142045"/>
                    <a:gd name="connsiteX1" fmla="*/ 119542 w 188479"/>
                    <a:gd name="connsiteY1" fmla="*/ 22503 h 142045"/>
                    <a:gd name="connsiteX2" fmla="*/ 119542 w 188479"/>
                    <a:gd name="connsiteY2" fmla="*/ 121535 h 142045"/>
                    <a:gd name="connsiteX3" fmla="*/ 20510 w 188479"/>
                    <a:gd name="connsiteY3" fmla="*/ 121535 h 142045"/>
                    <a:gd name="connsiteX4" fmla="*/ 20510 w 188479"/>
                    <a:gd name="connsiteY4" fmla="*/ 22503 h 142045"/>
                    <a:gd name="connsiteX5" fmla="*/ 43013 w 188479"/>
                    <a:gd name="connsiteY5" fmla="*/ 0 h 142045"/>
                    <a:gd name="connsiteX6" fmla="*/ 188479 w 188479"/>
                    <a:gd name="connsiteY6" fmla="*/ 91440 h 142045"/>
                    <a:gd name="connsiteX0" fmla="*/ 97039 w 140052"/>
                    <a:gd name="connsiteY0" fmla="*/ 0 h 142045"/>
                    <a:gd name="connsiteX1" fmla="*/ 119542 w 140052"/>
                    <a:gd name="connsiteY1" fmla="*/ 22503 h 142045"/>
                    <a:gd name="connsiteX2" fmla="*/ 119542 w 140052"/>
                    <a:gd name="connsiteY2" fmla="*/ 121535 h 142045"/>
                    <a:gd name="connsiteX3" fmla="*/ 20510 w 140052"/>
                    <a:gd name="connsiteY3" fmla="*/ 121535 h 142045"/>
                    <a:gd name="connsiteX4" fmla="*/ 20510 w 140052"/>
                    <a:gd name="connsiteY4" fmla="*/ 22503 h 142045"/>
                    <a:gd name="connsiteX5" fmla="*/ 43013 w 140052"/>
                    <a:gd name="connsiteY5" fmla="*/ 0 h 1420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40052" h="142045">
                      <a:moveTo>
                        <a:pt x="97039" y="0"/>
                      </a:moveTo>
                      <a:lnTo>
                        <a:pt x="119542" y="22503"/>
                      </a:lnTo>
                      <a:cubicBezTo>
                        <a:pt x="146889" y="49850"/>
                        <a:pt x="146889" y="94188"/>
                        <a:pt x="119542" y="121535"/>
                      </a:cubicBezTo>
                      <a:cubicBezTo>
                        <a:pt x="92195" y="148882"/>
                        <a:pt x="47857" y="148882"/>
                        <a:pt x="20510" y="121535"/>
                      </a:cubicBezTo>
                      <a:cubicBezTo>
                        <a:pt x="-6837" y="94188"/>
                        <a:pt x="-6837" y="49850"/>
                        <a:pt x="20510" y="22503"/>
                      </a:cubicBezTo>
                      <a:lnTo>
                        <a:pt x="43013" y="0"/>
                      </a:lnTo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04" name="フリーフォーム 1303"/>
                <p:cNvSpPr/>
                <p:nvPr/>
              </p:nvSpPr>
              <p:spPr bwMode="auto">
                <a:xfrm>
                  <a:off x="2202333" y="4885468"/>
                  <a:ext cx="214354" cy="111220"/>
                </a:xfrm>
                <a:custGeom>
                  <a:avLst/>
                  <a:gdLst>
                    <a:gd name="connsiteX0" fmla="*/ 186447 w 372894"/>
                    <a:gd name="connsiteY0" fmla="*/ 0 h 192242"/>
                    <a:gd name="connsiteX1" fmla="*/ 371871 w 372894"/>
                    <a:gd name="connsiteY1" fmla="*/ 93611 h 192242"/>
                    <a:gd name="connsiteX2" fmla="*/ 372894 w 372894"/>
                    <a:gd name="connsiteY2" fmla="*/ 96121 h 192242"/>
                    <a:gd name="connsiteX3" fmla="*/ 371871 w 372894"/>
                    <a:gd name="connsiteY3" fmla="*/ 98631 h 192242"/>
                    <a:gd name="connsiteX4" fmla="*/ 186447 w 372894"/>
                    <a:gd name="connsiteY4" fmla="*/ 192242 h 192242"/>
                    <a:gd name="connsiteX5" fmla="*/ 1023 w 372894"/>
                    <a:gd name="connsiteY5" fmla="*/ 98631 h 192242"/>
                    <a:gd name="connsiteX6" fmla="*/ 0 w 372894"/>
                    <a:gd name="connsiteY6" fmla="*/ 96121 h 192242"/>
                    <a:gd name="connsiteX7" fmla="*/ 1023 w 372894"/>
                    <a:gd name="connsiteY7" fmla="*/ 93611 h 192242"/>
                    <a:gd name="connsiteX8" fmla="*/ 186447 w 372894"/>
                    <a:gd name="connsiteY8" fmla="*/ 0 h 1922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72894" h="192242">
                      <a:moveTo>
                        <a:pt x="186447" y="0"/>
                      </a:moveTo>
                      <a:cubicBezTo>
                        <a:pt x="269803" y="0"/>
                        <a:pt x="341321" y="38600"/>
                        <a:pt x="371871" y="93611"/>
                      </a:cubicBezTo>
                      <a:lnTo>
                        <a:pt x="372894" y="96121"/>
                      </a:lnTo>
                      <a:lnTo>
                        <a:pt x="371871" y="98631"/>
                      </a:lnTo>
                      <a:cubicBezTo>
                        <a:pt x="341321" y="153642"/>
                        <a:pt x="269803" y="192242"/>
                        <a:pt x="186447" y="192242"/>
                      </a:cubicBezTo>
                      <a:cubicBezTo>
                        <a:pt x="103091" y="192242"/>
                        <a:pt x="31573" y="153642"/>
                        <a:pt x="1023" y="98631"/>
                      </a:cubicBezTo>
                      <a:lnTo>
                        <a:pt x="0" y="96121"/>
                      </a:lnTo>
                      <a:lnTo>
                        <a:pt x="1023" y="93611"/>
                      </a:lnTo>
                      <a:cubicBezTo>
                        <a:pt x="31573" y="38600"/>
                        <a:pt x="103091" y="0"/>
                        <a:pt x="186447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05" name="楕円 1304"/>
                <p:cNvSpPr/>
                <p:nvPr/>
              </p:nvSpPr>
              <p:spPr bwMode="auto">
                <a:xfrm>
                  <a:off x="2269061" y="4895397"/>
                  <a:ext cx="80899" cy="80899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06" name="月 1305"/>
                <p:cNvSpPr/>
                <p:nvPr/>
              </p:nvSpPr>
              <p:spPr bwMode="auto">
                <a:xfrm rot="16200000">
                  <a:off x="2286651" y="4713959"/>
                  <a:ext cx="45720" cy="215868"/>
                </a:xfrm>
                <a:prstGeom prst="moon">
                  <a:avLst>
                    <a:gd name="adj" fmla="val 75966"/>
                  </a:avLst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307" name="フリーフォーム 1306"/>
                <p:cNvSpPr/>
                <p:nvPr/>
              </p:nvSpPr>
              <p:spPr bwMode="auto">
                <a:xfrm>
                  <a:off x="2520468" y="4885468"/>
                  <a:ext cx="214354" cy="111220"/>
                </a:xfrm>
                <a:custGeom>
                  <a:avLst/>
                  <a:gdLst>
                    <a:gd name="connsiteX0" fmla="*/ 186447 w 372894"/>
                    <a:gd name="connsiteY0" fmla="*/ 0 h 192242"/>
                    <a:gd name="connsiteX1" fmla="*/ 371871 w 372894"/>
                    <a:gd name="connsiteY1" fmla="*/ 93611 h 192242"/>
                    <a:gd name="connsiteX2" fmla="*/ 372894 w 372894"/>
                    <a:gd name="connsiteY2" fmla="*/ 96121 h 192242"/>
                    <a:gd name="connsiteX3" fmla="*/ 371871 w 372894"/>
                    <a:gd name="connsiteY3" fmla="*/ 98631 h 192242"/>
                    <a:gd name="connsiteX4" fmla="*/ 186447 w 372894"/>
                    <a:gd name="connsiteY4" fmla="*/ 192242 h 192242"/>
                    <a:gd name="connsiteX5" fmla="*/ 1023 w 372894"/>
                    <a:gd name="connsiteY5" fmla="*/ 98631 h 192242"/>
                    <a:gd name="connsiteX6" fmla="*/ 0 w 372894"/>
                    <a:gd name="connsiteY6" fmla="*/ 96121 h 192242"/>
                    <a:gd name="connsiteX7" fmla="*/ 1023 w 372894"/>
                    <a:gd name="connsiteY7" fmla="*/ 93611 h 192242"/>
                    <a:gd name="connsiteX8" fmla="*/ 186447 w 372894"/>
                    <a:gd name="connsiteY8" fmla="*/ 0 h 1922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72894" h="192242">
                      <a:moveTo>
                        <a:pt x="186447" y="0"/>
                      </a:moveTo>
                      <a:cubicBezTo>
                        <a:pt x="269803" y="0"/>
                        <a:pt x="341321" y="38600"/>
                        <a:pt x="371871" y="93611"/>
                      </a:cubicBezTo>
                      <a:lnTo>
                        <a:pt x="372894" y="96121"/>
                      </a:lnTo>
                      <a:lnTo>
                        <a:pt x="371871" y="98631"/>
                      </a:lnTo>
                      <a:cubicBezTo>
                        <a:pt x="341321" y="153642"/>
                        <a:pt x="269803" y="192242"/>
                        <a:pt x="186447" y="192242"/>
                      </a:cubicBezTo>
                      <a:cubicBezTo>
                        <a:pt x="103091" y="192242"/>
                        <a:pt x="31573" y="153642"/>
                        <a:pt x="1023" y="98631"/>
                      </a:cubicBezTo>
                      <a:lnTo>
                        <a:pt x="0" y="96121"/>
                      </a:lnTo>
                      <a:lnTo>
                        <a:pt x="1023" y="93611"/>
                      </a:lnTo>
                      <a:cubicBezTo>
                        <a:pt x="31573" y="38600"/>
                        <a:pt x="103091" y="0"/>
                        <a:pt x="186447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08" name="楕円 1307"/>
                <p:cNvSpPr/>
                <p:nvPr/>
              </p:nvSpPr>
              <p:spPr bwMode="auto">
                <a:xfrm>
                  <a:off x="2587196" y="4895397"/>
                  <a:ext cx="80899" cy="80899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09" name="月 1308"/>
                <p:cNvSpPr/>
                <p:nvPr/>
              </p:nvSpPr>
              <p:spPr bwMode="auto">
                <a:xfrm rot="16200000">
                  <a:off x="2604786" y="4713959"/>
                  <a:ext cx="45720" cy="215868"/>
                </a:xfrm>
                <a:prstGeom prst="moon">
                  <a:avLst>
                    <a:gd name="adj" fmla="val 75966"/>
                  </a:avLst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310" name="月 1309"/>
                <p:cNvSpPr/>
                <p:nvPr/>
              </p:nvSpPr>
              <p:spPr bwMode="auto">
                <a:xfrm rot="5400000">
                  <a:off x="2420344" y="5085902"/>
                  <a:ext cx="106726" cy="182109"/>
                </a:xfrm>
                <a:prstGeom prst="moon">
                  <a:avLst>
                    <a:gd name="adj" fmla="val 87500"/>
                  </a:avLst>
                </a:prstGeom>
                <a:solidFill>
                  <a:srgbClr val="FF0000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311" name="フリーフォーム 1310"/>
                <p:cNvSpPr/>
                <p:nvPr/>
              </p:nvSpPr>
              <p:spPr bwMode="auto">
                <a:xfrm rot="2700000">
                  <a:off x="2292522" y="5048227"/>
                  <a:ext cx="45719" cy="147631"/>
                </a:xfrm>
                <a:custGeom>
                  <a:avLst/>
                  <a:gdLst>
                    <a:gd name="connsiteX0" fmla="*/ 74533 w 74533"/>
                    <a:gd name="connsiteY0" fmla="*/ 0 h 201299"/>
                    <a:gd name="connsiteX1" fmla="*/ 46863 w 74533"/>
                    <a:gd name="connsiteY1" fmla="*/ 37173 h 201299"/>
                    <a:gd name="connsiteX2" fmla="*/ 32715 w 74533"/>
                    <a:gd name="connsiteY2" fmla="*/ 100651 h 201299"/>
                    <a:gd name="connsiteX3" fmla="*/ 46863 w 74533"/>
                    <a:gd name="connsiteY3" fmla="*/ 164130 h 201299"/>
                    <a:gd name="connsiteX4" fmla="*/ 74530 w 74533"/>
                    <a:gd name="connsiteY4" fmla="*/ 201299 h 201299"/>
                    <a:gd name="connsiteX5" fmla="*/ 47807 w 74533"/>
                    <a:gd name="connsiteY5" fmla="*/ 187709 h 201299"/>
                    <a:gd name="connsiteX6" fmla="*/ 0 w 74533"/>
                    <a:gd name="connsiteY6" fmla="*/ 100650 h 201299"/>
                    <a:gd name="connsiteX7" fmla="*/ 47807 w 74533"/>
                    <a:gd name="connsiteY7" fmla="*/ 13591 h 2012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74533" h="201299">
                      <a:moveTo>
                        <a:pt x="74533" y="0"/>
                      </a:moveTo>
                      <a:lnTo>
                        <a:pt x="46863" y="37173"/>
                      </a:lnTo>
                      <a:cubicBezTo>
                        <a:pt x="37753" y="56684"/>
                        <a:pt x="32715" y="78135"/>
                        <a:pt x="32715" y="100651"/>
                      </a:cubicBezTo>
                      <a:cubicBezTo>
                        <a:pt x="32715" y="123168"/>
                        <a:pt x="37753" y="144619"/>
                        <a:pt x="46863" y="164130"/>
                      </a:cubicBezTo>
                      <a:lnTo>
                        <a:pt x="74530" y="201299"/>
                      </a:lnTo>
                      <a:lnTo>
                        <a:pt x="47807" y="187709"/>
                      </a:lnTo>
                      <a:cubicBezTo>
                        <a:pt x="18270" y="165429"/>
                        <a:pt x="0" y="134649"/>
                        <a:pt x="0" y="100650"/>
                      </a:cubicBezTo>
                      <a:cubicBezTo>
                        <a:pt x="0" y="66652"/>
                        <a:pt x="18270" y="35872"/>
                        <a:pt x="47807" y="13591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312" name="フリーフォーム 1311"/>
                <p:cNvSpPr/>
                <p:nvPr/>
              </p:nvSpPr>
              <p:spPr bwMode="auto">
                <a:xfrm rot="18900000" flipH="1">
                  <a:off x="2611574" y="5043484"/>
                  <a:ext cx="45719" cy="147631"/>
                </a:xfrm>
                <a:custGeom>
                  <a:avLst/>
                  <a:gdLst>
                    <a:gd name="connsiteX0" fmla="*/ 74533 w 74533"/>
                    <a:gd name="connsiteY0" fmla="*/ 0 h 201299"/>
                    <a:gd name="connsiteX1" fmla="*/ 46863 w 74533"/>
                    <a:gd name="connsiteY1" fmla="*/ 37173 h 201299"/>
                    <a:gd name="connsiteX2" fmla="*/ 32715 w 74533"/>
                    <a:gd name="connsiteY2" fmla="*/ 100651 h 201299"/>
                    <a:gd name="connsiteX3" fmla="*/ 46863 w 74533"/>
                    <a:gd name="connsiteY3" fmla="*/ 164130 h 201299"/>
                    <a:gd name="connsiteX4" fmla="*/ 74530 w 74533"/>
                    <a:gd name="connsiteY4" fmla="*/ 201299 h 201299"/>
                    <a:gd name="connsiteX5" fmla="*/ 47807 w 74533"/>
                    <a:gd name="connsiteY5" fmla="*/ 187709 h 201299"/>
                    <a:gd name="connsiteX6" fmla="*/ 0 w 74533"/>
                    <a:gd name="connsiteY6" fmla="*/ 100650 h 201299"/>
                    <a:gd name="connsiteX7" fmla="*/ 47807 w 74533"/>
                    <a:gd name="connsiteY7" fmla="*/ 13591 h 2012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74533" h="201299">
                      <a:moveTo>
                        <a:pt x="74533" y="0"/>
                      </a:moveTo>
                      <a:lnTo>
                        <a:pt x="46863" y="37173"/>
                      </a:lnTo>
                      <a:cubicBezTo>
                        <a:pt x="37753" y="56684"/>
                        <a:pt x="32715" y="78135"/>
                        <a:pt x="32715" y="100651"/>
                      </a:cubicBezTo>
                      <a:cubicBezTo>
                        <a:pt x="32715" y="123168"/>
                        <a:pt x="37753" y="144619"/>
                        <a:pt x="46863" y="164130"/>
                      </a:cubicBezTo>
                      <a:lnTo>
                        <a:pt x="74530" y="201299"/>
                      </a:lnTo>
                      <a:lnTo>
                        <a:pt x="47807" y="187709"/>
                      </a:lnTo>
                      <a:cubicBezTo>
                        <a:pt x="18270" y="165429"/>
                        <a:pt x="0" y="134649"/>
                        <a:pt x="0" y="100650"/>
                      </a:cubicBezTo>
                      <a:cubicBezTo>
                        <a:pt x="0" y="66652"/>
                        <a:pt x="18270" y="35872"/>
                        <a:pt x="47807" y="13591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1287" name="片側の 2 つの角を丸めた四角形 544"/>
              <p:cNvSpPr/>
              <p:nvPr/>
            </p:nvSpPr>
            <p:spPr>
              <a:xfrm rot="7200000" flipH="1">
                <a:off x="1632836" y="5649338"/>
                <a:ext cx="232926" cy="549004"/>
              </a:xfrm>
              <a:custGeom>
                <a:avLst/>
                <a:gdLst>
                  <a:gd name="connsiteX0" fmla="*/ 114728 w 229456"/>
                  <a:gd name="connsiteY0" fmla="*/ 0 h 549004"/>
                  <a:gd name="connsiteX1" fmla="*/ 114728 w 229456"/>
                  <a:gd name="connsiteY1" fmla="*/ 0 h 549004"/>
                  <a:gd name="connsiteX2" fmla="*/ 229456 w 229456"/>
                  <a:gd name="connsiteY2" fmla="*/ 114728 h 549004"/>
                  <a:gd name="connsiteX3" fmla="*/ 229456 w 229456"/>
                  <a:gd name="connsiteY3" fmla="*/ 549004 h 549004"/>
                  <a:gd name="connsiteX4" fmla="*/ 229456 w 229456"/>
                  <a:gd name="connsiteY4" fmla="*/ 549004 h 549004"/>
                  <a:gd name="connsiteX5" fmla="*/ 0 w 229456"/>
                  <a:gd name="connsiteY5" fmla="*/ 549004 h 549004"/>
                  <a:gd name="connsiteX6" fmla="*/ 0 w 229456"/>
                  <a:gd name="connsiteY6" fmla="*/ 549004 h 549004"/>
                  <a:gd name="connsiteX7" fmla="*/ 0 w 229456"/>
                  <a:gd name="connsiteY7" fmla="*/ 114728 h 549004"/>
                  <a:gd name="connsiteX8" fmla="*/ 114728 w 229456"/>
                  <a:gd name="connsiteY8" fmla="*/ 0 h 549004"/>
                  <a:gd name="connsiteX0" fmla="*/ 115781 w 230509"/>
                  <a:gd name="connsiteY0" fmla="*/ 0 h 549004"/>
                  <a:gd name="connsiteX1" fmla="*/ 115781 w 230509"/>
                  <a:gd name="connsiteY1" fmla="*/ 0 h 549004"/>
                  <a:gd name="connsiteX2" fmla="*/ 230509 w 230509"/>
                  <a:gd name="connsiteY2" fmla="*/ 114728 h 549004"/>
                  <a:gd name="connsiteX3" fmla="*/ 230509 w 230509"/>
                  <a:gd name="connsiteY3" fmla="*/ 549004 h 549004"/>
                  <a:gd name="connsiteX4" fmla="*/ 230509 w 230509"/>
                  <a:gd name="connsiteY4" fmla="*/ 549004 h 549004"/>
                  <a:gd name="connsiteX5" fmla="*/ 1053 w 230509"/>
                  <a:gd name="connsiteY5" fmla="*/ 549004 h 549004"/>
                  <a:gd name="connsiteX6" fmla="*/ 1053 w 230509"/>
                  <a:gd name="connsiteY6" fmla="*/ 549004 h 549004"/>
                  <a:gd name="connsiteX7" fmla="*/ 0 w 230509"/>
                  <a:gd name="connsiteY7" fmla="*/ 344872 h 549004"/>
                  <a:gd name="connsiteX8" fmla="*/ 1053 w 230509"/>
                  <a:gd name="connsiteY8" fmla="*/ 114728 h 549004"/>
                  <a:gd name="connsiteX9" fmla="*/ 115781 w 230509"/>
                  <a:gd name="connsiteY9" fmla="*/ 0 h 549004"/>
                  <a:gd name="connsiteX0" fmla="*/ 1053 w 230509"/>
                  <a:gd name="connsiteY0" fmla="*/ 549004 h 640444"/>
                  <a:gd name="connsiteX1" fmla="*/ 0 w 230509"/>
                  <a:gd name="connsiteY1" fmla="*/ 344872 h 640444"/>
                  <a:gd name="connsiteX2" fmla="*/ 1053 w 230509"/>
                  <a:gd name="connsiteY2" fmla="*/ 114728 h 640444"/>
                  <a:gd name="connsiteX3" fmla="*/ 115781 w 230509"/>
                  <a:gd name="connsiteY3" fmla="*/ 0 h 640444"/>
                  <a:gd name="connsiteX4" fmla="*/ 115781 w 230509"/>
                  <a:gd name="connsiteY4" fmla="*/ 0 h 640444"/>
                  <a:gd name="connsiteX5" fmla="*/ 230509 w 230509"/>
                  <a:gd name="connsiteY5" fmla="*/ 114728 h 640444"/>
                  <a:gd name="connsiteX6" fmla="*/ 230509 w 230509"/>
                  <a:gd name="connsiteY6" fmla="*/ 549004 h 640444"/>
                  <a:gd name="connsiteX7" fmla="*/ 230509 w 230509"/>
                  <a:gd name="connsiteY7" fmla="*/ 549004 h 640444"/>
                  <a:gd name="connsiteX8" fmla="*/ 1053 w 230509"/>
                  <a:gd name="connsiteY8" fmla="*/ 549004 h 640444"/>
                  <a:gd name="connsiteX9" fmla="*/ 92493 w 230509"/>
                  <a:gd name="connsiteY9" fmla="*/ 640444 h 640444"/>
                  <a:gd name="connsiteX0" fmla="*/ 1053 w 230509"/>
                  <a:gd name="connsiteY0" fmla="*/ 549004 h 549004"/>
                  <a:gd name="connsiteX1" fmla="*/ 0 w 230509"/>
                  <a:gd name="connsiteY1" fmla="*/ 344872 h 549004"/>
                  <a:gd name="connsiteX2" fmla="*/ 1053 w 230509"/>
                  <a:gd name="connsiteY2" fmla="*/ 114728 h 549004"/>
                  <a:gd name="connsiteX3" fmla="*/ 115781 w 230509"/>
                  <a:gd name="connsiteY3" fmla="*/ 0 h 549004"/>
                  <a:gd name="connsiteX4" fmla="*/ 115781 w 230509"/>
                  <a:gd name="connsiteY4" fmla="*/ 0 h 549004"/>
                  <a:gd name="connsiteX5" fmla="*/ 230509 w 230509"/>
                  <a:gd name="connsiteY5" fmla="*/ 114728 h 549004"/>
                  <a:gd name="connsiteX6" fmla="*/ 230509 w 230509"/>
                  <a:gd name="connsiteY6" fmla="*/ 549004 h 549004"/>
                  <a:gd name="connsiteX7" fmla="*/ 230509 w 230509"/>
                  <a:gd name="connsiteY7" fmla="*/ 549004 h 549004"/>
                  <a:gd name="connsiteX8" fmla="*/ 1053 w 230509"/>
                  <a:gd name="connsiteY8" fmla="*/ 549004 h 549004"/>
                  <a:gd name="connsiteX0" fmla="*/ 1053 w 230509"/>
                  <a:gd name="connsiteY0" fmla="*/ 549004 h 549004"/>
                  <a:gd name="connsiteX1" fmla="*/ 0 w 230509"/>
                  <a:gd name="connsiteY1" fmla="*/ 344872 h 549004"/>
                  <a:gd name="connsiteX2" fmla="*/ 1053 w 230509"/>
                  <a:gd name="connsiteY2" fmla="*/ 114728 h 549004"/>
                  <a:gd name="connsiteX3" fmla="*/ 115781 w 230509"/>
                  <a:gd name="connsiteY3" fmla="*/ 0 h 549004"/>
                  <a:gd name="connsiteX4" fmla="*/ 115781 w 230509"/>
                  <a:gd name="connsiteY4" fmla="*/ 0 h 549004"/>
                  <a:gd name="connsiteX5" fmla="*/ 230509 w 230509"/>
                  <a:gd name="connsiteY5" fmla="*/ 114728 h 549004"/>
                  <a:gd name="connsiteX6" fmla="*/ 230509 w 230509"/>
                  <a:gd name="connsiteY6" fmla="*/ 549004 h 549004"/>
                  <a:gd name="connsiteX7" fmla="*/ 230509 w 230509"/>
                  <a:gd name="connsiteY7" fmla="*/ 549004 h 549004"/>
                  <a:gd name="connsiteX0" fmla="*/ 0 w 230509"/>
                  <a:gd name="connsiteY0" fmla="*/ 344872 h 549004"/>
                  <a:gd name="connsiteX1" fmla="*/ 1053 w 230509"/>
                  <a:gd name="connsiteY1" fmla="*/ 114728 h 549004"/>
                  <a:gd name="connsiteX2" fmla="*/ 115781 w 230509"/>
                  <a:gd name="connsiteY2" fmla="*/ 0 h 549004"/>
                  <a:gd name="connsiteX3" fmla="*/ 115781 w 230509"/>
                  <a:gd name="connsiteY3" fmla="*/ 0 h 549004"/>
                  <a:gd name="connsiteX4" fmla="*/ 230509 w 230509"/>
                  <a:gd name="connsiteY4" fmla="*/ 114728 h 549004"/>
                  <a:gd name="connsiteX5" fmla="*/ 230509 w 230509"/>
                  <a:gd name="connsiteY5" fmla="*/ 549004 h 549004"/>
                  <a:gd name="connsiteX6" fmla="*/ 230509 w 230509"/>
                  <a:gd name="connsiteY6" fmla="*/ 549004 h 549004"/>
                  <a:gd name="connsiteX0" fmla="*/ 0 w 232926"/>
                  <a:gd name="connsiteY0" fmla="*/ 356676 h 549004"/>
                  <a:gd name="connsiteX1" fmla="*/ 3470 w 232926"/>
                  <a:gd name="connsiteY1" fmla="*/ 114728 h 549004"/>
                  <a:gd name="connsiteX2" fmla="*/ 118198 w 232926"/>
                  <a:gd name="connsiteY2" fmla="*/ 0 h 549004"/>
                  <a:gd name="connsiteX3" fmla="*/ 118198 w 232926"/>
                  <a:gd name="connsiteY3" fmla="*/ 0 h 549004"/>
                  <a:gd name="connsiteX4" fmla="*/ 232926 w 232926"/>
                  <a:gd name="connsiteY4" fmla="*/ 114728 h 549004"/>
                  <a:gd name="connsiteX5" fmla="*/ 232926 w 232926"/>
                  <a:gd name="connsiteY5" fmla="*/ 549004 h 549004"/>
                  <a:gd name="connsiteX6" fmla="*/ 232926 w 232926"/>
                  <a:gd name="connsiteY6" fmla="*/ 549004 h 5490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32926" h="549004">
                    <a:moveTo>
                      <a:pt x="0" y="356676"/>
                    </a:moveTo>
                    <a:cubicBezTo>
                      <a:pt x="1157" y="276027"/>
                      <a:pt x="2313" y="195377"/>
                      <a:pt x="3470" y="114728"/>
                    </a:cubicBezTo>
                    <a:cubicBezTo>
                      <a:pt x="3470" y="51365"/>
                      <a:pt x="54835" y="0"/>
                      <a:pt x="118198" y="0"/>
                    </a:cubicBezTo>
                    <a:lnTo>
                      <a:pt x="118198" y="0"/>
                    </a:lnTo>
                    <a:cubicBezTo>
                      <a:pt x="181561" y="0"/>
                      <a:pt x="232926" y="51365"/>
                      <a:pt x="232926" y="114728"/>
                    </a:cubicBezTo>
                    <a:lnTo>
                      <a:pt x="232926" y="549004"/>
                    </a:lnTo>
                    <a:lnTo>
                      <a:pt x="232926" y="549004"/>
                    </a:lnTo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288" name="グループ化 1287"/>
              <p:cNvGrpSpPr/>
              <p:nvPr/>
            </p:nvGrpSpPr>
            <p:grpSpPr>
              <a:xfrm rot="19292201">
                <a:off x="1664323" y="5434838"/>
                <a:ext cx="304652" cy="682163"/>
                <a:chOff x="1550778" y="3748466"/>
                <a:chExt cx="304652" cy="682163"/>
              </a:xfrm>
            </p:grpSpPr>
            <p:sp>
              <p:nvSpPr>
                <p:cNvPr id="1293" name="台形 1292"/>
                <p:cNvSpPr/>
                <p:nvPr/>
              </p:nvSpPr>
              <p:spPr>
                <a:xfrm rot="840162" flipH="1">
                  <a:off x="1643988" y="3748466"/>
                  <a:ext cx="211442" cy="106629"/>
                </a:xfrm>
                <a:prstGeom prst="trapezoid">
                  <a:avLst>
                    <a:gd name="adj" fmla="val 13602"/>
                  </a:avLst>
                </a:prstGeom>
                <a:solidFill>
                  <a:schemeClr val="bg1">
                    <a:lumMod val="8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294" name="片側の 2 つの角を丸めた四角形 1293"/>
                <p:cNvSpPr/>
                <p:nvPr/>
              </p:nvSpPr>
              <p:spPr>
                <a:xfrm rot="11656183" flipH="1">
                  <a:off x="1550778" y="3835529"/>
                  <a:ext cx="229456" cy="595100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chemeClr val="bg1">
                    <a:lumMod val="5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1289" name="片側の 2 つの角を丸めた四角形 544"/>
              <p:cNvSpPr/>
              <p:nvPr/>
            </p:nvSpPr>
            <p:spPr>
              <a:xfrm rot="14400000">
                <a:off x="632821" y="5649338"/>
                <a:ext cx="232926" cy="549004"/>
              </a:xfrm>
              <a:custGeom>
                <a:avLst/>
                <a:gdLst>
                  <a:gd name="connsiteX0" fmla="*/ 114728 w 229456"/>
                  <a:gd name="connsiteY0" fmla="*/ 0 h 549004"/>
                  <a:gd name="connsiteX1" fmla="*/ 114728 w 229456"/>
                  <a:gd name="connsiteY1" fmla="*/ 0 h 549004"/>
                  <a:gd name="connsiteX2" fmla="*/ 229456 w 229456"/>
                  <a:gd name="connsiteY2" fmla="*/ 114728 h 549004"/>
                  <a:gd name="connsiteX3" fmla="*/ 229456 w 229456"/>
                  <a:gd name="connsiteY3" fmla="*/ 549004 h 549004"/>
                  <a:gd name="connsiteX4" fmla="*/ 229456 w 229456"/>
                  <a:gd name="connsiteY4" fmla="*/ 549004 h 549004"/>
                  <a:gd name="connsiteX5" fmla="*/ 0 w 229456"/>
                  <a:gd name="connsiteY5" fmla="*/ 549004 h 549004"/>
                  <a:gd name="connsiteX6" fmla="*/ 0 w 229456"/>
                  <a:gd name="connsiteY6" fmla="*/ 549004 h 549004"/>
                  <a:gd name="connsiteX7" fmla="*/ 0 w 229456"/>
                  <a:gd name="connsiteY7" fmla="*/ 114728 h 549004"/>
                  <a:gd name="connsiteX8" fmla="*/ 114728 w 229456"/>
                  <a:gd name="connsiteY8" fmla="*/ 0 h 549004"/>
                  <a:gd name="connsiteX0" fmla="*/ 115781 w 230509"/>
                  <a:gd name="connsiteY0" fmla="*/ 0 h 549004"/>
                  <a:gd name="connsiteX1" fmla="*/ 115781 w 230509"/>
                  <a:gd name="connsiteY1" fmla="*/ 0 h 549004"/>
                  <a:gd name="connsiteX2" fmla="*/ 230509 w 230509"/>
                  <a:gd name="connsiteY2" fmla="*/ 114728 h 549004"/>
                  <a:gd name="connsiteX3" fmla="*/ 230509 w 230509"/>
                  <a:gd name="connsiteY3" fmla="*/ 549004 h 549004"/>
                  <a:gd name="connsiteX4" fmla="*/ 230509 w 230509"/>
                  <a:gd name="connsiteY4" fmla="*/ 549004 h 549004"/>
                  <a:gd name="connsiteX5" fmla="*/ 1053 w 230509"/>
                  <a:gd name="connsiteY5" fmla="*/ 549004 h 549004"/>
                  <a:gd name="connsiteX6" fmla="*/ 1053 w 230509"/>
                  <a:gd name="connsiteY6" fmla="*/ 549004 h 549004"/>
                  <a:gd name="connsiteX7" fmla="*/ 0 w 230509"/>
                  <a:gd name="connsiteY7" fmla="*/ 344872 h 549004"/>
                  <a:gd name="connsiteX8" fmla="*/ 1053 w 230509"/>
                  <a:gd name="connsiteY8" fmla="*/ 114728 h 549004"/>
                  <a:gd name="connsiteX9" fmla="*/ 115781 w 230509"/>
                  <a:gd name="connsiteY9" fmla="*/ 0 h 549004"/>
                  <a:gd name="connsiteX0" fmla="*/ 1053 w 230509"/>
                  <a:gd name="connsiteY0" fmla="*/ 549004 h 640444"/>
                  <a:gd name="connsiteX1" fmla="*/ 0 w 230509"/>
                  <a:gd name="connsiteY1" fmla="*/ 344872 h 640444"/>
                  <a:gd name="connsiteX2" fmla="*/ 1053 w 230509"/>
                  <a:gd name="connsiteY2" fmla="*/ 114728 h 640444"/>
                  <a:gd name="connsiteX3" fmla="*/ 115781 w 230509"/>
                  <a:gd name="connsiteY3" fmla="*/ 0 h 640444"/>
                  <a:gd name="connsiteX4" fmla="*/ 115781 w 230509"/>
                  <a:gd name="connsiteY4" fmla="*/ 0 h 640444"/>
                  <a:gd name="connsiteX5" fmla="*/ 230509 w 230509"/>
                  <a:gd name="connsiteY5" fmla="*/ 114728 h 640444"/>
                  <a:gd name="connsiteX6" fmla="*/ 230509 w 230509"/>
                  <a:gd name="connsiteY6" fmla="*/ 549004 h 640444"/>
                  <a:gd name="connsiteX7" fmla="*/ 230509 w 230509"/>
                  <a:gd name="connsiteY7" fmla="*/ 549004 h 640444"/>
                  <a:gd name="connsiteX8" fmla="*/ 1053 w 230509"/>
                  <a:gd name="connsiteY8" fmla="*/ 549004 h 640444"/>
                  <a:gd name="connsiteX9" fmla="*/ 92493 w 230509"/>
                  <a:gd name="connsiteY9" fmla="*/ 640444 h 640444"/>
                  <a:gd name="connsiteX0" fmla="*/ 1053 w 230509"/>
                  <a:gd name="connsiteY0" fmla="*/ 549004 h 549004"/>
                  <a:gd name="connsiteX1" fmla="*/ 0 w 230509"/>
                  <a:gd name="connsiteY1" fmla="*/ 344872 h 549004"/>
                  <a:gd name="connsiteX2" fmla="*/ 1053 w 230509"/>
                  <a:gd name="connsiteY2" fmla="*/ 114728 h 549004"/>
                  <a:gd name="connsiteX3" fmla="*/ 115781 w 230509"/>
                  <a:gd name="connsiteY3" fmla="*/ 0 h 549004"/>
                  <a:gd name="connsiteX4" fmla="*/ 115781 w 230509"/>
                  <a:gd name="connsiteY4" fmla="*/ 0 h 549004"/>
                  <a:gd name="connsiteX5" fmla="*/ 230509 w 230509"/>
                  <a:gd name="connsiteY5" fmla="*/ 114728 h 549004"/>
                  <a:gd name="connsiteX6" fmla="*/ 230509 w 230509"/>
                  <a:gd name="connsiteY6" fmla="*/ 549004 h 549004"/>
                  <a:gd name="connsiteX7" fmla="*/ 230509 w 230509"/>
                  <a:gd name="connsiteY7" fmla="*/ 549004 h 549004"/>
                  <a:gd name="connsiteX8" fmla="*/ 1053 w 230509"/>
                  <a:gd name="connsiteY8" fmla="*/ 549004 h 549004"/>
                  <a:gd name="connsiteX0" fmla="*/ 1053 w 230509"/>
                  <a:gd name="connsiteY0" fmla="*/ 549004 h 549004"/>
                  <a:gd name="connsiteX1" fmla="*/ 0 w 230509"/>
                  <a:gd name="connsiteY1" fmla="*/ 344872 h 549004"/>
                  <a:gd name="connsiteX2" fmla="*/ 1053 w 230509"/>
                  <a:gd name="connsiteY2" fmla="*/ 114728 h 549004"/>
                  <a:gd name="connsiteX3" fmla="*/ 115781 w 230509"/>
                  <a:gd name="connsiteY3" fmla="*/ 0 h 549004"/>
                  <a:gd name="connsiteX4" fmla="*/ 115781 w 230509"/>
                  <a:gd name="connsiteY4" fmla="*/ 0 h 549004"/>
                  <a:gd name="connsiteX5" fmla="*/ 230509 w 230509"/>
                  <a:gd name="connsiteY5" fmla="*/ 114728 h 549004"/>
                  <a:gd name="connsiteX6" fmla="*/ 230509 w 230509"/>
                  <a:gd name="connsiteY6" fmla="*/ 549004 h 549004"/>
                  <a:gd name="connsiteX7" fmla="*/ 230509 w 230509"/>
                  <a:gd name="connsiteY7" fmla="*/ 549004 h 549004"/>
                  <a:gd name="connsiteX0" fmla="*/ 0 w 230509"/>
                  <a:gd name="connsiteY0" fmla="*/ 344872 h 549004"/>
                  <a:gd name="connsiteX1" fmla="*/ 1053 w 230509"/>
                  <a:gd name="connsiteY1" fmla="*/ 114728 h 549004"/>
                  <a:gd name="connsiteX2" fmla="*/ 115781 w 230509"/>
                  <a:gd name="connsiteY2" fmla="*/ 0 h 549004"/>
                  <a:gd name="connsiteX3" fmla="*/ 115781 w 230509"/>
                  <a:gd name="connsiteY3" fmla="*/ 0 h 549004"/>
                  <a:gd name="connsiteX4" fmla="*/ 230509 w 230509"/>
                  <a:gd name="connsiteY4" fmla="*/ 114728 h 549004"/>
                  <a:gd name="connsiteX5" fmla="*/ 230509 w 230509"/>
                  <a:gd name="connsiteY5" fmla="*/ 549004 h 549004"/>
                  <a:gd name="connsiteX6" fmla="*/ 230509 w 230509"/>
                  <a:gd name="connsiteY6" fmla="*/ 549004 h 549004"/>
                  <a:gd name="connsiteX0" fmla="*/ 0 w 232926"/>
                  <a:gd name="connsiteY0" fmla="*/ 356676 h 549004"/>
                  <a:gd name="connsiteX1" fmla="*/ 3470 w 232926"/>
                  <a:gd name="connsiteY1" fmla="*/ 114728 h 549004"/>
                  <a:gd name="connsiteX2" fmla="*/ 118198 w 232926"/>
                  <a:gd name="connsiteY2" fmla="*/ 0 h 549004"/>
                  <a:gd name="connsiteX3" fmla="*/ 118198 w 232926"/>
                  <a:gd name="connsiteY3" fmla="*/ 0 h 549004"/>
                  <a:gd name="connsiteX4" fmla="*/ 232926 w 232926"/>
                  <a:gd name="connsiteY4" fmla="*/ 114728 h 549004"/>
                  <a:gd name="connsiteX5" fmla="*/ 232926 w 232926"/>
                  <a:gd name="connsiteY5" fmla="*/ 549004 h 549004"/>
                  <a:gd name="connsiteX6" fmla="*/ 232926 w 232926"/>
                  <a:gd name="connsiteY6" fmla="*/ 549004 h 5490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32926" h="549004">
                    <a:moveTo>
                      <a:pt x="0" y="356676"/>
                    </a:moveTo>
                    <a:cubicBezTo>
                      <a:pt x="1157" y="276027"/>
                      <a:pt x="2313" y="195377"/>
                      <a:pt x="3470" y="114728"/>
                    </a:cubicBezTo>
                    <a:cubicBezTo>
                      <a:pt x="3470" y="51365"/>
                      <a:pt x="54835" y="0"/>
                      <a:pt x="118198" y="0"/>
                    </a:cubicBezTo>
                    <a:lnTo>
                      <a:pt x="118198" y="0"/>
                    </a:lnTo>
                    <a:cubicBezTo>
                      <a:pt x="181561" y="0"/>
                      <a:pt x="232926" y="51365"/>
                      <a:pt x="232926" y="114728"/>
                    </a:cubicBezTo>
                    <a:lnTo>
                      <a:pt x="232926" y="549004"/>
                    </a:lnTo>
                    <a:lnTo>
                      <a:pt x="232926" y="549004"/>
                    </a:lnTo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290" name="グループ化 1289"/>
              <p:cNvGrpSpPr/>
              <p:nvPr/>
            </p:nvGrpSpPr>
            <p:grpSpPr>
              <a:xfrm rot="2307799" flipH="1">
                <a:off x="529608" y="5434838"/>
                <a:ext cx="304652" cy="682163"/>
                <a:chOff x="1550778" y="3748466"/>
                <a:chExt cx="304652" cy="682163"/>
              </a:xfrm>
            </p:grpSpPr>
            <p:sp>
              <p:nvSpPr>
                <p:cNvPr id="1291" name="台形 1290"/>
                <p:cNvSpPr/>
                <p:nvPr/>
              </p:nvSpPr>
              <p:spPr>
                <a:xfrm rot="840162" flipH="1">
                  <a:off x="1643988" y="3748466"/>
                  <a:ext cx="211442" cy="106629"/>
                </a:xfrm>
                <a:prstGeom prst="trapezoid">
                  <a:avLst>
                    <a:gd name="adj" fmla="val 13602"/>
                  </a:avLst>
                </a:prstGeom>
                <a:solidFill>
                  <a:schemeClr val="bg1">
                    <a:lumMod val="8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292" name="片側の 2 つの角を丸めた四角形 1291"/>
                <p:cNvSpPr/>
                <p:nvPr/>
              </p:nvSpPr>
              <p:spPr>
                <a:xfrm rot="11656183" flipH="1">
                  <a:off x="1550778" y="3835529"/>
                  <a:ext cx="229456" cy="595100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chemeClr val="bg1">
                    <a:lumMod val="5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1264" name="グループ化 1263"/>
            <p:cNvGrpSpPr/>
            <p:nvPr/>
          </p:nvGrpSpPr>
          <p:grpSpPr>
            <a:xfrm>
              <a:off x="349470" y="5404767"/>
              <a:ext cx="1740429" cy="1081299"/>
              <a:chOff x="349470" y="1523647"/>
              <a:chExt cx="1740429" cy="1081299"/>
            </a:xfrm>
          </p:grpSpPr>
          <p:grpSp>
            <p:nvGrpSpPr>
              <p:cNvPr id="1265" name="グループ化 1264"/>
              <p:cNvGrpSpPr/>
              <p:nvPr/>
            </p:nvGrpSpPr>
            <p:grpSpPr>
              <a:xfrm>
                <a:off x="362875" y="1523647"/>
                <a:ext cx="1710190" cy="918569"/>
                <a:chOff x="2221770" y="1523647"/>
                <a:chExt cx="1710190" cy="918569"/>
              </a:xfrm>
            </p:grpSpPr>
            <p:grpSp>
              <p:nvGrpSpPr>
                <p:cNvPr id="1274" name="グループ化 1273"/>
                <p:cNvGrpSpPr/>
                <p:nvPr/>
              </p:nvGrpSpPr>
              <p:grpSpPr>
                <a:xfrm>
                  <a:off x="2942857" y="1523647"/>
                  <a:ext cx="150957" cy="260257"/>
                  <a:chOff x="2728691" y="1434962"/>
                  <a:chExt cx="464297" cy="800471"/>
                </a:xfrm>
                <a:solidFill>
                  <a:schemeClr val="bg1">
                    <a:lumMod val="85000"/>
                  </a:schemeClr>
                </a:solidFill>
              </p:grpSpPr>
              <p:sp>
                <p:nvSpPr>
                  <p:cNvPr id="1279" name="楕円 1278"/>
                  <p:cNvSpPr/>
                  <p:nvPr/>
                </p:nvSpPr>
                <p:spPr bwMode="auto">
                  <a:xfrm>
                    <a:off x="2848327" y="1434962"/>
                    <a:ext cx="225024" cy="236028"/>
                  </a:xfrm>
                  <a:prstGeom prst="ellipse">
                    <a:avLst/>
                  </a:prstGeom>
                  <a:pattFill prst="openDmnd">
                    <a:fgClr>
                      <a:schemeClr val="tx1">
                        <a:lumMod val="85000"/>
                        <a:lumOff val="15000"/>
                      </a:schemeClr>
                    </a:fgClr>
                    <a:bgClr>
                      <a:schemeClr val="bg2">
                        <a:lumMod val="60000"/>
                        <a:lumOff val="40000"/>
                      </a:schemeClr>
                    </a:bgClr>
                  </a:patt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80" name="角丸四角形 1279"/>
                  <p:cNvSpPr/>
                  <p:nvPr/>
                </p:nvSpPr>
                <p:spPr bwMode="auto">
                  <a:xfrm>
                    <a:off x="2934638" y="1497774"/>
                    <a:ext cx="52402" cy="654143"/>
                  </a:xfrm>
                  <a:prstGeom prst="roundRect">
                    <a:avLst>
                      <a:gd name="adj" fmla="val 50000"/>
                    </a:avLst>
                  </a:prstGeom>
                  <a:pattFill prst="dkHorz">
                    <a:fgClr>
                      <a:schemeClr val="bg1">
                        <a:lumMod val="85000"/>
                      </a:schemeClr>
                    </a:fgClr>
                    <a:bgClr>
                      <a:schemeClr val="accent3">
                        <a:lumMod val="65000"/>
                      </a:schemeClr>
                    </a:bgClr>
                  </a:patt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1281" name="グループ化 1280"/>
                  <p:cNvGrpSpPr/>
                  <p:nvPr/>
                </p:nvGrpSpPr>
                <p:grpSpPr>
                  <a:xfrm>
                    <a:off x="2728691" y="2132750"/>
                    <a:ext cx="464297" cy="102683"/>
                    <a:chOff x="5900186" y="2651761"/>
                    <a:chExt cx="461940" cy="102162"/>
                  </a:xfrm>
                  <a:grpFill/>
                </p:grpSpPr>
                <p:sp>
                  <p:nvSpPr>
                    <p:cNvPr id="1282" name="片側の 2 つの角を丸めた四角形 1281"/>
                    <p:cNvSpPr/>
                    <p:nvPr/>
                  </p:nvSpPr>
                  <p:spPr bwMode="auto">
                    <a:xfrm>
                      <a:off x="5949471" y="2651761"/>
                      <a:ext cx="363370" cy="82406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chemeClr val="tx1">
                        <a:lumMod val="75000"/>
                        <a:lumOff val="25000"/>
                      </a:schemeClr>
                    </a:solid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283" name="片側の 2 つの角を丸めた四角形 1282"/>
                    <p:cNvSpPr/>
                    <p:nvPr/>
                  </p:nvSpPr>
                  <p:spPr bwMode="auto">
                    <a:xfrm>
                      <a:off x="5900186" y="2708204"/>
                      <a:ext cx="461940" cy="45719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chemeClr val="tx1"/>
                    </a:solid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  <p:sp>
              <p:nvSpPr>
                <p:cNvPr id="1275" name="角丸四角形 1274"/>
                <p:cNvSpPr/>
                <p:nvPr/>
              </p:nvSpPr>
              <p:spPr bwMode="auto">
                <a:xfrm>
                  <a:off x="2810516" y="1758506"/>
                  <a:ext cx="83908" cy="28965"/>
                </a:xfrm>
                <a:prstGeom prst="roundRect">
                  <a:avLst/>
                </a:prstGeom>
                <a:solidFill>
                  <a:schemeClr val="bg1">
                    <a:lumMod val="65000"/>
                  </a:schemeClr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76" name="正方形/長方形 72"/>
                <p:cNvSpPr/>
                <p:nvPr/>
              </p:nvSpPr>
              <p:spPr bwMode="auto">
                <a:xfrm>
                  <a:off x="2283584" y="1824993"/>
                  <a:ext cx="1586562" cy="617223"/>
                </a:xfrm>
                <a:custGeom>
                  <a:avLst/>
                  <a:gdLst>
                    <a:gd name="connsiteX0" fmla="*/ 0 w 3123486"/>
                    <a:gd name="connsiteY0" fmla="*/ 0 h 1215135"/>
                    <a:gd name="connsiteX1" fmla="*/ 3123486 w 3123486"/>
                    <a:gd name="connsiteY1" fmla="*/ 0 h 1215135"/>
                    <a:gd name="connsiteX2" fmla="*/ 3123486 w 3123486"/>
                    <a:gd name="connsiteY2" fmla="*/ 1215135 h 1215135"/>
                    <a:gd name="connsiteX3" fmla="*/ 0 w 3123486"/>
                    <a:gd name="connsiteY3" fmla="*/ 1215135 h 1215135"/>
                    <a:gd name="connsiteX4" fmla="*/ 0 w 3123486"/>
                    <a:gd name="connsiteY4" fmla="*/ 0 h 1215135"/>
                    <a:gd name="connsiteX0" fmla="*/ 0 w 3123486"/>
                    <a:gd name="connsiteY0" fmla="*/ 0 h 1215135"/>
                    <a:gd name="connsiteX1" fmla="*/ 3123486 w 3123486"/>
                    <a:gd name="connsiteY1" fmla="*/ 0 h 1215135"/>
                    <a:gd name="connsiteX2" fmla="*/ 3123486 w 3123486"/>
                    <a:gd name="connsiteY2" fmla="*/ 1215135 h 1215135"/>
                    <a:gd name="connsiteX3" fmla="*/ 1629965 w 3123486"/>
                    <a:gd name="connsiteY3" fmla="*/ 1209905 h 1215135"/>
                    <a:gd name="connsiteX4" fmla="*/ 0 w 3123486"/>
                    <a:gd name="connsiteY4" fmla="*/ 1215135 h 1215135"/>
                    <a:gd name="connsiteX5" fmla="*/ 0 w 3123486"/>
                    <a:gd name="connsiteY5" fmla="*/ 0 h 1215135"/>
                    <a:gd name="connsiteX0" fmla="*/ 1629965 w 3123486"/>
                    <a:gd name="connsiteY0" fmla="*/ 1209905 h 1301345"/>
                    <a:gd name="connsiteX1" fmla="*/ 0 w 3123486"/>
                    <a:gd name="connsiteY1" fmla="*/ 1215135 h 1301345"/>
                    <a:gd name="connsiteX2" fmla="*/ 0 w 3123486"/>
                    <a:gd name="connsiteY2" fmla="*/ 0 h 1301345"/>
                    <a:gd name="connsiteX3" fmla="*/ 3123486 w 3123486"/>
                    <a:gd name="connsiteY3" fmla="*/ 0 h 1301345"/>
                    <a:gd name="connsiteX4" fmla="*/ 3123486 w 3123486"/>
                    <a:gd name="connsiteY4" fmla="*/ 1215135 h 1301345"/>
                    <a:gd name="connsiteX5" fmla="*/ 1721405 w 3123486"/>
                    <a:gd name="connsiteY5" fmla="*/ 1301345 h 1301345"/>
                    <a:gd name="connsiteX0" fmla="*/ 1629965 w 3123486"/>
                    <a:gd name="connsiteY0" fmla="*/ 1209905 h 1215135"/>
                    <a:gd name="connsiteX1" fmla="*/ 0 w 3123486"/>
                    <a:gd name="connsiteY1" fmla="*/ 1215135 h 1215135"/>
                    <a:gd name="connsiteX2" fmla="*/ 0 w 3123486"/>
                    <a:gd name="connsiteY2" fmla="*/ 0 h 1215135"/>
                    <a:gd name="connsiteX3" fmla="*/ 3123486 w 3123486"/>
                    <a:gd name="connsiteY3" fmla="*/ 0 h 1215135"/>
                    <a:gd name="connsiteX4" fmla="*/ 3123486 w 3123486"/>
                    <a:gd name="connsiteY4" fmla="*/ 1215135 h 1215135"/>
                    <a:gd name="connsiteX0" fmla="*/ 0 w 3123486"/>
                    <a:gd name="connsiteY0" fmla="*/ 1215135 h 1215135"/>
                    <a:gd name="connsiteX1" fmla="*/ 0 w 3123486"/>
                    <a:gd name="connsiteY1" fmla="*/ 0 h 1215135"/>
                    <a:gd name="connsiteX2" fmla="*/ 3123486 w 3123486"/>
                    <a:gd name="connsiteY2" fmla="*/ 0 h 1215135"/>
                    <a:gd name="connsiteX3" fmla="*/ 3123486 w 3123486"/>
                    <a:gd name="connsiteY3" fmla="*/ 1215135 h 12151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123486" h="1215135">
                      <a:moveTo>
                        <a:pt x="0" y="1215135"/>
                      </a:moveTo>
                      <a:lnTo>
                        <a:pt x="0" y="0"/>
                      </a:lnTo>
                      <a:lnTo>
                        <a:pt x="3123486" y="0"/>
                      </a:lnTo>
                      <a:lnTo>
                        <a:pt x="3123486" y="1215135"/>
                      </a:lnTo>
                    </a:path>
                  </a:pathLst>
                </a:custGeom>
                <a:solidFill>
                  <a:schemeClr val="bg2">
                    <a:lumMod val="40000"/>
                    <a:lumOff val="60000"/>
                  </a:schemeClr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77" name="正方形/長方形 1276"/>
                <p:cNvSpPr/>
                <p:nvPr/>
              </p:nvSpPr>
              <p:spPr bwMode="auto">
                <a:xfrm>
                  <a:off x="2283584" y="1813620"/>
                  <a:ext cx="1586562" cy="83336"/>
                </a:xfrm>
                <a:prstGeom prst="rect">
                  <a:avLst/>
                </a:prstGeom>
                <a:solidFill>
                  <a:schemeClr val="tx1">
                    <a:alpha val="50000"/>
                  </a:schemeClr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78" name="正方形/長方形 1277"/>
                <p:cNvSpPr/>
                <p:nvPr/>
              </p:nvSpPr>
              <p:spPr bwMode="auto">
                <a:xfrm>
                  <a:off x="2221770" y="1779272"/>
                  <a:ext cx="1710190" cy="68580"/>
                </a:xfrm>
                <a:prstGeom prst="rect">
                  <a:avLst/>
                </a:prstGeom>
                <a:solidFill>
                  <a:schemeClr val="bg2">
                    <a:lumMod val="40000"/>
                    <a:lumOff val="60000"/>
                  </a:schemeClr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266" name="グループ化 1265"/>
              <p:cNvGrpSpPr/>
              <p:nvPr/>
            </p:nvGrpSpPr>
            <p:grpSpPr>
              <a:xfrm>
                <a:off x="349470" y="1804501"/>
                <a:ext cx="1740429" cy="800445"/>
                <a:chOff x="6362969" y="3364528"/>
                <a:chExt cx="1740429" cy="800445"/>
              </a:xfrm>
            </p:grpSpPr>
            <p:sp>
              <p:nvSpPr>
                <p:cNvPr id="1267" name="フリーフォーム 1266"/>
                <p:cNvSpPr/>
                <p:nvPr/>
              </p:nvSpPr>
              <p:spPr bwMode="auto">
                <a:xfrm>
                  <a:off x="7035478" y="336452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rgbClr val="6699FF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68" name="フリーフォーム 1267"/>
                <p:cNvSpPr/>
                <p:nvPr/>
              </p:nvSpPr>
              <p:spPr bwMode="auto">
                <a:xfrm>
                  <a:off x="7500298" y="336452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rgbClr val="6699FF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69" name="フリーフォーム 1268"/>
                <p:cNvSpPr/>
                <p:nvPr/>
              </p:nvSpPr>
              <p:spPr bwMode="auto">
                <a:xfrm>
                  <a:off x="7267888" y="343310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chemeClr val="accent1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70" name="フリーフォーム 1269"/>
                <p:cNvSpPr/>
                <p:nvPr/>
              </p:nvSpPr>
              <p:spPr bwMode="auto">
                <a:xfrm>
                  <a:off x="7713658" y="343310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chemeClr val="accent1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71" name="フリーフォーム 1270"/>
                <p:cNvSpPr/>
                <p:nvPr/>
              </p:nvSpPr>
              <p:spPr bwMode="auto">
                <a:xfrm>
                  <a:off x="6587759" y="336452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rgbClr val="6699FF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72" name="フリーフォーム 1271"/>
                <p:cNvSpPr/>
                <p:nvPr/>
              </p:nvSpPr>
              <p:spPr bwMode="auto">
                <a:xfrm>
                  <a:off x="6362969" y="345596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chemeClr val="accent1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73" name="フリーフォーム 1272"/>
                <p:cNvSpPr/>
                <p:nvPr/>
              </p:nvSpPr>
              <p:spPr bwMode="auto">
                <a:xfrm>
                  <a:off x="6810688" y="345596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chemeClr val="accent1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1368" name="グループ化 1367"/>
          <p:cNvGrpSpPr/>
          <p:nvPr/>
        </p:nvGrpSpPr>
        <p:grpSpPr>
          <a:xfrm>
            <a:off x="2246850" y="4757028"/>
            <a:ext cx="1740429" cy="1729038"/>
            <a:chOff x="2246850" y="4757028"/>
            <a:chExt cx="1740429" cy="1729038"/>
          </a:xfrm>
        </p:grpSpPr>
        <p:grpSp>
          <p:nvGrpSpPr>
            <p:cNvPr id="1369" name="グループ化 1368"/>
            <p:cNvGrpSpPr/>
            <p:nvPr/>
          </p:nvGrpSpPr>
          <p:grpSpPr>
            <a:xfrm>
              <a:off x="2324740" y="4757028"/>
              <a:ext cx="1516670" cy="1125814"/>
              <a:chOff x="2324740" y="875908"/>
              <a:chExt cx="1516670" cy="1125814"/>
            </a:xfrm>
          </p:grpSpPr>
          <p:sp>
            <p:nvSpPr>
              <p:cNvPr id="1470" name="正方形/長方形 1469"/>
              <p:cNvSpPr/>
              <p:nvPr/>
            </p:nvSpPr>
            <p:spPr bwMode="auto">
              <a:xfrm>
                <a:off x="2324740" y="875908"/>
                <a:ext cx="1516669" cy="1125814"/>
              </a:xfrm>
              <a:prstGeom prst="rect">
                <a:avLst/>
              </a:prstGeom>
              <a:solidFill>
                <a:schemeClr val="bg1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471" name="グループ化 1470"/>
              <p:cNvGrpSpPr/>
              <p:nvPr/>
            </p:nvGrpSpPr>
            <p:grpSpPr>
              <a:xfrm>
                <a:off x="2324741" y="875908"/>
                <a:ext cx="1516669" cy="1125813"/>
                <a:chOff x="2247610" y="2632365"/>
                <a:chExt cx="3240343" cy="1898170"/>
              </a:xfrm>
              <a:solidFill>
                <a:srgbClr val="92D050"/>
              </a:solidFill>
            </p:grpSpPr>
            <p:sp>
              <p:nvSpPr>
                <p:cNvPr id="1472" name="正方形/長方形 1471"/>
                <p:cNvSpPr/>
                <p:nvPr/>
              </p:nvSpPr>
              <p:spPr bwMode="auto">
                <a:xfrm>
                  <a:off x="3174013" y="263236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73" name="正方形/長方形 1472"/>
                <p:cNvSpPr/>
                <p:nvPr/>
              </p:nvSpPr>
              <p:spPr bwMode="auto">
                <a:xfrm>
                  <a:off x="2247610" y="263236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74" name="正方形/長方形 1473"/>
                <p:cNvSpPr/>
                <p:nvPr/>
              </p:nvSpPr>
              <p:spPr bwMode="auto">
                <a:xfrm>
                  <a:off x="4099270" y="263236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75" name="正方形/長方形 1474"/>
                <p:cNvSpPr/>
                <p:nvPr/>
              </p:nvSpPr>
              <p:spPr bwMode="auto">
                <a:xfrm>
                  <a:off x="3636293" y="290414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76" name="正方形/長方形 1475"/>
                <p:cNvSpPr/>
                <p:nvPr/>
              </p:nvSpPr>
              <p:spPr bwMode="auto">
                <a:xfrm>
                  <a:off x="2709890" y="290414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77" name="正方形/長方形 1476"/>
                <p:cNvSpPr/>
                <p:nvPr/>
              </p:nvSpPr>
              <p:spPr bwMode="auto">
                <a:xfrm>
                  <a:off x="4561550" y="290414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78" name="正方形/長方形 1477"/>
                <p:cNvSpPr/>
                <p:nvPr/>
              </p:nvSpPr>
              <p:spPr bwMode="auto">
                <a:xfrm>
                  <a:off x="3174013" y="317592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79" name="正方形/長方形 1478"/>
                <p:cNvSpPr/>
                <p:nvPr/>
              </p:nvSpPr>
              <p:spPr bwMode="auto">
                <a:xfrm>
                  <a:off x="2247610" y="317592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80" name="正方形/長方形 1479"/>
                <p:cNvSpPr/>
                <p:nvPr/>
              </p:nvSpPr>
              <p:spPr bwMode="auto">
                <a:xfrm>
                  <a:off x="4099270" y="317592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81" name="正方形/長方形 1480"/>
                <p:cNvSpPr/>
                <p:nvPr/>
              </p:nvSpPr>
              <p:spPr bwMode="auto">
                <a:xfrm>
                  <a:off x="3636293" y="344770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82" name="正方形/長方形 1481"/>
                <p:cNvSpPr/>
                <p:nvPr/>
              </p:nvSpPr>
              <p:spPr bwMode="auto">
                <a:xfrm>
                  <a:off x="2709890" y="344770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83" name="正方形/長方形 1482"/>
                <p:cNvSpPr/>
                <p:nvPr/>
              </p:nvSpPr>
              <p:spPr bwMode="auto">
                <a:xfrm>
                  <a:off x="4561550" y="344770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84" name="正方形/長方形 1483"/>
                <p:cNvSpPr/>
                <p:nvPr/>
              </p:nvSpPr>
              <p:spPr bwMode="auto">
                <a:xfrm>
                  <a:off x="3174013" y="372456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85" name="正方形/長方形 1484"/>
                <p:cNvSpPr/>
                <p:nvPr/>
              </p:nvSpPr>
              <p:spPr bwMode="auto">
                <a:xfrm>
                  <a:off x="2247610" y="372456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86" name="正方形/長方形 1485"/>
                <p:cNvSpPr/>
                <p:nvPr/>
              </p:nvSpPr>
              <p:spPr bwMode="auto">
                <a:xfrm>
                  <a:off x="4099270" y="372456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87" name="正方形/長方形 1486"/>
                <p:cNvSpPr/>
                <p:nvPr/>
              </p:nvSpPr>
              <p:spPr bwMode="auto">
                <a:xfrm>
                  <a:off x="3636293" y="399634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88" name="正方形/長方形 1487"/>
                <p:cNvSpPr/>
                <p:nvPr/>
              </p:nvSpPr>
              <p:spPr bwMode="auto">
                <a:xfrm>
                  <a:off x="2709890" y="399634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89" name="正方形/長方形 1488"/>
                <p:cNvSpPr/>
                <p:nvPr/>
              </p:nvSpPr>
              <p:spPr bwMode="auto">
                <a:xfrm>
                  <a:off x="4561550" y="399634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90" name="正方形/長方形 1489"/>
                <p:cNvSpPr/>
                <p:nvPr/>
              </p:nvSpPr>
              <p:spPr bwMode="auto">
                <a:xfrm>
                  <a:off x="3174013" y="426050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91" name="正方形/長方形 1490"/>
                <p:cNvSpPr/>
                <p:nvPr/>
              </p:nvSpPr>
              <p:spPr bwMode="auto">
                <a:xfrm>
                  <a:off x="2247610" y="426050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92" name="正方形/長方形 1491"/>
                <p:cNvSpPr/>
                <p:nvPr/>
              </p:nvSpPr>
              <p:spPr bwMode="auto">
                <a:xfrm>
                  <a:off x="4099270" y="426050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93" name="正方形/長方形 1492"/>
                <p:cNvSpPr/>
                <p:nvPr/>
              </p:nvSpPr>
              <p:spPr bwMode="auto">
                <a:xfrm>
                  <a:off x="5023830" y="263236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94" name="正方形/長方形 1493"/>
                <p:cNvSpPr/>
                <p:nvPr/>
              </p:nvSpPr>
              <p:spPr bwMode="auto">
                <a:xfrm>
                  <a:off x="5023830" y="317592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95" name="正方形/長方形 1494"/>
                <p:cNvSpPr/>
                <p:nvPr/>
              </p:nvSpPr>
              <p:spPr bwMode="auto">
                <a:xfrm>
                  <a:off x="5023830" y="372456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96" name="正方形/長方形 1495"/>
                <p:cNvSpPr/>
                <p:nvPr/>
              </p:nvSpPr>
              <p:spPr bwMode="auto">
                <a:xfrm>
                  <a:off x="5023830" y="426050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370" name="グループ化 1369"/>
            <p:cNvGrpSpPr/>
            <p:nvPr/>
          </p:nvGrpSpPr>
          <p:grpSpPr>
            <a:xfrm>
              <a:off x="2653649" y="4869270"/>
              <a:ext cx="867554" cy="854167"/>
              <a:chOff x="2319029" y="4767867"/>
              <a:chExt cx="1561608" cy="1537510"/>
            </a:xfrm>
          </p:grpSpPr>
          <p:grpSp>
            <p:nvGrpSpPr>
              <p:cNvPr id="1404" name="グループ化 1403"/>
              <p:cNvGrpSpPr/>
              <p:nvPr/>
            </p:nvGrpSpPr>
            <p:grpSpPr>
              <a:xfrm>
                <a:off x="2319029" y="4767867"/>
                <a:ext cx="1561608" cy="1537510"/>
                <a:chOff x="2319029" y="4767867"/>
                <a:chExt cx="1561608" cy="1537510"/>
              </a:xfrm>
            </p:grpSpPr>
            <p:grpSp>
              <p:nvGrpSpPr>
                <p:cNvPr id="1408" name="グループ化 1407"/>
                <p:cNvGrpSpPr/>
                <p:nvPr/>
              </p:nvGrpSpPr>
              <p:grpSpPr>
                <a:xfrm rot="20905075" flipH="1">
                  <a:off x="2502394" y="5067149"/>
                  <a:ext cx="253443" cy="531068"/>
                  <a:chOff x="4894816" y="452354"/>
                  <a:chExt cx="2804204" cy="5875979"/>
                </a:xfrm>
              </p:grpSpPr>
              <p:sp>
                <p:nvSpPr>
                  <p:cNvPr id="1460" name="角丸四角形 1459"/>
                  <p:cNvSpPr/>
                  <p:nvPr/>
                </p:nvSpPr>
                <p:spPr bwMode="auto">
                  <a:xfrm rot="15117051">
                    <a:off x="4002264" y="3207791"/>
                    <a:ext cx="2768438" cy="897869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ED7D31">
                      <a:lumMod val="40000"/>
                      <a:lumOff val="6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  <a:ex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1461" name="フリーフォーム 1460"/>
                  <p:cNvSpPr/>
                  <p:nvPr/>
                </p:nvSpPr>
                <p:spPr bwMode="auto">
                  <a:xfrm rot="15117051">
                    <a:off x="3941188" y="3399779"/>
                    <a:ext cx="2741582" cy="622121"/>
                  </a:xfrm>
                  <a:custGeom>
                    <a:avLst/>
                    <a:gdLst>
                      <a:gd name="connsiteX0" fmla="*/ 2725306 w 2760587"/>
                      <a:gd name="connsiteY0" fmla="*/ 623681 h 642744"/>
                      <a:gd name="connsiteX1" fmla="*/ 2714959 w 2760587"/>
                      <a:gd name="connsiteY1" fmla="*/ 642744 h 642744"/>
                      <a:gd name="connsiteX2" fmla="*/ 2722811 w 2760587"/>
                      <a:gd name="connsiteY2" fmla="*/ 564856 h 642744"/>
                      <a:gd name="connsiteX3" fmla="*/ 2722812 w 2760587"/>
                      <a:gd name="connsiteY3" fmla="*/ 564857 h 642744"/>
                      <a:gd name="connsiteX4" fmla="*/ 2273877 w 2760587"/>
                      <a:gd name="connsiteY4" fmla="*/ 115921 h 642744"/>
                      <a:gd name="connsiteX5" fmla="*/ 403308 w 2760587"/>
                      <a:gd name="connsiteY5" fmla="*/ 115921 h 642744"/>
                      <a:gd name="connsiteX6" fmla="*/ 31044 w 2760587"/>
                      <a:gd name="connsiteY6" fmla="*/ 313853 h 642744"/>
                      <a:gd name="connsiteX7" fmla="*/ 0 w 2760587"/>
                      <a:gd name="connsiteY7" fmla="*/ 371047 h 642744"/>
                      <a:gd name="connsiteX8" fmla="*/ 1269 w 2760587"/>
                      <a:gd name="connsiteY8" fmla="*/ 358459 h 642744"/>
                      <a:gd name="connsiteX9" fmla="*/ 441083 w 2760587"/>
                      <a:gd name="connsiteY9" fmla="*/ 0 h 642744"/>
                      <a:gd name="connsiteX10" fmla="*/ 2311652 w 2760587"/>
                      <a:gd name="connsiteY10" fmla="*/ 0 h 642744"/>
                      <a:gd name="connsiteX11" fmla="*/ 2760587 w 2760587"/>
                      <a:gd name="connsiteY11" fmla="*/ 448935 h 642744"/>
                      <a:gd name="connsiteX12" fmla="*/ 2760586 w 2760587"/>
                      <a:gd name="connsiteY12" fmla="*/ 448935 h 642744"/>
                      <a:gd name="connsiteX13" fmla="*/ 2725306 w 2760587"/>
                      <a:gd name="connsiteY13" fmla="*/ 623681 h 64274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2760587" h="642744">
                        <a:moveTo>
                          <a:pt x="2725306" y="623681"/>
                        </a:moveTo>
                        <a:lnTo>
                          <a:pt x="2714959" y="642744"/>
                        </a:lnTo>
                        <a:lnTo>
                          <a:pt x="2722811" y="564856"/>
                        </a:lnTo>
                        <a:lnTo>
                          <a:pt x="2722812" y="564857"/>
                        </a:lnTo>
                        <a:cubicBezTo>
                          <a:pt x="2722812" y="316916"/>
                          <a:pt x="2521817" y="115922"/>
                          <a:pt x="2273877" y="115921"/>
                        </a:cubicBezTo>
                        <a:lnTo>
                          <a:pt x="403308" y="115921"/>
                        </a:lnTo>
                        <a:cubicBezTo>
                          <a:pt x="248345" y="115921"/>
                          <a:pt x="111721" y="194435"/>
                          <a:pt x="31044" y="313853"/>
                        </a:cubicBezTo>
                        <a:lnTo>
                          <a:pt x="0" y="371047"/>
                        </a:lnTo>
                        <a:lnTo>
                          <a:pt x="1269" y="358459"/>
                        </a:lnTo>
                        <a:cubicBezTo>
                          <a:pt x="43130" y="153887"/>
                          <a:pt x="224136" y="0"/>
                          <a:pt x="441083" y="0"/>
                        </a:cubicBezTo>
                        <a:lnTo>
                          <a:pt x="2311652" y="0"/>
                        </a:lnTo>
                        <a:cubicBezTo>
                          <a:pt x="2559592" y="0"/>
                          <a:pt x="2760587" y="200995"/>
                          <a:pt x="2760587" y="448935"/>
                        </a:cubicBezTo>
                        <a:lnTo>
                          <a:pt x="2760586" y="448935"/>
                        </a:lnTo>
                        <a:cubicBezTo>
                          <a:pt x="2760586" y="510920"/>
                          <a:pt x="2748024" y="569971"/>
                          <a:pt x="2725306" y="623681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60000"/>
                      <a:lumOff val="4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grpSp>
                <p:nvGrpSpPr>
                  <p:cNvPr id="1462" name="グループ化 1461"/>
                  <p:cNvGrpSpPr/>
                  <p:nvPr/>
                </p:nvGrpSpPr>
                <p:grpSpPr>
                  <a:xfrm>
                    <a:off x="4894816" y="1103854"/>
                    <a:ext cx="1669192" cy="2988330"/>
                    <a:chOff x="2105674" y="525248"/>
                    <a:chExt cx="1669192" cy="2988330"/>
                  </a:xfrm>
                </p:grpSpPr>
                <p:sp>
                  <p:nvSpPr>
                    <p:cNvPr id="1468" name="フリーフォーム 1467"/>
                    <p:cNvSpPr/>
                    <p:nvPr/>
                  </p:nvSpPr>
                  <p:spPr bwMode="auto">
                    <a:xfrm rot="14603525">
                      <a:off x="1450042" y="1188755"/>
                      <a:ext cx="2980455" cy="1669192"/>
                    </a:xfrm>
                    <a:custGeom>
                      <a:avLst/>
                      <a:gdLst>
                        <a:gd name="connsiteX0" fmla="*/ 798882 w 825245"/>
                        <a:gd name="connsiteY0" fmla="*/ 353213 h 506869"/>
                        <a:gd name="connsiteX1" fmla="*/ 825245 w 825245"/>
                        <a:gd name="connsiteY1" fmla="*/ 416859 h 506869"/>
                        <a:gd name="connsiteX2" fmla="*/ 735235 w 825245"/>
                        <a:gd name="connsiteY2" fmla="*/ 506869 h 506869"/>
                        <a:gd name="connsiteX3" fmla="*/ 421248 w 825245"/>
                        <a:gd name="connsiteY3" fmla="*/ 506869 h 506869"/>
                        <a:gd name="connsiteX4" fmla="*/ 386212 w 825245"/>
                        <a:gd name="connsiteY4" fmla="*/ 499795 h 506869"/>
                        <a:gd name="connsiteX5" fmla="*/ 385477 w 825245"/>
                        <a:gd name="connsiteY5" fmla="*/ 499300 h 506869"/>
                        <a:gd name="connsiteX6" fmla="*/ 381172 w 825245"/>
                        <a:gd name="connsiteY6" fmla="*/ 498462 h 506869"/>
                        <a:gd name="connsiteX7" fmla="*/ 351396 w 825245"/>
                        <a:gd name="connsiteY7" fmla="*/ 478689 h 506869"/>
                        <a:gd name="connsiteX8" fmla="*/ 26363 w 825245"/>
                        <a:gd name="connsiteY8" fmla="*/ 153657 h 506869"/>
                        <a:gd name="connsiteX9" fmla="*/ 26363 w 825245"/>
                        <a:gd name="connsiteY9" fmla="*/ 26363 h 506869"/>
                        <a:gd name="connsiteX10" fmla="*/ 153656 w 825245"/>
                        <a:gd name="connsiteY10" fmla="*/ 26363 h 506869"/>
                        <a:gd name="connsiteX11" fmla="*/ 454142 w 825245"/>
                        <a:gd name="connsiteY11" fmla="*/ 326849 h 506869"/>
                        <a:gd name="connsiteX12" fmla="*/ 735235 w 825245"/>
                        <a:gd name="connsiteY12" fmla="*/ 326849 h 506869"/>
                        <a:gd name="connsiteX13" fmla="*/ 798882 w 825245"/>
                        <a:gd name="connsiteY13" fmla="*/ 353213 h 50686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</a:cxnLst>
                      <a:rect l="l" t="t" r="r" b="b"/>
                      <a:pathLst>
                        <a:path w="825245" h="506869">
                          <a:moveTo>
                            <a:pt x="798882" y="353213"/>
                          </a:moveTo>
                          <a:cubicBezTo>
                            <a:pt x="815170" y="369501"/>
                            <a:pt x="825245" y="392004"/>
                            <a:pt x="825245" y="416859"/>
                          </a:cubicBezTo>
                          <a:cubicBezTo>
                            <a:pt x="825245" y="466570"/>
                            <a:pt x="784946" y="506869"/>
                            <a:pt x="735235" y="506869"/>
                          </a:cubicBezTo>
                          <a:lnTo>
                            <a:pt x="421248" y="506869"/>
                          </a:lnTo>
                          <a:cubicBezTo>
                            <a:pt x="408820" y="506869"/>
                            <a:pt x="396981" y="504350"/>
                            <a:pt x="386212" y="499795"/>
                          </a:cubicBezTo>
                          <a:lnTo>
                            <a:pt x="385477" y="499300"/>
                          </a:lnTo>
                          <a:lnTo>
                            <a:pt x="381172" y="498462"/>
                          </a:lnTo>
                          <a:cubicBezTo>
                            <a:pt x="370336" y="494068"/>
                            <a:pt x="360183" y="487477"/>
                            <a:pt x="351396" y="478689"/>
                          </a:cubicBezTo>
                          <a:lnTo>
                            <a:pt x="26363" y="153657"/>
                          </a:lnTo>
                          <a:cubicBezTo>
                            <a:pt x="-8788" y="118506"/>
                            <a:pt x="-8788" y="61514"/>
                            <a:pt x="26363" y="26363"/>
                          </a:cubicBezTo>
                          <a:cubicBezTo>
                            <a:pt x="61514" y="-8788"/>
                            <a:pt x="118505" y="-8788"/>
                            <a:pt x="153656" y="26363"/>
                          </a:cubicBezTo>
                          <a:lnTo>
                            <a:pt x="454142" y="326849"/>
                          </a:lnTo>
                          <a:lnTo>
                            <a:pt x="735235" y="326849"/>
                          </a:lnTo>
                          <a:cubicBezTo>
                            <a:pt x="760090" y="326849"/>
                            <a:pt x="782593" y="336924"/>
                            <a:pt x="798882" y="353213"/>
                          </a:cubicBezTo>
                          <a:close/>
                        </a:path>
                      </a:pathLst>
                    </a:custGeom>
                    <a:solidFill>
                      <a:srgbClr val="ED7D31">
                        <a:lumMod val="40000"/>
                        <a:lumOff val="60000"/>
                      </a:srgb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  <a:ex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1469" name="フリーフォーム 1468"/>
                    <p:cNvSpPr/>
                    <p:nvPr/>
                  </p:nvSpPr>
                  <p:spPr bwMode="auto">
                    <a:xfrm rot="17105215">
                      <a:off x="1306817" y="1543522"/>
                      <a:ext cx="2928510" cy="891961"/>
                    </a:xfrm>
                    <a:custGeom>
                      <a:avLst/>
                      <a:gdLst>
                        <a:gd name="connsiteX0" fmla="*/ 2814373 w 2814373"/>
                        <a:gd name="connsiteY0" fmla="*/ 57218 h 940092"/>
                        <a:gd name="connsiteX1" fmla="*/ 2788645 w 2814373"/>
                        <a:gd name="connsiteY1" fmla="*/ 54817 h 940092"/>
                        <a:gd name="connsiteX2" fmla="*/ 2547991 w 2814373"/>
                        <a:gd name="connsiteY2" fmla="*/ 151894 h 940092"/>
                        <a:gd name="connsiteX3" fmla="*/ 1796453 w 2814373"/>
                        <a:gd name="connsiteY3" fmla="*/ 883805 h 940092"/>
                        <a:gd name="connsiteX4" fmla="*/ 189680 w 2814373"/>
                        <a:gd name="connsiteY4" fmla="*/ 883805 h 940092"/>
                        <a:gd name="connsiteX5" fmla="*/ 57207 w 2814373"/>
                        <a:gd name="connsiteY5" fmla="*/ 909852 h 940092"/>
                        <a:gd name="connsiteX6" fmla="*/ 0 w 2814373"/>
                        <a:gd name="connsiteY6" fmla="*/ 940092 h 940092"/>
                        <a:gd name="connsiteX7" fmla="*/ 15972 w 2814373"/>
                        <a:gd name="connsiteY7" fmla="*/ 910665 h 940092"/>
                        <a:gd name="connsiteX8" fmla="*/ 272647 w 2814373"/>
                        <a:gd name="connsiteY8" fmla="*/ 774193 h 940092"/>
                        <a:gd name="connsiteX9" fmla="*/ 1734026 w 2814373"/>
                        <a:gd name="connsiteY9" fmla="*/ 774192 h 940092"/>
                        <a:gd name="connsiteX10" fmla="*/ 2417559 w 2814373"/>
                        <a:gd name="connsiteY10" fmla="*/ 90660 h 940092"/>
                        <a:gd name="connsiteX11" fmla="*/ 2636437 w 2814373"/>
                        <a:gd name="connsiteY11" fmla="*/ 0 h 940092"/>
                        <a:gd name="connsiteX12" fmla="*/ 2806757 w 2814373"/>
                        <a:gd name="connsiteY12" fmla="*/ 50997 h 94009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</a:cxnLst>
                      <a:rect l="l" t="t" r="r" b="b"/>
                      <a:pathLst>
                        <a:path w="2814373" h="940092">
                          <a:moveTo>
                            <a:pt x="2814373" y="57218"/>
                          </a:moveTo>
                          <a:lnTo>
                            <a:pt x="2788645" y="54817"/>
                          </a:lnTo>
                          <a:cubicBezTo>
                            <a:pt x="2701544" y="54817"/>
                            <a:pt x="2614447" y="87177"/>
                            <a:pt x="2547991" y="151894"/>
                          </a:cubicBezTo>
                          <a:lnTo>
                            <a:pt x="1796453" y="883805"/>
                          </a:lnTo>
                          <a:lnTo>
                            <a:pt x="189680" y="883805"/>
                          </a:lnTo>
                          <a:cubicBezTo>
                            <a:pt x="142690" y="883806"/>
                            <a:pt x="97924" y="893080"/>
                            <a:pt x="57207" y="909852"/>
                          </a:cubicBezTo>
                          <a:lnTo>
                            <a:pt x="0" y="940092"/>
                          </a:lnTo>
                          <a:lnTo>
                            <a:pt x="15972" y="910665"/>
                          </a:lnTo>
                          <a:cubicBezTo>
                            <a:pt x="71599" y="828328"/>
                            <a:pt x="165801" y="774193"/>
                            <a:pt x="272647" y="774193"/>
                          </a:cubicBezTo>
                          <a:lnTo>
                            <a:pt x="1734026" y="774192"/>
                          </a:lnTo>
                          <a:lnTo>
                            <a:pt x="2417559" y="90660"/>
                          </a:lnTo>
                          <a:cubicBezTo>
                            <a:pt x="2478002" y="30221"/>
                            <a:pt x="2557218" y="0"/>
                            <a:pt x="2636437" y="0"/>
                          </a:cubicBezTo>
                          <a:cubicBezTo>
                            <a:pt x="2695852" y="0"/>
                            <a:pt x="2755264" y="17000"/>
                            <a:pt x="2806757" y="50997"/>
                          </a:cubicBezTo>
                          <a:close/>
                        </a:path>
                      </a:pathLst>
                    </a:custGeom>
                    <a:solidFill>
                      <a:srgbClr val="ED7D31">
                        <a:lumMod val="60000"/>
                        <a:lumOff val="40000"/>
                      </a:srgb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</p:grpSp>
              <p:sp>
                <p:nvSpPr>
                  <p:cNvPr id="1463" name="フリーフォーム 1462"/>
                  <p:cNvSpPr/>
                  <p:nvPr/>
                </p:nvSpPr>
                <p:spPr bwMode="auto">
                  <a:xfrm rot="14603525">
                    <a:off x="4579736" y="1188755"/>
                    <a:ext cx="2980455" cy="1669192"/>
                  </a:xfrm>
                  <a:custGeom>
                    <a:avLst/>
                    <a:gdLst>
                      <a:gd name="connsiteX0" fmla="*/ 798882 w 825245"/>
                      <a:gd name="connsiteY0" fmla="*/ 353213 h 506869"/>
                      <a:gd name="connsiteX1" fmla="*/ 825245 w 825245"/>
                      <a:gd name="connsiteY1" fmla="*/ 416859 h 506869"/>
                      <a:gd name="connsiteX2" fmla="*/ 735235 w 825245"/>
                      <a:gd name="connsiteY2" fmla="*/ 506869 h 506869"/>
                      <a:gd name="connsiteX3" fmla="*/ 421248 w 825245"/>
                      <a:gd name="connsiteY3" fmla="*/ 506869 h 506869"/>
                      <a:gd name="connsiteX4" fmla="*/ 386212 w 825245"/>
                      <a:gd name="connsiteY4" fmla="*/ 499795 h 506869"/>
                      <a:gd name="connsiteX5" fmla="*/ 385477 w 825245"/>
                      <a:gd name="connsiteY5" fmla="*/ 499300 h 506869"/>
                      <a:gd name="connsiteX6" fmla="*/ 381172 w 825245"/>
                      <a:gd name="connsiteY6" fmla="*/ 498462 h 506869"/>
                      <a:gd name="connsiteX7" fmla="*/ 351396 w 825245"/>
                      <a:gd name="connsiteY7" fmla="*/ 478689 h 506869"/>
                      <a:gd name="connsiteX8" fmla="*/ 26363 w 825245"/>
                      <a:gd name="connsiteY8" fmla="*/ 153657 h 506869"/>
                      <a:gd name="connsiteX9" fmla="*/ 26363 w 825245"/>
                      <a:gd name="connsiteY9" fmla="*/ 26363 h 506869"/>
                      <a:gd name="connsiteX10" fmla="*/ 153656 w 825245"/>
                      <a:gd name="connsiteY10" fmla="*/ 26363 h 506869"/>
                      <a:gd name="connsiteX11" fmla="*/ 454142 w 825245"/>
                      <a:gd name="connsiteY11" fmla="*/ 326849 h 506869"/>
                      <a:gd name="connsiteX12" fmla="*/ 735235 w 825245"/>
                      <a:gd name="connsiteY12" fmla="*/ 326849 h 506869"/>
                      <a:gd name="connsiteX13" fmla="*/ 798882 w 825245"/>
                      <a:gd name="connsiteY13" fmla="*/ 353213 h 5068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825245" h="506869">
                        <a:moveTo>
                          <a:pt x="798882" y="353213"/>
                        </a:moveTo>
                        <a:cubicBezTo>
                          <a:pt x="815170" y="369501"/>
                          <a:pt x="825245" y="392004"/>
                          <a:pt x="825245" y="416859"/>
                        </a:cubicBezTo>
                        <a:cubicBezTo>
                          <a:pt x="825245" y="466570"/>
                          <a:pt x="784946" y="506869"/>
                          <a:pt x="735235" y="506869"/>
                        </a:cubicBezTo>
                        <a:lnTo>
                          <a:pt x="421248" y="506869"/>
                        </a:lnTo>
                        <a:cubicBezTo>
                          <a:pt x="408820" y="506869"/>
                          <a:pt x="396981" y="504350"/>
                          <a:pt x="386212" y="499795"/>
                        </a:cubicBezTo>
                        <a:lnTo>
                          <a:pt x="385477" y="499300"/>
                        </a:lnTo>
                        <a:lnTo>
                          <a:pt x="381172" y="498462"/>
                        </a:lnTo>
                        <a:cubicBezTo>
                          <a:pt x="370336" y="494068"/>
                          <a:pt x="360183" y="487477"/>
                          <a:pt x="351396" y="478689"/>
                        </a:cubicBezTo>
                        <a:lnTo>
                          <a:pt x="26363" y="153657"/>
                        </a:lnTo>
                        <a:cubicBezTo>
                          <a:pt x="-8788" y="118506"/>
                          <a:pt x="-8788" y="61514"/>
                          <a:pt x="26363" y="26363"/>
                        </a:cubicBezTo>
                        <a:cubicBezTo>
                          <a:pt x="61514" y="-8788"/>
                          <a:pt x="118505" y="-8788"/>
                          <a:pt x="153656" y="26363"/>
                        </a:cubicBezTo>
                        <a:lnTo>
                          <a:pt x="454142" y="326849"/>
                        </a:lnTo>
                        <a:lnTo>
                          <a:pt x="735235" y="326849"/>
                        </a:lnTo>
                        <a:cubicBezTo>
                          <a:pt x="760090" y="326849"/>
                          <a:pt x="782593" y="336924"/>
                          <a:pt x="798882" y="353213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40000"/>
                      <a:lumOff val="6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  <a:ex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1464" name="フリーフォーム 1463"/>
                  <p:cNvSpPr/>
                  <p:nvPr/>
                </p:nvSpPr>
                <p:spPr bwMode="auto">
                  <a:xfrm rot="17105215">
                    <a:off x="4436511" y="1543522"/>
                    <a:ext cx="2928510" cy="891961"/>
                  </a:xfrm>
                  <a:custGeom>
                    <a:avLst/>
                    <a:gdLst>
                      <a:gd name="connsiteX0" fmla="*/ 2814373 w 2814373"/>
                      <a:gd name="connsiteY0" fmla="*/ 57218 h 940092"/>
                      <a:gd name="connsiteX1" fmla="*/ 2788645 w 2814373"/>
                      <a:gd name="connsiteY1" fmla="*/ 54817 h 940092"/>
                      <a:gd name="connsiteX2" fmla="*/ 2547991 w 2814373"/>
                      <a:gd name="connsiteY2" fmla="*/ 151894 h 940092"/>
                      <a:gd name="connsiteX3" fmla="*/ 1796453 w 2814373"/>
                      <a:gd name="connsiteY3" fmla="*/ 883805 h 940092"/>
                      <a:gd name="connsiteX4" fmla="*/ 189680 w 2814373"/>
                      <a:gd name="connsiteY4" fmla="*/ 883805 h 940092"/>
                      <a:gd name="connsiteX5" fmla="*/ 57207 w 2814373"/>
                      <a:gd name="connsiteY5" fmla="*/ 909852 h 940092"/>
                      <a:gd name="connsiteX6" fmla="*/ 0 w 2814373"/>
                      <a:gd name="connsiteY6" fmla="*/ 940092 h 940092"/>
                      <a:gd name="connsiteX7" fmla="*/ 15972 w 2814373"/>
                      <a:gd name="connsiteY7" fmla="*/ 910665 h 940092"/>
                      <a:gd name="connsiteX8" fmla="*/ 272647 w 2814373"/>
                      <a:gd name="connsiteY8" fmla="*/ 774193 h 940092"/>
                      <a:gd name="connsiteX9" fmla="*/ 1734026 w 2814373"/>
                      <a:gd name="connsiteY9" fmla="*/ 774192 h 940092"/>
                      <a:gd name="connsiteX10" fmla="*/ 2417559 w 2814373"/>
                      <a:gd name="connsiteY10" fmla="*/ 90660 h 940092"/>
                      <a:gd name="connsiteX11" fmla="*/ 2636437 w 2814373"/>
                      <a:gd name="connsiteY11" fmla="*/ 0 h 940092"/>
                      <a:gd name="connsiteX12" fmla="*/ 2806757 w 2814373"/>
                      <a:gd name="connsiteY12" fmla="*/ 50997 h 94009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2814373" h="940092">
                        <a:moveTo>
                          <a:pt x="2814373" y="57218"/>
                        </a:moveTo>
                        <a:lnTo>
                          <a:pt x="2788645" y="54817"/>
                        </a:lnTo>
                        <a:cubicBezTo>
                          <a:pt x="2701544" y="54817"/>
                          <a:pt x="2614447" y="87177"/>
                          <a:pt x="2547991" y="151894"/>
                        </a:cubicBezTo>
                        <a:lnTo>
                          <a:pt x="1796453" y="883805"/>
                        </a:lnTo>
                        <a:lnTo>
                          <a:pt x="189680" y="883805"/>
                        </a:lnTo>
                        <a:cubicBezTo>
                          <a:pt x="142690" y="883806"/>
                          <a:pt x="97924" y="893080"/>
                          <a:pt x="57207" y="909852"/>
                        </a:cubicBezTo>
                        <a:lnTo>
                          <a:pt x="0" y="940092"/>
                        </a:lnTo>
                        <a:lnTo>
                          <a:pt x="15972" y="910665"/>
                        </a:lnTo>
                        <a:cubicBezTo>
                          <a:pt x="71599" y="828328"/>
                          <a:pt x="165801" y="774193"/>
                          <a:pt x="272647" y="774193"/>
                        </a:cubicBezTo>
                        <a:lnTo>
                          <a:pt x="1734026" y="774192"/>
                        </a:lnTo>
                        <a:lnTo>
                          <a:pt x="2417559" y="90660"/>
                        </a:lnTo>
                        <a:cubicBezTo>
                          <a:pt x="2478002" y="30221"/>
                          <a:pt x="2557218" y="0"/>
                          <a:pt x="2636437" y="0"/>
                        </a:cubicBezTo>
                        <a:cubicBezTo>
                          <a:pt x="2695852" y="0"/>
                          <a:pt x="2755264" y="17000"/>
                          <a:pt x="2806757" y="50997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60000"/>
                      <a:lumOff val="4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1465" name="フリーフォーム 1464"/>
                  <p:cNvSpPr/>
                  <p:nvPr/>
                </p:nvSpPr>
                <p:spPr bwMode="auto">
                  <a:xfrm rot="17303525">
                    <a:off x="5011386" y="1247153"/>
                    <a:ext cx="2982868" cy="1393270"/>
                  </a:xfrm>
                  <a:custGeom>
                    <a:avLst/>
                    <a:gdLst>
                      <a:gd name="connsiteX0" fmla="*/ 777371 w 867381"/>
                      <a:gd name="connsiteY0" fmla="*/ 0 h 405146"/>
                      <a:gd name="connsiteX1" fmla="*/ 841018 w 867381"/>
                      <a:gd name="connsiteY1" fmla="*/ 26363 h 405146"/>
                      <a:gd name="connsiteX2" fmla="*/ 841018 w 867381"/>
                      <a:gd name="connsiteY2" fmla="*/ 153656 h 405146"/>
                      <a:gd name="connsiteX3" fmla="*/ 618995 w 867381"/>
                      <a:gd name="connsiteY3" fmla="*/ 375679 h 405146"/>
                      <a:gd name="connsiteX4" fmla="*/ 589219 w 867381"/>
                      <a:gd name="connsiteY4" fmla="*/ 395451 h 405146"/>
                      <a:gd name="connsiteX5" fmla="*/ 588349 w 867381"/>
                      <a:gd name="connsiteY5" fmla="*/ 395621 h 405146"/>
                      <a:gd name="connsiteX6" fmla="*/ 584712 w 867381"/>
                      <a:gd name="connsiteY6" fmla="*/ 398073 h 405146"/>
                      <a:gd name="connsiteX7" fmla="*/ 549676 w 867381"/>
                      <a:gd name="connsiteY7" fmla="*/ 405146 h 405146"/>
                      <a:gd name="connsiteX8" fmla="*/ 90010 w 867381"/>
                      <a:gd name="connsiteY8" fmla="*/ 405146 h 405146"/>
                      <a:gd name="connsiteX9" fmla="*/ 0 w 867381"/>
                      <a:gd name="connsiteY9" fmla="*/ 315136 h 405146"/>
                      <a:gd name="connsiteX10" fmla="*/ 90010 w 867381"/>
                      <a:gd name="connsiteY10" fmla="*/ 225126 h 405146"/>
                      <a:gd name="connsiteX11" fmla="*/ 514961 w 867381"/>
                      <a:gd name="connsiteY11" fmla="*/ 225126 h 405146"/>
                      <a:gd name="connsiteX12" fmla="*/ 713724 w 867381"/>
                      <a:gd name="connsiteY12" fmla="*/ 26363 h 405146"/>
                      <a:gd name="connsiteX13" fmla="*/ 777371 w 867381"/>
                      <a:gd name="connsiteY13" fmla="*/ 0 h 4051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867381" h="405146">
                        <a:moveTo>
                          <a:pt x="777371" y="0"/>
                        </a:moveTo>
                        <a:cubicBezTo>
                          <a:pt x="800407" y="0"/>
                          <a:pt x="823442" y="8788"/>
                          <a:pt x="841018" y="26363"/>
                        </a:cubicBezTo>
                        <a:cubicBezTo>
                          <a:pt x="876169" y="61514"/>
                          <a:pt x="876169" y="118505"/>
                          <a:pt x="841018" y="153656"/>
                        </a:cubicBezTo>
                        <a:lnTo>
                          <a:pt x="618995" y="375679"/>
                        </a:lnTo>
                        <a:cubicBezTo>
                          <a:pt x="610207" y="384467"/>
                          <a:pt x="600055" y="391057"/>
                          <a:pt x="589219" y="395451"/>
                        </a:cubicBezTo>
                        <a:lnTo>
                          <a:pt x="588349" y="395621"/>
                        </a:lnTo>
                        <a:lnTo>
                          <a:pt x="584712" y="398073"/>
                        </a:lnTo>
                        <a:cubicBezTo>
                          <a:pt x="573943" y="402627"/>
                          <a:pt x="562104" y="405146"/>
                          <a:pt x="549676" y="405146"/>
                        </a:cubicBezTo>
                        <a:lnTo>
                          <a:pt x="90010" y="405146"/>
                        </a:lnTo>
                        <a:cubicBezTo>
                          <a:pt x="40299" y="405146"/>
                          <a:pt x="0" y="364847"/>
                          <a:pt x="0" y="315136"/>
                        </a:cubicBezTo>
                        <a:cubicBezTo>
                          <a:pt x="0" y="265425"/>
                          <a:pt x="40299" y="225126"/>
                          <a:pt x="90010" y="225126"/>
                        </a:cubicBezTo>
                        <a:lnTo>
                          <a:pt x="514961" y="225126"/>
                        </a:lnTo>
                        <a:lnTo>
                          <a:pt x="713724" y="26363"/>
                        </a:lnTo>
                        <a:cubicBezTo>
                          <a:pt x="731300" y="8788"/>
                          <a:pt x="754335" y="0"/>
                          <a:pt x="777371" y="0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40000"/>
                      <a:lumOff val="6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  <a:ex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1466" name="フリーフォーム 1465"/>
                  <p:cNvSpPr/>
                  <p:nvPr/>
                </p:nvSpPr>
                <p:spPr bwMode="auto">
                  <a:xfrm rot="17303525">
                    <a:off x="4929454" y="1447997"/>
                    <a:ext cx="2814373" cy="940092"/>
                  </a:xfrm>
                  <a:custGeom>
                    <a:avLst/>
                    <a:gdLst>
                      <a:gd name="connsiteX0" fmla="*/ 2814373 w 2814373"/>
                      <a:gd name="connsiteY0" fmla="*/ 57218 h 940092"/>
                      <a:gd name="connsiteX1" fmla="*/ 2788645 w 2814373"/>
                      <a:gd name="connsiteY1" fmla="*/ 54817 h 940092"/>
                      <a:gd name="connsiteX2" fmla="*/ 2547991 w 2814373"/>
                      <a:gd name="connsiteY2" fmla="*/ 151894 h 940092"/>
                      <a:gd name="connsiteX3" fmla="*/ 1796453 w 2814373"/>
                      <a:gd name="connsiteY3" fmla="*/ 883805 h 940092"/>
                      <a:gd name="connsiteX4" fmla="*/ 189680 w 2814373"/>
                      <a:gd name="connsiteY4" fmla="*/ 883805 h 940092"/>
                      <a:gd name="connsiteX5" fmla="*/ 57207 w 2814373"/>
                      <a:gd name="connsiteY5" fmla="*/ 909852 h 940092"/>
                      <a:gd name="connsiteX6" fmla="*/ 0 w 2814373"/>
                      <a:gd name="connsiteY6" fmla="*/ 940092 h 940092"/>
                      <a:gd name="connsiteX7" fmla="*/ 15972 w 2814373"/>
                      <a:gd name="connsiteY7" fmla="*/ 910665 h 940092"/>
                      <a:gd name="connsiteX8" fmla="*/ 272647 w 2814373"/>
                      <a:gd name="connsiteY8" fmla="*/ 774193 h 940092"/>
                      <a:gd name="connsiteX9" fmla="*/ 1734026 w 2814373"/>
                      <a:gd name="connsiteY9" fmla="*/ 774192 h 940092"/>
                      <a:gd name="connsiteX10" fmla="*/ 2417559 w 2814373"/>
                      <a:gd name="connsiteY10" fmla="*/ 90660 h 940092"/>
                      <a:gd name="connsiteX11" fmla="*/ 2636437 w 2814373"/>
                      <a:gd name="connsiteY11" fmla="*/ 0 h 940092"/>
                      <a:gd name="connsiteX12" fmla="*/ 2806757 w 2814373"/>
                      <a:gd name="connsiteY12" fmla="*/ 50997 h 94009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2814373" h="940092">
                        <a:moveTo>
                          <a:pt x="2814373" y="57218"/>
                        </a:moveTo>
                        <a:lnTo>
                          <a:pt x="2788645" y="54817"/>
                        </a:lnTo>
                        <a:cubicBezTo>
                          <a:pt x="2701544" y="54817"/>
                          <a:pt x="2614447" y="87177"/>
                          <a:pt x="2547991" y="151894"/>
                        </a:cubicBezTo>
                        <a:lnTo>
                          <a:pt x="1796453" y="883805"/>
                        </a:lnTo>
                        <a:lnTo>
                          <a:pt x="189680" y="883805"/>
                        </a:lnTo>
                        <a:cubicBezTo>
                          <a:pt x="142690" y="883806"/>
                          <a:pt x="97924" y="893080"/>
                          <a:pt x="57207" y="909852"/>
                        </a:cubicBezTo>
                        <a:lnTo>
                          <a:pt x="0" y="940092"/>
                        </a:lnTo>
                        <a:lnTo>
                          <a:pt x="15972" y="910665"/>
                        </a:lnTo>
                        <a:cubicBezTo>
                          <a:pt x="71599" y="828328"/>
                          <a:pt x="165801" y="774193"/>
                          <a:pt x="272647" y="774193"/>
                        </a:cubicBezTo>
                        <a:lnTo>
                          <a:pt x="1734026" y="774192"/>
                        </a:lnTo>
                        <a:lnTo>
                          <a:pt x="2417559" y="90660"/>
                        </a:lnTo>
                        <a:cubicBezTo>
                          <a:pt x="2478002" y="30221"/>
                          <a:pt x="2557218" y="0"/>
                          <a:pt x="2636437" y="0"/>
                        </a:cubicBezTo>
                        <a:cubicBezTo>
                          <a:pt x="2695852" y="0"/>
                          <a:pt x="2755264" y="17000"/>
                          <a:pt x="2806757" y="50997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60000"/>
                      <a:lumOff val="4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1467" name="フリーフォーム 1466"/>
                  <p:cNvSpPr/>
                  <p:nvPr/>
                </p:nvSpPr>
                <p:spPr bwMode="auto">
                  <a:xfrm rot="17303525">
                    <a:off x="3680847" y="2310159"/>
                    <a:ext cx="5801414" cy="2234933"/>
                  </a:xfrm>
                  <a:custGeom>
                    <a:avLst/>
                    <a:gdLst>
                      <a:gd name="connsiteX0" fmla="*/ 354612 w 1653327"/>
                      <a:gd name="connsiteY0" fmla="*/ 0 h 691784"/>
                      <a:gd name="connsiteX1" fmla="*/ 864794 w 1653327"/>
                      <a:gd name="connsiteY1" fmla="*/ 0 h 691784"/>
                      <a:gd name="connsiteX2" fmla="*/ 1096839 w 1653327"/>
                      <a:gd name="connsiteY2" fmla="*/ 232045 h 691784"/>
                      <a:gd name="connsiteX3" fmla="*/ 1086336 w 1653327"/>
                      <a:gd name="connsiteY3" fmla="*/ 284070 h 691784"/>
                      <a:gd name="connsiteX4" fmla="*/ 1348884 w 1653327"/>
                      <a:gd name="connsiteY4" fmla="*/ 284070 h 691784"/>
                      <a:gd name="connsiteX5" fmla="*/ 1517753 w 1653327"/>
                      <a:gd name="connsiteY5" fmla="*/ 115201 h 691784"/>
                      <a:gd name="connsiteX6" fmla="*/ 1630067 w 1653327"/>
                      <a:gd name="connsiteY6" fmla="*/ 115201 h 691784"/>
                      <a:gd name="connsiteX7" fmla="*/ 1630066 w 1653327"/>
                      <a:gd name="connsiteY7" fmla="*/ 115201 h 691784"/>
                      <a:gd name="connsiteX8" fmla="*/ 1630066 w 1653327"/>
                      <a:gd name="connsiteY8" fmla="*/ 227515 h 691784"/>
                      <a:gd name="connsiteX9" fmla="*/ 1415468 w 1653327"/>
                      <a:gd name="connsiteY9" fmla="*/ 442112 h 691784"/>
                      <a:gd name="connsiteX10" fmla="*/ 1359311 w 1653327"/>
                      <a:gd name="connsiteY10" fmla="*/ 465373 h 691784"/>
                      <a:gd name="connsiteX11" fmla="*/ 1352721 w 1653327"/>
                      <a:gd name="connsiteY11" fmla="*/ 464090 h 691784"/>
                      <a:gd name="connsiteX12" fmla="*/ 893972 w 1653327"/>
                      <a:gd name="connsiteY12" fmla="*/ 464090 h 691784"/>
                      <a:gd name="connsiteX13" fmla="*/ 884255 w 1653327"/>
                      <a:gd name="connsiteY13" fmla="*/ 462128 h 691784"/>
                      <a:gd name="connsiteX14" fmla="*/ 864794 w 1653327"/>
                      <a:gd name="connsiteY14" fmla="*/ 464090 h 691784"/>
                      <a:gd name="connsiteX15" fmla="*/ 632351 w 1653327"/>
                      <a:gd name="connsiteY15" fmla="*/ 464090 h 691784"/>
                      <a:gd name="connsiteX16" fmla="*/ 575427 w 1653327"/>
                      <a:gd name="connsiteY16" fmla="*/ 691784 h 691784"/>
                      <a:gd name="connsiteX17" fmla="*/ 0 w 1653327"/>
                      <a:gd name="connsiteY17" fmla="*/ 691784 h 691784"/>
                      <a:gd name="connsiteX18" fmla="*/ 125759 w 1653327"/>
                      <a:gd name="connsiteY18" fmla="*/ 188750 h 691784"/>
                      <a:gd name="connsiteX19" fmla="*/ 131308 w 1653327"/>
                      <a:gd name="connsiteY19" fmla="*/ 188750 h 691784"/>
                      <a:gd name="connsiteX20" fmla="*/ 140802 w 1653327"/>
                      <a:gd name="connsiteY20" fmla="*/ 141723 h 691784"/>
                      <a:gd name="connsiteX21" fmla="*/ 354612 w 1653327"/>
                      <a:gd name="connsiteY21" fmla="*/ 0 h 691784"/>
                      <a:gd name="connsiteX0" fmla="*/ 354612 w 1653327"/>
                      <a:gd name="connsiteY0" fmla="*/ 0 h 691784"/>
                      <a:gd name="connsiteX1" fmla="*/ 864794 w 1653327"/>
                      <a:gd name="connsiteY1" fmla="*/ 0 h 691784"/>
                      <a:gd name="connsiteX2" fmla="*/ 1096839 w 1653327"/>
                      <a:gd name="connsiteY2" fmla="*/ 232045 h 691784"/>
                      <a:gd name="connsiteX3" fmla="*/ 1086336 w 1653327"/>
                      <a:gd name="connsiteY3" fmla="*/ 284070 h 691784"/>
                      <a:gd name="connsiteX4" fmla="*/ 1348884 w 1653327"/>
                      <a:gd name="connsiteY4" fmla="*/ 284070 h 691784"/>
                      <a:gd name="connsiteX5" fmla="*/ 1517753 w 1653327"/>
                      <a:gd name="connsiteY5" fmla="*/ 115201 h 691784"/>
                      <a:gd name="connsiteX6" fmla="*/ 1630067 w 1653327"/>
                      <a:gd name="connsiteY6" fmla="*/ 115201 h 691784"/>
                      <a:gd name="connsiteX7" fmla="*/ 1630066 w 1653327"/>
                      <a:gd name="connsiteY7" fmla="*/ 115201 h 691784"/>
                      <a:gd name="connsiteX8" fmla="*/ 1630066 w 1653327"/>
                      <a:gd name="connsiteY8" fmla="*/ 227515 h 691784"/>
                      <a:gd name="connsiteX9" fmla="*/ 1415468 w 1653327"/>
                      <a:gd name="connsiteY9" fmla="*/ 442112 h 691784"/>
                      <a:gd name="connsiteX10" fmla="*/ 1359311 w 1653327"/>
                      <a:gd name="connsiteY10" fmla="*/ 465373 h 691784"/>
                      <a:gd name="connsiteX11" fmla="*/ 1352721 w 1653327"/>
                      <a:gd name="connsiteY11" fmla="*/ 464090 h 691784"/>
                      <a:gd name="connsiteX12" fmla="*/ 893972 w 1653327"/>
                      <a:gd name="connsiteY12" fmla="*/ 464090 h 691784"/>
                      <a:gd name="connsiteX13" fmla="*/ 884255 w 1653327"/>
                      <a:gd name="connsiteY13" fmla="*/ 462128 h 691784"/>
                      <a:gd name="connsiteX14" fmla="*/ 864794 w 1653327"/>
                      <a:gd name="connsiteY14" fmla="*/ 464090 h 691784"/>
                      <a:gd name="connsiteX15" fmla="*/ 632351 w 1653327"/>
                      <a:gd name="connsiteY15" fmla="*/ 464090 h 691784"/>
                      <a:gd name="connsiteX16" fmla="*/ 575427 w 1653327"/>
                      <a:gd name="connsiteY16" fmla="*/ 691784 h 691784"/>
                      <a:gd name="connsiteX17" fmla="*/ 0 w 1653327"/>
                      <a:gd name="connsiteY17" fmla="*/ 691784 h 691784"/>
                      <a:gd name="connsiteX18" fmla="*/ 125759 w 1653327"/>
                      <a:gd name="connsiteY18" fmla="*/ 188750 h 691784"/>
                      <a:gd name="connsiteX19" fmla="*/ 140802 w 1653327"/>
                      <a:gd name="connsiteY19" fmla="*/ 141723 h 691784"/>
                      <a:gd name="connsiteX20" fmla="*/ 354612 w 1653327"/>
                      <a:gd name="connsiteY20" fmla="*/ 0 h 691784"/>
                      <a:gd name="connsiteX0" fmla="*/ 354612 w 1653327"/>
                      <a:gd name="connsiteY0" fmla="*/ 0 h 691784"/>
                      <a:gd name="connsiteX1" fmla="*/ 864794 w 1653327"/>
                      <a:gd name="connsiteY1" fmla="*/ 0 h 691784"/>
                      <a:gd name="connsiteX2" fmla="*/ 1096839 w 1653327"/>
                      <a:gd name="connsiteY2" fmla="*/ 232045 h 691784"/>
                      <a:gd name="connsiteX3" fmla="*/ 1348884 w 1653327"/>
                      <a:gd name="connsiteY3" fmla="*/ 284070 h 691784"/>
                      <a:gd name="connsiteX4" fmla="*/ 1517753 w 1653327"/>
                      <a:gd name="connsiteY4" fmla="*/ 115201 h 691784"/>
                      <a:gd name="connsiteX5" fmla="*/ 1630067 w 1653327"/>
                      <a:gd name="connsiteY5" fmla="*/ 115201 h 691784"/>
                      <a:gd name="connsiteX6" fmla="*/ 1630066 w 1653327"/>
                      <a:gd name="connsiteY6" fmla="*/ 115201 h 691784"/>
                      <a:gd name="connsiteX7" fmla="*/ 1630066 w 1653327"/>
                      <a:gd name="connsiteY7" fmla="*/ 227515 h 691784"/>
                      <a:gd name="connsiteX8" fmla="*/ 1415468 w 1653327"/>
                      <a:gd name="connsiteY8" fmla="*/ 442112 h 691784"/>
                      <a:gd name="connsiteX9" fmla="*/ 1359311 w 1653327"/>
                      <a:gd name="connsiteY9" fmla="*/ 465373 h 691784"/>
                      <a:gd name="connsiteX10" fmla="*/ 1352721 w 1653327"/>
                      <a:gd name="connsiteY10" fmla="*/ 464090 h 691784"/>
                      <a:gd name="connsiteX11" fmla="*/ 893972 w 1653327"/>
                      <a:gd name="connsiteY11" fmla="*/ 464090 h 691784"/>
                      <a:gd name="connsiteX12" fmla="*/ 884255 w 1653327"/>
                      <a:gd name="connsiteY12" fmla="*/ 462128 h 691784"/>
                      <a:gd name="connsiteX13" fmla="*/ 864794 w 1653327"/>
                      <a:gd name="connsiteY13" fmla="*/ 464090 h 691784"/>
                      <a:gd name="connsiteX14" fmla="*/ 632351 w 1653327"/>
                      <a:gd name="connsiteY14" fmla="*/ 464090 h 691784"/>
                      <a:gd name="connsiteX15" fmla="*/ 575427 w 1653327"/>
                      <a:gd name="connsiteY15" fmla="*/ 691784 h 691784"/>
                      <a:gd name="connsiteX16" fmla="*/ 0 w 1653327"/>
                      <a:gd name="connsiteY16" fmla="*/ 691784 h 691784"/>
                      <a:gd name="connsiteX17" fmla="*/ 125759 w 1653327"/>
                      <a:gd name="connsiteY17" fmla="*/ 188750 h 691784"/>
                      <a:gd name="connsiteX18" fmla="*/ 140802 w 1653327"/>
                      <a:gd name="connsiteY18" fmla="*/ 141723 h 691784"/>
                      <a:gd name="connsiteX19" fmla="*/ 354612 w 1653327"/>
                      <a:gd name="connsiteY19" fmla="*/ 0 h 691784"/>
                      <a:gd name="connsiteX0" fmla="*/ 354612 w 1653327"/>
                      <a:gd name="connsiteY0" fmla="*/ 0 h 691784"/>
                      <a:gd name="connsiteX1" fmla="*/ 864794 w 1653327"/>
                      <a:gd name="connsiteY1" fmla="*/ 0 h 691784"/>
                      <a:gd name="connsiteX2" fmla="*/ 1096839 w 1653327"/>
                      <a:gd name="connsiteY2" fmla="*/ 232045 h 691784"/>
                      <a:gd name="connsiteX3" fmla="*/ 1348884 w 1653327"/>
                      <a:gd name="connsiteY3" fmla="*/ 284070 h 691784"/>
                      <a:gd name="connsiteX4" fmla="*/ 1517753 w 1653327"/>
                      <a:gd name="connsiteY4" fmla="*/ 115201 h 691784"/>
                      <a:gd name="connsiteX5" fmla="*/ 1630067 w 1653327"/>
                      <a:gd name="connsiteY5" fmla="*/ 115201 h 691784"/>
                      <a:gd name="connsiteX6" fmla="*/ 1630066 w 1653327"/>
                      <a:gd name="connsiteY6" fmla="*/ 115201 h 691784"/>
                      <a:gd name="connsiteX7" fmla="*/ 1630066 w 1653327"/>
                      <a:gd name="connsiteY7" fmla="*/ 227515 h 691784"/>
                      <a:gd name="connsiteX8" fmla="*/ 1415468 w 1653327"/>
                      <a:gd name="connsiteY8" fmla="*/ 442112 h 691784"/>
                      <a:gd name="connsiteX9" fmla="*/ 1359311 w 1653327"/>
                      <a:gd name="connsiteY9" fmla="*/ 465373 h 691784"/>
                      <a:gd name="connsiteX10" fmla="*/ 1352721 w 1653327"/>
                      <a:gd name="connsiteY10" fmla="*/ 464090 h 691784"/>
                      <a:gd name="connsiteX11" fmla="*/ 893972 w 1653327"/>
                      <a:gd name="connsiteY11" fmla="*/ 464090 h 691784"/>
                      <a:gd name="connsiteX12" fmla="*/ 864794 w 1653327"/>
                      <a:gd name="connsiteY12" fmla="*/ 464090 h 691784"/>
                      <a:gd name="connsiteX13" fmla="*/ 632351 w 1653327"/>
                      <a:gd name="connsiteY13" fmla="*/ 464090 h 691784"/>
                      <a:gd name="connsiteX14" fmla="*/ 575427 w 1653327"/>
                      <a:gd name="connsiteY14" fmla="*/ 691784 h 691784"/>
                      <a:gd name="connsiteX15" fmla="*/ 0 w 1653327"/>
                      <a:gd name="connsiteY15" fmla="*/ 691784 h 691784"/>
                      <a:gd name="connsiteX16" fmla="*/ 125759 w 1653327"/>
                      <a:gd name="connsiteY16" fmla="*/ 188750 h 691784"/>
                      <a:gd name="connsiteX17" fmla="*/ 140802 w 1653327"/>
                      <a:gd name="connsiteY17" fmla="*/ 141723 h 691784"/>
                      <a:gd name="connsiteX18" fmla="*/ 354612 w 1653327"/>
                      <a:gd name="connsiteY18" fmla="*/ 0 h 691784"/>
                      <a:gd name="connsiteX0" fmla="*/ 354612 w 1653327"/>
                      <a:gd name="connsiteY0" fmla="*/ 0 h 691784"/>
                      <a:gd name="connsiteX1" fmla="*/ 864794 w 1653327"/>
                      <a:gd name="connsiteY1" fmla="*/ 0 h 691784"/>
                      <a:gd name="connsiteX2" fmla="*/ 1096839 w 1653327"/>
                      <a:gd name="connsiteY2" fmla="*/ 232045 h 691784"/>
                      <a:gd name="connsiteX3" fmla="*/ 1348884 w 1653327"/>
                      <a:gd name="connsiteY3" fmla="*/ 284070 h 691784"/>
                      <a:gd name="connsiteX4" fmla="*/ 1517753 w 1653327"/>
                      <a:gd name="connsiteY4" fmla="*/ 115201 h 691784"/>
                      <a:gd name="connsiteX5" fmla="*/ 1630067 w 1653327"/>
                      <a:gd name="connsiteY5" fmla="*/ 115201 h 691784"/>
                      <a:gd name="connsiteX6" fmla="*/ 1630066 w 1653327"/>
                      <a:gd name="connsiteY6" fmla="*/ 115201 h 691784"/>
                      <a:gd name="connsiteX7" fmla="*/ 1630066 w 1653327"/>
                      <a:gd name="connsiteY7" fmla="*/ 227515 h 691784"/>
                      <a:gd name="connsiteX8" fmla="*/ 1415468 w 1653327"/>
                      <a:gd name="connsiteY8" fmla="*/ 442112 h 691784"/>
                      <a:gd name="connsiteX9" fmla="*/ 1359311 w 1653327"/>
                      <a:gd name="connsiteY9" fmla="*/ 465373 h 691784"/>
                      <a:gd name="connsiteX10" fmla="*/ 1352721 w 1653327"/>
                      <a:gd name="connsiteY10" fmla="*/ 464090 h 691784"/>
                      <a:gd name="connsiteX11" fmla="*/ 864794 w 1653327"/>
                      <a:gd name="connsiteY11" fmla="*/ 464090 h 691784"/>
                      <a:gd name="connsiteX12" fmla="*/ 632351 w 1653327"/>
                      <a:gd name="connsiteY12" fmla="*/ 464090 h 691784"/>
                      <a:gd name="connsiteX13" fmla="*/ 575427 w 1653327"/>
                      <a:gd name="connsiteY13" fmla="*/ 691784 h 691784"/>
                      <a:gd name="connsiteX14" fmla="*/ 0 w 1653327"/>
                      <a:gd name="connsiteY14" fmla="*/ 691784 h 691784"/>
                      <a:gd name="connsiteX15" fmla="*/ 125759 w 1653327"/>
                      <a:gd name="connsiteY15" fmla="*/ 188750 h 691784"/>
                      <a:gd name="connsiteX16" fmla="*/ 140802 w 1653327"/>
                      <a:gd name="connsiteY16" fmla="*/ 141723 h 691784"/>
                      <a:gd name="connsiteX17" fmla="*/ 354612 w 1653327"/>
                      <a:gd name="connsiteY17" fmla="*/ 0 h 691784"/>
                      <a:gd name="connsiteX0" fmla="*/ 354612 w 1653327"/>
                      <a:gd name="connsiteY0" fmla="*/ 0 h 691784"/>
                      <a:gd name="connsiteX1" fmla="*/ 864794 w 1653327"/>
                      <a:gd name="connsiteY1" fmla="*/ 0 h 691784"/>
                      <a:gd name="connsiteX2" fmla="*/ 1096839 w 1653327"/>
                      <a:gd name="connsiteY2" fmla="*/ 232045 h 691784"/>
                      <a:gd name="connsiteX3" fmla="*/ 1348884 w 1653327"/>
                      <a:gd name="connsiteY3" fmla="*/ 284070 h 691784"/>
                      <a:gd name="connsiteX4" fmla="*/ 1517753 w 1653327"/>
                      <a:gd name="connsiteY4" fmla="*/ 115201 h 691784"/>
                      <a:gd name="connsiteX5" fmla="*/ 1630067 w 1653327"/>
                      <a:gd name="connsiteY5" fmla="*/ 115201 h 691784"/>
                      <a:gd name="connsiteX6" fmla="*/ 1630066 w 1653327"/>
                      <a:gd name="connsiteY6" fmla="*/ 115201 h 691784"/>
                      <a:gd name="connsiteX7" fmla="*/ 1630066 w 1653327"/>
                      <a:gd name="connsiteY7" fmla="*/ 227515 h 691784"/>
                      <a:gd name="connsiteX8" fmla="*/ 1415468 w 1653327"/>
                      <a:gd name="connsiteY8" fmla="*/ 442112 h 691784"/>
                      <a:gd name="connsiteX9" fmla="*/ 1359311 w 1653327"/>
                      <a:gd name="connsiteY9" fmla="*/ 465373 h 691784"/>
                      <a:gd name="connsiteX10" fmla="*/ 1352721 w 1653327"/>
                      <a:gd name="connsiteY10" fmla="*/ 464090 h 691784"/>
                      <a:gd name="connsiteX11" fmla="*/ 864794 w 1653327"/>
                      <a:gd name="connsiteY11" fmla="*/ 471710 h 691784"/>
                      <a:gd name="connsiteX12" fmla="*/ 632351 w 1653327"/>
                      <a:gd name="connsiteY12" fmla="*/ 464090 h 691784"/>
                      <a:gd name="connsiteX13" fmla="*/ 575427 w 1653327"/>
                      <a:gd name="connsiteY13" fmla="*/ 691784 h 691784"/>
                      <a:gd name="connsiteX14" fmla="*/ 0 w 1653327"/>
                      <a:gd name="connsiteY14" fmla="*/ 691784 h 691784"/>
                      <a:gd name="connsiteX15" fmla="*/ 125759 w 1653327"/>
                      <a:gd name="connsiteY15" fmla="*/ 188750 h 691784"/>
                      <a:gd name="connsiteX16" fmla="*/ 140802 w 1653327"/>
                      <a:gd name="connsiteY16" fmla="*/ 141723 h 691784"/>
                      <a:gd name="connsiteX17" fmla="*/ 354612 w 1653327"/>
                      <a:gd name="connsiteY17" fmla="*/ 0 h 691784"/>
                      <a:gd name="connsiteX0" fmla="*/ 354612 w 1653327"/>
                      <a:gd name="connsiteY0" fmla="*/ 0 h 691784"/>
                      <a:gd name="connsiteX1" fmla="*/ 864794 w 1653327"/>
                      <a:gd name="connsiteY1" fmla="*/ 0 h 691784"/>
                      <a:gd name="connsiteX2" fmla="*/ 1096839 w 1653327"/>
                      <a:gd name="connsiteY2" fmla="*/ 232045 h 691784"/>
                      <a:gd name="connsiteX3" fmla="*/ 1348884 w 1653327"/>
                      <a:gd name="connsiteY3" fmla="*/ 284070 h 691784"/>
                      <a:gd name="connsiteX4" fmla="*/ 1517753 w 1653327"/>
                      <a:gd name="connsiteY4" fmla="*/ 115201 h 691784"/>
                      <a:gd name="connsiteX5" fmla="*/ 1630067 w 1653327"/>
                      <a:gd name="connsiteY5" fmla="*/ 115201 h 691784"/>
                      <a:gd name="connsiteX6" fmla="*/ 1630066 w 1653327"/>
                      <a:gd name="connsiteY6" fmla="*/ 115201 h 691784"/>
                      <a:gd name="connsiteX7" fmla="*/ 1630066 w 1653327"/>
                      <a:gd name="connsiteY7" fmla="*/ 227515 h 691784"/>
                      <a:gd name="connsiteX8" fmla="*/ 1415468 w 1653327"/>
                      <a:gd name="connsiteY8" fmla="*/ 442112 h 691784"/>
                      <a:gd name="connsiteX9" fmla="*/ 1359311 w 1653327"/>
                      <a:gd name="connsiteY9" fmla="*/ 465373 h 691784"/>
                      <a:gd name="connsiteX10" fmla="*/ 1352721 w 1653327"/>
                      <a:gd name="connsiteY10" fmla="*/ 464090 h 691784"/>
                      <a:gd name="connsiteX11" fmla="*/ 632351 w 1653327"/>
                      <a:gd name="connsiteY11" fmla="*/ 464090 h 691784"/>
                      <a:gd name="connsiteX12" fmla="*/ 575427 w 1653327"/>
                      <a:gd name="connsiteY12" fmla="*/ 691784 h 691784"/>
                      <a:gd name="connsiteX13" fmla="*/ 0 w 1653327"/>
                      <a:gd name="connsiteY13" fmla="*/ 691784 h 691784"/>
                      <a:gd name="connsiteX14" fmla="*/ 125759 w 1653327"/>
                      <a:gd name="connsiteY14" fmla="*/ 188750 h 691784"/>
                      <a:gd name="connsiteX15" fmla="*/ 140802 w 1653327"/>
                      <a:gd name="connsiteY15" fmla="*/ 141723 h 691784"/>
                      <a:gd name="connsiteX16" fmla="*/ 354612 w 1653327"/>
                      <a:gd name="connsiteY16" fmla="*/ 0 h 691784"/>
                      <a:gd name="connsiteX0" fmla="*/ 301995 w 1600710"/>
                      <a:gd name="connsiteY0" fmla="*/ 0 h 691784"/>
                      <a:gd name="connsiteX1" fmla="*/ 812177 w 1600710"/>
                      <a:gd name="connsiteY1" fmla="*/ 0 h 691784"/>
                      <a:gd name="connsiteX2" fmla="*/ 1044222 w 1600710"/>
                      <a:gd name="connsiteY2" fmla="*/ 232045 h 691784"/>
                      <a:gd name="connsiteX3" fmla="*/ 1296267 w 1600710"/>
                      <a:gd name="connsiteY3" fmla="*/ 284070 h 691784"/>
                      <a:gd name="connsiteX4" fmla="*/ 1465136 w 1600710"/>
                      <a:gd name="connsiteY4" fmla="*/ 115201 h 691784"/>
                      <a:gd name="connsiteX5" fmla="*/ 1577450 w 1600710"/>
                      <a:gd name="connsiteY5" fmla="*/ 115201 h 691784"/>
                      <a:gd name="connsiteX6" fmla="*/ 1577449 w 1600710"/>
                      <a:gd name="connsiteY6" fmla="*/ 115201 h 691784"/>
                      <a:gd name="connsiteX7" fmla="*/ 1577449 w 1600710"/>
                      <a:gd name="connsiteY7" fmla="*/ 227515 h 691784"/>
                      <a:gd name="connsiteX8" fmla="*/ 1362851 w 1600710"/>
                      <a:gd name="connsiteY8" fmla="*/ 442112 h 691784"/>
                      <a:gd name="connsiteX9" fmla="*/ 1306694 w 1600710"/>
                      <a:gd name="connsiteY9" fmla="*/ 465373 h 691784"/>
                      <a:gd name="connsiteX10" fmla="*/ 1300104 w 1600710"/>
                      <a:gd name="connsiteY10" fmla="*/ 464090 h 691784"/>
                      <a:gd name="connsiteX11" fmla="*/ 579734 w 1600710"/>
                      <a:gd name="connsiteY11" fmla="*/ 464090 h 691784"/>
                      <a:gd name="connsiteX12" fmla="*/ 522810 w 1600710"/>
                      <a:gd name="connsiteY12" fmla="*/ 691784 h 691784"/>
                      <a:gd name="connsiteX13" fmla="*/ 0 w 1600710"/>
                      <a:gd name="connsiteY13" fmla="*/ 325990 h 691784"/>
                      <a:gd name="connsiteX14" fmla="*/ 73142 w 1600710"/>
                      <a:gd name="connsiteY14" fmla="*/ 188750 h 691784"/>
                      <a:gd name="connsiteX15" fmla="*/ 88185 w 1600710"/>
                      <a:gd name="connsiteY15" fmla="*/ 141723 h 691784"/>
                      <a:gd name="connsiteX16" fmla="*/ 301995 w 1600710"/>
                      <a:gd name="connsiteY16" fmla="*/ 0 h 691784"/>
                      <a:gd name="connsiteX0" fmla="*/ 301995 w 1600710"/>
                      <a:gd name="connsiteY0" fmla="*/ 0 h 628565"/>
                      <a:gd name="connsiteX1" fmla="*/ 812177 w 1600710"/>
                      <a:gd name="connsiteY1" fmla="*/ 0 h 628565"/>
                      <a:gd name="connsiteX2" fmla="*/ 1044222 w 1600710"/>
                      <a:gd name="connsiteY2" fmla="*/ 232045 h 628565"/>
                      <a:gd name="connsiteX3" fmla="*/ 1296267 w 1600710"/>
                      <a:gd name="connsiteY3" fmla="*/ 284070 h 628565"/>
                      <a:gd name="connsiteX4" fmla="*/ 1465136 w 1600710"/>
                      <a:gd name="connsiteY4" fmla="*/ 115201 h 628565"/>
                      <a:gd name="connsiteX5" fmla="*/ 1577450 w 1600710"/>
                      <a:gd name="connsiteY5" fmla="*/ 115201 h 628565"/>
                      <a:gd name="connsiteX6" fmla="*/ 1577449 w 1600710"/>
                      <a:gd name="connsiteY6" fmla="*/ 115201 h 628565"/>
                      <a:gd name="connsiteX7" fmla="*/ 1577449 w 1600710"/>
                      <a:gd name="connsiteY7" fmla="*/ 227515 h 628565"/>
                      <a:gd name="connsiteX8" fmla="*/ 1362851 w 1600710"/>
                      <a:gd name="connsiteY8" fmla="*/ 442112 h 628565"/>
                      <a:gd name="connsiteX9" fmla="*/ 1306694 w 1600710"/>
                      <a:gd name="connsiteY9" fmla="*/ 465373 h 628565"/>
                      <a:gd name="connsiteX10" fmla="*/ 1300104 w 1600710"/>
                      <a:gd name="connsiteY10" fmla="*/ 464090 h 628565"/>
                      <a:gd name="connsiteX11" fmla="*/ 579734 w 1600710"/>
                      <a:gd name="connsiteY11" fmla="*/ 464090 h 628565"/>
                      <a:gd name="connsiteX12" fmla="*/ 491964 w 1600710"/>
                      <a:gd name="connsiteY12" fmla="*/ 628565 h 628565"/>
                      <a:gd name="connsiteX13" fmla="*/ 0 w 1600710"/>
                      <a:gd name="connsiteY13" fmla="*/ 325990 h 628565"/>
                      <a:gd name="connsiteX14" fmla="*/ 73142 w 1600710"/>
                      <a:gd name="connsiteY14" fmla="*/ 188750 h 628565"/>
                      <a:gd name="connsiteX15" fmla="*/ 88185 w 1600710"/>
                      <a:gd name="connsiteY15" fmla="*/ 141723 h 628565"/>
                      <a:gd name="connsiteX16" fmla="*/ 301995 w 1600710"/>
                      <a:gd name="connsiteY16" fmla="*/ 0 h 628565"/>
                      <a:gd name="connsiteX0" fmla="*/ 301995 w 1600710"/>
                      <a:gd name="connsiteY0" fmla="*/ 0 h 680710"/>
                      <a:gd name="connsiteX1" fmla="*/ 812177 w 1600710"/>
                      <a:gd name="connsiteY1" fmla="*/ 0 h 680710"/>
                      <a:gd name="connsiteX2" fmla="*/ 1044222 w 1600710"/>
                      <a:gd name="connsiteY2" fmla="*/ 232045 h 680710"/>
                      <a:gd name="connsiteX3" fmla="*/ 1296267 w 1600710"/>
                      <a:gd name="connsiteY3" fmla="*/ 284070 h 680710"/>
                      <a:gd name="connsiteX4" fmla="*/ 1465136 w 1600710"/>
                      <a:gd name="connsiteY4" fmla="*/ 115201 h 680710"/>
                      <a:gd name="connsiteX5" fmla="*/ 1577450 w 1600710"/>
                      <a:gd name="connsiteY5" fmla="*/ 115201 h 680710"/>
                      <a:gd name="connsiteX6" fmla="*/ 1577449 w 1600710"/>
                      <a:gd name="connsiteY6" fmla="*/ 115201 h 680710"/>
                      <a:gd name="connsiteX7" fmla="*/ 1577449 w 1600710"/>
                      <a:gd name="connsiteY7" fmla="*/ 227515 h 680710"/>
                      <a:gd name="connsiteX8" fmla="*/ 1362851 w 1600710"/>
                      <a:gd name="connsiteY8" fmla="*/ 442112 h 680710"/>
                      <a:gd name="connsiteX9" fmla="*/ 1306694 w 1600710"/>
                      <a:gd name="connsiteY9" fmla="*/ 465373 h 680710"/>
                      <a:gd name="connsiteX10" fmla="*/ 1300104 w 1600710"/>
                      <a:gd name="connsiteY10" fmla="*/ 464090 h 680710"/>
                      <a:gd name="connsiteX11" fmla="*/ 579734 w 1600710"/>
                      <a:gd name="connsiteY11" fmla="*/ 464090 h 680710"/>
                      <a:gd name="connsiteX12" fmla="*/ 463657 w 1600710"/>
                      <a:gd name="connsiteY12" fmla="*/ 680710 h 680710"/>
                      <a:gd name="connsiteX13" fmla="*/ 0 w 1600710"/>
                      <a:gd name="connsiteY13" fmla="*/ 325990 h 680710"/>
                      <a:gd name="connsiteX14" fmla="*/ 73142 w 1600710"/>
                      <a:gd name="connsiteY14" fmla="*/ 188750 h 680710"/>
                      <a:gd name="connsiteX15" fmla="*/ 88185 w 1600710"/>
                      <a:gd name="connsiteY15" fmla="*/ 141723 h 680710"/>
                      <a:gd name="connsiteX16" fmla="*/ 301995 w 1600710"/>
                      <a:gd name="connsiteY16" fmla="*/ 0 h 680710"/>
                      <a:gd name="connsiteX0" fmla="*/ 348017 w 1646732"/>
                      <a:gd name="connsiteY0" fmla="*/ 0 h 680710"/>
                      <a:gd name="connsiteX1" fmla="*/ 858199 w 1646732"/>
                      <a:gd name="connsiteY1" fmla="*/ 0 h 680710"/>
                      <a:gd name="connsiteX2" fmla="*/ 1090244 w 1646732"/>
                      <a:gd name="connsiteY2" fmla="*/ 232045 h 680710"/>
                      <a:gd name="connsiteX3" fmla="*/ 1342289 w 1646732"/>
                      <a:gd name="connsiteY3" fmla="*/ 284070 h 680710"/>
                      <a:gd name="connsiteX4" fmla="*/ 1511158 w 1646732"/>
                      <a:gd name="connsiteY4" fmla="*/ 115201 h 680710"/>
                      <a:gd name="connsiteX5" fmla="*/ 1623472 w 1646732"/>
                      <a:gd name="connsiteY5" fmla="*/ 115201 h 680710"/>
                      <a:gd name="connsiteX6" fmla="*/ 1623471 w 1646732"/>
                      <a:gd name="connsiteY6" fmla="*/ 115201 h 680710"/>
                      <a:gd name="connsiteX7" fmla="*/ 1623471 w 1646732"/>
                      <a:gd name="connsiteY7" fmla="*/ 227515 h 680710"/>
                      <a:gd name="connsiteX8" fmla="*/ 1408873 w 1646732"/>
                      <a:gd name="connsiteY8" fmla="*/ 442112 h 680710"/>
                      <a:gd name="connsiteX9" fmla="*/ 1352716 w 1646732"/>
                      <a:gd name="connsiteY9" fmla="*/ 465373 h 680710"/>
                      <a:gd name="connsiteX10" fmla="*/ 1346126 w 1646732"/>
                      <a:gd name="connsiteY10" fmla="*/ 464090 h 680710"/>
                      <a:gd name="connsiteX11" fmla="*/ 625756 w 1646732"/>
                      <a:gd name="connsiteY11" fmla="*/ 464090 h 680710"/>
                      <a:gd name="connsiteX12" fmla="*/ 509679 w 1646732"/>
                      <a:gd name="connsiteY12" fmla="*/ 680710 h 680710"/>
                      <a:gd name="connsiteX13" fmla="*/ -1 w 1646732"/>
                      <a:gd name="connsiteY13" fmla="*/ 399671 h 680710"/>
                      <a:gd name="connsiteX14" fmla="*/ 119164 w 1646732"/>
                      <a:gd name="connsiteY14" fmla="*/ 188750 h 680710"/>
                      <a:gd name="connsiteX15" fmla="*/ 134207 w 1646732"/>
                      <a:gd name="connsiteY15" fmla="*/ 141723 h 680710"/>
                      <a:gd name="connsiteX16" fmla="*/ 348017 w 1646732"/>
                      <a:gd name="connsiteY16" fmla="*/ 0 h 680710"/>
                      <a:gd name="connsiteX0" fmla="*/ 348017 w 1646732"/>
                      <a:gd name="connsiteY0" fmla="*/ 0 h 680710"/>
                      <a:gd name="connsiteX1" fmla="*/ 1090244 w 1646732"/>
                      <a:gd name="connsiteY1" fmla="*/ 232045 h 680710"/>
                      <a:gd name="connsiteX2" fmla="*/ 1342289 w 1646732"/>
                      <a:gd name="connsiteY2" fmla="*/ 284070 h 680710"/>
                      <a:gd name="connsiteX3" fmla="*/ 1511158 w 1646732"/>
                      <a:gd name="connsiteY3" fmla="*/ 115201 h 680710"/>
                      <a:gd name="connsiteX4" fmla="*/ 1623472 w 1646732"/>
                      <a:gd name="connsiteY4" fmla="*/ 115201 h 680710"/>
                      <a:gd name="connsiteX5" fmla="*/ 1623471 w 1646732"/>
                      <a:gd name="connsiteY5" fmla="*/ 115201 h 680710"/>
                      <a:gd name="connsiteX6" fmla="*/ 1623471 w 1646732"/>
                      <a:gd name="connsiteY6" fmla="*/ 227515 h 680710"/>
                      <a:gd name="connsiteX7" fmla="*/ 1408873 w 1646732"/>
                      <a:gd name="connsiteY7" fmla="*/ 442112 h 680710"/>
                      <a:gd name="connsiteX8" fmla="*/ 1352716 w 1646732"/>
                      <a:gd name="connsiteY8" fmla="*/ 465373 h 680710"/>
                      <a:gd name="connsiteX9" fmla="*/ 1346126 w 1646732"/>
                      <a:gd name="connsiteY9" fmla="*/ 464090 h 680710"/>
                      <a:gd name="connsiteX10" fmla="*/ 625756 w 1646732"/>
                      <a:gd name="connsiteY10" fmla="*/ 464090 h 680710"/>
                      <a:gd name="connsiteX11" fmla="*/ 509679 w 1646732"/>
                      <a:gd name="connsiteY11" fmla="*/ 680710 h 680710"/>
                      <a:gd name="connsiteX12" fmla="*/ -1 w 1646732"/>
                      <a:gd name="connsiteY12" fmla="*/ 399671 h 680710"/>
                      <a:gd name="connsiteX13" fmla="*/ 119164 w 1646732"/>
                      <a:gd name="connsiteY13" fmla="*/ 188750 h 680710"/>
                      <a:gd name="connsiteX14" fmla="*/ 134207 w 1646732"/>
                      <a:gd name="connsiteY14" fmla="*/ 141723 h 680710"/>
                      <a:gd name="connsiteX15" fmla="*/ 348017 w 1646732"/>
                      <a:gd name="connsiteY15" fmla="*/ 0 h 680710"/>
                      <a:gd name="connsiteX0" fmla="*/ 348017 w 1646732"/>
                      <a:gd name="connsiteY0" fmla="*/ 12804 h 693514"/>
                      <a:gd name="connsiteX1" fmla="*/ 1090244 w 1646732"/>
                      <a:gd name="connsiteY1" fmla="*/ 244849 h 693514"/>
                      <a:gd name="connsiteX2" fmla="*/ 1342289 w 1646732"/>
                      <a:gd name="connsiteY2" fmla="*/ 296874 h 693514"/>
                      <a:gd name="connsiteX3" fmla="*/ 1511158 w 1646732"/>
                      <a:gd name="connsiteY3" fmla="*/ 128005 h 693514"/>
                      <a:gd name="connsiteX4" fmla="*/ 1623472 w 1646732"/>
                      <a:gd name="connsiteY4" fmla="*/ 128005 h 693514"/>
                      <a:gd name="connsiteX5" fmla="*/ 1623471 w 1646732"/>
                      <a:gd name="connsiteY5" fmla="*/ 128005 h 693514"/>
                      <a:gd name="connsiteX6" fmla="*/ 1623471 w 1646732"/>
                      <a:gd name="connsiteY6" fmla="*/ 240319 h 693514"/>
                      <a:gd name="connsiteX7" fmla="*/ 1408873 w 1646732"/>
                      <a:gd name="connsiteY7" fmla="*/ 454916 h 693514"/>
                      <a:gd name="connsiteX8" fmla="*/ 1352716 w 1646732"/>
                      <a:gd name="connsiteY8" fmla="*/ 478177 h 693514"/>
                      <a:gd name="connsiteX9" fmla="*/ 1346126 w 1646732"/>
                      <a:gd name="connsiteY9" fmla="*/ 476894 h 693514"/>
                      <a:gd name="connsiteX10" fmla="*/ 625756 w 1646732"/>
                      <a:gd name="connsiteY10" fmla="*/ 476894 h 693514"/>
                      <a:gd name="connsiteX11" fmla="*/ 509679 w 1646732"/>
                      <a:gd name="connsiteY11" fmla="*/ 693514 h 693514"/>
                      <a:gd name="connsiteX12" fmla="*/ -1 w 1646732"/>
                      <a:gd name="connsiteY12" fmla="*/ 412475 h 693514"/>
                      <a:gd name="connsiteX13" fmla="*/ 119164 w 1646732"/>
                      <a:gd name="connsiteY13" fmla="*/ 201554 h 693514"/>
                      <a:gd name="connsiteX14" fmla="*/ 134207 w 1646732"/>
                      <a:gd name="connsiteY14" fmla="*/ 154527 h 693514"/>
                      <a:gd name="connsiteX15" fmla="*/ 348017 w 1646732"/>
                      <a:gd name="connsiteY15" fmla="*/ 12804 h 693514"/>
                      <a:gd name="connsiteX0" fmla="*/ 348017 w 1646732"/>
                      <a:gd name="connsiteY0" fmla="*/ 12804 h 693514"/>
                      <a:gd name="connsiteX1" fmla="*/ 1090244 w 1646732"/>
                      <a:gd name="connsiteY1" fmla="*/ 244849 h 693514"/>
                      <a:gd name="connsiteX2" fmla="*/ 1342289 w 1646732"/>
                      <a:gd name="connsiteY2" fmla="*/ 296874 h 693514"/>
                      <a:gd name="connsiteX3" fmla="*/ 1511158 w 1646732"/>
                      <a:gd name="connsiteY3" fmla="*/ 128005 h 693514"/>
                      <a:gd name="connsiteX4" fmla="*/ 1623472 w 1646732"/>
                      <a:gd name="connsiteY4" fmla="*/ 128005 h 693514"/>
                      <a:gd name="connsiteX5" fmla="*/ 1623471 w 1646732"/>
                      <a:gd name="connsiteY5" fmla="*/ 128005 h 693514"/>
                      <a:gd name="connsiteX6" fmla="*/ 1623471 w 1646732"/>
                      <a:gd name="connsiteY6" fmla="*/ 240319 h 693514"/>
                      <a:gd name="connsiteX7" fmla="*/ 1408873 w 1646732"/>
                      <a:gd name="connsiteY7" fmla="*/ 454916 h 693514"/>
                      <a:gd name="connsiteX8" fmla="*/ 1352716 w 1646732"/>
                      <a:gd name="connsiteY8" fmla="*/ 478177 h 693514"/>
                      <a:gd name="connsiteX9" fmla="*/ 1346126 w 1646732"/>
                      <a:gd name="connsiteY9" fmla="*/ 476894 h 693514"/>
                      <a:gd name="connsiteX10" fmla="*/ 625756 w 1646732"/>
                      <a:gd name="connsiteY10" fmla="*/ 476894 h 693514"/>
                      <a:gd name="connsiteX11" fmla="*/ 509679 w 1646732"/>
                      <a:gd name="connsiteY11" fmla="*/ 693514 h 693514"/>
                      <a:gd name="connsiteX12" fmla="*/ -1 w 1646732"/>
                      <a:gd name="connsiteY12" fmla="*/ 412475 h 693514"/>
                      <a:gd name="connsiteX13" fmla="*/ 134207 w 1646732"/>
                      <a:gd name="connsiteY13" fmla="*/ 154527 h 693514"/>
                      <a:gd name="connsiteX14" fmla="*/ 348017 w 1646732"/>
                      <a:gd name="connsiteY14" fmla="*/ 12804 h 693514"/>
                      <a:gd name="connsiteX0" fmla="*/ 348017 w 1646732"/>
                      <a:gd name="connsiteY0" fmla="*/ 12804 h 693514"/>
                      <a:gd name="connsiteX1" fmla="*/ 1090244 w 1646732"/>
                      <a:gd name="connsiteY1" fmla="*/ 244849 h 693514"/>
                      <a:gd name="connsiteX2" fmla="*/ 1342289 w 1646732"/>
                      <a:gd name="connsiteY2" fmla="*/ 296874 h 693514"/>
                      <a:gd name="connsiteX3" fmla="*/ 1511158 w 1646732"/>
                      <a:gd name="connsiteY3" fmla="*/ 128005 h 693514"/>
                      <a:gd name="connsiteX4" fmla="*/ 1623472 w 1646732"/>
                      <a:gd name="connsiteY4" fmla="*/ 128005 h 693514"/>
                      <a:gd name="connsiteX5" fmla="*/ 1623471 w 1646732"/>
                      <a:gd name="connsiteY5" fmla="*/ 128005 h 693514"/>
                      <a:gd name="connsiteX6" fmla="*/ 1623471 w 1646732"/>
                      <a:gd name="connsiteY6" fmla="*/ 240319 h 693514"/>
                      <a:gd name="connsiteX7" fmla="*/ 1408873 w 1646732"/>
                      <a:gd name="connsiteY7" fmla="*/ 454916 h 693514"/>
                      <a:gd name="connsiteX8" fmla="*/ 1352716 w 1646732"/>
                      <a:gd name="connsiteY8" fmla="*/ 478177 h 693514"/>
                      <a:gd name="connsiteX9" fmla="*/ 1346126 w 1646732"/>
                      <a:gd name="connsiteY9" fmla="*/ 476894 h 693514"/>
                      <a:gd name="connsiteX10" fmla="*/ 625756 w 1646732"/>
                      <a:gd name="connsiteY10" fmla="*/ 476894 h 693514"/>
                      <a:gd name="connsiteX11" fmla="*/ 509679 w 1646732"/>
                      <a:gd name="connsiteY11" fmla="*/ 693514 h 693514"/>
                      <a:gd name="connsiteX12" fmla="*/ -1 w 1646732"/>
                      <a:gd name="connsiteY12" fmla="*/ 412475 h 693514"/>
                      <a:gd name="connsiteX13" fmla="*/ 348017 w 1646732"/>
                      <a:gd name="connsiteY13" fmla="*/ 12804 h 693514"/>
                      <a:gd name="connsiteX0" fmla="*/ 348017 w 1646732"/>
                      <a:gd name="connsiteY0" fmla="*/ 12804 h 693514"/>
                      <a:gd name="connsiteX1" fmla="*/ 1090244 w 1646732"/>
                      <a:gd name="connsiteY1" fmla="*/ 244849 h 693514"/>
                      <a:gd name="connsiteX2" fmla="*/ 1342289 w 1646732"/>
                      <a:gd name="connsiteY2" fmla="*/ 296874 h 693514"/>
                      <a:gd name="connsiteX3" fmla="*/ 1511158 w 1646732"/>
                      <a:gd name="connsiteY3" fmla="*/ 128005 h 693514"/>
                      <a:gd name="connsiteX4" fmla="*/ 1623472 w 1646732"/>
                      <a:gd name="connsiteY4" fmla="*/ 128005 h 693514"/>
                      <a:gd name="connsiteX5" fmla="*/ 1623471 w 1646732"/>
                      <a:gd name="connsiteY5" fmla="*/ 128005 h 693514"/>
                      <a:gd name="connsiteX6" fmla="*/ 1623471 w 1646732"/>
                      <a:gd name="connsiteY6" fmla="*/ 240319 h 693514"/>
                      <a:gd name="connsiteX7" fmla="*/ 1408873 w 1646732"/>
                      <a:gd name="connsiteY7" fmla="*/ 454916 h 693514"/>
                      <a:gd name="connsiteX8" fmla="*/ 1352716 w 1646732"/>
                      <a:gd name="connsiteY8" fmla="*/ 478177 h 693514"/>
                      <a:gd name="connsiteX9" fmla="*/ 1346126 w 1646732"/>
                      <a:gd name="connsiteY9" fmla="*/ 476894 h 693514"/>
                      <a:gd name="connsiteX10" fmla="*/ 625756 w 1646732"/>
                      <a:gd name="connsiteY10" fmla="*/ 476894 h 693514"/>
                      <a:gd name="connsiteX11" fmla="*/ 509679 w 1646732"/>
                      <a:gd name="connsiteY11" fmla="*/ 693514 h 693514"/>
                      <a:gd name="connsiteX12" fmla="*/ -1 w 1646732"/>
                      <a:gd name="connsiteY12" fmla="*/ 412475 h 693514"/>
                      <a:gd name="connsiteX13" fmla="*/ 348017 w 1646732"/>
                      <a:gd name="connsiteY13" fmla="*/ 12804 h 693514"/>
                      <a:gd name="connsiteX0" fmla="*/ 348017 w 1646732"/>
                      <a:gd name="connsiteY0" fmla="*/ 12804 h 634704"/>
                      <a:gd name="connsiteX1" fmla="*/ 1090244 w 1646732"/>
                      <a:gd name="connsiteY1" fmla="*/ 244849 h 634704"/>
                      <a:gd name="connsiteX2" fmla="*/ 1342289 w 1646732"/>
                      <a:gd name="connsiteY2" fmla="*/ 296874 h 634704"/>
                      <a:gd name="connsiteX3" fmla="*/ 1511158 w 1646732"/>
                      <a:gd name="connsiteY3" fmla="*/ 128005 h 634704"/>
                      <a:gd name="connsiteX4" fmla="*/ 1623472 w 1646732"/>
                      <a:gd name="connsiteY4" fmla="*/ 128005 h 634704"/>
                      <a:gd name="connsiteX5" fmla="*/ 1623471 w 1646732"/>
                      <a:gd name="connsiteY5" fmla="*/ 128005 h 634704"/>
                      <a:gd name="connsiteX6" fmla="*/ 1623471 w 1646732"/>
                      <a:gd name="connsiteY6" fmla="*/ 240319 h 634704"/>
                      <a:gd name="connsiteX7" fmla="*/ 1408873 w 1646732"/>
                      <a:gd name="connsiteY7" fmla="*/ 454916 h 634704"/>
                      <a:gd name="connsiteX8" fmla="*/ 1352716 w 1646732"/>
                      <a:gd name="connsiteY8" fmla="*/ 478177 h 634704"/>
                      <a:gd name="connsiteX9" fmla="*/ 1346126 w 1646732"/>
                      <a:gd name="connsiteY9" fmla="*/ 476894 h 634704"/>
                      <a:gd name="connsiteX10" fmla="*/ 625756 w 1646732"/>
                      <a:gd name="connsiteY10" fmla="*/ 476894 h 634704"/>
                      <a:gd name="connsiteX11" fmla="*/ 281871 w 1646732"/>
                      <a:gd name="connsiteY11" fmla="*/ 634705 h 634704"/>
                      <a:gd name="connsiteX12" fmla="*/ -1 w 1646732"/>
                      <a:gd name="connsiteY12" fmla="*/ 412475 h 634704"/>
                      <a:gd name="connsiteX13" fmla="*/ 348017 w 1646732"/>
                      <a:gd name="connsiteY13" fmla="*/ 12804 h 634704"/>
                      <a:gd name="connsiteX0" fmla="*/ 388271 w 1686986"/>
                      <a:gd name="connsiteY0" fmla="*/ 12804 h 634704"/>
                      <a:gd name="connsiteX1" fmla="*/ 1130498 w 1686986"/>
                      <a:gd name="connsiteY1" fmla="*/ 244849 h 634704"/>
                      <a:gd name="connsiteX2" fmla="*/ 1382543 w 1686986"/>
                      <a:gd name="connsiteY2" fmla="*/ 296874 h 634704"/>
                      <a:gd name="connsiteX3" fmla="*/ 1551412 w 1686986"/>
                      <a:gd name="connsiteY3" fmla="*/ 128005 h 634704"/>
                      <a:gd name="connsiteX4" fmla="*/ 1663726 w 1686986"/>
                      <a:gd name="connsiteY4" fmla="*/ 128005 h 634704"/>
                      <a:gd name="connsiteX5" fmla="*/ 1663725 w 1686986"/>
                      <a:gd name="connsiteY5" fmla="*/ 128005 h 634704"/>
                      <a:gd name="connsiteX6" fmla="*/ 1663725 w 1686986"/>
                      <a:gd name="connsiteY6" fmla="*/ 240319 h 634704"/>
                      <a:gd name="connsiteX7" fmla="*/ 1449127 w 1686986"/>
                      <a:gd name="connsiteY7" fmla="*/ 454916 h 634704"/>
                      <a:gd name="connsiteX8" fmla="*/ 1392970 w 1686986"/>
                      <a:gd name="connsiteY8" fmla="*/ 478177 h 634704"/>
                      <a:gd name="connsiteX9" fmla="*/ 1386380 w 1686986"/>
                      <a:gd name="connsiteY9" fmla="*/ 476894 h 634704"/>
                      <a:gd name="connsiteX10" fmla="*/ 666010 w 1686986"/>
                      <a:gd name="connsiteY10" fmla="*/ 476894 h 634704"/>
                      <a:gd name="connsiteX11" fmla="*/ 322125 w 1686986"/>
                      <a:gd name="connsiteY11" fmla="*/ 634705 h 634704"/>
                      <a:gd name="connsiteX12" fmla="*/ 0 w 1686986"/>
                      <a:gd name="connsiteY12" fmla="*/ 331068 h 634704"/>
                      <a:gd name="connsiteX13" fmla="*/ 388271 w 1686986"/>
                      <a:gd name="connsiteY13" fmla="*/ 12804 h 634704"/>
                      <a:gd name="connsiteX0" fmla="*/ 388271 w 1686986"/>
                      <a:gd name="connsiteY0" fmla="*/ 2330 h 624230"/>
                      <a:gd name="connsiteX1" fmla="*/ 1130498 w 1686986"/>
                      <a:gd name="connsiteY1" fmla="*/ 234375 h 624230"/>
                      <a:gd name="connsiteX2" fmla="*/ 1382543 w 1686986"/>
                      <a:gd name="connsiteY2" fmla="*/ 286400 h 624230"/>
                      <a:gd name="connsiteX3" fmla="*/ 1551412 w 1686986"/>
                      <a:gd name="connsiteY3" fmla="*/ 117531 h 624230"/>
                      <a:gd name="connsiteX4" fmla="*/ 1663726 w 1686986"/>
                      <a:gd name="connsiteY4" fmla="*/ 117531 h 624230"/>
                      <a:gd name="connsiteX5" fmla="*/ 1663725 w 1686986"/>
                      <a:gd name="connsiteY5" fmla="*/ 117531 h 624230"/>
                      <a:gd name="connsiteX6" fmla="*/ 1663725 w 1686986"/>
                      <a:gd name="connsiteY6" fmla="*/ 229845 h 624230"/>
                      <a:gd name="connsiteX7" fmla="*/ 1449127 w 1686986"/>
                      <a:gd name="connsiteY7" fmla="*/ 444442 h 624230"/>
                      <a:gd name="connsiteX8" fmla="*/ 1392970 w 1686986"/>
                      <a:gd name="connsiteY8" fmla="*/ 467703 h 624230"/>
                      <a:gd name="connsiteX9" fmla="*/ 1386380 w 1686986"/>
                      <a:gd name="connsiteY9" fmla="*/ 466420 h 624230"/>
                      <a:gd name="connsiteX10" fmla="*/ 666010 w 1686986"/>
                      <a:gd name="connsiteY10" fmla="*/ 466420 h 624230"/>
                      <a:gd name="connsiteX11" fmla="*/ 322125 w 1686986"/>
                      <a:gd name="connsiteY11" fmla="*/ 624231 h 624230"/>
                      <a:gd name="connsiteX12" fmla="*/ 0 w 1686986"/>
                      <a:gd name="connsiteY12" fmla="*/ 320594 h 624230"/>
                      <a:gd name="connsiteX13" fmla="*/ 388271 w 1686986"/>
                      <a:gd name="connsiteY13" fmla="*/ 2330 h 624230"/>
                      <a:gd name="connsiteX0" fmla="*/ 388271 w 1686986"/>
                      <a:gd name="connsiteY0" fmla="*/ 27992 h 649893"/>
                      <a:gd name="connsiteX1" fmla="*/ 1130498 w 1686986"/>
                      <a:gd name="connsiteY1" fmla="*/ 260037 h 649893"/>
                      <a:gd name="connsiteX2" fmla="*/ 1382543 w 1686986"/>
                      <a:gd name="connsiteY2" fmla="*/ 312062 h 649893"/>
                      <a:gd name="connsiteX3" fmla="*/ 1551412 w 1686986"/>
                      <a:gd name="connsiteY3" fmla="*/ 143193 h 649893"/>
                      <a:gd name="connsiteX4" fmla="*/ 1663726 w 1686986"/>
                      <a:gd name="connsiteY4" fmla="*/ 143193 h 649893"/>
                      <a:gd name="connsiteX5" fmla="*/ 1663725 w 1686986"/>
                      <a:gd name="connsiteY5" fmla="*/ 143193 h 649893"/>
                      <a:gd name="connsiteX6" fmla="*/ 1663725 w 1686986"/>
                      <a:gd name="connsiteY6" fmla="*/ 255507 h 649893"/>
                      <a:gd name="connsiteX7" fmla="*/ 1449127 w 1686986"/>
                      <a:gd name="connsiteY7" fmla="*/ 470104 h 649893"/>
                      <a:gd name="connsiteX8" fmla="*/ 1392970 w 1686986"/>
                      <a:gd name="connsiteY8" fmla="*/ 493365 h 649893"/>
                      <a:gd name="connsiteX9" fmla="*/ 1386380 w 1686986"/>
                      <a:gd name="connsiteY9" fmla="*/ 492082 h 649893"/>
                      <a:gd name="connsiteX10" fmla="*/ 666010 w 1686986"/>
                      <a:gd name="connsiteY10" fmla="*/ 492082 h 649893"/>
                      <a:gd name="connsiteX11" fmla="*/ 322125 w 1686986"/>
                      <a:gd name="connsiteY11" fmla="*/ 649893 h 649893"/>
                      <a:gd name="connsiteX12" fmla="*/ 0 w 1686986"/>
                      <a:gd name="connsiteY12" fmla="*/ 346256 h 649893"/>
                      <a:gd name="connsiteX13" fmla="*/ 388271 w 1686986"/>
                      <a:gd name="connsiteY13" fmla="*/ 27992 h 649893"/>
                      <a:gd name="connsiteX0" fmla="*/ 388271 w 1686986"/>
                      <a:gd name="connsiteY0" fmla="*/ 27992 h 649893"/>
                      <a:gd name="connsiteX1" fmla="*/ 1130498 w 1686986"/>
                      <a:gd name="connsiteY1" fmla="*/ 260037 h 649893"/>
                      <a:gd name="connsiteX2" fmla="*/ 1382543 w 1686986"/>
                      <a:gd name="connsiteY2" fmla="*/ 312062 h 649893"/>
                      <a:gd name="connsiteX3" fmla="*/ 1551412 w 1686986"/>
                      <a:gd name="connsiteY3" fmla="*/ 143193 h 649893"/>
                      <a:gd name="connsiteX4" fmla="*/ 1663726 w 1686986"/>
                      <a:gd name="connsiteY4" fmla="*/ 143193 h 649893"/>
                      <a:gd name="connsiteX5" fmla="*/ 1663725 w 1686986"/>
                      <a:gd name="connsiteY5" fmla="*/ 143193 h 649893"/>
                      <a:gd name="connsiteX6" fmla="*/ 1663725 w 1686986"/>
                      <a:gd name="connsiteY6" fmla="*/ 255507 h 649893"/>
                      <a:gd name="connsiteX7" fmla="*/ 1449127 w 1686986"/>
                      <a:gd name="connsiteY7" fmla="*/ 470104 h 649893"/>
                      <a:gd name="connsiteX8" fmla="*/ 1392970 w 1686986"/>
                      <a:gd name="connsiteY8" fmla="*/ 493365 h 649893"/>
                      <a:gd name="connsiteX9" fmla="*/ 1386380 w 1686986"/>
                      <a:gd name="connsiteY9" fmla="*/ 492082 h 649893"/>
                      <a:gd name="connsiteX10" fmla="*/ 666010 w 1686986"/>
                      <a:gd name="connsiteY10" fmla="*/ 492082 h 649893"/>
                      <a:gd name="connsiteX11" fmla="*/ 322125 w 1686986"/>
                      <a:gd name="connsiteY11" fmla="*/ 649893 h 649893"/>
                      <a:gd name="connsiteX12" fmla="*/ 0 w 1686986"/>
                      <a:gd name="connsiteY12" fmla="*/ 346256 h 649893"/>
                      <a:gd name="connsiteX13" fmla="*/ 388271 w 1686986"/>
                      <a:gd name="connsiteY13" fmla="*/ 27992 h 6498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1686986" h="649893">
                        <a:moveTo>
                          <a:pt x="388271" y="27992"/>
                        </a:moveTo>
                        <a:cubicBezTo>
                          <a:pt x="818598" y="-86607"/>
                          <a:pt x="883089" y="182689"/>
                          <a:pt x="1130498" y="260037"/>
                        </a:cubicBezTo>
                        <a:lnTo>
                          <a:pt x="1382543" y="312062"/>
                        </a:lnTo>
                        <a:lnTo>
                          <a:pt x="1551412" y="143193"/>
                        </a:lnTo>
                        <a:cubicBezTo>
                          <a:pt x="1582426" y="112178"/>
                          <a:pt x="1632711" y="112178"/>
                          <a:pt x="1663726" y="143193"/>
                        </a:cubicBezTo>
                        <a:lnTo>
                          <a:pt x="1663725" y="143193"/>
                        </a:lnTo>
                        <a:cubicBezTo>
                          <a:pt x="1694740" y="174208"/>
                          <a:pt x="1694740" y="224493"/>
                          <a:pt x="1663725" y="255507"/>
                        </a:cubicBezTo>
                        <a:lnTo>
                          <a:pt x="1449127" y="470104"/>
                        </a:lnTo>
                        <a:cubicBezTo>
                          <a:pt x="1433620" y="485611"/>
                          <a:pt x="1413295" y="493365"/>
                          <a:pt x="1392970" y="493365"/>
                        </a:cubicBezTo>
                        <a:lnTo>
                          <a:pt x="1386380" y="492082"/>
                        </a:lnTo>
                        <a:lnTo>
                          <a:pt x="666010" y="492082"/>
                        </a:lnTo>
                        <a:lnTo>
                          <a:pt x="322125" y="649893"/>
                        </a:lnTo>
                        <a:lnTo>
                          <a:pt x="0" y="346256"/>
                        </a:lnTo>
                        <a:cubicBezTo>
                          <a:pt x="116006" y="213032"/>
                          <a:pt x="178979" y="79157"/>
                          <a:pt x="388271" y="27992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40000"/>
                      <a:lumOff val="6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  <a:ex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</p:grpSp>
            <p:grpSp>
              <p:nvGrpSpPr>
                <p:cNvPr id="1409" name="グループ化 1408"/>
                <p:cNvGrpSpPr/>
                <p:nvPr/>
              </p:nvGrpSpPr>
              <p:grpSpPr>
                <a:xfrm rot="694925">
                  <a:off x="3443828" y="5067149"/>
                  <a:ext cx="253443" cy="531068"/>
                  <a:chOff x="4894816" y="452354"/>
                  <a:chExt cx="2804204" cy="5875979"/>
                </a:xfrm>
              </p:grpSpPr>
              <p:sp>
                <p:nvSpPr>
                  <p:cNvPr id="1450" name="角丸四角形 1449"/>
                  <p:cNvSpPr/>
                  <p:nvPr/>
                </p:nvSpPr>
                <p:spPr bwMode="auto">
                  <a:xfrm rot="15117051">
                    <a:off x="4002264" y="3207791"/>
                    <a:ext cx="2768438" cy="897869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ED7D31">
                      <a:lumMod val="40000"/>
                      <a:lumOff val="6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  <a:ex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1451" name="フリーフォーム 1450"/>
                  <p:cNvSpPr/>
                  <p:nvPr/>
                </p:nvSpPr>
                <p:spPr bwMode="auto">
                  <a:xfrm rot="15117051">
                    <a:off x="3941188" y="3399779"/>
                    <a:ext cx="2741582" cy="622121"/>
                  </a:xfrm>
                  <a:custGeom>
                    <a:avLst/>
                    <a:gdLst>
                      <a:gd name="connsiteX0" fmla="*/ 2725306 w 2760587"/>
                      <a:gd name="connsiteY0" fmla="*/ 623681 h 642744"/>
                      <a:gd name="connsiteX1" fmla="*/ 2714959 w 2760587"/>
                      <a:gd name="connsiteY1" fmla="*/ 642744 h 642744"/>
                      <a:gd name="connsiteX2" fmla="*/ 2722811 w 2760587"/>
                      <a:gd name="connsiteY2" fmla="*/ 564856 h 642744"/>
                      <a:gd name="connsiteX3" fmla="*/ 2722812 w 2760587"/>
                      <a:gd name="connsiteY3" fmla="*/ 564857 h 642744"/>
                      <a:gd name="connsiteX4" fmla="*/ 2273877 w 2760587"/>
                      <a:gd name="connsiteY4" fmla="*/ 115921 h 642744"/>
                      <a:gd name="connsiteX5" fmla="*/ 403308 w 2760587"/>
                      <a:gd name="connsiteY5" fmla="*/ 115921 h 642744"/>
                      <a:gd name="connsiteX6" fmla="*/ 31044 w 2760587"/>
                      <a:gd name="connsiteY6" fmla="*/ 313853 h 642744"/>
                      <a:gd name="connsiteX7" fmla="*/ 0 w 2760587"/>
                      <a:gd name="connsiteY7" fmla="*/ 371047 h 642744"/>
                      <a:gd name="connsiteX8" fmla="*/ 1269 w 2760587"/>
                      <a:gd name="connsiteY8" fmla="*/ 358459 h 642744"/>
                      <a:gd name="connsiteX9" fmla="*/ 441083 w 2760587"/>
                      <a:gd name="connsiteY9" fmla="*/ 0 h 642744"/>
                      <a:gd name="connsiteX10" fmla="*/ 2311652 w 2760587"/>
                      <a:gd name="connsiteY10" fmla="*/ 0 h 642744"/>
                      <a:gd name="connsiteX11" fmla="*/ 2760587 w 2760587"/>
                      <a:gd name="connsiteY11" fmla="*/ 448935 h 642744"/>
                      <a:gd name="connsiteX12" fmla="*/ 2760586 w 2760587"/>
                      <a:gd name="connsiteY12" fmla="*/ 448935 h 642744"/>
                      <a:gd name="connsiteX13" fmla="*/ 2725306 w 2760587"/>
                      <a:gd name="connsiteY13" fmla="*/ 623681 h 64274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2760587" h="642744">
                        <a:moveTo>
                          <a:pt x="2725306" y="623681"/>
                        </a:moveTo>
                        <a:lnTo>
                          <a:pt x="2714959" y="642744"/>
                        </a:lnTo>
                        <a:lnTo>
                          <a:pt x="2722811" y="564856"/>
                        </a:lnTo>
                        <a:lnTo>
                          <a:pt x="2722812" y="564857"/>
                        </a:lnTo>
                        <a:cubicBezTo>
                          <a:pt x="2722812" y="316916"/>
                          <a:pt x="2521817" y="115922"/>
                          <a:pt x="2273877" y="115921"/>
                        </a:cubicBezTo>
                        <a:lnTo>
                          <a:pt x="403308" y="115921"/>
                        </a:lnTo>
                        <a:cubicBezTo>
                          <a:pt x="248345" y="115921"/>
                          <a:pt x="111721" y="194435"/>
                          <a:pt x="31044" y="313853"/>
                        </a:cubicBezTo>
                        <a:lnTo>
                          <a:pt x="0" y="371047"/>
                        </a:lnTo>
                        <a:lnTo>
                          <a:pt x="1269" y="358459"/>
                        </a:lnTo>
                        <a:cubicBezTo>
                          <a:pt x="43130" y="153887"/>
                          <a:pt x="224136" y="0"/>
                          <a:pt x="441083" y="0"/>
                        </a:cubicBezTo>
                        <a:lnTo>
                          <a:pt x="2311652" y="0"/>
                        </a:lnTo>
                        <a:cubicBezTo>
                          <a:pt x="2559592" y="0"/>
                          <a:pt x="2760587" y="200995"/>
                          <a:pt x="2760587" y="448935"/>
                        </a:cubicBezTo>
                        <a:lnTo>
                          <a:pt x="2760586" y="448935"/>
                        </a:lnTo>
                        <a:cubicBezTo>
                          <a:pt x="2760586" y="510920"/>
                          <a:pt x="2748024" y="569971"/>
                          <a:pt x="2725306" y="623681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60000"/>
                      <a:lumOff val="4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grpSp>
                <p:nvGrpSpPr>
                  <p:cNvPr id="1452" name="グループ化 1451"/>
                  <p:cNvGrpSpPr/>
                  <p:nvPr/>
                </p:nvGrpSpPr>
                <p:grpSpPr>
                  <a:xfrm>
                    <a:off x="4894816" y="1103854"/>
                    <a:ext cx="1669192" cy="2988330"/>
                    <a:chOff x="2105674" y="525248"/>
                    <a:chExt cx="1669192" cy="2988330"/>
                  </a:xfrm>
                </p:grpSpPr>
                <p:sp>
                  <p:nvSpPr>
                    <p:cNvPr id="1458" name="フリーフォーム 1457"/>
                    <p:cNvSpPr/>
                    <p:nvPr/>
                  </p:nvSpPr>
                  <p:spPr bwMode="auto">
                    <a:xfrm rot="14603525">
                      <a:off x="1450042" y="1188755"/>
                      <a:ext cx="2980455" cy="1669192"/>
                    </a:xfrm>
                    <a:custGeom>
                      <a:avLst/>
                      <a:gdLst>
                        <a:gd name="connsiteX0" fmla="*/ 798882 w 825245"/>
                        <a:gd name="connsiteY0" fmla="*/ 353213 h 506869"/>
                        <a:gd name="connsiteX1" fmla="*/ 825245 w 825245"/>
                        <a:gd name="connsiteY1" fmla="*/ 416859 h 506869"/>
                        <a:gd name="connsiteX2" fmla="*/ 735235 w 825245"/>
                        <a:gd name="connsiteY2" fmla="*/ 506869 h 506869"/>
                        <a:gd name="connsiteX3" fmla="*/ 421248 w 825245"/>
                        <a:gd name="connsiteY3" fmla="*/ 506869 h 506869"/>
                        <a:gd name="connsiteX4" fmla="*/ 386212 w 825245"/>
                        <a:gd name="connsiteY4" fmla="*/ 499795 h 506869"/>
                        <a:gd name="connsiteX5" fmla="*/ 385477 w 825245"/>
                        <a:gd name="connsiteY5" fmla="*/ 499300 h 506869"/>
                        <a:gd name="connsiteX6" fmla="*/ 381172 w 825245"/>
                        <a:gd name="connsiteY6" fmla="*/ 498462 h 506869"/>
                        <a:gd name="connsiteX7" fmla="*/ 351396 w 825245"/>
                        <a:gd name="connsiteY7" fmla="*/ 478689 h 506869"/>
                        <a:gd name="connsiteX8" fmla="*/ 26363 w 825245"/>
                        <a:gd name="connsiteY8" fmla="*/ 153657 h 506869"/>
                        <a:gd name="connsiteX9" fmla="*/ 26363 w 825245"/>
                        <a:gd name="connsiteY9" fmla="*/ 26363 h 506869"/>
                        <a:gd name="connsiteX10" fmla="*/ 153656 w 825245"/>
                        <a:gd name="connsiteY10" fmla="*/ 26363 h 506869"/>
                        <a:gd name="connsiteX11" fmla="*/ 454142 w 825245"/>
                        <a:gd name="connsiteY11" fmla="*/ 326849 h 506869"/>
                        <a:gd name="connsiteX12" fmla="*/ 735235 w 825245"/>
                        <a:gd name="connsiteY12" fmla="*/ 326849 h 506869"/>
                        <a:gd name="connsiteX13" fmla="*/ 798882 w 825245"/>
                        <a:gd name="connsiteY13" fmla="*/ 353213 h 50686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</a:cxnLst>
                      <a:rect l="l" t="t" r="r" b="b"/>
                      <a:pathLst>
                        <a:path w="825245" h="506869">
                          <a:moveTo>
                            <a:pt x="798882" y="353213"/>
                          </a:moveTo>
                          <a:cubicBezTo>
                            <a:pt x="815170" y="369501"/>
                            <a:pt x="825245" y="392004"/>
                            <a:pt x="825245" y="416859"/>
                          </a:cubicBezTo>
                          <a:cubicBezTo>
                            <a:pt x="825245" y="466570"/>
                            <a:pt x="784946" y="506869"/>
                            <a:pt x="735235" y="506869"/>
                          </a:cubicBezTo>
                          <a:lnTo>
                            <a:pt x="421248" y="506869"/>
                          </a:lnTo>
                          <a:cubicBezTo>
                            <a:pt x="408820" y="506869"/>
                            <a:pt x="396981" y="504350"/>
                            <a:pt x="386212" y="499795"/>
                          </a:cubicBezTo>
                          <a:lnTo>
                            <a:pt x="385477" y="499300"/>
                          </a:lnTo>
                          <a:lnTo>
                            <a:pt x="381172" y="498462"/>
                          </a:lnTo>
                          <a:cubicBezTo>
                            <a:pt x="370336" y="494068"/>
                            <a:pt x="360183" y="487477"/>
                            <a:pt x="351396" y="478689"/>
                          </a:cubicBezTo>
                          <a:lnTo>
                            <a:pt x="26363" y="153657"/>
                          </a:lnTo>
                          <a:cubicBezTo>
                            <a:pt x="-8788" y="118506"/>
                            <a:pt x="-8788" y="61514"/>
                            <a:pt x="26363" y="26363"/>
                          </a:cubicBezTo>
                          <a:cubicBezTo>
                            <a:pt x="61514" y="-8788"/>
                            <a:pt x="118505" y="-8788"/>
                            <a:pt x="153656" y="26363"/>
                          </a:cubicBezTo>
                          <a:lnTo>
                            <a:pt x="454142" y="326849"/>
                          </a:lnTo>
                          <a:lnTo>
                            <a:pt x="735235" y="326849"/>
                          </a:lnTo>
                          <a:cubicBezTo>
                            <a:pt x="760090" y="326849"/>
                            <a:pt x="782593" y="336924"/>
                            <a:pt x="798882" y="353213"/>
                          </a:cubicBezTo>
                          <a:close/>
                        </a:path>
                      </a:pathLst>
                    </a:custGeom>
                    <a:solidFill>
                      <a:srgbClr val="ED7D31">
                        <a:lumMod val="40000"/>
                        <a:lumOff val="60000"/>
                      </a:srgb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  <a:ex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1459" name="フリーフォーム 1458"/>
                    <p:cNvSpPr/>
                    <p:nvPr/>
                  </p:nvSpPr>
                  <p:spPr bwMode="auto">
                    <a:xfrm rot="17105215">
                      <a:off x="1306817" y="1543522"/>
                      <a:ext cx="2928510" cy="891961"/>
                    </a:xfrm>
                    <a:custGeom>
                      <a:avLst/>
                      <a:gdLst>
                        <a:gd name="connsiteX0" fmla="*/ 2814373 w 2814373"/>
                        <a:gd name="connsiteY0" fmla="*/ 57218 h 940092"/>
                        <a:gd name="connsiteX1" fmla="*/ 2788645 w 2814373"/>
                        <a:gd name="connsiteY1" fmla="*/ 54817 h 940092"/>
                        <a:gd name="connsiteX2" fmla="*/ 2547991 w 2814373"/>
                        <a:gd name="connsiteY2" fmla="*/ 151894 h 940092"/>
                        <a:gd name="connsiteX3" fmla="*/ 1796453 w 2814373"/>
                        <a:gd name="connsiteY3" fmla="*/ 883805 h 940092"/>
                        <a:gd name="connsiteX4" fmla="*/ 189680 w 2814373"/>
                        <a:gd name="connsiteY4" fmla="*/ 883805 h 940092"/>
                        <a:gd name="connsiteX5" fmla="*/ 57207 w 2814373"/>
                        <a:gd name="connsiteY5" fmla="*/ 909852 h 940092"/>
                        <a:gd name="connsiteX6" fmla="*/ 0 w 2814373"/>
                        <a:gd name="connsiteY6" fmla="*/ 940092 h 940092"/>
                        <a:gd name="connsiteX7" fmla="*/ 15972 w 2814373"/>
                        <a:gd name="connsiteY7" fmla="*/ 910665 h 940092"/>
                        <a:gd name="connsiteX8" fmla="*/ 272647 w 2814373"/>
                        <a:gd name="connsiteY8" fmla="*/ 774193 h 940092"/>
                        <a:gd name="connsiteX9" fmla="*/ 1734026 w 2814373"/>
                        <a:gd name="connsiteY9" fmla="*/ 774192 h 940092"/>
                        <a:gd name="connsiteX10" fmla="*/ 2417559 w 2814373"/>
                        <a:gd name="connsiteY10" fmla="*/ 90660 h 940092"/>
                        <a:gd name="connsiteX11" fmla="*/ 2636437 w 2814373"/>
                        <a:gd name="connsiteY11" fmla="*/ 0 h 940092"/>
                        <a:gd name="connsiteX12" fmla="*/ 2806757 w 2814373"/>
                        <a:gd name="connsiteY12" fmla="*/ 50997 h 94009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</a:cxnLst>
                      <a:rect l="l" t="t" r="r" b="b"/>
                      <a:pathLst>
                        <a:path w="2814373" h="940092">
                          <a:moveTo>
                            <a:pt x="2814373" y="57218"/>
                          </a:moveTo>
                          <a:lnTo>
                            <a:pt x="2788645" y="54817"/>
                          </a:lnTo>
                          <a:cubicBezTo>
                            <a:pt x="2701544" y="54817"/>
                            <a:pt x="2614447" y="87177"/>
                            <a:pt x="2547991" y="151894"/>
                          </a:cubicBezTo>
                          <a:lnTo>
                            <a:pt x="1796453" y="883805"/>
                          </a:lnTo>
                          <a:lnTo>
                            <a:pt x="189680" y="883805"/>
                          </a:lnTo>
                          <a:cubicBezTo>
                            <a:pt x="142690" y="883806"/>
                            <a:pt x="97924" y="893080"/>
                            <a:pt x="57207" y="909852"/>
                          </a:cubicBezTo>
                          <a:lnTo>
                            <a:pt x="0" y="940092"/>
                          </a:lnTo>
                          <a:lnTo>
                            <a:pt x="15972" y="910665"/>
                          </a:lnTo>
                          <a:cubicBezTo>
                            <a:pt x="71599" y="828328"/>
                            <a:pt x="165801" y="774193"/>
                            <a:pt x="272647" y="774193"/>
                          </a:cubicBezTo>
                          <a:lnTo>
                            <a:pt x="1734026" y="774192"/>
                          </a:lnTo>
                          <a:lnTo>
                            <a:pt x="2417559" y="90660"/>
                          </a:lnTo>
                          <a:cubicBezTo>
                            <a:pt x="2478002" y="30221"/>
                            <a:pt x="2557218" y="0"/>
                            <a:pt x="2636437" y="0"/>
                          </a:cubicBezTo>
                          <a:cubicBezTo>
                            <a:pt x="2695852" y="0"/>
                            <a:pt x="2755264" y="17000"/>
                            <a:pt x="2806757" y="50997"/>
                          </a:cubicBezTo>
                          <a:close/>
                        </a:path>
                      </a:pathLst>
                    </a:custGeom>
                    <a:solidFill>
                      <a:srgbClr val="ED7D31">
                        <a:lumMod val="60000"/>
                        <a:lumOff val="40000"/>
                      </a:srgb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</p:grpSp>
              <p:sp>
                <p:nvSpPr>
                  <p:cNvPr id="1453" name="フリーフォーム 1452"/>
                  <p:cNvSpPr/>
                  <p:nvPr/>
                </p:nvSpPr>
                <p:spPr bwMode="auto">
                  <a:xfrm rot="14603525">
                    <a:off x="4579736" y="1188755"/>
                    <a:ext cx="2980455" cy="1669192"/>
                  </a:xfrm>
                  <a:custGeom>
                    <a:avLst/>
                    <a:gdLst>
                      <a:gd name="connsiteX0" fmla="*/ 798882 w 825245"/>
                      <a:gd name="connsiteY0" fmla="*/ 353213 h 506869"/>
                      <a:gd name="connsiteX1" fmla="*/ 825245 w 825245"/>
                      <a:gd name="connsiteY1" fmla="*/ 416859 h 506869"/>
                      <a:gd name="connsiteX2" fmla="*/ 735235 w 825245"/>
                      <a:gd name="connsiteY2" fmla="*/ 506869 h 506869"/>
                      <a:gd name="connsiteX3" fmla="*/ 421248 w 825245"/>
                      <a:gd name="connsiteY3" fmla="*/ 506869 h 506869"/>
                      <a:gd name="connsiteX4" fmla="*/ 386212 w 825245"/>
                      <a:gd name="connsiteY4" fmla="*/ 499795 h 506869"/>
                      <a:gd name="connsiteX5" fmla="*/ 385477 w 825245"/>
                      <a:gd name="connsiteY5" fmla="*/ 499300 h 506869"/>
                      <a:gd name="connsiteX6" fmla="*/ 381172 w 825245"/>
                      <a:gd name="connsiteY6" fmla="*/ 498462 h 506869"/>
                      <a:gd name="connsiteX7" fmla="*/ 351396 w 825245"/>
                      <a:gd name="connsiteY7" fmla="*/ 478689 h 506869"/>
                      <a:gd name="connsiteX8" fmla="*/ 26363 w 825245"/>
                      <a:gd name="connsiteY8" fmla="*/ 153657 h 506869"/>
                      <a:gd name="connsiteX9" fmla="*/ 26363 w 825245"/>
                      <a:gd name="connsiteY9" fmla="*/ 26363 h 506869"/>
                      <a:gd name="connsiteX10" fmla="*/ 153656 w 825245"/>
                      <a:gd name="connsiteY10" fmla="*/ 26363 h 506869"/>
                      <a:gd name="connsiteX11" fmla="*/ 454142 w 825245"/>
                      <a:gd name="connsiteY11" fmla="*/ 326849 h 506869"/>
                      <a:gd name="connsiteX12" fmla="*/ 735235 w 825245"/>
                      <a:gd name="connsiteY12" fmla="*/ 326849 h 506869"/>
                      <a:gd name="connsiteX13" fmla="*/ 798882 w 825245"/>
                      <a:gd name="connsiteY13" fmla="*/ 353213 h 5068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825245" h="506869">
                        <a:moveTo>
                          <a:pt x="798882" y="353213"/>
                        </a:moveTo>
                        <a:cubicBezTo>
                          <a:pt x="815170" y="369501"/>
                          <a:pt x="825245" y="392004"/>
                          <a:pt x="825245" y="416859"/>
                        </a:cubicBezTo>
                        <a:cubicBezTo>
                          <a:pt x="825245" y="466570"/>
                          <a:pt x="784946" y="506869"/>
                          <a:pt x="735235" y="506869"/>
                        </a:cubicBezTo>
                        <a:lnTo>
                          <a:pt x="421248" y="506869"/>
                        </a:lnTo>
                        <a:cubicBezTo>
                          <a:pt x="408820" y="506869"/>
                          <a:pt x="396981" y="504350"/>
                          <a:pt x="386212" y="499795"/>
                        </a:cubicBezTo>
                        <a:lnTo>
                          <a:pt x="385477" y="499300"/>
                        </a:lnTo>
                        <a:lnTo>
                          <a:pt x="381172" y="498462"/>
                        </a:lnTo>
                        <a:cubicBezTo>
                          <a:pt x="370336" y="494068"/>
                          <a:pt x="360183" y="487477"/>
                          <a:pt x="351396" y="478689"/>
                        </a:cubicBezTo>
                        <a:lnTo>
                          <a:pt x="26363" y="153657"/>
                        </a:lnTo>
                        <a:cubicBezTo>
                          <a:pt x="-8788" y="118506"/>
                          <a:pt x="-8788" y="61514"/>
                          <a:pt x="26363" y="26363"/>
                        </a:cubicBezTo>
                        <a:cubicBezTo>
                          <a:pt x="61514" y="-8788"/>
                          <a:pt x="118505" y="-8788"/>
                          <a:pt x="153656" y="26363"/>
                        </a:cubicBezTo>
                        <a:lnTo>
                          <a:pt x="454142" y="326849"/>
                        </a:lnTo>
                        <a:lnTo>
                          <a:pt x="735235" y="326849"/>
                        </a:lnTo>
                        <a:cubicBezTo>
                          <a:pt x="760090" y="326849"/>
                          <a:pt x="782593" y="336924"/>
                          <a:pt x="798882" y="353213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40000"/>
                      <a:lumOff val="6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  <a:ex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1454" name="フリーフォーム 1453"/>
                  <p:cNvSpPr/>
                  <p:nvPr/>
                </p:nvSpPr>
                <p:spPr bwMode="auto">
                  <a:xfrm rot="17105215">
                    <a:off x="4436511" y="1543522"/>
                    <a:ext cx="2928510" cy="891961"/>
                  </a:xfrm>
                  <a:custGeom>
                    <a:avLst/>
                    <a:gdLst>
                      <a:gd name="connsiteX0" fmla="*/ 2814373 w 2814373"/>
                      <a:gd name="connsiteY0" fmla="*/ 57218 h 940092"/>
                      <a:gd name="connsiteX1" fmla="*/ 2788645 w 2814373"/>
                      <a:gd name="connsiteY1" fmla="*/ 54817 h 940092"/>
                      <a:gd name="connsiteX2" fmla="*/ 2547991 w 2814373"/>
                      <a:gd name="connsiteY2" fmla="*/ 151894 h 940092"/>
                      <a:gd name="connsiteX3" fmla="*/ 1796453 w 2814373"/>
                      <a:gd name="connsiteY3" fmla="*/ 883805 h 940092"/>
                      <a:gd name="connsiteX4" fmla="*/ 189680 w 2814373"/>
                      <a:gd name="connsiteY4" fmla="*/ 883805 h 940092"/>
                      <a:gd name="connsiteX5" fmla="*/ 57207 w 2814373"/>
                      <a:gd name="connsiteY5" fmla="*/ 909852 h 940092"/>
                      <a:gd name="connsiteX6" fmla="*/ 0 w 2814373"/>
                      <a:gd name="connsiteY6" fmla="*/ 940092 h 940092"/>
                      <a:gd name="connsiteX7" fmla="*/ 15972 w 2814373"/>
                      <a:gd name="connsiteY7" fmla="*/ 910665 h 940092"/>
                      <a:gd name="connsiteX8" fmla="*/ 272647 w 2814373"/>
                      <a:gd name="connsiteY8" fmla="*/ 774193 h 940092"/>
                      <a:gd name="connsiteX9" fmla="*/ 1734026 w 2814373"/>
                      <a:gd name="connsiteY9" fmla="*/ 774192 h 940092"/>
                      <a:gd name="connsiteX10" fmla="*/ 2417559 w 2814373"/>
                      <a:gd name="connsiteY10" fmla="*/ 90660 h 940092"/>
                      <a:gd name="connsiteX11" fmla="*/ 2636437 w 2814373"/>
                      <a:gd name="connsiteY11" fmla="*/ 0 h 940092"/>
                      <a:gd name="connsiteX12" fmla="*/ 2806757 w 2814373"/>
                      <a:gd name="connsiteY12" fmla="*/ 50997 h 94009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2814373" h="940092">
                        <a:moveTo>
                          <a:pt x="2814373" y="57218"/>
                        </a:moveTo>
                        <a:lnTo>
                          <a:pt x="2788645" y="54817"/>
                        </a:lnTo>
                        <a:cubicBezTo>
                          <a:pt x="2701544" y="54817"/>
                          <a:pt x="2614447" y="87177"/>
                          <a:pt x="2547991" y="151894"/>
                        </a:cubicBezTo>
                        <a:lnTo>
                          <a:pt x="1796453" y="883805"/>
                        </a:lnTo>
                        <a:lnTo>
                          <a:pt x="189680" y="883805"/>
                        </a:lnTo>
                        <a:cubicBezTo>
                          <a:pt x="142690" y="883806"/>
                          <a:pt x="97924" y="893080"/>
                          <a:pt x="57207" y="909852"/>
                        </a:cubicBezTo>
                        <a:lnTo>
                          <a:pt x="0" y="940092"/>
                        </a:lnTo>
                        <a:lnTo>
                          <a:pt x="15972" y="910665"/>
                        </a:lnTo>
                        <a:cubicBezTo>
                          <a:pt x="71599" y="828328"/>
                          <a:pt x="165801" y="774193"/>
                          <a:pt x="272647" y="774193"/>
                        </a:cubicBezTo>
                        <a:lnTo>
                          <a:pt x="1734026" y="774192"/>
                        </a:lnTo>
                        <a:lnTo>
                          <a:pt x="2417559" y="90660"/>
                        </a:lnTo>
                        <a:cubicBezTo>
                          <a:pt x="2478002" y="30221"/>
                          <a:pt x="2557218" y="0"/>
                          <a:pt x="2636437" y="0"/>
                        </a:cubicBezTo>
                        <a:cubicBezTo>
                          <a:pt x="2695852" y="0"/>
                          <a:pt x="2755264" y="17000"/>
                          <a:pt x="2806757" y="50997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60000"/>
                      <a:lumOff val="4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1455" name="フリーフォーム 1454"/>
                  <p:cNvSpPr/>
                  <p:nvPr/>
                </p:nvSpPr>
                <p:spPr bwMode="auto">
                  <a:xfrm rot="17303525">
                    <a:off x="5011386" y="1247153"/>
                    <a:ext cx="2982868" cy="1393270"/>
                  </a:xfrm>
                  <a:custGeom>
                    <a:avLst/>
                    <a:gdLst>
                      <a:gd name="connsiteX0" fmla="*/ 777371 w 867381"/>
                      <a:gd name="connsiteY0" fmla="*/ 0 h 405146"/>
                      <a:gd name="connsiteX1" fmla="*/ 841018 w 867381"/>
                      <a:gd name="connsiteY1" fmla="*/ 26363 h 405146"/>
                      <a:gd name="connsiteX2" fmla="*/ 841018 w 867381"/>
                      <a:gd name="connsiteY2" fmla="*/ 153656 h 405146"/>
                      <a:gd name="connsiteX3" fmla="*/ 618995 w 867381"/>
                      <a:gd name="connsiteY3" fmla="*/ 375679 h 405146"/>
                      <a:gd name="connsiteX4" fmla="*/ 589219 w 867381"/>
                      <a:gd name="connsiteY4" fmla="*/ 395451 h 405146"/>
                      <a:gd name="connsiteX5" fmla="*/ 588349 w 867381"/>
                      <a:gd name="connsiteY5" fmla="*/ 395621 h 405146"/>
                      <a:gd name="connsiteX6" fmla="*/ 584712 w 867381"/>
                      <a:gd name="connsiteY6" fmla="*/ 398073 h 405146"/>
                      <a:gd name="connsiteX7" fmla="*/ 549676 w 867381"/>
                      <a:gd name="connsiteY7" fmla="*/ 405146 h 405146"/>
                      <a:gd name="connsiteX8" fmla="*/ 90010 w 867381"/>
                      <a:gd name="connsiteY8" fmla="*/ 405146 h 405146"/>
                      <a:gd name="connsiteX9" fmla="*/ 0 w 867381"/>
                      <a:gd name="connsiteY9" fmla="*/ 315136 h 405146"/>
                      <a:gd name="connsiteX10" fmla="*/ 90010 w 867381"/>
                      <a:gd name="connsiteY10" fmla="*/ 225126 h 405146"/>
                      <a:gd name="connsiteX11" fmla="*/ 514961 w 867381"/>
                      <a:gd name="connsiteY11" fmla="*/ 225126 h 405146"/>
                      <a:gd name="connsiteX12" fmla="*/ 713724 w 867381"/>
                      <a:gd name="connsiteY12" fmla="*/ 26363 h 405146"/>
                      <a:gd name="connsiteX13" fmla="*/ 777371 w 867381"/>
                      <a:gd name="connsiteY13" fmla="*/ 0 h 4051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867381" h="405146">
                        <a:moveTo>
                          <a:pt x="777371" y="0"/>
                        </a:moveTo>
                        <a:cubicBezTo>
                          <a:pt x="800407" y="0"/>
                          <a:pt x="823442" y="8788"/>
                          <a:pt x="841018" y="26363"/>
                        </a:cubicBezTo>
                        <a:cubicBezTo>
                          <a:pt x="876169" y="61514"/>
                          <a:pt x="876169" y="118505"/>
                          <a:pt x="841018" y="153656"/>
                        </a:cubicBezTo>
                        <a:lnTo>
                          <a:pt x="618995" y="375679"/>
                        </a:lnTo>
                        <a:cubicBezTo>
                          <a:pt x="610207" y="384467"/>
                          <a:pt x="600055" y="391057"/>
                          <a:pt x="589219" y="395451"/>
                        </a:cubicBezTo>
                        <a:lnTo>
                          <a:pt x="588349" y="395621"/>
                        </a:lnTo>
                        <a:lnTo>
                          <a:pt x="584712" y="398073"/>
                        </a:lnTo>
                        <a:cubicBezTo>
                          <a:pt x="573943" y="402627"/>
                          <a:pt x="562104" y="405146"/>
                          <a:pt x="549676" y="405146"/>
                        </a:cubicBezTo>
                        <a:lnTo>
                          <a:pt x="90010" y="405146"/>
                        </a:lnTo>
                        <a:cubicBezTo>
                          <a:pt x="40299" y="405146"/>
                          <a:pt x="0" y="364847"/>
                          <a:pt x="0" y="315136"/>
                        </a:cubicBezTo>
                        <a:cubicBezTo>
                          <a:pt x="0" y="265425"/>
                          <a:pt x="40299" y="225126"/>
                          <a:pt x="90010" y="225126"/>
                        </a:cubicBezTo>
                        <a:lnTo>
                          <a:pt x="514961" y="225126"/>
                        </a:lnTo>
                        <a:lnTo>
                          <a:pt x="713724" y="26363"/>
                        </a:lnTo>
                        <a:cubicBezTo>
                          <a:pt x="731300" y="8788"/>
                          <a:pt x="754335" y="0"/>
                          <a:pt x="777371" y="0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40000"/>
                      <a:lumOff val="6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  <a:ex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1456" name="フリーフォーム 1455"/>
                  <p:cNvSpPr/>
                  <p:nvPr/>
                </p:nvSpPr>
                <p:spPr bwMode="auto">
                  <a:xfrm rot="17303525">
                    <a:off x="4929454" y="1447997"/>
                    <a:ext cx="2814373" cy="940092"/>
                  </a:xfrm>
                  <a:custGeom>
                    <a:avLst/>
                    <a:gdLst>
                      <a:gd name="connsiteX0" fmla="*/ 2814373 w 2814373"/>
                      <a:gd name="connsiteY0" fmla="*/ 57218 h 940092"/>
                      <a:gd name="connsiteX1" fmla="*/ 2788645 w 2814373"/>
                      <a:gd name="connsiteY1" fmla="*/ 54817 h 940092"/>
                      <a:gd name="connsiteX2" fmla="*/ 2547991 w 2814373"/>
                      <a:gd name="connsiteY2" fmla="*/ 151894 h 940092"/>
                      <a:gd name="connsiteX3" fmla="*/ 1796453 w 2814373"/>
                      <a:gd name="connsiteY3" fmla="*/ 883805 h 940092"/>
                      <a:gd name="connsiteX4" fmla="*/ 189680 w 2814373"/>
                      <a:gd name="connsiteY4" fmla="*/ 883805 h 940092"/>
                      <a:gd name="connsiteX5" fmla="*/ 57207 w 2814373"/>
                      <a:gd name="connsiteY5" fmla="*/ 909852 h 940092"/>
                      <a:gd name="connsiteX6" fmla="*/ 0 w 2814373"/>
                      <a:gd name="connsiteY6" fmla="*/ 940092 h 940092"/>
                      <a:gd name="connsiteX7" fmla="*/ 15972 w 2814373"/>
                      <a:gd name="connsiteY7" fmla="*/ 910665 h 940092"/>
                      <a:gd name="connsiteX8" fmla="*/ 272647 w 2814373"/>
                      <a:gd name="connsiteY8" fmla="*/ 774193 h 940092"/>
                      <a:gd name="connsiteX9" fmla="*/ 1734026 w 2814373"/>
                      <a:gd name="connsiteY9" fmla="*/ 774192 h 940092"/>
                      <a:gd name="connsiteX10" fmla="*/ 2417559 w 2814373"/>
                      <a:gd name="connsiteY10" fmla="*/ 90660 h 940092"/>
                      <a:gd name="connsiteX11" fmla="*/ 2636437 w 2814373"/>
                      <a:gd name="connsiteY11" fmla="*/ 0 h 940092"/>
                      <a:gd name="connsiteX12" fmla="*/ 2806757 w 2814373"/>
                      <a:gd name="connsiteY12" fmla="*/ 50997 h 94009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2814373" h="940092">
                        <a:moveTo>
                          <a:pt x="2814373" y="57218"/>
                        </a:moveTo>
                        <a:lnTo>
                          <a:pt x="2788645" y="54817"/>
                        </a:lnTo>
                        <a:cubicBezTo>
                          <a:pt x="2701544" y="54817"/>
                          <a:pt x="2614447" y="87177"/>
                          <a:pt x="2547991" y="151894"/>
                        </a:cubicBezTo>
                        <a:lnTo>
                          <a:pt x="1796453" y="883805"/>
                        </a:lnTo>
                        <a:lnTo>
                          <a:pt x="189680" y="883805"/>
                        </a:lnTo>
                        <a:cubicBezTo>
                          <a:pt x="142690" y="883806"/>
                          <a:pt x="97924" y="893080"/>
                          <a:pt x="57207" y="909852"/>
                        </a:cubicBezTo>
                        <a:lnTo>
                          <a:pt x="0" y="940092"/>
                        </a:lnTo>
                        <a:lnTo>
                          <a:pt x="15972" y="910665"/>
                        </a:lnTo>
                        <a:cubicBezTo>
                          <a:pt x="71599" y="828328"/>
                          <a:pt x="165801" y="774193"/>
                          <a:pt x="272647" y="774193"/>
                        </a:cubicBezTo>
                        <a:lnTo>
                          <a:pt x="1734026" y="774192"/>
                        </a:lnTo>
                        <a:lnTo>
                          <a:pt x="2417559" y="90660"/>
                        </a:lnTo>
                        <a:cubicBezTo>
                          <a:pt x="2478002" y="30221"/>
                          <a:pt x="2557218" y="0"/>
                          <a:pt x="2636437" y="0"/>
                        </a:cubicBezTo>
                        <a:cubicBezTo>
                          <a:pt x="2695852" y="0"/>
                          <a:pt x="2755264" y="17000"/>
                          <a:pt x="2806757" y="50997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60000"/>
                      <a:lumOff val="4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1457" name="フリーフォーム 1456"/>
                  <p:cNvSpPr/>
                  <p:nvPr/>
                </p:nvSpPr>
                <p:spPr bwMode="auto">
                  <a:xfrm rot="17303525">
                    <a:off x="3680847" y="2310159"/>
                    <a:ext cx="5801414" cy="2234933"/>
                  </a:xfrm>
                  <a:custGeom>
                    <a:avLst/>
                    <a:gdLst>
                      <a:gd name="connsiteX0" fmla="*/ 354612 w 1653327"/>
                      <a:gd name="connsiteY0" fmla="*/ 0 h 691784"/>
                      <a:gd name="connsiteX1" fmla="*/ 864794 w 1653327"/>
                      <a:gd name="connsiteY1" fmla="*/ 0 h 691784"/>
                      <a:gd name="connsiteX2" fmla="*/ 1096839 w 1653327"/>
                      <a:gd name="connsiteY2" fmla="*/ 232045 h 691784"/>
                      <a:gd name="connsiteX3" fmla="*/ 1086336 w 1653327"/>
                      <a:gd name="connsiteY3" fmla="*/ 284070 h 691784"/>
                      <a:gd name="connsiteX4" fmla="*/ 1348884 w 1653327"/>
                      <a:gd name="connsiteY4" fmla="*/ 284070 h 691784"/>
                      <a:gd name="connsiteX5" fmla="*/ 1517753 w 1653327"/>
                      <a:gd name="connsiteY5" fmla="*/ 115201 h 691784"/>
                      <a:gd name="connsiteX6" fmla="*/ 1630067 w 1653327"/>
                      <a:gd name="connsiteY6" fmla="*/ 115201 h 691784"/>
                      <a:gd name="connsiteX7" fmla="*/ 1630066 w 1653327"/>
                      <a:gd name="connsiteY7" fmla="*/ 115201 h 691784"/>
                      <a:gd name="connsiteX8" fmla="*/ 1630066 w 1653327"/>
                      <a:gd name="connsiteY8" fmla="*/ 227515 h 691784"/>
                      <a:gd name="connsiteX9" fmla="*/ 1415468 w 1653327"/>
                      <a:gd name="connsiteY9" fmla="*/ 442112 h 691784"/>
                      <a:gd name="connsiteX10" fmla="*/ 1359311 w 1653327"/>
                      <a:gd name="connsiteY10" fmla="*/ 465373 h 691784"/>
                      <a:gd name="connsiteX11" fmla="*/ 1352721 w 1653327"/>
                      <a:gd name="connsiteY11" fmla="*/ 464090 h 691784"/>
                      <a:gd name="connsiteX12" fmla="*/ 893972 w 1653327"/>
                      <a:gd name="connsiteY12" fmla="*/ 464090 h 691784"/>
                      <a:gd name="connsiteX13" fmla="*/ 884255 w 1653327"/>
                      <a:gd name="connsiteY13" fmla="*/ 462128 h 691784"/>
                      <a:gd name="connsiteX14" fmla="*/ 864794 w 1653327"/>
                      <a:gd name="connsiteY14" fmla="*/ 464090 h 691784"/>
                      <a:gd name="connsiteX15" fmla="*/ 632351 w 1653327"/>
                      <a:gd name="connsiteY15" fmla="*/ 464090 h 691784"/>
                      <a:gd name="connsiteX16" fmla="*/ 575427 w 1653327"/>
                      <a:gd name="connsiteY16" fmla="*/ 691784 h 691784"/>
                      <a:gd name="connsiteX17" fmla="*/ 0 w 1653327"/>
                      <a:gd name="connsiteY17" fmla="*/ 691784 h 691784"/>
                      <a:gd name="connsiteX18" fmla="*/ 125759 w 1653327"/>
                      <a:gd name="connsiteY18" fmla="*/ 188750 h 691784"/>
                      <a:gd name="connsiteX19" fmla="*/ 131308 w 1653327"/>
                      <a:gd name="connsiteY19" fmla="*/ 188750 h 691784"/>
                      <a:gd name="connsiteX20" fmla="*/ 140802 w 1653327"/>
                      <a:gd name="connsiteY20" fmla="*/ 141723 h 691784"/>
                      <a:gd name="connsiteX21" fmla="*/ 354612 w 1653327"/>
                      <a:gd name="connsiteY21" fmla="*/ 0 h 691784"/>
                      <a:gd name="connsiteX0" fmla="*/ 354612 w 1653327"/>
                      <a:gd name="connsiteY0" fmla="*/ 0 h 691784"/>
                      <a:gd name="connsiteX1" fmla="*/ 864794 w 1653327"/>
                      <a:gd name="connsiteY1" fmla="*/ 0 h 691784"/>
                      <a:gd name="connsiteX2" fmla="*/ 1096839 w 1653327"/>
                      <a:gd name="connsiteY2" fmla="*/ 232045 h 691784"/>
                      <a:gd name="connsiteX3" fmla="*/ 1086336 w 1653327"/>
                      <a:gd name="connsiteY3" fmla="*/ 284070 h 691784"/>
                      <a:gd name="connsiteX4" fmla="*/ 1348884 w 1653327"/>
                      <a:gd name="connsiteY4" fmla="*/ 284070 h 691784"/>
                      <a:gd name="connsiteX5" fmla="*/ 1517753 w 1653327"/>
                      <a:gd name="connsiteY5" fmla="*/ 115201 h 691784"/>
                      <a:gd name="connsiteX6" fmla="*/ 1630067 w 1653327"/>
                      <a:gd name="connsiteY6" fmla="*/ 115201 h 691784"/>
                      <a:gd name="connsiteX7" fmla="*/ 1630066 w 1653327"/>
                      <a:gd name="connsiteY7" fmla="*/ 115201 h 691784"/>
                      <a:gd name="connsiteX8" fmla="*/ 1630066 w 1653327"/>
                      <a:gd name="connsiteY8" fmla="*/ 227515 h 691784"/>
                      <a:gd name="connsiteX9" fmla="*/ 1415468 w 1653327"/>
                      <a:gd name="connsiteY9" fmla="*/ 442112 h 691784"/>
                      <a:gd name="connsiteX10" fmla="*/ 1359311 w 1653327"/>
                      <a:gd name="connsiteY10" fmla="*/ 465373 h 691784"/>
                      <a:gd name="connsiteX11" fmla="*/ 1352721 w 1653327"/>
                      <a:gd name="connsiteY11" fmla="*/ 464090 h 691784"/>
                      <a:gd name="connsiteX12" fmla="*/ 893972 w 1653327"/>
                      <a:gd name="connsiteY12" fmla="*/ 464090 h 691784"/>
                      <a:gd name="connsiteX13" fmla="*/ 884255 w 1653327"/>
                      <a:gd name="connsiteY13" fmla="*/ 462128 h 691784"/>
                      <a:gd name="connsiteX14" fmla="*/ 864794 w 1653327"/>
                      <a:gd name="connsiteY14" fmla="*/ 464090 h 691784"/>
                      <a:gd name="connsiteX15" fmla="*/ 632351 w 1653327"/>
                      <a:gd name="connsiteY15" fmla="*/ 464090 h 691784"/>
                      <a:gd name="connsiteX16" fmla="*/ 575427 w 1653327"/>
                      <a:gd name="connsiteY16" fmla="*/ 691784 h 691784"/>
                      <a:gd name="connsiteX17" fmla="*/ 0 w 1653327"/>
                      <a:gd name="connsiteY17" fmla="*/ 691784 h 691784"/>
                      <a:gd name="connsiteX18" fmla="*/ 125759 w 1653327"/>
                      <a:gd name="connsiteY18" fmla="*/ 188750 h 691784"/>
                      <a:gd name="connsiteX19" fmla="*/ 140802 w 1653327"/>
                      <a:gd name="connsiteY19" fmla="*/ 141723 h 691784"/>
                      <a:gd name="connsiteX20" fmla="*/ 354612 w 1653327"/>
                      <a:gd name="connsiteY20" fmla="*/ 0 h 691784"/>
                      <a:gd name="connsiteX0" fmla="*/ 354612 w 1653327"/>
                      <a:gd name="connsiteY0" fmla="*/ 0 h 691784"/>
                      <a:gd name="connsiteX1" fmla="*/ 864794 w 1653327"/>
                      <a:gd name="connsiteY1" fmla="*/ 0 h 691784"/>
                      <a:gd name="connsiteX2" fmla="*/ 1096839 w 1653327"/>
                      <a:gd name="connsiteY2" fmla="*/ 232045 h 691784"/>
                      <a:gd name="connsiteX3" fmla="*/ 1348884 w 1653327"/>
                      <a:gd name="connsiteY3" fmla="*/ 284070 h 691784"/>
                      <a:gd name="connsiteX4" fmla="*/ 1517753 w 1653327"/>
                      <a:gd name="connsiteY4" fmla="*/ 115201 h 691784"/>
                      <a:gd name="connsiteX5" fmla="*/ 1630067 w 1653327"/>
                      <a:gd name="connsiteY5" fmla="*/ 115201 h 691784"/>
                      <a:gd name="connsiteX6" fmla="*/ 1630066 w 1653327"/>
                      <a:gd name="connsiteY6" fmla="*/ 115201 h 691784"/>
                      <a:gd name="connsiteX7" fmla="*/ 1630066 w 1653327"/>
                      <a:gd name="connsiteY7" fmla="*/ 227515 h 691784"/>
                      <a:gd name="connsiteX8" fmla="*/ 1415468 w 1653327"/>
                      <a:gd name="connsiteY8" fmla="*/ 442112 h 691784"/>
                      <a:gd name="connsiteX9" fmla="*/ 1359311 w 1653327"/>
                      <a:gd name="connsiteY9" fmla="*/ 465373 h 691784"/>
                      <a:gd name="connsiteX10" fmla="*/ 1352721 w 1653327"/>
                      <a:gd name="connsiteY10" fmla="*/ 464090 h 691784"/>
                      <a:gd name="connsiteX11" fmla="*/ 893972 w 1653327"/>
                      <a:gd name="connsiteY11" fmla="*/ 464090 h 691784"/>
                      <a:gd name="connsiteX12" fmla="*/ 884255 w 1653327"/>
                      <a:gd name="connsiteY12" fmla="*/ 462128 h 691784"/>
                      <a:gd name="connsiteX13" fmla="*/ 864794 w 1653327"/>
                      <a:gd name="connsiteY13" fmla="*/ 464090 h 691784"/>
                      <a:gd name="connsiteX14" fmla="*/ 632351 w 1653327"/>
                      <a:gd name="connsiteY14" fmla="*/ 464090 h 691784"/>
                      <a:gd name="connsiteX15" fmla="*/ 575427 w 1653327"/>
                      <a:gd name="connsiteY15" fmla="*/ 691784 h 691784"/>
                      <a:gd name="connsiteX16" fmla="*/ 0 w 1653327"/>
                      <a:gd name="connsiteY16" fmla="*/ 691784 h 691784"/>
                      <a:gd name="connsiteX17" fmla="*/ 125759 w 1653327"/>
                      <a:gd name="connsiteY17" fmla="*/ 188750 h 691784"/>
                      <a:gd name="connsiteX18" fmla="*/ 140802 w 1653327"/>
                      <a:gd name="connsiteY18" fmla="*/ 141723 h 691784"/>
                      <a:gd name="connsiteX19" fmla="*/ 354612 w 1653327"/>
                      <a:gd name="connsiteY19" fmla="*/ 0 h 691784"/>
                      <a:gd name="connsiteX0" fmla="*/ 354612 w 1653327"/>
                      <a:gd name="connsiteY0" fmla="*/ 0 h 691784"/>
                      <a:gd name="connsiteX1" fmla="*/ 864794 w 1653327"/>
                      <a:gd name="connsiteY1" fmla="*/ 0 h 691784"/>
                      <a:gd name="connsiteX2" fmla="*/ 1096839 w 1653327"/>
                      <a:gd name="connsiteY2" fmla="*/ 232045 h 691784"/>
                      <a:gd name="connsiteX3" fmla="*/ 1348884 w 1653327"/>
                      <a:gd name="connsiteY3" fmla="*/ 284070 h 691784"/>
                      <a:gd name="connsiteX4" fmla="*/ 1517753 w 1653327"/>
                      <a:gd name="connsiteY4" fmla="*/ 115201 h 691784"/>
                      <a:gd name="connsiteX5" fmla="*/ 1630067 w 1653327"/>
                      <a:gd name="connsiteY5" fmla="*/ 115201 h 691784"/>
                      <a:gd name="connsiteX6" fmla="*/ 1630066 w 1653327"/>
                      <a:gd name="connsiteY6" fmla="*/ 115201 h 691784"/>
                      <a:gd name="connsiteX7" fmla="*/ 1630066 w 1653327"/>
                      <a:gd name="connsiteY7" fmla="*/ 227515 h 691784"/>
                      <a:gd name="connsiteX8" fmla="*/ 1415468 w 1653327"/>
                      <a:gd name="connsiteY8" fmla="*/ 442112 h 691784"/>
                      <a:gd name="connsiteX9" fmla="*/ 1359311 w 1653327"/>
                      <a:gd name="connsiteY9" fmla="*/ 465373 h 691784"/>
                      <a:gd name="connsiteX10" fmla="*/ 1352721 w 1653327"/>
                      <a:gd name="connsiteY10" fmla="*/ 464090 h 691784"/>
                      <a:gd name="connsiteX11" fmla="*/ 893972 w 1653327"/>
                      <a:gd name="connsiteY11" fmla="*/ 464090 h 691784"/>
                      <a:gd name="connsiteX12" fmla="*/ 864794 w 1653327"/>
                      <a:gd name="connsiteY12" fmla="*/ 464090 h 691784"/>
                      <a:gd name="connsiteX13" fmla="*/ 632351 w 1653327"/>
                      <a:gd name="connsiteY13" fmla="*/ 464090 h 691784"/>
                      <a:gd name="connsiteX14" fmla="*/ 575427 w 1653327"/>
                      <a:gd name="connsiteY14" fmla="*/ 691784 h 691784"/>
                      <a:gd name="connsiteX15" fmla="*/ 0 w 1653327"/>
                      <a:gd name="connsiteY15" fmla="*/ 691784 h 691784"/>
                      <a:gd name="connsiteX16" fmla="*/ 125759 w 1653327"/>
                      <a:gd name="connsiteY16" fmla="*/ 188750 h 691784"/>
                      <a:gd name="connsiteX17" fmla="*/ 140802 w 1653327"/>
                      <a:gd name="connsiteY17" fmla="*/ 141723 h 691784"/>
                      <a:gd name="connsiteX18" fmla="*/ 354612 w 1653327"/>
                      <a:gd name="connsiteY18" fmla="*/ 0 h 691784"/>
                      <a:gd name="connsiteX0" fmla="*/ 354612 w 1653327"/>
                      <a:gd name="connsiteY0" fmla="*/ 0 h 691784"/>
                      <a:gd name="connsiteX1" fmla="*/ 864794 w 1653327"/>
                      <a:gd name="connsiteY1" fmla="*/ 0 h 691784"/>
                      <a:gd name="connsiteX2" fmla="*/ 1096839 w 1653327"/>
                      <a:gd name="connsiteY2" fmla="*/ 232045 h 691784"/>
                      <a:gd name="connsiteX3" fmla="*/ 1348884 w 1653327"/>
                      <a:gd name="connsiteY3" fmla="*/ 284070 h 691784"/>
                      <a:gd name="connsiteX4" fmla="*/ 1517753 w 1653327"/>
                      <a:gd name="connsiteY4" fmla="*/ 115201 h 691784"/>
                      <a:gd name="connsiteX5" fmla="*/ 1630067 w 1653327"/>
                      <a:gd name="connsiteY5" fmla="*/ 115201 h 691784"/>
                      <a:gd name="connsiteX6" fmla="*/ 1630066 w 1653327"/>
                      <a:gd name="connsiteY6" fmla="*/ 115201 h 691784"/>
                      <a:gd name="connsiteX7" fmla="*/ 1630066 w 1653327"/>
                      <a:gd name="connsiteY7" fmla="*/ 227515 h 691784"/>
                      <a:gd name="connsiteX8" fmla="*/ 1415468 w 1653327"/>
                      <a:gd name="connsiteY8" fmla="*/ 442112 h 691784"/>
                      <a:gd name="connsiteX9" fmla="*/ 1359311 w 1653327"/>
                      <a:gd name="connsiteY9" fmla="*/ 465373 h 691784"/>
                      <a:gd name="connsiteX10" fmla="*/ 1352721 w 1653327"/>
                      <a:gd name="connsiteY10" fmla="*/ 464090 h 691784"/>
                      <a:gd name="connsiteX11" fmla="*/ 864794 w 1653327"/>
                      <a:gd name="connsiteY11" fmla="*/ 464090 h 691784"/>
                      <a:gd name="connsiteX12" fmla="*/ 632351 w 1653327"/>
                      <a:gd name="connsiteY12" fmla="*/ 464090 h 691784"/>
                      <a:gd name="connsiteX13" fmla="*/ 575427 w 1653327"/>
                      <a:gd name="connsiteY13" fmla="*/ 691784 h 691784"/>
                      <a:gd name="connsiteX14" fmla="*/ 0 w 1653327"/>
                      <a:gd name="connsiteY14" fmla="*/ 691784 h 691784"/>
                      <a:gd name="connsiteX15" fmla="*/ 125759 w 1653327"/>
                      <a:gd name="connsiteY15" fmla="*/ 188750 h 691784"/>
                      <a:gd name="connsiteX16" fmla="*/ 140802 w 1653327"/>
                      <a:gd name="connsiteY16" fmla="*/ 141723 h 691784"/>
                      <a:gd name="connsiteX17" fmla="*/ 354612 w 1653327"/>
                      <a:gd name="connsiteY17" fmla="*/ 0 h 691784"/>
                      <a:gd name="connsiteX0" fmla="*/ 354612 w 1653327"/>
                      <a:gd name="connsiteY0" fmla="*/ 0 h 691784"/>
                      <a:gd name="connsiteX1" fmla="*/ 864794 w 1653327"/>
                      <a:gd name="connsiteY1" fmla="*/ 0 h 691784"/>
                      <a:gd name="connsiteX2" fmla="*/ 1096839 w 1653327"/>
                      <a:gd name="connsiteY2" fmla="*/ 232045 h 691784"/>
                      <a:gd name="connsiteX3" fmla="*/ 1348884 w 1653327"/>
                      <a:gd name="connsiteY3" fmla="*/ 284070 h 691784"/>
                      <a:gd name="connsiteX4" fmla="*/ 1517753 w 1653327"/>
                      <a:gd name="connsiteY4" fmla="*/ 115201 h 691784"/>
                      <a:gd name="connsiteX5" fmla="*/ 1630067 w 1653327"/>
                      <a:gd name="connsiteY5" fmla="*/ 115201 h 691784"/>
                      <a:gd name="connsiteX6" fmla="*/ 1630066 w 1653327"/>
                      <a:gd name="connsiteY6" fmla="*/ 115201 h 691784"/>
                      <a:gd name="connsiteX7" fmla="*/ 1630066 w 1653327"/>
                      <a:gd name="connsiteY7" fmla="*/ 227515 h 691784"/>
                      <a:gd name="connsiteX8" fmla="*/ 1415468 w 1653327"/>
                      <a:gd name="connsiteY8" fmla="*/ 442112 h 691784"/>
                      <a:gd name="connsiteX9" fmla="*/ 1359311 w 1653327"/>
                      <a:gd name="connsiteY9" fmla="*/ 465373 h 691784"/>
                      <a:gd name="connsiteX10" fmla="*/ 1352721 w 1653327"/>
                      <a:gd name="connsiteY10" fmla="*/ 464090 h 691784"/>
                      <a:gd name="connsiteX11" fmla="*/ 864794 w 1653327"/>
                      <a:gd name="connsiteY11" fmla="*/ 471710 h 691784"/>
                      <a:gd name="connsiteX12" fmla="*/ 632351 w 1653327"/>
                      <a:gd name="connsiteY12" fmla="*/ 464090 h 691784"/>
                      <a:gd name="connsiteX13" fmla="*/ 575427 w 1653327"/>
                      <a:gd name="connsiteY13" fmla="*/ 691784 h 691784"/>
                      <a:gd name="connsiteX14" fmla="*/ 0 w 1653327"/>
                      <a:gd name="connsiteY14" fmla="*/ 691784 h 691784"/>
                      <a:gd name="connsiteX15" fmla="*/ 125759 w 1653327"/>
                      <a:gd name="connsiteY15" fmla="*/ 188750 h 691784"/>
                      <a:gd name="connsiteX16" fmla="*/ 140802 w 1653327"/>
                      <a:gd name="connsiteY16" fmla="*/ 141723 h 691784"/>
                      <a:gd name="connsiteX17" fmla="*/ 354612 w 1653327"/>
                      <a:gd name="connsiteY17" fmla="*/ 0 h 691784"/>
                      <a:gd name="connsiteX0" fmla="*/ 354612 w 1653327"/>
                      <a:gd name="connsiteY0" fmla="*/ 0 h 691784"/>
                      <a:gd name="connsiteX1" fmla="*/ 864794 w 1653327"/>
                      <a:gd name="connsiteY1" fmla="*/ 0 h 691784"/>
                      <a:gd name="connsiteX2" fmla="*/ 1096839 w 1653327"/>
                      <a:gd name="connsiteY2" fmla="*/ 232045 h 691784"/>
                      <a:gd name="connsiteX3" fmla="*/ 1348884 w 1653327"/>
                      <a:gd name="connsiteY3" fmla="*/ 284070 h 691784"/>
                      <a:gd name="connsiteX4" fmla="*/ 1517753 w 1653327"/>
                      <a:gd name="connsiteY4" fmla="*/ 115201 h 691784"/>
                      <a:gd name="connsiteX5" fmla="*/ 1630067 w 1653327"/>
                      <a:gd name="connsiteY5" fmla="*/ 115201 h 691784"/>
                      <a:gd name="connsiteX6" fmla="*/ 1630066 w 1653327"/>
                      <a:gd name="connsiteY6" fmla="*/ 115201 h 691784"/>
                      <a:gd name="connsiteX7" fmla="*/ 1630066 w 1653327"/>
                      <a:gd name="connsiteY7" fmla="*/ 227515 h 691784"/>
                      <a:gd name="connsiteX8" fmla="*/ 1415468 w 1653327"/>
                      <a:gd name="connsiteY8" fmla="*/ 442112 h 691784"/>
                      <a:gd name="connsiteX9" fmla="*/ 1359311 w 1653327"/>
                      <a:gd name="connsiteY9" fmla="*/ 465373 h 691784"/>
                      <a:gd name="connsiteX10" fmla="*/ 1352721 w 1653327"/>
                      <a:gd name="connsiteY10" fmla="*/ 464090 h 691784"/>
                      <a:gd name="connsiteX11" fmla="*/ 632351 w 1653327"/>
                      <a:gd name="connsiteY11" fmla="*/ 464090 h 691784"/>
                      <a:gd name="connsiteX12" fmla="*/ 575427 w 1653327"/>
                      <a:gd name="connsiteY12" fmla="*/ 691784 h 691784"/>
                      <a:gd name="connsiteX13" fmla="*/ 0 w 1653327"/>
                      <a:gd name="connsiteY13" fmla="*/ 691784 h 691784"/>
                      <a:gd name="connsiteX14" fmla="*/ 125759 w 1653327"/>
                      <a:gd name="connsiteY14" fmla="*/ 188750 h 691784"/>
                      <a:gd name="connsiteX15" fmla="*/ 140802 w 1653327"/>
                      <a:gd name="connsiteY15" fmla="*/ 141723 h 691784"/>
                      <a:gd name="connsiteX16" fmla="*/ 354612 w 1653327"/>
                      <a:gd name="connsiteY16" fmla="*/ 0 h 691784"/>
                      <a:gd name="connsiteX0" fmla="*/ 301995 w 1600710"/>
                      <a:gd name="connsiteY0" fmla="*/ 0 h 691784"/>
                      <a:gd name="connsiteX1" fmla="*/ 812177 w 1600710"/>
                      <a:gd name="connsiteY1" fmla="*/ 0 h 691784"/>
                      <a:gd name="connsiteX2" fmla="*/ 1044222 w 1600710"/>
                      <a:gd name="connsiteY2" fmla="*/ 232045 h 691784"/>
                      <a:gd name="connsiteX3" fmla="*/ 1296267 w 1600710"/>
                      <a:gd name="connsiteY3" fmla="*/ 284070 h 691784"/>
                      <a:gd name="connsiteX4" fmla="*/ 1465136 w 1600710"/>
                      <a:gd name="connsiteY4" fmla="*/ 115201 h 691784"/>
                      <a:gd name="connsiteX5" fmla="*/ 1577450 w 1600710"/>
                      <a:gd name="connsiteY5" fmla="*/ 115201 h 691784"/>
                      <a:gd name="connsiteX6" fmla="*/ 1577449 w 1600710"/>
                      <a:gd name="connsiteY6" fmla="*/ 115201 h 691784"/>
                      <a:gd name="connsiteX7" fmla="*/ 1577449 w 1600710"/>
                      <a:gd name="connsiteY7" fmla="*/ 227515 h 691784"/>
                      <a:gd name="connsiteX8" fmla="*/ 1362851 w 1600710"/>
                      <a:gd name="connsiteY8" fmla="*/ 442112 h 691784"/>
                      <a:gd name="connsiteX9" fmla="*/ 1306694 w 1600710"/>
                      <a:gd name="connsiteY9" fmla="*/ 465373 h 691784"/>
                      <a:gd name="connsiteX10" fmla="*/ 1300104 w 1600710"/>
                      <a:gd name="connsiteY10" fmla="*/ 464090 h 691784"/>
                      <a:gd name="connsiteX11" fmla="*/ 579734 w 1600710"/>
                      <a:gd name="connsiteY11" fmla="*/ 464090 h 691784"/>
                      <a:gd name="connsiteX12" fmla="*/ 522810 w 1600710"/>
                      <a:gd name="connsiteY12" fmla="*/ 691784 h 691784"/>
                      <a:gd name="connsiteX13" fmla="*/ 0 w 1600710"/>
                      <a:gd name="connsiteY13" fmla="*/ 325990 h 691784"/>
                      <a:gd name="connsiteX14" fmla="*/ 73142 w 1600710"/>
                      <a:gd name="connsiteY14" fmla="*/ 188750 h 691784"/>
                      <a:gd name="connsiteX15" fmla="*/ 88185 w 1600710"/>
                      <a:gd name="connsiteY15" fmla="*/ 141723 h 691784"/>
                      <a:gd name="connsiteX16" fmla="*/ 301995 w 1600710"/>
                      <a:gd name="connsiteY16" fmla="*/ 0 h 691784"/>
                      <a:gd name="connsiteX0" fmla="*/ 301995 w 1600710"/>
                      <a:gd name="connsiteY0" fmla="*/ 0 h 628565"/>
                      <a:gd name="connsiteX1" fmla="*/ 812177 w 1600710"/>
                      <a:gd name="connsiteY1" fmla="*/ 0 h 628565"/>
                      <a:gd name="connsiteX2" fmla="*/ 1044222 w 1600710"/>
                      <a:gd name="connsiteY2" fmla="*/ 232045 h 628565"/>
                      <a:gd name="connsiteX3" fmla="*/ 1296267 w 1600710"/>
                      <a:gd name="connsiteY3" fmla="*/ 284070 h 628565"/>
                      <a:gd name="connsiteX4" fmla="*/ 1465136 w 1600710"/>
                      <a:gd name="connsiteY4" fmla="*/ 115201 h 628565"/>
                      <a:gd name="connsiteX5" fmla="*/ 1577450 w 1600710"/>
                      <a:gd name="connsiteY5" fmla="*/ 115201 h 628565"/>
                      <a:gd name="connsiteX6" fmla="*/ 1577449 w 1600710"/>
                      <a:gd name="connsiteY6" fmla="*/ 115201 h 628565"/>
                      <a:gd name="connsiteX7" fmla="*/ 1577449 w 1600710"/>
                      <a:gd name="connsiteY7" fmla="*/ 227515 h 628565"/>
                      <a:gd name="connsiteX8" fmla="*/ 1362851 w 1600710"/>
                      <a:gd name="connsiteY8" fmla="*/ 442112 h 628565"/>
                      <a:gd name="connsiteX9" fmla="*/ 1306694 w 1600710"/>
                      <a:gd name="connsiteY9" fmla="*/ 465373 h 628565"/>
                      <a:gd name="connsiteX10" fmla="*/ 1300104 w 1600710"/>
                      <a:gd name="connsiteY10" fmla="*/ 464090 h 628565"/>
                      <a:gd name="connsiteX11" fmla="*/ 579734 w 1600710"/>
                      <a:gd name="connsiteY11" fmla="*/ 464090 h 628565"/>
                      <a:gd name="connsiteX12" fmla="*/ 491964 w 1600710"/>
                      <a:gd name="connsiteY12" fmla="*/ 628565 h 628565"/>
                      <a:gd name="connsiteX13" fmla="*/ 0 w 1600710"/>
                      <a:gd name="connsiteY13" fmla="*/ 325990 h 628565"/>
                      <a:gd name="connsiteX14" fmla="*/ 73142 w 1600710"/>
                      <a:gd name="connsiteY14" fmla="*/ 188750 h 628565"/>
                      <a:gd name="connsiteX15" fmla="*/ 88185 w 1600710"/>
                      <a:gd name="connsiteY15" fmla="*/ 141723 h 628565"/>
                      <a:gd name="connsiteX16" fmla="*/ 301995 w 1600710"/>
                      <a:gd name="connsiteY16" fmla="*/ 0 h 628565"/>
                      <a:gd name="connsiteX0" fmla="*/ 301995 w 1600710"/>
                      <a:gd name="connsiteY0" fmla="*/ 0 h 680710"/>
                      <a:gd name="connsiteX1" fmla="*/ 812177 w 1600710"/>
                      <a:gd name="connsiteY1" fmla="*/ 0 h 680710"/>
                      <a:gd name="connsiteX2" fmla="*/ 1044222 w 1600710"/>
                      <a:gd name="connsiteY2" fmla="*/ 232045 h 680710"/>
                      <a:gd name="connsiteX3" fmla="*/ 1296267 w 1600710"/>
                      <a:gd name="connsiteY3" fmla="*/ 284070 h 680710"/>
                      <a:gd name="connsiteX4" fmla="*/ 1465136 w 1600710"/>
                      <a:gd name="connsiteY4" fmla="*/ 115201 h 680710"/>
                      <a:gd name="connsiteX5" fmla="*/ 1577450 w 1600710"/>
                      <a:gd name="connsiteY5" fmla="*/ 115201 h 680710"/>
                      <a:gd name="connsiteX6" fmla="*/ 1577449 w 1600710"/>
                      <a:gd name="connsiteY6" fmla="*/ 115201 h 680710"/>
                      <a:gd name="connsiteX7" fmla="*/ 1577449 w 1600710"/>
                      <a:gd name="connsiteY7" fmla="*/ 227515 h 680710"/>
                      <a:gd name="connsiteX8" fmla="*/ 1362851 w 1600710"/>
                      <a:gd name="connsiteY8" fmla="*/ 442112 h 680710"/>
                      <a:gd name="connsiteX9" fmla="*/ 1306694 w 1600710"/>
                      <a:gd name="connsiteY9" fmla="*/ 465373 h 680710"/>
                      <a:gd name="connsiteX10" fmla="*/ 1300104 w 1600710"/>
                      <a:gd name="connsiteY10" fmla="*/ 464090 h 680710"/>
                      <a:gd name="connsiteX11" fmla="*/ 579734 w 1600710"/>
                      <a:gd name="connsiteY11" fmla="*/ 464090 h 680710"/>
                      <a:gd name="connsiteX12" fmla="*/ 463657 w 1600710"/>
                      <a:gd name="connsiteY12" fmla="*/ 680710 h 680710"/>
                      <a:gd name="connsiteX13" fmla="*/ 0 w 1600710"/>
                      <a:gd name="connsiteY13" fmla="*/ 325990 h 680710"/>
                      <a:gd name="connsiteX14" fmla="*/ 73142 w 1600710"/>
                      <a:gd name="connsiteY14" fmla="*/ 188750 h 680710"/>
                      <a:gd name="connsiteX15" fmla="*/ 88185 w 1600710"/>
                      <a:gd name="connsiteY15" fmla="*/ 141723 h 680710"/>
                      <a:gd name="connsiteX16" fmla="*/ 301995 w 1600710"/>
                      <a:gd name="connsiteY16" fmla="*/ 0 h 680710"/>
                      <a:gd name="connsiteX0" fmla="*/ 348017 w 1646732"/>
                      <a:gd name="connsiteY0" fmla="*/ 0 h 680710"/>
                      <a:gd name="connsiteX1" fmla="*/ 858199 w 1646732"/>
                      <a:gd name="connsiteY1" fmla="*/ 0 h 680710"/>
                      <a:gd name="connsiteX2" fmla="*/ 1090244 w 1646732"/>
                      <a:gd name="connsiteY2" fmla="*/ 232045 h 680710"/>
                      <a:gd name="connsiteX3" fmla="*/ 1342289 w 1646732"/>
                      <a:gd name="connsiteY3" fmla="*/ 284070 h 680710"/>
                      <a:gd name="connsiteX4" fmla="*/ 1511158 w 1646732"/>
                      <a:gd name="connsiteY4" fmla="*/ 115201 h 680710"/>
                      <a:gd name="connsiteX5" fmla="*/ 1623472 w 1646732"/>
                      <a:gd name="connsiteY5" fmla="*/ 115201 h 680710"/>
                      <a:gd name="connsiteX6" fmla="*/ 1623471 w 1646732"/>
                      <a:gd name="connsiteY6" fmla="*/ 115201 h 680710"/>
                      <a:gd name="connsiteX7" fmla="*/ 1623471 w 1646732"/>
                      <a:gd name="connsiteY7" fmla="*/ 227515 h 680710"/>
                      <a:gd name="connsiteX8" fmla="*/ 1408873 w 1646732"/>
                      <a:gd name="connsiteY8" fmla="*/ 442112 h 680710"/>
                      <a:gd name="connsiteX9" fmla="*/ 1352716 w 1646732"/>
                      <a:gd name="connsiteY9" fmla="*/ 465373 h 680710"/>
                      <a:gd name="connsiteX10" fmla="*/ 1346126 w 1646732"/>
                      <a:gd name="connsiteY10" fmla="*/ 464090 h 680710"/>
                      <a:gd name="connsiteX11" fmla="*/ 625756 w 1646732"/>
                      <a:gd name="connsiteY11" fmla="*/ 464090 h 680710"/>
                      <a:gd name="connsiteX12" fmla="*/ 509679 w 1646732"/>
                      <a:gd name="connsiteY12" fmla="*/ 680710 h 680710"/>
                      <a:gd name="connsiteX13" fmla="*/ -1 w 1646732"/>
                      <a:gd name="connsiteY13" fmla="*/ 399671 h 680710"/>
                      <a:gd name="connsiteX14" fmla="*/ 119164 w 1646732"/>
                      <a:gd name="connsiteY14" fmla="*/ 188750 h 680710"/>
                      <a:gd name="connsiteX15" fmla="*/ 134207 w 1646732"/>
                      <a:gd name="connsiteY15" fmla="*/ 141723 h 680710"/>
                      <a:gd name="connsiteX16" fmla="*/ 348017 w 1646732"/>
                      <a:gd name="connsiteY16" fmla="*/ 0 h 680710"/>
                      <a:gd name="connsiteX0" fmla="*/ 348017 w 1646732"/>
                      <a:gd name="connsiteY0" fmla="*/ 0 h 680710"/>
                      <a:gd name="connsiteX1" fmla="*/ 1090244 w 1646732"/>
                      <a:gd name="connsiteY1" fmla="*/ 232045 h 680710"/>
                      <a:gd name="connsiteX2" fmla="*/ 1342289 w 1646732"/>
                      <a:gd name="connsiteY2" fmla="*/ 284070 h 680710"/>
                      <a:gd name="connsiteX3" fmla="*/ 1511158 w 1646732"/>
                      <a:gd name="connsiteY3" fmla="*/ 115201 h 680710"/>
                      <a:gd name="connsiteX4" fmla="*/ 1623472 w 1646732"/>
                      <a:gd name="connsiteY4" fmla="*/ 115201 h 680710"/>
                      <a:gd name="connsiteX5" fmla="*/ 1623471 w 1646732"/>
                      <a:gd name="connsiteY5" fmla="*/ 115201 h 680710"/>
                      <a:gd name="connsiteX6" fmla="*/ 1623471 w 1646732"/>
                      <a:gd name="connsiteY6" fmla="*/ 227515 h 680710"/>
                      <a:gd name="connsiteX7" fmla="*/ 1408873 w 1646732"/>
                      <a:gd name="connsiteY7" fmla="*/ 442112 h 680710"/>
                      <a:gd name="connsiteX8" fmla="*/ 1352716 w 1646732"/>
                      <a:gd name="connsiteY8" fmla="*/ 465373 h 680710"/>
                      <a:gd name="connsiteX9" fmla="*/ 1346126 w 1646732"/>
                      <a:gd name="connsiteY9" fmla="*/ 464090 h 680710"/>
                      <a:gd name="connsiteX10" fmla="*/ 625756 w 1646732"/>
                      <a:gd name="connsiteY10" fmla="*/ 464090 h 680710"/>
                      <a:gd name="connsiteX11" fmla="*/ 509679 w 1646732"/>
                      <a:gd name="connsiteY11" fmla="*/ 680710 h 680710"/>
                      <a:gd name="connsiteX12" fmla="*/ -1 w 1646732"/>
                      <a:gd name="connsiteY12" fmla="*/ 399671 h 680710"/>
                      <a:gd name="connsiteX13" fmla="*/ 119164 w 1646732"/>
                      <a:gd name="connsiteY13" fmla="*/ 188750 h 680710"/>
                      <a:gd name="connsiteX14" fmla="*/ 134207 w 1646732"/>
                      <a:gd name="connsiteY14" fmla="*/ 141723 h 680710"/>
                      <a:gd name="connsiteX15" fmla="*/ 348017 w 1646732"/>
                      <a:gd name="connsiteY15" fmla="*/ 0 h 680710"/>
                      <a:gd name="connsiteX0" fmla="*/ 348017 w 1646732"/>
                      <a:gd name="connsiteY0" fmla="*/ 12804 h 693514"/>
                      <a:gd name="connsiteX1" fmla="*/ 1090244 w 1646732"/>
                      <a:gd name="connsiteY1" fmla="*/ 244849 h 693514"/>
                      <a:gd name="connsiteX2" fmla="*/ 1342289 w 1646732"/>
                      <a:gd name="connsiteY2" fmla="*/ 296874 h 693514"/>
                      <a:gd name="connsiteX3" fmla="*/ 1511158 w 1646732"/>
                      <a:gd name="connsiteY3" fmla="*/ 128005 h 693514"/>
                      <a:gd name="connsiteX4" fmla="*/ 1623472 w 1646732"/>
                      <a:gd name="connsiteY4" fmla="*/ 128005 h 693514"/>
                      <a:gd name="connsiteX5" fmla="*/ 1623471 w 1646732"/>
                      <a:gd name="connsiteY5" fmla="*/ 128005 h 693514"/>
                      <a:gd name="connsiteX6" fmla="*/ 1623471 w 1646732"/>
                      <a:gd name="connsiteY6" fmla="*/ 240319 h 693514"/>
                      <a:gd name="connsiteX7" fmla="*/ 1408873 w 1646732"/>
                      <a:gd name="connsiteY7" fmla="*/ 454916 h 693514"/>
                      <a:gd name="connsiteX8" fmla="*/ 1352716 w 1646732"/>
                      <a:gd name="connsiteY8" fmla="*/ 478177 h 693514"/>
                      <a:gd name="connsiteX9" fmla="*/ 1346126 w 1646732"/>
                      <a:gd name="connsiteY9" fmla="*/ 476894 h 693514"/>
                      <a:gd name="connsiteX10" fmla="*/ 625756 w 1646732"/>
                      <a:gd name="connsiteY10" fmla="*/ 476894 h 693514"/>
                      <a:gd name="connsiteX11" fmla="*/ 509679 w 1646732"/>
                      <a:gd name="connsiteY11" fmla="*/ 693514 h 693514"/>
                      <a:gd name="connsiteX12" fmla="*/ -1 w 1646732"/>
                      <a:gd name="connsiteY12" fmla="*/ 412475 h 693514"/>
                      <a:gd name="connsiteX13" fmla="*/ 119164 w 1646732"/>
                      <a:gd name="connsiteY13" fmla="*/ 201554 h 693514"/>
                      <a:gd name="connsiteX14" fmla="*/ 134207 w 1646732"/>
                      <a:gd name="connsiteY14" fmla="*/ 154527 h 693514"/>
                      <a:gd name="connsiteX15" fmla="*/ 348017 w 1646732"/>
                      <a:gd name="connsiteY15" fmla="*/ 12804 h 693514"/>
                      <a:gd name="connsiteX0" fmla="*/ 348017 w 1646732"/>
                      <a:gd name="connsiteY0" fmla="*/ 12804 h 693514"/>
                      <a:gd name="connsiteX1" fmla="*/ 1090244 w 1646732"/>
                      <a:gd name="connsiteY1" fmla="*/ 244849 h 693514"/>
                      <a:gd name="connsiteX2" fmla="*/ 1342289 w 1646732"/>
                      <a:gd name="connsiteY2" fmla="*/ 296874 h 693514"/>
                      <a:gd name="connsiteX3" fmla="*/ 1511158 w 1646732"/>
                      <a:gd name="connsiteY3" fmla="*/ 128005 h 693514"/>
                      <a:gd name="connsiteX4" fmla="*/ 1623472 w 1646732"/>
                      <a:gd name="connsiteY4" fmla="*/ 128005 h 693514"/>
                      <a:gd name="connsiteX5" fmla="*/ 1623471 w 1646732"/>
                      <a:gd name="connsiteY5" fmla="*/ 128005 h 693514"/>
                      <a:gd name="connsiteX6" fmla="*/ 1623471 w 1646732"/>
                      <a:gd name="connsiteY6" fmla="*/ 240319 h 693514"/>
                      <a:gd name="connsiteX7" fmla="*/ 1408873 w 1646732"/>
                      <a:gd name="connsiteY7" fmla="*/ 454916 h 693514"/>
                      <a:gd name="connsiteX8" fmla="*/ 1352716 w 1646732"/>
                      <a:gd name="connsiteY8" fmla="*/ 478177 h 693514"/>
                      <a:gd name="connsiteX9" fmla="*/ 1346126 w 1646732"/>
                      <a:gd name="connsiteY9" fmla="*/ 476894 h 693514"/>
                      <a:gd name="connsiteX10" fmla="*/ 625756 w 1646732"/>
                      <a:gd name="connsiteY10" fmla="*/ 476894 h 693514"/>
                      <a:gd name="connsiteX11" fmla="*/ 509679 w 1646732"/>
                      <a:gd name="connsiteY11" fmla="*/ 693514 h 693514"/>
                      <a:gd name="connsiteX12" fmla="*/ -1 w 1646732"/>
                      <a:gd name="connsiteY12" fmla="*/ 412475 h 693514"/>
                      <a:gd name="connsiteX13" fmla="*/ 134207 w 1646732"/>
                      <a:gd name="connsiteY13" fmla="*/ 154527 h 693514"/>
                      <a:gd name="connsiteX14" fmla="*/ 348017 w 1646732"/>
                      <a:gd name="connsiteY14" fmla="*/ 12804 h 693514"/>
                      <a:gd name="connsiteX0" fmla="*/ 348017 w 1646732"/>
                      <a:gd name="connsiteY0" fmla="*/ 12804 h 693514"/>
                      <a:gd name="connsiteX1" fmla="*/ 1090244 w 1646732"/>
                      <a:gd name="connsiteY1" fmla="*/ 244849 h 693514"/>
                      <a:gd name="connsiteX2" fmla="*/ 1342289 w 1646732"/>
                      <a:gd name="connsiteY2" fmla="*/ 296874 h 693514"/>
                      <a:gd name="connsiteX3" fmla="*/ 1511158 w 1646732"/>
                      <a:gd name="connsiteY3" fmla="*/ 128005 h 693514"/>
                      <a:gd name="connsiteX4" fmla="*/ 1623472 w 1646732"/>
                      <a:gd name="connsiteY4" fmla="*/ 128005 h 693514"/>
                      <a:gd name="connsiteX5" fmla="*/ 1623471 w 1646732"/>
                      <a:gd name="connsiteY5" fmla="*/ 128005 h 693514"/>
                      <a:gd name="connsiteX6" fmla="*/ 1623471 w 1646732"/>
                      <a:gd name="connsiteY6" fmla="*/ 240319 h 693514"/>
                      <a:gd name="connsiteX7" fmla="*/ 1408873 w 1646732"/>
                      <a:gd name="connsiteY7" fmla="*/ 454916 h 693514"/>
                      <a:gd name="connsiteX8" fmla="*/ 1352716 w 1646732"/>
                      <a:gd name="connsiteY8" fmla="*/ 478177 h 693514"/>
                      <a:gd name="connsiteX9" fmla="*/ 1346126 w 1646732"/>
                      <a:gd name="connsiteY9" fmla="*/ 476894 h 693514"/>
                      <a:gd name="connsiteX10" fmla="*/ 625756 w 1646732"/>
                      <a:gd name="connsiteY10" fmla="*/ 476894 h 693514"/>
                      <a:gd name="connsiteX11" fmla="*/ 509679 w 1646732"/>
                      <a:gd name="connsiteY11" fmla="*/ 693514 h 693514"/>
                      <a:gd name="connsiteX12" fmla="*/ -1 w 1646732"/>
                      <a:gd name="connsiteY12" fmla="*/ 412475 h 693514"/>
                      <a:gd name="connsiteX13" fmla="*/ 348017 w 1646732"/>
                      <a:gd name="connsiteY13" fmla="*/ 12804 h 693514"/>
                      <a:gd name="connsiteX0" fmla="*/ 348017 w 1646732"/>
                      <a:gd name="connsiteY0" fmla="*/ 12804 h 693514"/>
                      <a:gd name="connsiteX1" fmla="*/ 1090244 w 1646732"/>
                      <a:gd name="connsiteY1" fmla="*/ 244849 h 693514"/>
                      <a:gd name="connsiteX2" fmla="*/ 1342289 w 1646732"/>
                      <a:gd name="connsiteY2" fmla="*/ 296874 h 693514"/>
                      <a:gd name="connsiteX3" fmla="*/ 1511158 w 1646732"/>
                      <a:gd name="connsiteY3" fmla="*/ 128005 h 693514"/>
                      <a:gd name="connsiteX4" fmla="*/ 1623472 w 1646732"/>
                      <a:gd name="connsiteY4" fmla="*/ 128005 h 693514"/>
                      <a:gd name="connsiteX5" fmla="*/ 1623471 w 1646732"/>
                      <a:gd name="connsiteY5" fmla="*/ 128005 h 693514"/>
                      <a:gd name="connsiteX6" fmla="*/ 1623471 w 1646732"/>
                      <a:gd name="connsiteY6" fmla="*/ 240319 h 693514"/>
                      <a:gd name="connsiteX7" fmla="*/ 1408873 w 1646732"/>
                      <a:gd name="connsiteY7" fmla="*/ 454916 h 693514"/>
                      <a:gd name="connsiteX8" fmla="*/ 1352716 w 1646732"/>
                      <a:gd name="connsiteY8" fmla="*/ 478177 h 693514"/>
                      <a:gd name="connsiteX9" fmla="*/ 1346126 w 1646732"/>
                      <a:gd name="connsiteY9" fmla="*/ 476894 h 693514"/>
                      <a:gd name="connsiteX10" fmla="*/ 625756 w 1646732"/>
                      <a:gd name="connsiteY10" fmla="*/ 476894 h 693514"/>
                      <a:gd name="connsiteX11" fmla="*/ 509679 w 1646732"/>
                      <a:gd name="connsiteY11" fmla="*/ 693514 h 693514"/>
                      <a:gd name="connsiteX12" fmla="*/ -1 w 1646732"/>
                      <a:gd name="connsiteY12" fmla="*/ 412475 h 693514"/>
                      <a:gd name="connsiteX13" fmla="*/ 348017 w 1646732"/>
                      <a:gd name="connsiteY13" fmla="*/ 12804 h 693514"/>
                      <a:gd name="connsiteX0" fmla="*/ 348017 w 1646732"/>
                      <a:gd name="connsiteY0" fmla="*/ 12804 h 634704"/>
                      <a:gd name="connsiteX1" fmla="*/ 1090244 w 1646732"/>
                      <a:gd name="connsiteY1" fmla="*/ 244849 h 634704"/>
                      <a:gd name="connsiteX2" fmla="*/ 1342289 w 1646732"/>
                      <a:gd name="connsiteY2" fmla="*/ 296874 h 634704"/>
                      <a:gd name="connsiteX3" fmla="*/ 1511158 w 1646732"/>
                      <a:gd name="connsiteY3" fmla="*/ 128005 h 634704"/>
                      <a:gd name="connsiteX4" fmla="*/ 1623472 w 1646732"/>
                      <a:gd name="connsiteY4" fmla="*/ 128005 h 634704"/>
                      <a:gd name="connsiteX5" fmla="*/ 1623471 w 1646732"/>
                      <a:gd name="connsiteY5" fmla="*/ 128005 h 634704"/>
                      <a:gd name="connsiteX6" fmla="*/ 1623471 w 1646732"/>
                      <a:gd name="connsiteY6" fmla="*/ 240319 h 634704"/>
                      <a:gd name="connsiteX7" fmla="*/ 1408873 w 1646732"/>
                      <a:gd name="connsiteY7" fmla="*/ 454916 h 634704"/>
                      <a:gd name="connsiteX8" fmla="*/ 1352716 w 1646732"/>
                      <a:gd name="connsiteY8" fmla="*/ 478177 h 634704"/>
                      <a:gd name="connsiteX9" fmla="*/ 1346126 w 1646732"/>
                      <a:gd name="connsiteY9" fmla="*/ 476894 h 634704"/>
                      <a:gd name="connsiteX10" fmla="*/ 625756 w 1646732"/>
                      <a:gd name="connsiteY10" fmla="*/ 476894 h 634704"/>
                      <a:gd name="connsiteX11" fmla="*/ 281871 w 1646732"/>
                      <a:gd name="connsiteY11" fmla="*/ 634705 h 634704"/>
                      <a:gd name="connsiteX12" fmla="*/ -1 w 1646732"/>
                      <a:gd name="connsiteY12" fmla="*/ 412475 h 634704"/>
                      <a:gd name="connsiteX13" fmla="*/ 348017 w 1646732"/>
                      <a:gd name="connsiteY13" fmla="*/ 12804 h 634704"/>
                      <a:gd name="connsiteX0" fmla="*/ 388271 w 1686986"/>
                      <a:gd name="connsiteY0" fmla="*/ 12804 h 634704"/>
                      <a:gd name="connsiteX1" fmla="*/ 1130498 w 1686986"/>
                      <a:gd name="connsiteY1" fmla="*/ 244849 h 634704"/>
                      <a:gd name="connsiteX2" fmla="*/ 1382543 w 1686986"/>
                      <a:gd name="connsiteY2" fmla="*/ 296874 h 634704"/>
                      <a:gd name="connsiteX3" fmla="*/ 1551412 w 1686986"/>
                      <a:gd name="connsiteY3" fmla="*/ 128005 h 634704"/>
                      <a:gd name="connsiteX4" fmla="*/ 1663726 w 1686986"/>
                      <a:gd name="connsiteY4" fmla="*/ 128005 h 634704"/>
                      <a:gd name="connsiteX5" fmla="*/ 1663725 w 1686986"/>
                      <a:gd name="connsiteY5" fmla="*/ 128005 h 634704"/>
                      <a:gd name="connsiteX6" fmla="*/ 1663725 w 1686986"/>
                      <a:gd name="connsiteY6" fmla="*/ 240319 h 634704"/>
                      <a:gd name="connsiteX7" fmla="*/ 1449127 w 1686986"/>
                      <a:gd name="connsiteY7" fmla="*/ 454916 h 634704"/>
                      <a:gd name="connsiteX8" fmla="*/ 1392970 w 1686986"/>
                      <a:gd name="connsiteY8" fmla="*/ 478177 h 634704"/>
                      <a:gd name="connsiteX9" fmla="*/ 1386380 w 1686986"/>
                      <a:gd name="connsiteY9" fmla="*/ 476894 h 634704"/>
                      <a:gd name="connsiteX10" fmla="*/ 666010 w 1686986"/>
                      <a:gd name="connsiteY10" fmla="*/ 476894 h 634704"/>
                      <a:gd name="connsiteX11" fmla="*/ 322125 w 1686986"/>
                      <a:gd name="connsiteY11" fmla="*/ 634705 h 634704"/>
                      <a:gd name="connsiteX12" fmla="*/ 0 w 1686986"/>
                      <a:gd name="connsiteY12" fmla="*/ 331068 h 634704"/>
                      <a:gd name="connsiteX13" fmla="*/ 388271 w 1686986"/>
                      <a:gd name="connsiteY13" fmla="*/ 12804 h 634704"/>
                      <a:gd name="connsiteX0" fmla="*/ 388271 w 1686986"/>
                      <a:gd name="connsiteY0" fmla="*/ 2330 h 624230"/>
                      <a:gd name="connsiteX1" fmla="*/ 1130498 w 1686986"/>
                      <a:gd name="connsiteY1" fmla="*/ 234375 h 624230"/>
                      <a:gd name="connsiteX2" fmla="*/ 1382543 w 1686986"/>
                      <a:gd name="connsiteY2" fmla="*/ 286400 h 624230"/>
                      <a:gd name="connsiteX3" fmla="*/ 1551412 w 1686986"/>
                      <a:gd name="connsiteY3" fmla="*/ 117531 h 624230"/>
                      <a:gd name="connsiteX4" fmla="*/ 1663726 w 1686986"/>
                      <a:gd name="connsiteY4" fmla="*/ 117531 h 624230"/>
                      <a:gd name="connsiteX5" fmla="*/ 1663725 w 1686986"/>
                      <a:gd name="connsiteY5" fmla="*/ 117531 h 624230"/>
                      <a:gd name="connsiteX6" fmla="*/ 1663725 w 1686986"/>
                      <a:gd name="connsiteY6" fmla="*/ 229845 h 624230"/>
                      <a:gd name="connsiteX7" fmla="*/ 1449127 w 1686986"/>
                      <a:gd name="connsiteY7" fmla="*/ 444442 h 624230"/>
                      <a:gd name="connsiteX8" fmla="*/ 1392970 w 1686986"/>
                      <a:gd name="connsiteY8" fmla="*/ 467703 h 624230"/>
                      <a:gd name="connsiteX9" fmla="*/ 1386380 w 1686986"/>
                      <a:gd name="connsiteY9" fmla="*/ 466420 h 624230"/>
                      <a:gd name="connsiteX10" fmla="*/ 666010 w 1686986"/>
                      <a:gd name="connsiteY10" fmla="*/ 466420 h 624230"/>
                      <a:gd name="connsiteX11" fmla="*/ 322125 w 1686986"/>
                      <a:gd name="connsiteY11" fmla="*/ 624231 h 624230"/>
                      <a:gd name="connsiteX12" fmla="*/ 0 w 1686986"/>
                      <a:gd name="connsiteY12" fmla="*/ 320594 h 624230"/>
                      <a:gd name="connsiteX13" fmla="*/ 388271 w 1686986"/>
                      <a:gd name="connsiteY13" fmla="*/ 2330 h 624230"/>
                      <a:gd name="connsiteX0" fmla="*/ 388271 w 1686986"/>
                      <a:gd name="connsiteY0" fmla="*/ 27992 h 649893"/>
                      <a:gd name="connsiteX1" fmla="*/ 1130498 w 1686986"/>
                      <a:gd name="connsiteY1" fmla="*/ 260037 h 649893"/>
                      <a:gd name="connsiteX2" fmla="*/ 1382543 w 1686986"/>
                      <a:gd name="connsiteY2" fmla="*/ 312062 h 649893"/>
                      <a:gd name="connsiteX3" fmla="*/ 1551412 w 1686986"/>
                      <a:gd name="connsiteY3" fmla="*/ 143193 h 649893"/>
                      <a:gd name="connsiteX4" fmla="*/ 1663726 w 1686986"/>
                      <a:gd name="connsiteY4" fmla="*/ 143193 h 649893"/>
                      <a:gd name="connsiteX5" fmla="*/ 1663725 w 1686986"/>
                      <a:gd name="connsiteY5" fmla="*/ 143193 h 649893"/>
                      <a:gd name="connsiteX6" fmla="*/ 1663725 w 1686986"/>
                      <a:gd name="connsiteY6" fmla="*/ 255507 h 649893"/>
                      <a:gd name="connsiteX7" fmla="*/ 1449127 w 1686986"/>
                      <a:gd name="connsiteY7" fmla="*/ 470104 h 649893"/>
                      <a:gd name="connsiteX8" fmla="*/ 1392970 w 1686986"/>
                      <a:gd name="connsiteY8" fmla="*/ 493365 h 649893"/>
                      <a:gd name="connsiteX9" fmla="*/ 1386380 w 1686986"/>
                      <a:gd name="connsiteY9" fmla="*/ 492082 h 649893"/>
                      <a:gd name="connsiteX10" fmla="*/ 666010 w 1686986"/>
                      <a:gd name="connsiteY10" fmla="*/ 492082 h 649893"/>
                      <a:gd name="connsiteX11" fmla="*/ 322125 w 1686986"/>
                      <a:gd name="connsiteY11" fmla="*/ 649893 h 649893"/>
                      <a:gd name="connsiteX12" fmla="*/ 0 w 1686986"/>
                      <a:gd name="connsiteY12" fmla="*/ 346256 h 649893"/>
                      <a:gd name="connsiteX13" fmla="*/ 388271 w 1686986"/>
                      <a:gd name="connsiteY13" fmla="*/ 27992 h 649893"/>
                      <a:gd name="connsiteX0" fmla="*/ 388271 w 1686986"/>
                      <a:gd name="connsiteY0" fmla="*/ 27992 h 649893"/>
                      <a:gd name="connsiteX1" fmla="*/ 1130498 w 1686986"/>
                      <a:gd name="connsiteY1" fmla="*/ 260037 h 649893"/>
                      <a:gd name="connsiteX2" fmla="*/ 1382543 w 1686986"/>
                      <a:gd name="connsiteY2" fmla="*/ 312062 h 649893"/>
                      <a:gd name="connsiteX3" fmla="*/ 1551412 w 1686986"/>
                      <a:gd name="connsiteY3" fmla="*/ 143193 h 649893"/>
                      <a:gd name="connsiteX4" fmla="*/ 1663726 w 1686986"/>
                      <a:gd name="connsiteY4" fmla="*/ 143193 h 649893"/>
                      <a:gd name="connsiteX5" fmla="*/ 1663725 w 1686986"/>
                      <a:gd name="connsiteY5" fmla="*/ 143193 h 649893"/>
                      <a:gd name="connsiteX6" fmla="*/ 1663725 w 1686986"/>
                      <a:gd name="connsiteY6" fmla="*/ 255507 h 649893"/>
                      <a:gd name="connsiteX7" fmla="*/ 1449127 w 1686986"/>
                      <a:gd name="connsiteY7" fmla="*/ 470104 h 649893"/>
                      <a:gd name="connsiteX8" fmla="*/ 1392970 w 1686986"/>
                      <a:gd name="connsiteY8" fmla="*/ 493365 h 649893"/>
                      <a:gd name="connsiteX9" fmla="*/ 1386380 w 1686986"/>
                      <a:gd name="connsiteY9" fmla="*/ 492082 h 649893"/>
                      <a:gd name="connsiteX10" fmla="*/ 666010 w 1686986"/>
                      <a:gd name="connsiteY10" fmla="*/ 492082 h 649893"/>
                      <a:gd name="connsiteX11" fmla="*/ 322125 w 1686986"/>
                      <a:gd name="connsiteY11" fmla="*/ 649893 h 649893"/>
                      <a:gd name="connsiteX12" fmla="*/ 0 w 1686986"/>
                      <a:gd name="connsiteY12" fmla="*/ 346256 h 649893"/>
                      <a:gd name="connsiteX13" fmla="*/ 388271 w 1686986"/>
                      <a:gd name="connsiteY13" fmla="*/ 27992 h 6498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1686986" h="649893">
                        <a:moveTo>
                          <a:pt x="388271" y="27992"/>
                        </a:moveTo>
                        <a:cubicBezTo>
                          <a:pt x="818598" y="-86607"/>
                          <a:pt x="883089" y="182689"/>
                          <a:pt x="1130498" y="260037"/>
                        </a:cubicBezTo>
                        <a:lnTo>
                          <a:pt x="1382543" y="312062"/>
                        </a:lnTo>
                        <a:lnTo>
                          <a:pt x="1551412" y="143193"/>
                        </a:lnTo>
                        <a:cubicBezTo>
                          <a:pt x="1582426" y="112178"/>
                          <a:pt x="1632711" y="112178"/>
                          <a:pt x="1663726" y="143193"/>
                        </a:cubicBezTo>
                        <a:lnTo>
                          <a:pt x="1663725" y="143193"/>
                        </a:lnTo>
                        <a:cubicBezTo>
                          <a:pt x="1694740" y="174208"/>
                          <a:pt x="1694740" y="224493"/>
                          <a:pt x="1663725" y="255507"/>
                        </a:cubicBezTo>
                        <a:lnTo>
                          <a:pt x="1449127" y="470104"/>
                        </a:lnTo>
                        <a:cubicBezTo>
                          <a:pt x="1433620" y="485611"/>
                          <a:pt x="1413295" y="493365"/>
                          <a:pt x="1392970" y="493365"/>
                        </a:cubicBezTo>
                        <a:lnTo>
                          <a:pt x="1386380" y="492082"/>
                        </a:lnTo>
                        <a:lnTo>
                          <a:pt x="666010" y="492082"/>
                        </a:lnTo>
                        <a:lnTo>
                          <a:pt x="322125" y="649893"/>
                        </a:lnTo>
                        <a:lnTo>
                          <a:pt x="0" y="346256"/>
                        </a:lnTo>
                        <a:cubicBezTo>
                          <a:pt x="116006" y="213032"/>
                          <a:pt x="178979" y="79157"/>
                          <a:pt x="388271" y="27992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40000"/>
                      <a:lumOff val="6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  <a:ex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</p:grpSp>
            <p:grpSp>
              <p:nvGrpSpPr>
                <p:cNvPr id="1410" name="グループ化 1409"/>
                <p:cNvGrpSpPr/>
                <p:nvPr/>
              </p:nvGrpSpPr>
              <p:grpSpPr>
                <a:xfrm>
                  <a:off x="2675523" y="4767867"/>
                  <a:ext cx="856834" cy="1537510"/>
                  <a:chOff x="3473166" y="4464115"/>
                  <a:chExt cx="856834" cy="1537510"/>
                </a:xfrm>
              </p:grpSpPr>
              <p:sp>
                <p:nvSpPr>
                  <p:cNvPr id="1419" name="角丸四角形 1418"/>
                  <p:cNvSpPr/>
                  <p:nvPr/>
                </p:nvSpPr>
                <p:spPr bwMode="auto">
                  <a:xfrm>
                    <a:off x="3488324" y="4528919"/>
                    <a:ext cx="829004" cy="480455"/>
                  </a:xfrm>
                  <a:prstGeom prst="roundRect">
                    <a:avLst>
                      <a:gd name="adj" fmla="val 47496"/>
                    </a:avLst>
                  </a:prstGeom>
                  <a:pattFill prst="dkHorz">
                    <a:fgClr>
                      <a:schemeClr val="bg1">
                        <a:lumMod val="50000"/>
                      </a:schemeClr>
                    </a:fgClr>
                    <a:bgClr>
                      <a:schemeClr val="bg1">
                        <a:lumMod val="85000"/>
                      </a:schemeClr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  <a:ex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1420" name="台形 1419"/>
                  <p:cNvSpPr/>
                  <p:nvPr/>
                </p:nvSpPr>
                <p:spPr>
                  <a:xfrm>
                    <a:off x="3773706" y="5234586"/>
                    <a:ext cx="250825" cy="223640"/>
                  </a:xfrm>
                  <a:prstGeom prst="trapezoid">
                    <a:avLst/>
                  </a:prstGeom>
                  <a:solidFill>
                    <a:srgbClr val="ED7D31">
                      <a:lumMod val="40000"/>
                      <a:lumOff val="6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grpSp>
                <p:nvGrpSpPr>
                  <p:cNvPr id="1421" name="グループ化 1420"/>
                  <p:cNvGrpSpPr/>
                  <p:nvPr/>
                </p:nvGrpSpPr>
                <p:grpSpPr>
                  <a:xfrm>
                    <a:off x="3717150" y="5357552"/>
                    <a:ext cx="360161" cy="644070"/>
                    <a:chOff x="3717150" y="5357552"/>
                    <a:chExt cx="360161" cy="644070"/>
                  </a:xfrm>
                </p:grpSpPr>
                <p:sp>
                  <p:nvSpPr>
                    <p:cNvPr id="1445" name="台形 1444"/>
                    <p:cNvSpPr/>
                    <p:nvPr/>
                  </p:nvSpPr>
                  <p:spPr>
                    <a:xfrm rot="10800000">
                      <a:off x="3718929" y="5385671"/>
                      <a:ext cx="356402" cy="615951"/>
                    </a:xfrm>
                    <a:prstGeom prst="trapezoid">
                      <a:avLst>
                        <a:gd name="adj" fmla="val 37172"/>
                      </a:avLst>
                    </a:prstGeom>
                    <a:pattFill prst="dkVert">
                      <a:fgClr>
                        <a:srgbClr val="00B0F0"/>
                      </a:fgClr>
                      <a:bgClr>
                        <a:srgbClr val="9DC3E6"/>
                      </a:bgClr>
                    </a:patt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446" name="台形 1445"/>
                    <p:cNvSpPr/>
                    <p:nvPr/>
                  </p:nvSpPr>
                  <p:spPr>
                    <a:xfrm rot="10800000" flipV="1">
                      <a:off x="3824203" y="5458226"/>
                      <a:ext cx="148236" cy="543396"/>
                    </a:xfrm>
                    <a:prstGeom prst="trapezoid">
                      <a:avLst>
                        <a:gd name="adj" fmla="val 32110"/>
                      </a:avLst>
                    </a:prstGeom>
                    <a:pattFill prst="wdUpDiag">
                      <a:fgClr>
                        <a:srgbClr val="002060"/>
                      </a:fgClr>
                      <a:bgClr>
                        <a:srgbClr val="C00000"/>
                      </a:bgClr>
                    </a:patt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447" name="台形 1446"/>
                    <p:cNvSpPr/>
                    <p:nvPr/>
                  </p:nvSpPr>
                  <p:spPr>
                    <a:xfrm rot="10800000">
                      <a:off x="3824203" y="5357552"/>
                      <a:ext cx="148236" cy="121510"/>
                    </a:xfrm>
                    <a:prstGeom prst="trapezoid">
                      <a:avLst>
                        <a:gd name="adj" fmla="val 40678"/>
                      </a:avLst>
                    </a:prstGeom>
                    <a:pattFill prst="wdUpDiag">
                      <a:fgClr>
                        <a:srgbClr val="002060"/>
                      </a:fgClr>
                      <a:bgClr>
                        <a:srgbClr val="C00000"/>
                      </a:bgClr>
                    </a:patt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448" name="平行四辺形 1447"/>
                    <p:cNvSpPr/>
                    <p:nvPr/>
                  </p:nvSpPr>
                  <p:spPr>
                    <a:xfrm>
                      <a:off x="3717150" y="5357555"/>
                      <a:ext cx="180181" cy="100671"/>
                    </a:xfrm>
                    <a:prstGeom prst="parallelogram">
                      <a:avLst>
                        <a:gd name="adj" fmla="val 45656"/>
                      </a:avLst>
                    </a:prstGeom>
                    <a:pattFill prst="dkVert">
                      <a:fgClr>
                        <a:srgbClr val="00B0F0"/>
                      </a:fgClr>
                      <a:bgClr>
                        <a:srgbClr val="9DC3E6"/>
                      </a:bgClr>
                    </a:patt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449" name="平行四辺形 1448"/>
                    <p:cNvSpPr/>
                    <p:nvPr/>
                  </p:nvSpPr>
                  <p:spPr>
                    <a:xfrm flipH="1">
                      <a:off x="3897130" y="5357555"/>
                      <a:ext cx="180181" cy="100671"/>
                    </a:xfrm>
                    <a:prstGeom prst="parallelogram">
                      <a:avLst>
                        <a:gd name="adj" fmla="val 45656"/>
                      </a:avLst>
                    </a:prstGeom>
                    <a:pattFill prst="dkVert">
                      <a:fgClr>
                        <a:srgbClr val="00B0F0"/>
                      </a:fgClr>
                      <a:bgClr>
                        <a:srgbClr val="9DC3E6"/>
                      </a:bgClr>
                    </a:patt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422" name="グループ化 1421"/>
                  <p:cNvGrpSpPr/>
                  <p:nvPr/>
                </p:nvGrpSpPr>
                <p:grpSpPr>
                  <a:xfrm>
                    <a:off x="3473166" y="4827069"/>
                    <a:ext cx="137247" cy="232292"/>
                    <a:chOff x="1564361" y="1500881"/>
                    <a:chExt cx="156844" cy="201655"/>
                  </a:xfrm>
                </p:grpSpPr>
                <p:sp>
                  <p:nvSpPr>
                    <p:cNvPr id="1443" name="円/楕円 701"/>
                    <p:cNvSpPr/>
                    <p:nvPr/>
                  </p:nvSpPr>
                  <p:spPr>
                    <a:xfrm rot="20700000">
                      <a:off x="1564361" y="1500881"/>
                      <a:ext cx="156844" cy="201655"/>
                    </a:xfrm>
                    <a:prstGeom prst="ellipse">
                      <a:avLst/>
                    </a:prstGeom>
                    <a:solidFill>
                      <a:srgbClr val="ED7D31">
                        <a:lumMod val="40000"/>
                        <a:lumOff val="60000"/>
                      </a:srgb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444" name="円/楕円 702"/>
                    <p:cNvSpPr/>
                    <p:nvPr/>
                  </p:nvSpPr>
                  <p:spPr>
                    <a:xfrm rot="20700000">
                      <a:off x="1592530" y="1537098"/>
                      <a:ext cx="100507" cy="129221"/>
                    </a:xfrm>
                    <a:prstGeom prst="ellipse">
                      <a:avLst/>
                    </a:prstGeom>
                    <a:solidFill>
                      <a:srgbClr val="ED7D31">
                        <a:lumMod val="60000"/>
                        <a:lumOff val="40000"/>
                      </a:srgb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</p:grpSp>
              <p:sp>
                <p:nvSpPr>
                  <p:cNvPr id="1423" name="フリーフォーム 1422"/>
                  <p:cNvSpPr/>
                  <p:nvPr/>
                </p:nvSpPr>
                <p:spPr>
                  <a:xfrm>
                    <a:off x="3503829" y="5385674"/>
                    <a:ext cx="786607" cy="615951"/>
                  </a:xfrm>
                  <a:custGeom>
                    <a:avLst/>
                    <a:gdLst>
                      <a:gd name="connsiteX0" fmla="*/ 153458 w 786607"/>
                      <a:gd name="connsiteY0" fmla="*/ 0 h 615951"/>
                      <a:gd name="connsiteX1" fmla="*/ 183743 w 786607"/>
                      <a:gd name="connsiteY1" fmla="*/ 0 h 615951"/>
                      <a:gd name="connsiteX2" fmla="*/ 393304 w 786607"/>
                      <a:gd name="connsiteY2" fmla="*/ 577849 h 615951"/>
                      <a:gd name="connsiteX3" fmla="*/ 602865 w 786607"/>
                      <a:gd name="connsiteY3" fmla="*/ 0 h 615951"/>
                      <a:gd name="connsiteX4" fmla="*/ 633149 w 786607"/>
                      <a:gd name="connsiteY4" fmla="*/ 0 h 615951"/>
                      <a:gd name="connsiteX5" fmla="*/ 786607 w 786607"/>
                      <a:gd name="connsiteY5" fmla="*/ 153458 h 615951"/>
                      <a:gd name="connsiteX6" fmla="*/ 786607 w 786607"/>
                      <a:gd name="connsiteY6" fmla="*/ 615951 h 615951"/>
                      <a:gd name="connsiteX7" fmla="*/ 0 w 786607"/>
                      <a:gd name="connsiteY7" fmla="*/ 615951 h 615951"/>
                      <a:gd name="connsiteX8" fmla="*/ 0 w 786607"/>
                      <a:gd name="connsiteY8" fmla="*/ 153458 h 615951"/>
                      <a:gd name="connsiteX9" fmla="*/ 153458 w 786607"/>
                      <a:gd name="connsiteY9" fmla="*/ 0 h 61595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786607" h="615951">
                        <a:moveTo>
                          <a:pt x="153458" y="0"/>
                        </a:moveTo>
                        <a:lnTo>
                          <a:pt x="183743" y="0"/>
                        </a:lnTo>
                        <a:lnTo>
                          <a:pt x="393304" y="577849"/>
                        </a:lnTo>
                        <a:lnTo>
                          <a:pt x="602865" y="0"/>
                        </a:lnTo>
                        <a:lnTo>
                          <a:pt x="633149" y="0"/>
                        </a:lnTo>
                        <a:cubicBezTo>
                          <a:pt x="717902" y="0"/>
                          <a:pt x="786607" y="68705"/>
                          <a:pt x="786607" y="153458"/>
                        </a:cubicBezTo>
                        <a:lnTo>
                          <a:pt x="786607" y="615951"/>
                        </a:lnTo>
                        <a:lnTo>
                          <a:pt x="0" y="615951"/>
                        </a:lnTo>
                        <a:lnTo>
                          <a:pt x="0" y="153458"/>
                        </a:lnTo>
                        <a:cubicBezTo>
                          <a:pt x="0" y="68705"/>
                          <a:pt x="68705" y="0"/>
                          <a:pt x="153458" y="0"/>
                        </a:cubicBezTo>
                        <a:close/>
                      </a:path>
                    </a:pathLst>
                  </a:custGeom>
                  <a:pattFill prst="dkVert">
                    <a:fgClr>
                      <a:schemeClr val="bg2">
                        <a:lumMod val="50000"/>
                      </a:schemeClr>
                    </a:fgClr>
                    <a:bgClr>
                      <a:schemeClr val="bg1">
                        <a:lumMod val="50000"/>
                      </a:schemeClr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424" name="平行四辺形 14"/>
                  <p:cNvSpPr/>
                  <p:nvPr/>
                </p:nvSpPr>
                <p:spPr>
                  <a:xfrm flipH="1">
                    <a:off x="3654045" y="5385675"/>
                    <a:ext cx="273050" cy="615950"/>
                  </a:xfrm>
                  <a:custGeom>
                    <a:avLst/>
                    <a:gdLst>
                      <a:gd name="connsiteX0" fmla="*/ 0 w 333375"/>
                      <a:gd name="connsiteY0" fmla="*/ 615950 h 615950"/>
                      <a:gd name="connsiteX1" fmla="*/ 204752 w 333375"/>
                      <a:gd name="connsiteY1" fmla="*/ 0 h 615950"/>
                      <a:gd name="connsiteX2" fmla="*/ 333375 w 333375"/>
                      <a:gd name="connsiteY2" fmla="*/ 0 h 615950"/>
                      <a:gd name="connsiteX3" fmla="*/ 128623 w 333375"/>
                      <a:gd name="connsiteY3" fmla="*/ 615950 h 615950"/>
                      <a:gd name="connsiteX4" fmla="*/ 0 w 333375"/>
                      <a:gd name="connsiteY4" fmla="*/ 615950 h 615950"/>
                      <a:gd name="connsiteX0" fmla="*/ 0 w 333375"/>
                      <a:gd name="connsiteY0" fmla="*/ 615950 h 615950"/>
                      <a:gd name="connsiteX1" fmla="*/ 204752 w 333375"/>
                      <a:gd name="connsiteY1" fmla="*/ 0 h 615950"/>
                      <a:gd name="connsiteX2" fmla="*/ 333375 w 333375"/>
                      <a:gd name="connsiteY2" fmla="*/ 0 h 615950"/>
                      <a:gd name="connsiteX3" fmla="*/ 282575 w 333375"/>
                      <a:gd name="connsiteY3" fmla="*/ 142875 h 615950"/>
                      <a:gd name="connsiteX4" fmla="*/ 128623 w 333375"/>
                      <a:gd name="connsiteY4" fmla="*/ 615950 h 615950"/>
                      <a:gd name="connsiteX5" fmla="*/ 0 w 333375"/>
                      <a:gd name="connsiteY5" fmla="*/ 615950 h 615950"/>
                      <a:gd name="connsiteX0" fmla="*/ 0 w 333375"/>
                      <a:gd name="connsiteY0" fmla="*/ 615950 h 615950"/>
                      <a:gd name="connsiteX1" fmla="*/ 204752 w 333375"/>
                      <a:gd name="connsiteY1" fmla="*/ 0 h 615950"/>
                      <a:gd name="connsiteX2" fmla="*/ 333375 w 333375"/>
                      <a:gd name="connsiteY2" fmla="*/ 0 h 615950"/>
                      <a:gd name="connsiteX3" fmla="*/ 212725 w 333375"/>
                      <a:gd name="connsiteY3" fmla="*/ 142875 h 615950"/>
                      <a:gd name="connsiteX4" fmla="*/ 128623 w 333375"/>
                      <a:gd name="connsiteY4" fmla="*/ 615950 h 615950"/>
                      <a:gd name="connsiteX5" fmla="*/ 0 w 333375"/>
                      <a:gd name="connsiteY5" fmla="*/ 615950 h 615950"/>
                      <a:gd name="connsiteX0" fmla="*/ 0 w 333375"/>
                      <a:gd name="connsiteY0" fmla="*/ 615950 h 615950"/>
                      <a:gd name="connsiteX1" fmla="*/ 204752 w 333375"/>
                      <a:gd name="connsiteY1" fmla="*/ 0 h 615950"/>
                      <a:gd name="connsiteX2" fmla="*/ 333375 w 333375"/>
                      <a:gd name="connsiteY2" fmla="*/ 0 h 615950"/>
                      <a:gd name="connsiteX3" fmla="*/ 212725 w 333375"/>
                      <a:gd name="connsiteY3" fmla="*/ 142875 h 615950"/>
                      <a:gd name="connsiteX4" fmla="*/ 193675 w 333375"/>
                      <a:gd name="connsiteY4" fmla="*/ 250825 h 615950"/>
                      <a:gd name="connsiteX5" fmla="*/ 128623 w 333375"/>
                      <a:gd name="connsiteY5" fmla="*/ 615950 h 615950"/>
                      <a:gd name="connsiteX6" fmla="*/ 0 w 333375"/>
                      <a:gd name="connsiteY6" fmla="*/ 615950 h 615950"/>
                      <a:gd name="connsiteX0" fmla="*/ 0 w 333375"/>
                      <a:gd name="connsiteY0" fmla="*/ 615950 h 615950"/>
                      <a:gd name="connsiteX1" fmla="*/ 204752 w 333375"/>
                      <a:gd name="connsiteY1" fmla="*/ 0 h 615950"/>
                      <a:gd name="connsiteX2" fmla="*/ 333375 w 333375"/>
                      <a:gd name="connsiteY2" fmla="*/ 0 h 615950"/>
                      <a:gd name="connsiteX3" fmla="*/ 212725 w 333375"/>
                      <a:gd name="connsiteY3" fmla="*/ 142875 h 615950"/>
                      <a:gd name="connsiteX4" fmla="*/ 285750 w 333375"/>
                      <a:gd name="connsiteY4" fmla="*/ 250825 h 615950"/>
                      <a:gd name="connsiteX5" fmla="*/ 128623 w 333375"/>
                      <a:gd name="connsiteY5" fmla="*/ 615950 h 615950"/>
                      <a:gd name="connsiteX6" fmla="*/ 0 w 333375"/>
                      <a:gd name="connsiteY6" fmla="*/ 615950 h 615950"/>
                      <a:gd name="connsiteX0" fmla="*/ 0 w 333375"/>
                      <a:gd name="connsiteY0" fmla="*/ 615950 h 615950"/>
                      <a:gd name="connsiteX1" fmla="*/ 204752 w 333375"/>
                      <a:gd name="connsiteY1" fmla="*/ 0 h 615950"/>
                      <a:gd name="connsiteX2" fmla="*/ 333375 w 333375"/>
                      <a:gd name="connsiteY2" fmla="*/ 0 h 615950"/>
                      <a:gd name="connsiteX3" fmla="*/ 212725 w 333375"/>
                      <a:gd name="connsiteY3" fmla="*/ 142875 h 615950"/>
                      <a:gd name="connsiteX4" fmla="*/ 285750 w 333375"/>
                      <a:gd name="connsiteY4" fmla="*/ 250825 h 615950"/>
                      <a:gd name="connsiteX5" fmla="*/ 90523 w 333375"/>
                      <a:gd name="connsiteY5" fmla="*/ 615950 h 615950"/>
                      <a:gd name="connsiteX6" fmla="*/ 0 w 333375"/>
                      <a:gd name="connsiteY6" fmla="*/ 615950 h 615950"/>
                      <a:gd name="connsiteX0" fmla="*/ 0 w 333375"/>
                      <a:gd name="connsiteY0" fmla="*/ 615950 h 615950"/>
                      <a:gd name="connsiteX1" fmla="*/ 204752 w 333375"/>
                      <a:gd name="connsiteY1" fmla="*/ 0 h 615950"/>
                      <a:gd name="connsiteX2" fmla="*/ 333375 w 333375"/>
                      <a:gd name="connsiteY2" fmla="*/ 0 h 615950"/>
                      <a:gd name="connsiteX3" fmla="*/ 212725 w 333375"/>
                      <a:gd name="connsiteY3" fmla="*/ 142875 h 615950"/>
                      <a:gd name="connsiteX4" fmla="*/ 285750 w 333375"/>
                      <a:gd name="connsiteY4" fmla="*/ 250825 h 615950"/>
                      <a:gd name="connsiteX5" fmla="*/ 61948 w 333375"/>
                      <a:gd name="connsiteY5" fmla="*/ 615950 h 615950"/>
                      <a:gd name="connsiteX6" fmla="*/ 0 w 333375"/>
                      <a:gd name="connsiteY6" fmla="*/ 615950 h 615950"/>
                      <a:gd name="connsiteX0" fmla="*/ 0 w 333375"/>
                      <a:gd name="connsiteY0" fmla="*/ 615950 h 615950"/>
                      <a:gd name="connsiteX1" fmla="*/ 204752 w 333375"/>
                      <a:gd name="connsiteY1" fmla="*/ 0 h 615950"/>
                      <a:gd name="connsiteX2" fmla="*/ 333375 w 333375"/>
                      <a:gd name="connsiteY2" fmla="*/ 0 h 615950"/>
                      <a:gd name="connsiteX3" fmla="*/ 212725 w 333375"/>
                      <a:gd name="connsiteY3" fmla="*/ 200025 h 615950"/>
                      <a:gd name="connsiteX4" fmla="*/ 285750 w 333375"/>
                      <a:gd name="connsiteY4" fmla="*/ 250825 h 615950"/>
                      <a:gd name="connsiteX5" fmla="*/ 61948 w 333375"/>
                      <a:gd name="connsiteY5" fmla="*/ 615950 h 615950"/>
                      <a:gd name="connsiteX6" fmla="*/ 0 w 333375"/>
                      <a:gd name="connsiteY6" fmla="*/ 615950 h 615950"/>
                      <a:gd name="connsiteX0" fmla="*/ 0 w 333375"/>
                      <a:gd name="connsiteY0" fmla="*/ 615950 h 615950"/>
                      <a:gd name="connsiteX1" fmla="*/ 204752 w 333375"/>
                      <a:gd name="connsiteY1" fmla="*/ 0 h 615950"/>
                      <a:gd name="connsiteX2" fmla="*/ 333375 w 333375"/>
                      <a:gd name="connsiteY2" fmla="*/ 0 h 615950"/>
                      <a:gd name="connsiteX3" fmla="*/ 266700 w 333375"/>
                      <a:gd name="connsiteY3" fmla="*/ 101600 h 615950"/>
                      <a:gd name="connsiteX4" fmla="*/ 212725 w 333375"/>
                      <a:gd name="connsiteY4" fmla="*/ 200025 h 615950"/>
                      <a:gd name="connsiteX5" fmla="*/ 285750 w 333375"/>
                      <a:gd name="connsiteY5" fmla="*/ 250825 h 615950"/>
                      <a:gd name="connsiteX6" fmla="*/ 61948 w 333375"/>
                      <a:gd name="connsiteY6" fmla="*/ 615950 h 615950"/>
                      <a:gd name="connsiteX7" fmla="*/ 0 w 333375"/>
                      <a:gd name="connsiteY7" fmla="*/ 615950 h 615950"/>
                      <a:gd name="connsiteX0" fmla="*/ 0 w 333375"/>
                      <a:gd name="connsiteY0" fmla="*/ 615950 h 615950"/>
                      <a:gd name="connsiteX1" fmla="*/ 204752 w 333375"/>
                      <a:gd name="connsiteY1" fmla="*/ 0 h 615950"/>
                      <a:gd name="connsiteX2" fmla="*/ 333375 w 333375"/>
                      <a:gd name="connsiteY2" fmla="*/ 0 h 615950"/>
                      <a:gd name="connsiteX3" fmla="*/ 314325 w 333375"/>
                      <a:gd name="connsiteY3" fmla="*/ 174625 h 615950"/>
                      <a:gd name="connsiteX4" fmla="*/ 212725 w 333375"/>
                      <a:gd name="connsiteY4" fmla="*/ 200025 h 615950"/>
                      <a:gd name="connsiteX5" fmla="*/ 285750 w 333375"/>
                      <a:gd name="connsiteY5" fmla="*/ 250825 h 615950"/>
                      <a:gd name="connsiteX6" fmla="*/ 61948 w 333375"/>
                      <a:gd name="connsiteY6" fmla="*/ 615950 h 615950"/>
                      <a:gd name="connsiteX7" fmla="*/ 0 w 333375"/>
                      <a:gd name="connsiteY7" fmla="*/ 615950 h 615950"/>
                      <a:gd name="connsiteX0" fmla="*/ 0 w 314325"/>
                      <a:gd name="connsiteY0" fmla="*/ 615950 h 615950"/>
                      <a:gd name="connsiteX1" fmla="*/ 204752 w 314325"/>
                      <a:gd name="connsiteY1" fmla="*/ 0 h 615950"/>
                      <a:gd name="connsiteX2" fmla="*/ 314325 w 314325"/>
                      <a:gd name="connsiteY2" fmla="*/ 0 h 615950"/>
                      <a:gd name="connsiteX3" fmla="*/ 314325 w 314325"/>
                      <a:gd name="connsiteY3" fmla="*/ 174625 h 615950"/>
                      <a:gd name="connsiteX4" fmla="*/ 212725 w 314325"/>
                      <a:gd name="connsiteY4" fmla="*/ 200025 h 615950"/>
                      <a:gd name="connsiteX5" fmla="*/ 285750 w 314325"/>
                      <a:gd name="connsiteY5" fmla="*/ 250825 h 615950"/>
                      <a:gd name="connsiteX6" fmla="*/ 61948 w 314325"/>
                      <a:gd name="connsiteY6" fmla="*/ 615950 h 615950"/>
                      <a:gd name="connsiteX7" fmla="*/ 0 w 314325"/>
                      <a:gd name="connsiteY7" fmla="*/ 615950 h 6159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314325" h="615950">
                        <a:moveTo>
                          <a:pt x="0" y="615950"/>
                        </a:moveTo>
                        <a:lnTo>
                          <a:pt x="204752" y="0"/>
                        </a:lnTo>
                        <a:lnTo>
                          <a:pt x="314325" y="0"/>
                        </a:lnTo>
                        <a:lnTo>
                          <a:pt x="314325" y="174625"/>
                        </a:lnTo>
                        <a:lnTo>
                          <a:pt x="212725" y="200025"/>
                        </a:lnTo>
                        <a:lnTo>
                          <a:pt x="285750" y="250825"/>
                        </a:lnTo>
                        <a:lnTo>
                          <a:pt x="61948" y="615950"/>
                        </a:lnTo>
                        <a:lnTo>
                          <a:pt x="0" y="615950"/>
                        </a:lnTo>
                        <a:close/>
                      </a:path>
                    </a:pathLst>
                  </a:custGeom>
                  <a:pattFill prst="dkVert">
                    <a:fgClr>
                      <a:schemeClr val="bg2">
                        <a:lumMod val="50000"/>
                      </a:schemeClr>
                    </a:fgClr>
                    <a:bgClr>
                      <a:schemeClr val="bg1">
                        <a:lumMod val="50000"/>
                      </a:schemeClr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425" name="平行四辺形 14"/>
                  <p:cNvSpPr/>
                  <p:nvPr/>
                </p:nvSpPr>
                <p:spPr>
                  <a:xfrm>
                    <a:off x="3867169" y="5385675"/>
                    <a:ext cx="273050" cy="615950"/>
                  </a:xfrm>
                  <a:custGeom>
                    <a:avLst/>
                    <a:gdLst>
                      <a:gd name="connsiteX0" fmla="*/ 0 w 333375"/>
                      <a:gd name="connsiteY0" fmla="*/ 615950 h 615950"/>
                      <a:gd name="connsiteX1" fmla="*/ 204752 w 333375"/>
                      <a:gd name="connsiteY1" fmla="*/ 0 h 615950"/>
                      <a:gd name="connsiteX2" fmla="*/ 333375 w 333375"/>
                      <a:gd name="connsiteY2" fmla="*/ 0 h 615950"/>
                      <a:gd name="connsiteX3" fmla="*/ 128623 w 333375"/>
                      <a:gd name="connsiteY3" fmla="*/ 615950 h 615950"/>
                      <a:gd name="connsiteX4" fmla="*/ 0 w 333375"/>
                      <a:gd name="connsiteY4" fmla="*/ 615950 h 615950"/>
                      <a:gd name="connsiteX0" fmla="*/ 0 w 333375"/>
                      <a:gd name="connsiteY0" fmla="*/ 615950 h 615950"/>
                      <a:gd name="connsiteX1" fmla="*/ 204752 w 333375"/>
                      <a:gd name="connsiteY1" fmla="*/ 0 h 615950"/>
                      <a:gd name="connsiteX2" fmla="*/ 333375 w 333375"/>
                      <a:gd name="connsiteY2" fmla="*/ 0 h 615950"/>
                      <a:gd name="connsiteX3" fmla="*/ 282575 w 333375"/>
                      <a:gd name="connsiteY3" fmla="*/ 142875 h 615950"/>
                      <a:gd name="connsiteX4" fmla="*/ 128623 w 333375"/>
                      <a:gd name="connsiteY4" fmla="*/ 615950 h 615950"/>
                      <a:gd name="connsiteX5" fmla="*/ 0 w 333375"/>
                      <a:gd name="connsiteY5" fmla="*/ 615950 h 615950"/>
                      <a:gd name="connsiteX0" fmla="*/ 0 w 333375"/>
                      <a:gd name="connsiteY0" fmla="*/ 615950 h 615950"/>
                      <a:gd name="connsiteX1" fmla="*/ 204752 w 333375"/>
                      <a:gd name="connsiteY1" fmla="*/ 0 h 615950"/>
                      <a:gd name="connsiteX2" fmla="*/ 333375 w 333375"/>
                      <a:gd name="connsiteY2" fmla="*/ 0 h 615950"/>
                      <a:gd name="connsiteX3" fmla="*/ 212725 w 333375"/>
                      <a:gd name="connsiteY3" fmla="*/ 142875 h 615950"/>
                      <a:gd name="connsiteX4" fmla="*/ 128623 w 333375"/>
                      <a:gd name="connsiteY4" fmla="*/ 615950 h 615950"/>
                      <a:gd name="connsiteX5" fmla="*/ 0 w 333375"/>
                      <a:gd name="connsiteY5" fmla="*/ 615950 h 615950"/>
                      <a:gd name="connsiteX0" fmla="*/ 0 w 333375"/>
                      <a:gd name="connsiteY0" fmla="*/ 615950 h 615950"/>
                      <a:gd name="connsiteX1" fmla="*/ 204752 w 333375"/>
                      <a:gd name="connsiteY1" fmla="*/ 0 h 615950"/>
                      <a:gd name="connsiteX2" fmla="*/ 333375 w 333375"/>
                      <a:gd name="connsiteY2" fmla="*/ 0 h 615950"/>
                      <a:gd name="connsiteX3" fmla="*/ 212725 w 333375"/>
                      <a:gd name="connsiteY3" fmla="*/ 142875 h 615950"/>
                      <a:gd name="connsiteX4" fmla="*/ 193675 w 333375"/>
                      <a:gd name="connsiteY4" fmla="*/ 250825 h 615950"/>
                      <a:gd name="connsiteX5" fmla="*/ 128623 w 333375"/>
                      <a:gd name="connsiteY5" fmla="*/ 615950 h 615950"/>
                      <a:gd name="connsiteX6" fmla="*/ 0 w 333375"/>
                      <a:gd name="connsiteY6" fmla="*/ 615950 h 615950"/>
                      <a:gd name="connsiteX0" fmla="*/ 0 w 333375"/>
                      <a:gd name="connsiteY0" fmla="*/ 615950 h 615950"/>
                      <a:gd name="connsiteX1" fmla="*/ 204752 w 333375"/>
                      <a:gd name="connsiteY1" fmla="*/ 0 h 615950"/>
                      <a:gd name="connsiteX2" fmla="*/ 333375 w 333375"/>
                      <a:gd name="connsiteY2" fmla="*/ 0 h 615950"/>
                      <a:gd name="connsiteX3" fmla="*/ 212725 w 333375"/>
                      <a:gd name="connsiteY3" fmla="*/ 142875 h 615950"/>
                      <a:gd name="connsiteX4" fmla="*/ 285750 w 333375"/>
                      <a:gd name="connsiteY4" fmla="*/ 250825 h 615950"/>
                      <a:gd name="connsiteX5" fmla="*/ 128623 w 333375"/>
                      <a:gd name="connsiteY5" fmla="*/ 615950 h 615950"/>
                      <a:gd name="connsiteX6" fmla="*/ 0 w 333375"/>
                      <a:gd name="connsiteY6" fmla="*/ 615950 h 615950"/>
                      <a:gd name="connsiteX0" fmla="*/ 0 w 333375"/>
                      <a:gd name="connsiteY0" fmla="*/ 615950 h 615950"/>
                      <a:gd name="connsiteX1" fmla="*/ 204752 w 333375"/>
                      <a:gd name="connsiteY1" fmla="*/ 0 h 615950"/>
                      <a:gd name="connsiteX2" fmla="*/ 333375 w 333375"/>
                      <a:gd name="connsiteY2" fmla="*/ 0 h 615950"/>
                      <a:gd name="connsiteX3" fmla="*/ 212725 w 333375"/>
                      <a:gd name="connsiteY3" fmla="*/ 142875 h 615950"/>
                      <a:gd name="connsiteX4" fmla="*/ 285750 w 333375"/>
                      <a:gd name="connsiteY4" fmla="*/ 250825 h 615950"/>
                      <a:gd name="connsiteX5" fmla="*/ 90523 w 333375"/>
                      <a:gd name="connsiteY5" fmla="*/ 615950 h 615950"/>
                      <a:gd name="connsiteX6" fmla="*/ 0 w 333375"/>
                      <a:gd name="connsiteY6" fmla="*/ 615950 h 615950"/>
                      <a:gd name="connsiteX0" fmla="*/ 0 w 333375"/>
                      <a:gd name="connsiteY0" fmla="*/ 615950 h 615950"/>
                      <a:gd name="connsiteX1" fmla="*/ 204752 w 333375"/>
                      <a:gd name="connsiteY1" fmla="*/ 0 h 615950"/>
                      <a:gd name="connsiteX2" fmla="*/ 333375 w 333375"/>
                      <a:gd name="connsiteY2" fmla="*/ 0 h 615950"/>
                      <a:gd name="connsiteX3" fmla="*/ 212725 w 333375"/>
                      <a:gd name="connsiteY3" fmla="*/ 142875 h 615950"/>
                      <a:gd name="connsiteX4" fmla="*/ 285750 w 333375"/>
                      <a:gd name="connsiteY4" fmla="*/ 250825 h 615950"/>
                      <a:gd name="connsiteX5" fmla="*/ 61948 w 333375"/>
                      <a:gd name="connsiteY5" fmla="*/ 615950 h 615950"/>
                      <a:gd name="connsiteX6" fmla="*/ 0 w 333375"/>
                      <a:gd name="connsiteY6" fmla="*/ 615950 h 615950"/>
                      <a:gd name="connsiteX0" fmla="*/ 0 w 333375"/>
                      <a:gd name="connsiteY0" fmla="*/ 615950 h 615950"/>
                      <a:gd name="connsiteX1" fmla="*/ 204752 w 333375"/>
                      <a:gd name="connsiteY1" fmla="*/ 0 h 615950"/>
                      <a:gd name="connsiteX2" fmla="*/ 333375 w 333375"/>
                      <a:gd name="connsiteY2" fmla="*/ 0 h 615950"/>
                      <a:gd name="connsiteX3" fmla="*/ 212725 w 333375"/>
                      <a:gd name="connsiteY3" fmla="*/ 200025 h 615950"/>
                      <a:gd name="connsiteX4" fmla="*/ 285750 w 333375"/>
                      <a:gd name="connsiteY4" fmla="*/ 250825 h 615950"/>
                      <a:gd name="connsiteX5" fmla="*/ 61948 w 333375"/>
                      <a:gd name="connsiteY5" fmla="*/ 615950 h 615950"/>
                      <a:gd name="connsiteX6" fmla="*/ 0 w 333375"/>
                      <a:gd name="connsiteY6" fmla="*/ 615950 h 615950"/>
                      <a:gd name="connsiteX0" fmla="*/ 0 w 333375"/>
                      <a:gd name="connsiteY0" fmla="*/ 615950 h 615950"/>
                      <a:gd name="connsiteX1" fmla="*/ 204752 w 333375"/>
                      <a:gd name="connsiteY1" fmla="*/ 0 h 615950"/>
                      <a:gd name="connsiteX2" fmla="*/ 333375 w 333375"/>
                      <a:gd name="connsiteY2" fmla="*/ 0 h 615950"/>
                      <a:gd name="connsiteX3" fmla="*/ 266700 w 333375"/>
                      <a:gd name="connsiteY3" fmla="*/ 101600 h 615950"/>
                      <a:gd name="connsiteX4" fmla="*/ 212725 w 333375"/>
                      <a:gd name="connsiteY4" fmla="*/ 200025 h 615950"/>
                      <a:gd name="connsiteX5" fmla="*/ 285750 w 333375"/>
                      <a:gd name="connsiteY5" fmla="*/ 250825 h 615950"/>
                      <a:gd name="connsiteX6" fmla="*/ 61948 w 333375"/>
                      <a:gd name="connsiteY6" fmla="*/ 615950 h 615950"/>
                      <a:gd name="connsiteX7" fmla="*/ 0 w 333375"/>
                      <a:gd name="connsiteY7" fmla="*/ 615950 h 615950"/>
                      <a:gd name="connsiteX0" fmla="*/ 0 w 333375"/>
                      <a:gd name="connsiteY0" fmla="*/ 615950 h 615950"/>
                      <a:gd name="connsiteX1" fmla="*/ 204752 w 333375"/>
                      <a:gd name="connsiteY1" fmla="*/ 0 h 615950"/>
                      <a:gd name="connsiteX2" fmla="*/ 333375 w 333375"/>
                      <a:gd name="connsiteY2" fmla="*/ 0 h 615950"/>
                      <a:gd name="connsiteX3" fmla="*/ 314325 w 333375"/>
                      <a:gd name="connsiteY3" fmla="*/ 174625 h 615950"/>
                      <a:gd name="connsiteX4" fmla="*/ 212725 w 333375"/>
                      <a:gd name="connsiteY4" fmla="*/ 200025 h 615950"/>
                      <a:gd name="connsiteX5" fmla="*/ 285750 w 333375"/>
                      <a:gd name="connsiteY5" fmla="*/ 250825 h 615950"/>
                      <a:gd name="connsiteX6" fmla="*/ 61948 w 333375"/>
                      <a:gd name="connsiteY6" fmla="*/ 615950 h 615950"/>
                      <a:gd name="connsiteX7" fmla="*/ 0 w 333375"/>
                      <a:gd name="connsiteY7" fmla="*/ 615950 h 615950"/>
                      <a:gd name="connsiteX0" fmla="*/ 0 w 314325"/>
                      <a:gd name="connsiteY0" fmla="*/ 615950 h 615950"/>
                      <a:gd name="connsiteX1" fmla="*/ 204752 w 314325"/>
                      <a:gd name="connsiteY1" fmla="*/ 0 h 615950"/>
                      <a:gd name="connsiteX2" fmla="*/ 314325 w 314325"/>
                      <a:gd name="connsiteY2" fmla="*/ 0 h 615950"/>
                      <a:gd name="connsiteX3" fmla="*/ 314325 w 314325"/>
                      <a:gd name="connsiteY3" fmla="*/ 174625 h 615950"/>
                      <a:gd name="connsiteX4" fmla="*/ 212725 w 314325"/>
                      <a:gd name="connsiteY4" fmla="*/ 200025 h 615950"/>
                      <a:gd name="connsiteX5" fmla="*/ 285750 w 314325"/>
                      <a:gd name="connsiteY5" fmla="*/ 250825 h 615950"/>
                      <a:gd name="connsiteX6" fmla="*/ 61948 w 314325"/>
                      <a:gd name="connsiteY6" fmla="*/ 615950 h 615950"/>
                      <a:gd name="connsiteX7" fmla="*/ 0 w 314325"/>
                      <a:gd name="connsiteY7" fmla="*/ 615950 h 6159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314325" h="615950">
                        <a:moveTo>
                          <a:pt x="0" y="615950"/>
                        </a:moveTo>
                        <a:lnTo>
                          <a:pt x="204752" y="0"/>
                        </a:lnTo>
                        <a:lnTo>
                          <a:pt x="314325" y="0"/>
                        </a:lnTo>
                        <a:lnTo>
                          <a:pt x="314325" y="174625"/>
                        </a:lnTo>
                        <a:lnTo>
                          <a:pt x="212725" y="200025"/>
                        </a:lnTo>
                        <a:lnTo>
                          <a:pt x="285750" y="250825"/>
                        </a:lnTo>
                        <a:lnTo>
                          <a:pt x="61948" y="615950"/>
                        </a:lnTo>
                        <a:lnTo>
                          <a:pt x="0" y="615950"/>
                        </a:lnTo>
                        <a:close/>
                      </a:path>
                    </a:pathLst>
                  </a:custGeom>
                  <a:pattFill prst="dkVert">
                    <a:fgClr>
                      <a:schemeClr val="bg2">
                        <a:lumMod val="50000"/>
                      </a:schemeClr>
                    </a:fgClr>
                    <a:bgClr>
                      <a:schemeClr val="bg1">
                        <a:lumMod val="50000"/>
                      </a:schemeClr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grpSp>
                <p:nvGrpSpPr>
                  <p:cNvPr id="1426" name="グループ化 1425"/>
                  <p:cNvGrpSpPr/>
                  <p:nvPr/>
                </p:nvGrpSpPr>
                <p:grpSpPr>
                  <a:xfrm flipH="1">
                    <a:off x="4192753" y="4827069"/>
                    <a:ext cx="137247" cy="232292"/>
                    <a:chOff x="1564361" y="1500881"/>
                    <a:chExt cx="156844" cy="201655"/>
                  </a:xfrm>
                </p:grpSpPr>
                <p:sp>
                  <p:nvSpPr>
                    <p:cNvPr id="1441" name="円/楕円 701"/>
                    <p:cNvSpPr/>
                    <p:nvPr/>
                  </p:nvSpPr>
                  <p:spPr>
                    <a:xfrm rot="20700000">
                      <a:off x="1564361" y="1500881"/>
                      <a:ext cx="156844" cy="201655"/>
                    </a:xfrm>
                    <a:prstGeom prst="ellipse">
                      <a:avLst/>
                    </a:prstGeom>
                    <a:solidFill>
                      <a:srgbClr val="ED7D31">
                        <a:lumMod val="40000"/>
                        <a:lumOff val="60000"/>
                      </a:srgb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442" name="円/楕円 702"/>
                    <p:cNvSpPr/>
                    <p:nvPr/>
                  </p:nvSpPr>
                  <p:spPr>
                    <a:xfrm rot="20700000">
                      <a:off x="1592530" y="1537098"/>
                      <a:ext cx="100507" cy="129221"/>
                    </a:xfrm>
                    <a:prstGeom prst="ellipse">
                      <a:avLst/>
                    </a:prstGeom>
                    <a:solidFill>
                      <a:srgbClr val="ED7D31">
                        <a:lumMod val="60000"/>
                        <a:lumOff val="40000"/>
                      </a:srgb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</p:grpSp>
              <p:sp>
                <p:nvSpPr>
                  <p:cNvPr id="1427" name="フリーフォーム 1426"/>
                  <p:cNvSpPr/>
                  <p:nvPr/>
                </p:nvSpPr>
                <p:spPr>
                  <a:xfrm>
                    <a:off x="3565039" y="4464115"/>
                    <a:ext cx="677491" cy="846406"/>
                  </a:xfrm>
                  <a:custGeom>
                    <a:avLst/>
                    <a:gdLst>
                      <a:gd name="connsiteX0" fmla="*/ 338999 w 677491"/>
                      <a:gd name="connsiteY0" fmla="*/ 0 h 846406"/>
                      <a:gd name="connsiteX1" fmla="*/ 677491 w 677491"/>
                      <a:gd name="connsiteY1" fmla="*/ 304428 h 846406"/>
                      <a:gd name="connsiteX2" fmla="*/ 677120 w 677491"/>
                      <a:gd name="connsiteY2" fmla="*/ 307741 h 846406"/>
                      <a:gd name="connsiteX3" fmla="*/ 677491 w 677491"/>
                      <a:gd name="connsiteY3" fmla="*/ 311179 h 846406"/>
                      <a:gd name="connsiteX4" fmla="*/ 677491 w 677491"/>
                      <a:gd name="connsiteY4" fmla="*/ 484835 h 846406"/>
                      <a:gd name="connsiteX5" fmla="*/ 673261 w 677491"/>
                      <a:gd name="connsiteY5" fmla="*/ 524003 h 846406"/>
                      <a:gd name="connsiteX6" fmla="*/ 671203 w 677491"/>
                      <a:gd name="connsiteY6" fmla="*/ 530191 h 846406"/>
                      <a:gd name="connsiteX7" fmla="*/ 669920 w 677491"/>
                      <a:gd name="connsiteY7" fmla="*/ 544429 h 846406"/>
                      <a:gd name="connsiteX8" fmla="*/ 338745 w 677491"/>
                      <a:gd name="connsiteY8" fmla="*/ 846406 h 846406"/>
                      <a:gd name="connsiteX9" fmla="*/ 7570 w 677491"/>
                      <a:gd name="connsiteY9" fmla="*/ 544429 h 846406"/>
                      <a:gd name="connsiteX10" fmla="*/ 6287 w 677491"/>
                      <a:gd name="connsiteY10" fmla="*/ 530187 h 846406"/>
                      <a:gd name="connsiteX11" fmla="*/ 4230 w 677491"/>
                      <a:gd name="connsiteY11" fmla="*/ 524003 h 846406"/>
                      <a:gd name="connsiteX12" fmla="*/ 0 w 677491"/>
                      <a:gd name="connsiteY12" fmla="*/ 484835 h 846406"/>
                      <a:gd name="connsiteX13" fmla="*/ 0 w 677491"/>
                      <a:gd name="connsiteY13" fmla="*/ 311179 h 846406"/>
                      <a:gd name="connsiteX14" fmla="*/ 620 w 677491"/>
                      <a:gd name="connsiteY14" fmla="*/ 305437 h 846406"/>
                      <a:gd name="connsiteX15" fmla="*/ 507 w 677491"/>
                      <a:gd name="connsiteY15" fmla="*/ 304428 h 846406"/>
                      <a:gd name="connsiteX16" fmla="*/ 338999 w 677491"/>
                      <a:gd name="connsiteY16" fmla="*/ 0 h 84640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677491" h="846406">
                        <a:moveTo>
                          <a:pt x="338999" y="0"/>
                        </a:moveTo>
                        <a:cubicBezTo>
                          <a:pt x="525943" y="0"/>
                          <a:pt x="677491" y="136297"/>
                          <a:pt x="677491" y="304428"/>
                        </a:cubicBezTo>
                        <a:lnTo>
                          <a:pt x="677120" y="307741"/>
                        </a:lnTo>
                        <a:lnTo>
                          <a:pt x="677491" y="311179"/>
                        </a:lnTo>
                        <a:lnTo>
                          <a:pt x="677491" y="484835"/>
                        </a:lnTo>
                        <a:cubicBezTo>
                          <a:pt x="677491" y="498252"/>
                          <a:pt x="676035" y="511352"/>
                          <a:pt x="673261" y="524003"/>
                        </a:cubicBezTo>
                        <a:lnTo>
                          <a:pt x="671203" y="530191"/>
                        </a:lnTo>
                        <a:lnTo>
                          <a:pt x="669920" y="544429"/>
                        </a:lnTo>
                        <a:cubicBezTo>
                          <a:pt x="638399" y="716768"/>
                          <a:pt x="502104" y="846406"/>
                          <a:pt x="338745" y="846406"/>
                        </a:cubicBezTo>
                        <a:cubicBezTo>
                          <a:pt x="175386" y="846406"/>
                          <a:pt x="39091" y="716768"/>
                          <a:pt x="7570" y="544429"/>
                        </a:cubicBezTo>
                        <a:lnTo>
                          <a:pt x="6287" y="530187"/>
                        </a:lnTo>
                        <a:lnTo>
                          <a:pt x="4230" y="524003"/>
                        </a:lnTo>
                        <a:cubicBezTo>
                          <a:pt x="1457" y="511352"/>
                          <a:pt x="0" y="498252"/>
                          <a:pt x="0" y="484835"/>
                        </a:cubicBezTo>
                        <a:lnTo>
                          <a:pt x="0" y="311179"/>
                        </a:lnTo>
                        <a:lnTo>
                          <a:pt x="620" y="305437"/>
                        </a:lnTo>
                        <a:lnTo>
                          <a:pt x="507" y="304428"/>
                        </a:lnTo>
                        <a:cubicBezTo>
                          <a:pt x="507" y="136297"/>
                          <a:pt x="152055" y="0"/>
                          <a:pt x="338999" y="0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40000"/>
                      <a:lumOff val="6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grpSp>
                <p:nvGrpSpPr>
                  <p:cNvPr id="1428" name="グループ化 1427"/>
                  <p:cNvGrpSpPr/>
                  <p:nvPr/>
                </p:nvGrpSpPr>
                <p:grpSpPr>
                  <a:xfrm>
                    <a:off x="3822226" y="4876159"/>
                    <a:ext cx="174773" cy="220049"/>
                    <a:chOff x="3822226" y="4876159"/>
                    <a:chExt cx="174773" cy="220049"/>
                  </a:xfrm>
                </p:grpSpPr>
                <p:sp>
                  <p:nvSpPr>
                    <p:cNvPr id="1439" name="円/楕円 688"/>
                    <p:cNvSpPr/>
                    <p:nvPr/>
                  </p:nvSpPr>
                  <p:spPr>
                    <a:xfrm>
                      <a:off x="3822226" y="4959075"/>
                      <a:ext cx="174773" cy="113896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440" name="フリーフォーム 1439"/>
                    <p:cNvSpPr/>
                    <p:nvPr/>
                  </p:nvSpPr>
                  <p:spPr>
                    <a:xfrm rot="5400000">
                      <a:off x="3799588" y="4929236"/>
                      <a:ext cx="220049" cy="113896"/>
                    </a:xfrm>
                    <a:custGeom>
                      <a:avLst/>
                      <a:gdLst>
                        <a:gd name="connsiteX0" fmla="*/ 0 w 220049"/>
                        <a:gd name="connsiteY0" fmla="*/ 100381 h 113896"/>
                        <a:gd name="connsiteX1" fmla="*/ 140 w 220049"/>
                        <a:gd name="connsiteY1" fmla="*/ 100028 h 113896"/>
                        <a:gd name="connsiteX2" fmla="*/ 5271 w 220049"/>
                        <a:gd name="connsiteY2" fmla="*/ 56948 h 113896"/>
                        <a:gd name="connsiteX3" fmla="*/ 140 w 220049"/>
                        <a:gd name="connsiteY3" fmla="*/ 13868 h 113896"/>
                        <a:gd name="connsiteX4" fmla="*/ 0 w 220049"/>
                        <a:gd name="connsiteY4" fmla="*/ 13515 h 113896"/>
                        <a:gd name="connsiteX5" fmla="*/ 28839 w 220049"/>
                        <a:gd name="connsiteY5" fmla="*/ 4475 h 113896"/>
                        <a:gd name="connsiteX6" fmla="*/ 76515 w 220049"/>
                        <a:gd name="connsiteY6" fmla="*/ 0 h 113896"/>
                        <a:gd name="connsiteX7" fmla="*/ 112397 w 220049"/>
                        <a:gd name="connsiteY7" fmla="*/ 3368 h 113896"/>
                        <a:gd name="connsiteX8" fmla="*/ 136789 w 220049"/>
                        <a:gd name="connsiteY8" fmla="*/ 0 h 113896"/>
                        <a:gd name="connsiteX9" fmla="*/ 220049 w 220049"/>
                        <a:gd name="connsiteY9" fmla="*/ 56948 h 113896"/>
                        <a:gd name="connsiteX10" fmla="*/ 136789 w 220049"/>
                        <a:gd name="connsiteY10" fmla="*/ 113896 h 113896"/>
                        <a:gd name="connsiteX11" fmla="*/ 112397 w 220049"/>
                        <a:gd name="connsiteY11" fmla="*/ 110528 h 113896"/>
                        <a:gd name="connsiteX12" fmla="*/ 76515 w 220049"/>
                        <a:gd name="connsiteY12" fmla="*/ 113896 h 113896"/>
                        <a:gd name="connsiteX13" fmla="*/ 28839 w 220049"/>
                        <a:gd name="connsiteY13" fmla="*/ 109421 h 113896"/>
                        <a:gd name="connsiteX0" fmla="*/ 5271 w 220049"/>
                        <a:gd name="connsiteY0" fmla="*/ 56948 h 148388"/>
                        <a:gd name="connsiteX1" fmla="*/ 140 w 220049"/>
                        <a:gd name="connsiteY1" fmla="*/ 13868 h 148388"/>
                        <a:gd name="connsiteX2" fmla="*/ 0 w 220049"/>
                        <a:gd name="connsiteY2" fmla="*/ 13515 h 148388"/>
                        <a:gd name="connsiteX3" fmla="*/ 28839 w 220049"/>
                        <a:gd name="connsiteY3" fmla="*/ 4475 h 148388"/>
                        <a:gd name="connsiteX4" fmla="*/ 76515 w 220049"/>
                        <a:gd name="connsiteY4" fmla="*/ 0 h 148388"/>
                        <a:gd name="connsiteX5" fmla="*/ 112397 w 220049"/>
                        <a:gd name="connsiteY5" fmla="*/ 3368 h 148388"/>
                        <a:gd name="connsiteX6" fmla="*/ 136789 w 220049"/>
                        <a:gd name="connsiteY6" fmla="*/ 0 h 148388"/>
                        <a:gd name="connsiteX7" fmla="*/ 220049 w 220049"/>
                        <a:gd name="connsiteY7" fmla="*/ 56948 h 148388"/>
                        <a:gd name="connsiteX8" fmla="*/ 136789 w 220049"/>
                        <a:gd name="connsiteY8" fmla="*/ 113896 h 148388"/>
                        <a:gd name="connsiteX9" fmla="*/ 112397 w 220049"/>
                        <a:gd name="connsiteY9" fmla="*/ 110528 h 148388"/>
                        <a:gd name="connsiteX10" fmla="*/ 76515 w 220049"/>
                        <a:gd name="connsiteY10" fmla="*/ 113896 h 148388"/>
                        <a:gd name="connsiteX11" fmla="*/ 28839 w 220049"/>
                        <a:gd name="connsiteY11" fmla="*/ 109421 h 148388"/>
                        <a:gd name="connsiteX12" fmla="*/ 0 w 220049"/>
                        <a:gd name="connsiteY12" fmla="*/ 100381 h 148388"/>
                        <a:gd name="connsiteX13" fmla="*/ 140 w 220049"/>
                        <a:gd name="connsiteY13" fmla="*/ 100028 h 148388"/>
                        <a:gd name="connsiteX14" fmla="*/ 96711 w 220049"/>
                        <a:gd name="connsiteY14" fmla="*/ 148388 h 148388"/>
                        <a:gd name="connsiteX0" fmla="*/ 5271 w 220049"/>
                        <a:gd name="connsiteY0" fmla="*/ 56948 h 113896"/>
                        <a:gd name="connsiteX1" fmla="*/ 140 w 220049"/>
                        <a:gd name="connsiteY1" fmla="*/ 13868 h 113896"/>
                        <a:gd name="connsiteX2" fmla="*/ 0 w 220049"/>
                        <a:gd name="connsiteY2" fmla="*/ 13515 h 113896"/>
                        <a:gd name="connsiteX3" fmla="*/ 28839 w 220049"/>
                        <a:gd name="connsiteY3" fmla="*/ 4475 h 113896"/>
                        <a:gd name="connsiteX4" fmla="*/ 76515 w 220049"/>
                        <a:gd name="connsiteY4" fmla="*/ 0 h 113896"/>
                        <a:gd name="connsiteX5" fmla="*/ 112397 w 220049"/>
                        <a:gd name="connsiteY5" fmla="*/ 3368 h 113896"/>
                        <a:gd name="connsiteX6" fmla="*/ 136789 w 220049"/>
                        <a:gd name="connsiteY6" fmla="*/ 0 h 113896"/>
                        <a:gd name="connsiteX7" fmla="*/ 220049 w 220049"/>
                        <a:gd name="connsiteY7" fmla="*/ 56948 h 113896"/>
                        <a:gd name="connsiteX8" fmla="*/ 136789 w 220049"/>
                        <a:gd name="connsiteY8" fmla="*/ 113896 h 113896"/>
                        <a:gd name="connsiteX9" fmla="*/ 112397 w 220049"/>
                        <a:gd name="connsiteY9" fmla="*/ 110528 h 113896"/>
                        <a:gd name="connsiteX10" fmla="*/ 76515 w 220049"/>
                        <a:gd name="connsiteY10" fmla="*/ 113896 h 113896"/>
                        <a:gd name="connsiteX11" fmla="*/ 28839 w 220049"/>
                        <a:gd name="connsiteY11" fmla="*/ 109421 h 113896"/>
                        <a:gd name="connsiteX12" fmla="*/ 0 w 220049"/>
                        <a:gd name="connsiteY12" fmla="*/ 100381 h 113896"/>
                        <a:gd name="connsiteX13" fmla="*/ 140 w 220049"/>
                        <a:gd name="connsiteY13" fmla="*/ 100028 h 113896"/>
                        <a:gd name="connsiteX0" fmla="*/ 140 w 220049"/>
                        <a:gd name="connsiteY0" fmla="*/ 13868 h 113896"/>
                        <a:gd name="connsiteX1" fmla="*/ 0 w 220049"/>
                        <a:gd name="connsiteY1" fmla="*/ 13515 h 113896"/>
                        <a:gd name="connsiteX2" fmla="*/ 28839 w 220049"/>
                        <a:gd name="connsiteY2" fmla="*/ 4475 h 113896"/>
                        <a:gd name="connsiteX3" fmla="*/ 76515 w 220049"/>
                        <a:gd name="connsiteY3" fmla="*/ 0 h 113896"/>
                        <a:gd name="connsiteX4" fmla="*/ 112397 w 220049"/>
                        <a:gd name="connsiteY4" fmla="*/ 3368 h 113896"/>
                        <a:gd name="connsiteX5" fmla="*/ 136789 w 220049"/>
                        <a:gd name="connsiteY5" fmla="*/ 0 h 113896"/>
                        <a:gd name="connsiteX6" fmla="*/ 220049 w 220049"/>
                        <a:gd name="connsiteY6" fmla="*/ 56948 h 113896"/>
                        <a:gd name="connsiteX7" fmla="*/ 136789 w 220049"/>
                        <a:gd name="connsiteY7" fmla="*/ 113896 h 113896"/>
                        <a:gd name="connsiteX8" fmla="*/ 112397 w 220049"/>
                        <a:gd name="connsiteY8" fmla="*/ 110528 h 113896"/>
                        <a:gd name="connsiteX9" fmla="*/ 76515 w 220049"/>
                        <a:gd name="connsiteY9" fmla="*/ 113896 h 113896"/>
                        <a:gd name="connsiteX10" fmla="*/ 28839 w 220049"/>
                        <a:gd name="connsiteY10" fmla="*/ 109421 h 113896"/>
                        <a:gd name="connsiteX11" fmla="*/ 0 w 220049"/>
                        <a:gd name="connsiteY11" fmla="*/ 100381 h 113896"/>
                        <a:gd name="connsiteX12" fmla="*/ 140 w 220049"/>
                        <a:gd name="connsiteY12" fmla="*/ 100028 h 1138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</a:cxnLst>
                      <a:rect l="l" t="t" r="r" b="b"/>
                      <a:pathLst>
                        <a:path w="220049" h="113896">
                          <a:moveTo>
                            <a:pt x="140" y="13868"/>
                          </a:moveTo>
                          <a:cubicBezTo>
                            <a:pt x="93" y="13750"/>
                            <a:pt x="47" y="13633"/>
                            <a:pt x="0" y="13515"/>
                          </a:cubicBezTo>
                          <a:lnTo>
                            <a:pt x="28839" y="4475"/>
                          </a:lnTo>
                          <a:cubicBezTo>
                            <a:pt x="43492" y="1594"/>
                            <a:pt x="59603" y="0"/>
                            <a:pt x="76515" y="0"/>
                          </a:cubicBezTo>
                          <a:lnTo>
                            <a:pt x="112397" y="3368"/>
                          </a:lnTo>
                          <a:lnTo>
                            <a:pt x="136789" y="0"/>
                          </a:lnTo>
                          <a:cubicBezTo>
                            <a:pt x="182772" y="0"/>
                            <a:pt x="220049" y="25496"/>
                            <a:pt x="220049" y="56948"/>
                          </a:cubicBezTo>
                          <a:cubicBezTo>
                            <a:pt x="220049" y="88400"/>
                            <a:pt x="182772" y="113896"/>
                            <a:pt x="136789" y="113896"/>
                          </a:cubicBezTo>
                          <a:lnTo>
                            <a:pt x="112397" y="110528"/>
                          </a:lnTo>
                          <a:lnTo>
                            <a:pt x="76515" y="113896"/>
                          </a:lnTo>
                          <a:cubicBezTo>
                            <a:pt x="59603" y="113896"/>
                            <a:pt x="43492" y="112303"/>
                            <a:pt x="28839" y="109421"/>
                          </a:cubicBezTo>
                          <a:lnTo>
                            <a:pt x="0" y="100381"/>
                          </a:lnTo>
                          <a:cubicBezTo>
                            <a:pt x="47" y="100263"/>
                            <a:pt x="93" y="100146"/>
                            <a:pt x="140" y="100028"/>
                          </a:cubicBezTo>
                        </a:path>
                      </a:pathLst>
                    </a:cu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429" name="グループ化 1428"/>
                  <p:cNvGrpSpPr/>
                  <p:nvPr/>
                </p:nvGrpSpPr>
                <p:grpSpPr>
                  <a:xfrm>
                    <a:off x="3610719" y="4690611"/>
                    <a:ext cx="225746" cy="247627"/>
                    <a:chOff x="3610719" y="4690611"/>
                    <a:chExt cx="225746" cy="247627"/>
                  </a:xfrm>
                </p:grpSpPr>
                <p:sp>
                  <p:nvSpPr>
                    <p:cNvPr id="1435" name="楕円 1434"/>
                    <p:cNvSpPr/>
                    <p:nvPr/>
                  </p:nvSpPr>
                  <p:spPr bwMode="auto">
                    <a:xfrm>
                      <a:off x="3612465" y="4807645"/>
                      <a:ext cx="221352" cy="130593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 w="127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436" name="フリーフォーム 1435"/>
                    <p:cNvSpPr/>
                    <p:nvPr/>
                  </p:nvSpPr>
                  <p:spPr bwMode="auto">
                    <a:xfrm>
                      <a:off x="3618912" y="4804956"/>
                      <a:ext cx="208458" cy="46457"/>
                    </a:xfrm>
                    <a:custGeom>
                      <a:avLst/>
                      <a:gdLst>
                        <a:gd name="connsiteX0" fmla="*/ 104229 w 208458"/>
                        <a:gd name="connsiteY0" fmla="*/ 0 h 46457"/>
                        <a:gd name="connsiteX1" fmla="*/ 206208 w 208458"/>
                        <a:gd name="connsiteY1" fmla="*/ 39881 h 46457"/>
                        <a:gd name="connsiteX2" fmla="*/ 208458 w 208458"/>
                        <a:gd name="connsiteY2" fmla="*/ 46457 h 46457"/>
                        <a:gd name="connsiteX3" fmla="*/ 163991 w 208458"/>
                        <a:gd name="connsiteY3" fmla="*/ 33707 h 46457"/>
                        <a:gd name="connsiteX4" fmla="*/ 104229 w 208458"/>
                        <a:gd name="connsiteY4" fmla="*/ 28575 h 46457"/>
                        <a:gd name="connsiteX5" fmla="*/ 44467 w 208458"/>
                        <a:gd name="connsiteY5" fmla="*/ 33707 h 46457"/>
                        <a:gd name="connsiteX6" fmla="*/ 0 w 208458"/>
                        <a:gd name="connsiteY6" fmla="*/ 46457 h 46457"/>
                        <a:gd name="connsiteX7" fmla="*/ 2251 w 208458"/>
                        <a:gd name="connsiteY7" fmla="*/ 39881 h 46457"/>
                        <a:gd name="connsiteX8" fmla="*/ 104229 w 208458"/>
                        <a:gd name="connsiteY8" fmla="*/ 0 h 4645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208458" h="46457">
                          <a:moveTo>
                            <a:pt x="104229" y="0"/>
                          </a:moveTo>
                          <a:cubicBezTo>
                            <a:pt x="150073" y="0"/>
                            <a:pt x="189406" y="16444"/>
                            <a:pt x="206208" y="39881"/>
                          </a:cubicBezTo>
                          <a:lnTo>
                            <a:pt x="208458" y="46457"/>
                          </a:lnTo>
                          <a:lnTo>
                            <a:pt x="163991" y="33707"/>
                          </a:lnTo>
                          <a:cubicBezTo>
                            <a:pt x="145623" y="30402"/>
                            <a:pt x="125428" y="28575"/>
                            <a:pt x="104229" y="28575"/>
                          </a:cubicBezTo>
                          <a:cubicBezTo>
                            <a:pt x="83031" y="28575"/>
                            <a:pt x="62836" y="30402"/>
                            <a:pt x="44467" y="33707"/>
                          </a:cubicBezTo>
                          <a:lnTo>
                            <a:pt x="0" y="46457"/>
                          </a:lnTo>
                          <a:lnTo>
                            <a:pt x="2251" y="39881"/>
                          </a:lnTo>
                          <a:cubicBezTo>
                            <a:pt x="19052" y="16444"/>
                            <a:pt x="58385" y="0"/>
                            <a:pt x="104229" y="0"/>
                          </a:cubicBezTo>
                          <a:close/>
                        </a:path>
                      </a:pathLst>
                    </a:cu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1437" name="楕円 1436"/>
                    <p:cNvSpPr/>
                    <p:nvPr/>
                  </p:nvSpPr>
                  <p:spPr bwMode="auto">
                    <a:xfrm>
                      <a:off x="3695030" y="4846277"/>
                      <a:ext cx="49648" cy="53330"/>
                    </a:xfrm>
                    <a:prstGeom prst="ellipse">
                      <a:avLst/>
                    </a:prstGeom>
                    <a:solidFill>
                      <a:schemeClr val="tx1"/>
                    </a:solidFill>
                    <a:ln w="127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438" name="フリーフォーム 1437"/>
                    <p:cNvSpPr/>
                    <p:nvPr/>
                  </p:nvSpPr>
                  <p:spPr bwMode="auto">
                    <a:xfrm rot="20700000">
                      <a:off x="3610719" y="4690611"/>
                      <a:ext cx="225746" cy="60390"/>
                    </a:xfrm>
                    <a:custGeom>
                      <a:avLst/>
                      <a:gdLst>
                        <a:gd name="connsiteX0" fmla="*/ 71050 w 225746"/>
                        <a:gd name="connsiteY0" fmla="*/ 0 h 60390"/>
                        <a:gd name="connsiteX1" fmla="*/ 225746 w 225746"/>
                        <a:gd name="connsiteY1" fmla="*/ 56449 h 60390"/>
                        <a:gd name="connsiteX2" fmla="*/ 219011 w 225746"/>
                        <a:gd name="connsiteY2" fmla="*/ 60390 h 60390"/>
                        <a:gd name="connsiteX3" fmla="*/ 0 w 225746"/>
                        <a:gd name="connsiteY3" fmla="*/ 41573 h 6039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225746" h="60390">
                          <a:moveTo>
                            <a:pt x="71050" y="0"/>
                          </a:moveTo>
                          <a:lnTo>
                            <a:pt x="225746" y="56449"/>
                          </a:lnTo>
                          <a:lnTo>
                            <a:pt x="219011" y="60390"/>
                          </a:lnTo>
                          <a:lnTo>
                            <a:pt x="0" y="41573"/>
                          </a:lnTo>
                          <a:close/>
                        </a:path>
                      </a:pathLst>
                    </a:custGeom>
                    <a:pattFill prst="dkHorz">
                      <a:fgClr>
                        <a:schemeClr val="bg1">
                          <a:lumMod val="50000"/>
                        </a:schemeClr>
                      </a:fgClr>
                      <a:bgClr>
                        <a:schemeClr val="bg1">
                          <a:lumMod val="85000"/>
                        </a:schemeClr>
                      </a:bgClr>
                    </a:patt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  <a:ex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</p:grpSp>
              <p:grpSp>
                <p:nvGrpSpPr>
                  <p:cNvPr id="1430" name="グループ化 1429"/>
                  <p:cNvGrpSpPr/>
                  <p:nvPr/>
                </p:nvGrpSpPr>
                <p:grpSpPr>
                  <a:xfrm flipH="1">
                    <a:off x="3975689" y="4690611"/>
                    <a:ext cx="225746" cy="247627"/>
                    <a:chOff x="3610719" y="4690611"/>
                    <a:chExt cx="225746" cy="247627"/>
                  </a:xfrm>
                </p:grpSpPr>
                <p:sp>
                  <p:nvSpPr>
                    <p:cNvPr id="1431" name="楕円 1430"/>
                    <p:cNvSpPr/>
                    <p:nvPr/>
                  </p:nvSpPr>
                  <p:spPr bwMode="auto">
                    <a:xfrm>
                      <a:off x="3612465" y="4807645"/>
                      <a:ext cx="221352" cy="130593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 w="127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432" name="フリーフォーム 1431"/>
                    <p:cNvSpPr/>
                    <p:nvPr/>
                  </p:nvSpPr>
                  <p:spPr bwMode="auto">
                    <a:xfrm>
                      <a:off x="3618912" y="4804956"/>
                      <a:ext cx="208458" cy="46457"/>
                    </a:xfrm>
                    <a:custGeom>
                      <a:avLst/>
                      <a:gdLst>
                        <a:gd name="connsiteX0" fmla="*/ 104229 w 208458"/>
                        <a:gd name="connsiteY0" fmla="*/ 0 h 46457"/>
                        <a:gd name="connsiteX1" fmla="*/ 206208 w 208458"/>
                        <a:gd name="connsiteY1" fmla="*/ 39881 h 46457"/>
                        <a:gd name="connsiteX2" fmla="*/ 208458 w 208458"/>
                        <a:gd name="connsiteY2" fmla="*/ 46457 h 46457"/>
                        <a:gd name="connsiteX3" fmla="*/ 163991 w 208458"/>
                        <a:gd name="connsiteY3" fmla="*/ 33707 h 46457"/>
                        <a:gd name="connsiteX4" fmla="*/ 104229 w 208458"/>
                        <a:gd name="connsiteY4" fmla="*/ 28575 h 46457"/>
                        <a:gd name="connsiteX5" fmla="*/ 44467 w 208458"/>
                        <a:gd name="connsiteY5" fmla="*/ 33707 h 46457"/>
                        <a:gd name="connsiteX6" fmla="*/ 0 w 208458"/>
                        <a:gd name="connsiteY6" fmla="*/ 46457 h 46457"/>
                        <a:gd name="connsiteX7" fmla="*/ 2251 w 208458"/>
                        <a:gd name="connsiteY7" fmla="*/ 39881 h 46457"/>
                        <a:gd name="connsiteX8" fmla="*/ 104229 w 208458"/>
                        <a:gd name="connsiteY8" fmla="*/ 0 h 4645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208458" h="46457">
                          <a:moveTo>
                            <a:pt x="104229" y="0"/>
                          </a:moveTo>
                          <a:cubicBezTo>
                            <a:pt x="150073" y="0"/>
                            <a:pt x="189406" y="16444"/>
                            <a:pt x="206208" y="39881"/>
                          </a:cubicBezTo>
                          <a:lnTo>
                            <a:pt x="208458" y="46457"/>
                          </a:lnTo>
                          <a:lnTo>
                            <a:pt x="163991" y="33707"/>
                          </a:lnTo>
                          <a:cubicBezTo>
                            <a:pt x="145623" y="30402"/>
                            <a:pt x="125428" y="28575"/>
                            <a:pt x="104229" y="28575"/>
                          </a:cubicBezTo>
                          <a:cubicBezTo>
                            <a:pt x="83031" y="28575"/>
                            <a:pt x="62836" y="30402"/>
                            <a:pt x="44467" y="33707"/>
                          </a:cubicBezTo>
                          <a:lnTo>
                            <a:pt x="0" y="46457"/>
                          </a:lnTo>
                          <a:lnTo>
                            <a:pt x="2251" y="39881"/>
                          </a:lnTo>
                          <a:cubicBezTo>
                            <a:pt x="19052" y="16444"/>
                            <a:pt x="58385" y="0"/>
                            <a:pt x="104229" y="0"/>
                          </a:cubicBezTo>
                          <a:close/>
                        </a:path>
                      </a:pathLst>
                    </a:cu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1433" name="楕円 1432"/>
                    <p:cNvSpPr/>
                    <p:nvPr/>
                  </p:nvSpPr>
                  <p:spPr bwMode="auto">
                    <a:xfrm>
                      <a:off x="3695030" y="4846277"/>
                      <a:ext cx="49648" cy="53330"/>
                    </a:xfrm>
                    <a:prstGeom prst="ellipse">
                      <a:avLst/>
                    </a:prstGeom>
                    <a:solidFill>
                      <a:schemeClr val="tx1"/>
                    </a:solidFill>
                    <a:ln w="127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434" name="フリーフォーム 1433"/>
                    <p:cNvSpPr/>
                    <p:nvPr/>
                  </p:nvSpPr>
                  <p:spPr bwMode="auto">
                    <a:xfrm rot="20700000">
                      <a:off x="3610719" y="4690611"/>
                      <a:ext cx="225746" cy="60390"/>
                    </a:xfrm>
                    <a:custGeom>
                      <a:avLst/>
                      <a:gdLst>
                        <a:gd name="connsiteX0" fmla="*/ 71050 w 225746"/>
                        <a:gd name="connsiteY0" fmla="*/ 0 h 60390"/>
                        <a:gd name="connsiteX1" fmla="*/ 225746 w 225746"/>
                        <a:gd name="connsiteY1" fmla="*/ 56449 h 60390"/>
                        <a:gd name="connsiteX2" fmla="*/ 219011 w 225746"/>
                        <a:gd name="connsiteY2" fmla="*/ 60390 h 60390"/>
                        <a:gd name="connsiteX3" fmla="*/ 0 w 225746"/>
                        <a:gd name="connsiteY3" fmla="*/ 41573 h 6039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225746" h="60390">
                          <a:moveTo>
                            <a:pt x="71050" y="0"/>
                          </a:moveTo>
                          <a:lnTo>
                            <a:pt x="225746" y="56449"/>
                          </a:lnTo>
                          <a:lnTo>
                            <a:pt x="219011" y="60390"/>
                          </a:lnTo>
                          <a:lnTo>
                            <a:pt x="0" y="41573"/>
                          </a:lnTo>
                          <a:close/>
                        </a:path>
                      </a:pathLst>
                    </a:custGeom>
                    <a:pattFill prst="dkHorz">
                      <a:fgClr>
                        <a:schemeClr val="bg1">
                          <a:lumMod val="50000"/>
                        </a:schemeClr>
                      </a:fgClr>
                      <a:bgClr>
                        <a:schemeClr val="bg1">
                          <a:lumMod val="85000"/>
                        </a:schemeClr>
                      </a:bgClr>
                    </a:patt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  <a:ex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</p:grpSp>
            </p:grpSp>
            <p:grpSp>
              <p:nvGrpSpPr>
                <p:cNvPr id="1411" name="グループ化 1410"/>
                <p:cNvGrpSpPr/>
                <p:nvPr/>
              </p:nvGrpSpPr>
              <p:grpSpPr>
                <a:xfrm>
                  <a:off x="2979497" y="5416134"/>
                  <a:ext cx="253288" cy="132124"/>
                  <a:chOff x="3011330" y="1583694"/>
                  <a:chExt cx="189622" cy="85126"/>
                </a:xfrm>
              </p:grpSpPr>
              <p:sp>
                <p:nvSpPr>
                  <p:cNvPr id="1417" name="フリーフォーム 1416"/>
                  <p:cNvSpPr/>
                  <p:nvPr/>
                </p:nvSpPr>
                <p:spPr bwMode="auto">
                  <a:xfrm>
                    <a:off x="3011330" y="1583694"/>
                    <a:ext cx="189622" cy="85126"/>
                  </a:xfrm>
                  <a:custGeom>
                    <a:avLst/>
                    <a:gdLst>
                      <a:gd name="connsiteX0" fmla="*/ 206397 w 412795"/>
                      <a:gd name="connsiteY0" fmla="*/ 0 h 72086"/>
                      <a:gd name="connsiteX1" fmla="*/ 371176 w 412795"/>
                      <a:gd name="connsiteY1" fmla="*/ 18926 h 72086"/>
                      <a:gd name="connsiteX2" fmla="*/ 412795 w 412795"/>
                      <a:gd name="connsiteY2" fmla="*/ 36043 h 72086"/>
                      <a:gd name="connsiteX3" fmla="*/ 371176 w 412795"/>
                      <a:gd name="connsiteY3" fmla="*/ 53160 h 72086"/>
                      <a:gd name="connsiteX4" fmla="*/ 206397 w 412795"/>
                      <a:gd name="connsiteY4" fmla="*/ 72086 h 72086"/>
                      <a:gd name="connsiteX5" fmla="*/ 41619 w 412795"/>
                      <a:gd name="connsiteY5" fmla="*/ 53160 h 72086"/>
                      <a:gd name="connsiteX6" fmla="*/ 0 w 412795"/>
                      <a:gd name="connsiteY6" fmla="*/ 36043 h 72086"/>
                      <a:gd name="connsiteX7" fmla="*/ 41619 w 412795"/>
                      <a:gd name="connsiteY7" fmla="*/ 18926 h 72086"/>
                      <a:gd name="connsiteX8" fmla="*/ 206397 w 412795"/>
                      <a:gd name="connsiteY8" fmla="*/ 0 h 7208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12795" h="72086">
                        <a:moveTo>
                          <a:pt x="206397" y="0"/>
                        </a:moveTo>
                        <a:cubicBezTo>
                          <a:pt x="270747" y="0"/>
                          <a:pt x="329005" y="7233"/>
                          <a:pt x="371176" y="18926"/>
                        </a:cubicBezTo>
                        <a:lnTo>
                          <a:pt x="412795" y="36043"/>
                        </a:lnTo>
                        <a:lnTo>
                          <a:pt x="371176" y="53160"/>
                        </a:lnTo>
                        <a:cubicBezTo>
                          <a:pt x="329005" y="64854"/>
                          <a:pt x="270747" y="72086"/>
                          <a:pt x="206397" y="72086"/>
                        </a:cubicBezTo>
                        <a:cubicBezTo>
                          <a:pt x="142047" y="72086"/>
                          <a:pt x="83789" y="64854"/>
                          <a:pt x="41619" y="53160"/>
                        </a:cubicBezTo>
                        <a:lnTo>
                          <a:pt x="0" y="36043"/>
                        </a:lnTo>
                        <a:lnTo>
                          <a:pt x="41619" y="18926"/>
                        </a:lnTo>
                        <a:cubicBezTo>
                          <a:pt x="83789" y="7233"/>
                          <a:pt x="142047" y="0"/>
                          <a:pt x="206397" y="0"/>
                        </a:cubicBezTo>
                        <a:close/>
                      </a:path>
                    </a:pathLst>
                  </a:custGeom>
                  <a:solidFill>
                    <a:srgbClr val="C0000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18" name="フリーフォーム 1417"/>
                  <p:cNvSpPr/>
                  <p:nvPr/>
                </p:nvSpPr>
                <p:spPr bwMode="auto">
                  <a:xfrm>
                    <a:off x="3011330" y="1602105"/>
                    <a:ext cx="189622" cy="48304"/>
                  </a:xfrm>
                  <a:custGeom>
                    <a:avLst/>
                    <a:gdLst>
                      <a:gd name="connsiteX0" fmla="*/ 206397 w 412795"/>
                      <a:gd name="connsiteY0" fmla="*/ 0 h 72086"/>
                      <a:gd name="connsiteX1" fmla="*/ 371176 w 412795"/>
                      <a:gd name="connsiteY1" fmla="*/ 18926 h 72086"/>
                      <a:gd name="connsiteX2" fmla="*/ 412795 w 412795"/>
                      <a:gd name="connsiteY2" fmla="*/ 36043 h 72086"/>
                      <a:gd name="connsiteX3" fmla="*/ 371176 w 412795"/>
                      <a:gd name="connsiteY3" fmla="*/ 53160 h 72086"/>
                      <a:gd name="connsiteX4" fmla="*/ 206397 w 412795"/>
                      <a:gd name="connsiteY4" fmla="*/ 72086 h 72086"/>
                      <a:gd name="connsiteX5" fmla="*/ 41619 w 412795"/>
                      <a:gd name="connsiteY5" fmla="*/ 53160 h 72086"/>
                      <a:gd name="connsiteX6" fmla="*/ 0 w 412795"/>
                      <a:gd name="connsiteY6" fmla="*/ 36043 h 72086"/>
                      <a:gd name="connsiteX7" fmla="*/ 41619 w 412795"/>
                      <a:gd name="connsiteY7" fmla="*/ 18926 h 72086"/>
                      <a:gd name="connsiteX8" fmla="*/ 206397 w 412795"/>
                      <a:gd name="connsiteY8" fmla="*/ 0 h 7208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12795" h="72086">
                        <a:moveTo>
                          <a:pt x="206397" y="0"/>
                        </a:moveTo>
                        <a:cubicBezTo>
                          <a:pt x="270747" y="0"/>
                          <a:pt x="329005" y="7233"/>
                          <a:pt x="371176" y="18926"/>
                        </a:cubicBezTo>
                        <a:lnTo>
                          <a:pt x="412795" y="36043"/>
                        </a:lnTo>
                        <a:lnTo>
                          <a:pt x="371176" y="53160"/>
                        </a:lnTo>
                        <a:cubicBezTo>
                          <a:pt x="329005" y="64854"/>
                          <a:pt x="270747" y="72086"/>
                          <a:pt x="206397" y="72086"/>
                        </a:cubicBezTo>
                        <a:cubicBezTo>
                          <a:pt x="142047" y="72086"/>
                          <a:pt x="83789" y="64854"/>
                          <a:pt x="41619" y="53160"/>
                        </a:cubicBezTo>
                        <a:lnTo>
                          <a:pt x="0" y="36043"/>
                        </a:lnTo>
                        <a:lnTo>
                          <a:pt x="41619" y="18926"/>
                        </a:lnTo>
                        <a:cubicBezTo>
                          <a:pt x="83789" y="7233"/>
                          <a:pt x="142047" y="0"/>
                          <a:pt x="206397" y="0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412" name="片側の 2 つの角を丸めた四角形 544"/>
                <p:cNvSpPr/>
                <p:nvPr/>
              </p:nvSpPr>
              <p:spPr>
                <a:xfrm rot="7200000" flipH="1">
                  <a:off x="3490880" y="5680773"/>
                  <a:ext cx="230509" cy="549004"/>
                </a:xfrm>
                <a:custGeom>
                  <a:avLst/>
                  <a:gdLst>
                    <a:gd name="connsiteX0" fmla="*/ 114728 w 229456"/>
                    <a:gd name="connsiteY0" fmla="*/ 0 h 549004"/>
                    <a:gd name="connsiteX1" fmla="*/ 114728 w 229456"/>
                    <a:gd name="connsiteY1" fmla="*/ 0 h 549004"/>
                    <a:gd name="connsiteX2" fmla="*/ 229456 w 229456"/>
                    <a:gd name="connsiteY2" fmla="*/ 114728 h 549004"/>
                    <a:gd name="connsiteX3" fmla="*/ 229456 w 229456"/>
                    <a:gd name="connsiteY3" fmla="*/ 549004 h 549004"/>
                    <a:gd name="connsiteX4" fmla="*/ 229456 w 229456"/>
                    <a:gd name="connsiteY4" fmla="*/ 549004 h 549004"/>
                    <a:gd name="connsiteX5" fmla="*/ 0 w 229456"/>
                    <a:gd name="connsiteY5" fmla="*/ 549004 h 549004"/>
                    <a:gd name="connsiteX6" fmla="*/ 0 w 229456"/>
                    <a:gd name="connsiteY6" fmla="*/ 549004 h 549004"/>
                    <a:gd name="connsiteX7" fmla="*/ 0 w 229456"/>
                    <a:gd name="connsiteY7" fmla="*/ 114728 h 549004"/>
                    <a:gd name="connsiteX8" fmla="*/ 114728 w 229456"/>
                    <a:gd name="connsiteY8" fmla="*/ 0 h 549004"/>
                    <a:gd name="connsiteX0" fmla="*/ 115781 w 230509"/>
                    <a:gd name="connsiteY0" fmla="*/ 0 h 549004"/>
                    <a:gd name="connsiteX1" fmla="*/ 115781 w 230509"/>
                    <a:gd name="connsiteY1" fmla="*/ 0 h 549004"/>
                    <a:gd name="connsiteX2" fmla="*/ 230509 w 230509"/>
                    <a:gd name="connsiteY2" fmla="*/ 114728 h 549004"/>
                    <a:gd name="connsiteX3" fmla="*/ 230509 w 230509"/>
                    <a:gd name="connsiteY3" fmla="*/ 549004 h 549004"/>
                    <a:gd name="connsiteX4" fmla="*/ 230509 w 230509"/>
                    <a:gd name="connsiteY4" fmla="*/ 549004 h 549004"/>
                    <a:gd name="connsiteX5" fmla="*/ 1053 w 230509"/>
                    <a:gd name="connsiteY5" fmla="*/ 549004 h 549004"/>
                    <a:gd name="connsiteX6" fmla="*/ 1053 w 230509"/>
                    <a:gd name="connsiteY6" fmla="*/ 549004 h 549004"/>
                    <a:gd name="connsiteX7" fmla="*/ 0 w 230509"/>
                    <a:gd name="connsiteY7" fmla="*/ 344872 h 549004"/>
                    <a:gd name="connsiteX8" fmla="*/ 1053 w 230509"/>
                    <a:gd name="connsiteY8" fmla="*/ 114728 h 549004"/>
                    <a:gd name="connsiteX9" fmla="*/ 115781 w 230509"/>
                    <a:gd name="connsiteY9" fmla="*/ 0 h 549004"/>
                    <a:gd name="connsiteX0" fmla="*/ 1053 w 230509"/>
                    <a:gd name="connsiteY0" fmla="*/ 549004 h 640444"/>
                    <a:gd name="connsiteX1" fmla="*/ 0 w 230509"/>
                    <a:gd name="connsiteY1" fmla="*/ 344872 h 640444"/>
                    <a:gd name="connsiteX2" fmla="*/ 1053 w 230509"/>
                    <a:gd name="connsiteY2" fmla="*/ 114728 h 640444"/>
                    <a:gd name="connsiteX3" fmla="*/ 115781 w 230509"/>
                    <a:gd name="connsiteY3" fmla="*/ 0 h 640444"/>
                    <a:gd name="connsiteX4" fmla="*/ 115781 w 230509"/>
                    <a:gd name="connsiteY4" fmla="*/ 0 h 640444"/>
                    <a:gd name="connsiteX5" fmla="*/ 230509 w 230509"/>
                    <a:gd name="connsiteY5" fmla="*/ 114728 h 640444"/>
                    <a:gd name="connsiteX6" fmla="*/ 230509 w 230509"/>
                    <a:gd name="connsiteY6" fmla="*/ 549004 h 640444"/>
                    <a:gd name="connsiteX7" fmla="*/ 230509 w 230509"/>
                    <a:gd name="connsiteY7" fmla="*/ 549004 h 640444"/>
                    <a:gd name="connsiteX8" fmla="*/ 1053 w 230509"/>
                    <a:gd name="connsiteY8" fmla="*/ 549004 h 640444"/>
                    <a:gd name="connsiteX9" fmla="*/ 92493 w 230509"/>
                    <a:gd name="connsiteY9" fmla="*/ 640444 h 640444"/>
                    <a:gd name="connsiteX0" fmla="*/ 1053 w 230509"/>
                    <a:gd name="connsiteY0" fmla="*/ 549004 h 549004"/>
                    <a:gd name="connsiteX1" fmla="*/ 0 w 230509"/>
                    <a:gd name="connsiteY1" fmla="*/ 344872 h 549004"/>
                    <a:gd name="connsiteX2" fmla="*/ 1053 w 230509"/>
                    <a:gd name="connsiteY2" fmla="*/ 114728 h 549004"/>
                    <a:gd name="connsiteX3" fmla="*/ 115781 w 230509"/>
                    <a:gd name="connsiteY3" fmla="*/ 0 h 549004"/>
                    <a:gd name="connsiteX4" fmla="*/ 115781 w 230509"/>
                    <a:gd name="connsiteY4" fmla="*/ 0 h 549004"/>
                    <a:gd name="connsiteX5" fmla="*/ 230509 w 230509"/>
                    <a:gd name="connsiteY5" fmla="*/ 114728 h 549004"/>
                    <a:gd name="connsiteX6" fmla="*/ 230509 w 230509"/>
                    <a:gd name="connsiteY6" fmla="*/ 549004 h 549004"/>
                    <a:gd name="connsiteX7" fmla="*/ 230509 w 230509"/>
                    <a:gd name="connsiteY7" fmla="*/ 549004 h 549004"/>
                    <a:gd name="connsiteX8" fmla="*/ 1053 w 230509"/>
                    <a:gd name="connsiteY8" fmla="*/ 549004 h 549004"/>
                    <a:gd name="connsiteX0" fmla="*/ 1053 w 230509"/>
                    <a:gd name="connsiteY0" fmla="*/ 549004 h 549004"/>
                    <a:gd name="connsiteX1" fmla="*/ 0 w 230509"/>
                    <a:gd name="connsiteY1" fmla="*/ 344872 h 549004"/>
                    <a:gd name="connsiteX2" fmla="*/ 1053 w 230509"/>
                    <a:gd name="connsiteY2" fmla="*/ 114728 h 549004"/>
                    <a:gd name="connsiteX3" fmla="*/ 115781 w 230509"/>
                    <a:gd name="connsiteY3" fmla="*/ 0 h 549004"/>
                    <a:gd name="connsiteX4" fmla="*/ 115781 w 230509"/>
                    <a:gd name="connsiteY4" fmla="*/ 0 h 549004"/>
                    <a:gd name="connsiteX5" fmla="*/ 230509 w 230509"/>
                    <a:gd name="connsiteY5" fmla="*/ 114728 h 549004"/>
                    <a:gd name="connsiteX6" fmla="*/ 230509 w 230509"/>
                    <a:gd name="connsiteY6" fmla="*/ 549004 h 549004"/>
                    <a:gd name="connsiteX7" fmla="*/ 230509 w 230509"/>
                    <a:gd name="connsiteY7" fmla="*/ 549004 h 549004"/>
                    <a:gd name="connsiteX0" fmla="*/ 0 w 230509"/>
                    <a:gd name="connsiteY0" fmla="*/ 344872 h 549004"/>
                    <a:gd name="connsiteX1" fmla="*/ 1053 w 230509"/>
                    <a:gd name="connsiteY1" fmla="*/ 114728 h 549004"/>
                    <a:gd name="connsiteX2" fmla="*/ 115781 w 230509"/>
                    <a:gd name="connsiteY2" fmla="*/ 0 h 549004"/>
                    <a:gd name="connsiteX3" fmla="*/ 115781 w 230509"/>
                    <a:gd name="connsiteY3" fmla="*/ 0 h 549004"/>
                    <a:gd name="connsiteX4" fmla="*/ 230509 w 230509"/>
                    <a:gd name="connsiteY4" fmla="*/ 114728 h 549004"/>
                    <a:gd name="connsiteX5" fmla="*/ 230509 w 230509"/>
                    <a:gd name="connsiteY5" fmla="*/ 549004 h 549004"/>
                    <a:gd name="connsiteX6" fmla="*/ 230509 w 230509"/>
                    <a:gd name="connsiteY6" fmla="*/ 549004 h 5490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30509" h="549004">
                      <a:moveTo>
                        <a:pt x="0" y="344872"/>
                      </a:moveTo>
                      <a:lnTo>
                        <a:pt x="1053" y="114728"/>
                      </a:lnTo>
                      <a:cubicBezTo>
                        <a:pt x="1053" y="51365"/>
                        <a:pt x="52418" y="0"/>
                        <a:pt x="115781" y="0"/>
                      </a:cubicBezTo>
                      <a:lnTo>
                        <a:pt x="115781" y="0"/>
                      </a:lnTo>
                      <a:cubicBezTo>
                        <a:pt x="179144" y="0"/>
                        <a:pt x="230509" y="51365"/>
                        <a:pt x="230509" y="114728"/>
                      </a:cubicBezTo>
                      <a:lnTo>
                        <a:pt x="230509" y="549004"/>
                      </a:lnTo>
                      <a:lnTo>
                        <a:pt x="230509" y="549004"/>
                      </a:lnTo>
                    </a:path>
                  </a:pathLst>
                </a:custGeom>
                <a:pattFill prst="dkVert">
                  <a:fgClr>
                    <a:schemeClr val="bg2">
                      <a:lumMod val="50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grpSp>
              <p:nvGrpSpPr>
                <p:cNvPr id="1413" name="グループ化 1412"/>
                <p:cNvGrpSpPr/>
                <p:nvPr/>
              </p:nvGrpSpPr>
              <p:grpSpPr>
                <a:xfrm rot="19320290">
                  <a:off x="3526598" y="5465123"/>
                  <a:ext cx="299859" cy="682763"/>
                  <a:chOff x="3436157" y="3732876"/>
                  <a:chExt cx="299859" cy="682763"/>
                </a:xfrm>
              </p:grpSpPr>
              <p:sp>
                <p:nvSpPr>
                  <p:cNvPr id="1415" name="台形 1414"/>
                  <p:cNvSpPr/>
                  <p:nvPr/>
                </p:nvSpPr>
                <p:spPr>
                  <a:xfrm rot="11700000" flipH="1">
                    <a:off x="3524574" y="3732876"/>
                    <a:ext cx="211442" cy="106629"/>
                  </a:xfrm>
                  <a:prstGeom prst="trapezoid">
                    <a:avLst>
                      <a:gd name="adj" fmla="val 13602"/>
                    </a:avLst>
                  </a:prstGeom>
                  <a:pattFill prst="dkVert">
                    <a:fgClr>
                      <a:srgbClr val="00B0F0"/>
                    </a:fgClr>
                    <a:bgClr>
                      <a:srgbClr val="9DC3E6"/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1416" name="片側の 2 つの角を丸めた四角形 1415"/>
                  <p:cNvSpPr/>
                  <p:nvPr/>
                </p:nvSpPr>
                <p:spPr>
                  <a:xfrm rot="11656183" flipH="1">
                    <a:off x="3436157" y="3781662"/>
                    <a:ext cx="229456" cy="633977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pattFill prst="dkVert">
                    <a:fgClr>
                      <a:schemeClr val="bg2">
                        <a:lumMod val="50000"/>
                      </a:schemeClr>
                    </a:fgClr>
                    <a:bgClr>
                      <a:schemeClr val="bg1">
                        <a:lumMod val="50000"/>
                      </a:schemeClr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</p:grpSp>
            <p:sp>
              <p:nvSpPr>
                <p:cNvPr id="1414" name="片側の 2 つの角を丸めた四角形 544"/>
                <p:cNvSpPr/>
                <p:nvPr/>
              </p:nvSpPr>
              <p:spPr>
                <a:xfrm rot="14400000">
                  <a:off x="2478276" y="5680773"/>
                  <a:ext cx="230509" cy="549004"/>
                </a:xfrm>
                <a:custGeom>
                  <a:avLst/>
                  <a:gdLst>
                    <a:gd name="connsiteX0" fmla="*/ 114728 w 229456"/>
                    <a:gd name="connsiteY0" fmla="*/ 0 h 549004"/>
                    <a:gd name="connsiteX1" fmla="*/ 114728 w 229456"/>
                    <a:gd name="connsiteY1" fmla="*/ 0 h 549004"/>
                    <a:gd name="connsiteX2" fmla="*/ 229456 w 229456"/>
                    <a:gd name="connsiteY2" fmla="*/ 114728 h 549004"/>
                    <a:gd name="connsiteX3" fmla="*/ 229456 w 229456"/>
                    <a:gd name="connsiteY3" fmla="*/ 549004 h 549004"/>
                    <a:gd name="connsiteX4" fmla="*/ 229456 w 229456"/>
                    <a:gd name="connsiteY4" fmla="*/ 549004 h 549004"/>
                    <a:gd name="connsiteX5" fmla="*/ 0 w 229456"/>
                    <a:gd name="connsiteY5" fmla="*/ 549004 h 549004"/>
                    <a:gd name="connsiteX6" fmla="*/ 0 w 229456"/>
                    <a:gd name="connsiteY6" fmla="*/ 549004 h 549004"/>
                    <a:gd name="connsiteX7" fmla="*/ 0 w 229456"/>
                    <a:gd name="connsiteY7" fmla="*/ 114728 h 549004"/>
                    <a:gd name="connsiteX8" fmla="*/ 114728 w 229456"/>
                    <a:gd name="connsiteY8" fmla="*/ 0 h 549004"/>
                    <a:gd name="connsiteX0" fmla="*/ 115781 w 230509"/>
                    <a:gd name="connsiteY0" fmla="*/ 0 h 549004"/>
                    <a:gd name="connsiteX1" fmla="*/ 115781 w 230509"/>
                    <a:gd name="connsiteY1" fmla="*/ 0 h 549004"/>
                    <a:gd name="connsiteX2" fmla="*/ 230509 w 230509"/>
                    <a:gd name="connsiteY2" fmla="*/ 114728 h 549004"/>
                    <a:gd name="connsiteX3" fmla="*/ 230509 w 230509"/>
                    <a:gd name="connsiteY3" fmla="*/ 549004 h 549004"/>
                    <a:gd name="connsiteX4" fmla="*/ 230509 w 230509"/>
                    <a:gd name="connsiteY4" fmla="*/ 549004 h 549004"/>
                    <a:gd name="connsiteX5" fmla="*/ 1053 w 230509"/>
                    <a:gd name="connsiteY5" fmla="*/ 549004 h 549004"/>
                    <a:gd name="connsiteX6" fmla="*/ 1053 w 230509"/>
                    <a:gd name="connsiteY6" fmla="*/ 549004 h 549004"/>
                    <a:gd name="connsiteX7" fmla="*/ 0 w 230509"/>
                    <a:gd name="connsiteY7" fmla="*/ 344872 h 549004"/>
                    <a:gd name="connsiteX8" fmla="*/ 1053 w 230509"/>
                    <a:gd name="connsiteY8" fmla="*/ 114728 h 549004"/>
                    <a:gd name="connsiteX9" fmla="*/ 115781 w 230509"/>
                    <a:gd name="connsiteY9" fmla="*/ 0 h 549004"/>
                    <a:gd name="connsiteX0" fmla="*/ 1053 w 230509"/>
                    <a:gd name="connsiteY0" fmla="*/ 549004 h 640444"/>
                    <a:gd name="connsiteX1" fmla="*/ 0 w 230509"/>
                    <a:gd name="connsiteY1" fmla="*/ 344872 h 640444"/>
                    <a:gd name="connsiteX2" fmla="*/ 1053 w 230509"/>
                    <a:gd name="connsiteY2" fmla="*/ 114728 h 640444"/>
                    <a:gd name="connsiteX3" fmla="*/ 115781 w 230509"/>
                    <a:gd name="connsiteY3" fmla="*/ 0 h 640444"/>
                    <a:gd name="connsiteX4" fmla="*/ 115781 w 230509"/>
                    <a:gd name="connsiteY4" fmla="*/ 0 h 640444"/>
                    <a:gd name="connsiteX5" fmla="*/ 230509 w 230509"/>
                    <a:gd name="connsiteY5" fmla="*/ 114728 h 640444"/>
                    <a:gd name="connsiteX6" fmla="*/ 230509 w 230509"/>
                    <a:gd name="connsiteY6" fmla="*/ 549004 h 640444"/>
                    <a:gd name="connsiteX7" fmla="*/ 230509 w 230509"/>
                    <a:gd name="connsiteY7" fmla="*/ 549004 h 640444"/>
                    <a:gd name="connsiteX8" fmla="*/ 1053 w 230509"/>
                    <a:gd name="connsiteY8" fmla="*/ 549004 h 640444"/>
                    <a:gd name="connsiteX9" fmla="*/ 92493 w 230509"/>
                    <a:gd name="connsiteY9" fmla="*/ 640444 h 640444"/>
                    <a:gd name="connsiteX0" fmla="*/ 1053 w 230509"/>
                    <a:gd name="connsiteY0" fmla="*/ 549004 h 549004"/>
                    <a:gd name="connsiteX1" fmla="*/ 0 w 230509"/>
                    <a:gd name="connsiteY1" fmla="*/ 344872 h 549004"/>
                    <a:gd name="connsiteX2" fmla="*/ 1053 w 230509"/>
                    <a:gd name="connsiteY2" fmla="*/ 114728 h 549004"/>
                    <a:gd name="connsiteX3" fmla="*/ 115781 w 230509"/>
                    <a:gd name="connsiteY3" fmla="*/ 0 h 549004"/>
                    <a:gd name="connsiteX4" fmla="*/ 115781 w 230509"/>
                    <a:gd name="connsiteY4" fmla="*/ 0 h 549004"/>
                    <a:gd name="connsiteX5" fmla="*/ 230509 w 230509"/>
                    <a:gd name="connsiteY5" fmla="*/ 114728 h 549004"/>
                    <a:gd name="connsiteX6" fmla="*/ 230509 w 230509"/>
                    <a:gd name="connsiteY6" fmla="*/ 549004 h 549004"/>
                    <a:gd name="connsiteX7" fmla="*/ 230509 w 230509"/>
                    <a:gd name="connsiteY7" fmla="*/ 549004 h 549004"/>
                    <a:gd name="connsiteX8" fmla="*/ 1053 w 230509"/>
                    <a:gd name="connsiteY8" fmla="*/ 549004 h 549004"/>
                    <a:gd name="connsiteX0" fmla="*/ 1053 w 230509"/>
                    <a:gd name="connsiteY0" fmla="*/ 549004 h 549004"/>
                    <a:gd name="connsiteX1" fmla="*/ 0 w 230509"/>
                    <a:gd name="connsiteY1" fmla="*/ 344872 h 549004"/>
                    <a:gd name="connsiteX2" fmla="*/ 1053 w 230509"/>
                    <a:gd name="connsiteY2" fmla="*/ 114728 h 549004"/>
                    <a:gd name="connsiteX3" fmla="*/ 115781 w 230509"/>
                    <a:gd name="connsiteY3" fmla="*/ 0 h 549004"/>
                    <a:gd name="connsiteX4" fmla="*/ 115781 w 230509"/>
                    <a:gd name="connsiteY4" fmla="*/ 0 h 549004"/>
                    <a:gd name="connsiteX5" fmla="*/ 230509 w 230509"/>
                    <a:gd name="connsiteY5" fmla="*/ 114728 h 549004"/>
                    <a:gd name="connsiteX6" fmla="*/ 230509 w 230509"/>
                    <a:gd name="connsiteY6" fmla="*/ 549004 h 549004"/>
                    <a:gd name="connsiteX7" fmla="*/ 230509 w 230509"/>
                    <a:gd name="connsiteY7" fmla="*/ 549004 h 549004"/>
                    <a:gd name="connsiteX0" fmla="*/ 0 w 230509"/>
                    <a:gd name="connsiteY0" fmla="*/ 344872 h 549004"/>
                    <a:gd name="connsiteX1" fmla="*/ 1053 w 230509"/>
                    <a:gd name="connsiteY1" fmla="*/ 114728 h 549004"/>
                    <a:gd name="connsiteX2" fmla="*/ 115781 w 230509"/>
                    <a:gd name="connsiteY2" fmla="*/ 0 h 549004"/>
                    <a:gd name="connsiteX3" fmla="*/ 115781 w 230509"/>
                    <a:gd name="connsiteY3" fmla="*/ 0 h 549004"/>
                    <a:gd name="connsiteX4" fmla="*/ 230509 w 230509"/>
                    <a:gd name="connsiteY4" fmla="*/ 114728 h 549004"/>
                    <a:gd name="connsiteX5" fmla="*/ 230509 w 230509"/>
                    <a:gd name="connsiteY5" fmla="*/ 549004 h 549004"/>
                    <a:gd name="connsiteX6" fmla="*/ 230509 w 230509"/>
                    <a:gd name="connsiteY6" fmla="*/ 549004 h 5490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30509" h="549004">
                      <a:moveTo>
                        <a:pt x="0" y="344872"/>
                      </a:moveTo>
                      <a:lnTo>
                        <a:pt x="1053" y="114728"/>
                      </a:lnTo>
                      <a:cubicBezTo>
                        <a:pt x="1053" y="51365"/>
                        <a:pt x="52418" y="0"/>
                        <a:pt x="115781" y="0"/>
                      </a:cubicBezTo>
                      <a:lnTo>
                        <a:pt x="115781" y="0"/>
                      </a:lnTo>
                      <a:cubicBezTo>
                        <a:pt x="179144" y="0"/>
                        <a:pt x="230509" y="51365"/>
                        <a:pt x="230509" y="114728"/>
                      </a:cubicBezTo>
                      <a:lnTo>
                        <a:pt x="230509" y="549004"/>
                      </a:lnTo>
                      <a:lnTo>
                        <a:pt x="230509" y="549004"/>
                      </a:lnTo>
                    </a:path>
                  </a:pathLst>
                </a:custGeom>
                <a:pattFill prst="dkVert">
                  <a:fgClr>
                    <a:schemeClr val="bg2">
                      <a:lumMod val="50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</p:grpSp>
          <p:grpSp>
            <p:nvGrpSpPr>
              <p:cNvPr id="1405" name="グループ化 1404"/>
              <p:cNvGrpSpPr/>
              <p:nvPr/>
            </p:nvGrpSpPr>
            <p:grpSpPr>
              <a:xfrm rot="2279710" flipH="1">
                <a:off x="2373208" y="5465123"/>
                <a:ext cx="299859" cy="682763"/>
                <a:chOff x="3436157" y="3732876"/>
                <a:chExt cx="299859" cy="682763"/>
              </a:xfrm>
            </p:grpSpPr>
            <p:sp>
              <p:nvSpPr>
                <p:cNvPr id="1406" name="台形 1405"/>
                <p:cNvSpPr/>
                <p:nvPr/>
              </p:nvSpPr>
              <p:spPr>
                <a:xfrm rot="11700000" flipH="1">
                  <a:off x="3524574" y="3732876"/>
                  <a:ext cx="211442" cy="106629"/>
                </a:xfrm>
                <a:prstGeom prst="trapezoid">
                  <a:avLst>
                    <a:gd name="adj" fmla="val 13602"/>
                  </a:avLst>
                </a:prstGeom>
                <a:pattFill prst="dkVert">
                  <a:fgClr>
                    <a:srgbClr val="00B0F0"/>
                  </a:fgClr>
                  <a:bgClr>
                    <a:srgbClr val="9DC3E6"/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407" name="片側の 2 つの角を丸めた四角形 1406"/>
                <p:cNvSpPr/>
                <p:nvPr/>
              </p:nvSpPr>
              <p:spPr>
                <a:xfrm rot="11656183" flipH="1">
                  <a:off x="3436157" y="3781662"/>
                  <a:ext cx="229456" cy="633977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pattFill prst="dkVert">
                  <a:fgClr>
                    <a:schemeClr val="bg2">
                      <a:lumMod val="50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</p:grpSp>
        </p:grpSp>
        <p:grpSp>
          <p:nvGrpSpPr>
            <p:cNvPr id="1371" name="グループ化 1370"/>
            <p:cNvGrpSpPr/>
            <p:nvPr/>
          </p:nvGrpSpPr>
          <p:grpSpPr>
            <a:xfrm>
              <a:off x="2246850" y="5299977"/>
              <a:ext cx="1740429" cy="1186089"/>
              <a:chOff x="2246850" y="1418857"/>
              <a:chExt cx="1740429" cy="1186089"/>
            </a:xfrm>
          </p:grpSpPr>
          <p:grpSp>
            <p:nvGrpSpPr>
              <p:cNvPr id="1372" name="グループ化 1371"/>
              <p:cNvGrpSpPr/>
              <p:nvPr/>
            </p:nvGrpSpPr>
            <p:grpSpPr>
              <a:xfrm>
                <a:off x="2267233" y="1418857"/>
                <a:ext cx="1710190" cy="1023359"/>
                <a:chOff x="3247060" y="2044370"/>
                <a:chExt cx="3366874" cy="2014700"/>
              </a:xfrm>
            </p:grpSpPr>
            <p:grpSp>
              <p:nvGrpSpPr>
                <p:cNvPr id="1381" name="グループ化 1380"/>
                <p:cNvGrpSpPr/>
                <p:nvPr/>
              </p:nvGrpSpPr>
              <p:grpSpPr>
                <a:xfrm>
                  <a:off x="4075146" y="2044370"/>
                  <a:ext cx="1475985" cy="725695"/>
                  <a:chOff x="3972067" y="1940388"/>
                  <a:chExt cx="1659717" cy="816030"/>
                </a:xfrm>
                <a:solidFill>
                  <a:schemeClr val="bg1">
                    <a:lumMod val="85000"/>
                  </a:schemeClr>
                </a:solidFill>
              </p:grpSpPr>
              <p:grpSp>
                <p:nvGrpSpPr>
                  <p:cNvPr id="1385" name="グループ化 1384"/>
                  <p:cNvGrpSpPr/>
                  <p:nvPr/>
                </p:nvGrpSpPr>
                <p:grpSpPr>
                  <a:xfrm>
                    <a:off x="3972067" y="1940388"/>
                    <a:ext cx="648248" cy="814645"/>
                    <a:chOff x="3117365" y="1223616"/>
                    <a:chExt cx="738068" cy="927521"/>
                  </a:xfrm>
                  <a:grpFill/>
                </p:grpSpPr>
                <p:sp>
                  <p:nvSpPr>
                    <p:cNvPr id="1401" name="フリーフォーム 1400"/>
                    <p:cNvSpPr/>
                    <p:nvPr/>
                  </p:nvSpPr>
                  <p:spPr bwMode="auto">
                    <a:xfrm>
                      <a:off x="3194021" y="1223616"/>
                      <a:ext cx="528516" cy="837614"/>
                    </a:xfrm>
                    <a:custGeom>
                      <a:avLst/>
                      <a:gdLst>
                        <a:gd name="connsiteX0" fmla="*/ 371255 w 528516"/>
                        <a:gd name="connsiteY0" fmla="*/ 1974 h 837614"/>
                        <a:gd name="connsiteX1" fmla="*/ 528516 w 528516"/>
                        <a:gd name="connsiteY1" fmla="*/ 27000 h 837614"/>
                        <a:gd name="connsiteX2" fmla="*/ 518860 w 528516"/>
                        <a:gd name="connsiteY2" fmla="*/ 69047 h 837614"/>
                        <a:gd name="connsiteX3" fmla="*/ 61428 w 528516"/>
                        <a:gd name="connsiteY3" fmla="*/ 398285 h 837614"/>
                        <a:gd name="connsiteX4" fmla="*/ 78967 w 528516"/>
                        <a:gd name="connsiteY4" fmla="*/ 792682 h 837614"/>
                        <a:gd name="connsiteX5" fmla="*/ 99554 w 528516"/>
                        <a:gd name="connsiteY5" fmla="*/ 837614 h 837614"/>
                        <a:gd name="connsiteX6" fmla="*/ 52899 w 528516"/>
                        <a:gd name="connsiteY6" fmla="*/ 837614 h 837614"/>
                        <a:gd name="connsiteX7" fmla="*/ 42409 w 528516"/>
                        <a:gd name="connsiteY7" fmla="*/ 816061 h 837614"/>
                        <a:gd name="connsiteX8" fmla="*/ 22428 w 528516"/>
                        <a:gd name="connsiteY8" fmla="*/ 379408 h 837614"/>
                        <a:gd name="connsiteX9" fmla="*/ 371255 w 528516"/>
                        <a:gd name="connsiteY9" fmla="*/ 1974 h 83761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528516" h="837614">
                          <a:moveTo>
                            <a:pt x="371255" y="1974"/>
                          </a:moveTo>
                          <a:cubicBezTo>
                            <a:pt x="422880" y="-4079"/>
                            <a:pt x="476174" y="3655"/>
                            <a:pt x="528516" y="27000"/>
                          </a:cubicBezTo>
                          <a:lnTo>
                            <a:pt x="518860" y="69047"/>
                          </a:lnTo>
                          <a:cubicBezTo>
                            <a:pt x="329434" y="-21128"/>
                            <a:pt x="125002" y="126012"/>
                            <a:pt x="61428" y="398285"/>
                          </a:cubicBezTo>
                          <a:cubicBezTo>
                            <a:pt x="30753" y="529657"/>
                            <a:pt x="37981" y="671198"/>
                            <a:pt x="78967" y="792682"/>
                          </a:cubicBezTo>
                          <a:lnTo>
                            <a:pt x="99554" y="837614"/>
                          </a:lnTo>
                          <a:lnTo>
                            <a:pt x="52899" y="837614"/>
                          </a:lnTo>
                          <a:lnTo>
                            <a:pt x="42409" y="816061"/>
                          </a:lnTo>
                          <a:cubicBezTo>
                            <a:pt x="-5443" y="682020"/>
                            <a:pt x="-13791" y="524736"/>
                            <a:pt x="22428" y="379408"/>
                          </a:cubicBezTo>
                          <a:cubicBezTo>
                            <a:pt x="76520" y="162364"/>
                            <a:pt x="216379" y="20131"/>
                            <a:pt x="371255" y="1974"/>
                          </a:cubicBezTo>
                          <a:close/>
                        </a:path>
                      </a:pathLst>
                    </a:custGeom>
                    <a:pattFill prst="wdDnDiag">
                      <a:fgClr>
                        <a:schemeClr val="accent3">
                          <a:lumMod val="95000"/>
                        </a:schemeClr>
                      </a:fgClr>
                      <a:bgClr>
                        <a:schemeClr val="bg2">
                          <a:lumMod val="60000"/>
                          <a:lumOff val="40000"/>
                        </a:schemeClr>
                      </a:bgClr>
                    </a:patt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402" name="片側の 2 つの角を丸めた四角形 1401"/>
                    <p:cNvSpPr/>
                    <p:nvPr/>
                  </p:nvSpPr>
                  <p:spPr bwMode="auto">
                    <a:xfrm>
                      <a:off x="3117365" y="2021671"/>
                      <a:ext cx="291299" cy="129466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chemeClr val="bg1">
                        <a:lumMod val="65000"/>
                      </a:schemeClr>
                    </a:solid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403" name="角丸四角形 1402"/>
                    <p:cNvSpPr/>
                    <p:nvPr/>
                  </p:nvSpPr>
                  <p:spPr bwMode="auto">
                    <a:xfrm rot="850014">
                      <a:off x="3681389" y="1231187"/>
                      <a:ext cx="174044" cy="110768"/>
                    </a:xfrm>
                    <a:prstGeom prst="roundRect">
                      <a:avLst>
                        <a:gd name="adj" fmla="val 50000"/>
                      </a:avLst>
                    </a:prstGeom>
                    <a:pattFill prst="lgConfetti">
                      <a:fgClr>
                        <a:schemeClr val="tx1">
                          <a:lumMod val="75000"/>
                          <a:lumOff val="25000"/>
                        </a:schemeClr>
                      </a:fgClr>
                      <a:bgClr>
                        <a:schemeClr val="bg2">
                          <a:lumMod val="75000"/>
                        </a:schemeClr>
                      </a:bgClr>
                    </a:patt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1386" name="グループ化 1385"/>
                  <p:cNvGrpSpPr/>
                  <p:nvPr/>
                </p:nvGrpSpPr>
                <p:grpSpPr>
                  <a:xfrm>
                    <a:off x="5025290" y="2495284"/>
                    <a:ext cx="225025" cy="253239"/>
                    <a:chOff x="2207695" y="2573905"/>
                    <a:chExt cx="439898" cy="495054"/>
                  </a:xfrm>
                  <a:grpFill/>
                </p:grpSpPr>
                <p:sp>
                  <p:nvSpPr>
                    <p:cNvPr id="1399" name="台形 1398"/>
                    <p:cNvSpPr/>
                    <p:nvPr/>
                  </p:nvSpPr>
                  <p:spPr bwMode="auto">
                    <a:xfrm rot="10800000">
                      <a:off x="2207695" y="2573905"/>
                      <a:ext cx="439898" cy="495054"/>
                    </a:xfrm>
                    <a:prstGeom prst="trapezoid">
                      <a:avLst>
                        <a:gd name="adj" fmla="val 18071"/>
                      </a:avLst>
                    </a:prstGeom>
                    <a:solidFill>
                      <a:schemeClr val="accent5">
                        <a:lumMod val="90000"/>
                      </a:schemeClr>
                    </a:solid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400" name="台形 1399"/>
                    <p:cNvSpPr/>
                    <p:nvPr/>
                  </p:nvSpPr>
                  <p:spPr bwMode="auto">
                    <a:xfrm rot="10800000">
                      <a:off x="2252700" y="2712718"/>
                      <a:ext cx="347625" cy="329565"/>
                    </a:xfrm>
                    <a:prstGeom prst="trapezoid">
                      <a:avLst>
                        <a:gd name="adj" fmla="val 16915"/>
                      </a:avLst>
                    </a:prstGeom>
                    <a:solidFill>
                      <a:srgbClr val="00B0F0"/>
                    </a:solid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1387" name="グループ化 1386"/>
                  <p:cNvGrpSpPr/>
                  <p:nvPr/>
                </p:nvGrpSpPr>
                <p:grpSpPr>
                  <a:xfrm>
                    <a:off x="4637229" y="2172370"/>
                    <a:ext cx="334186" cy="576153"/>
                    <a:chOff x="2728691" y="1434962"/>
                    <a:chExt cx="464297" cy="800471"/>
                  </a:xfrm>
                  <a:grpFill/>
                </p:grpSpPr>
                <p:sp>
                  <p:nvSpPr>
                    <p:cNvPr id="1394" name="楕円 1393"/>
                    <p:cNvSpPr/>
                    <p:nvPr/>
                  </p:nvSpPr>
                  <p:spPr bwMode="auto">
                    <a:xfrm>
                      <a:off x="2848327" y="1434962"/>
                      <a:ext cx="225024" cy="236028"/>
                    </a:xfrm>
                    <a:prstGeom prst="ellipse">
                      <a:avLst/>
                    </a:prstGeom>
                    <a:pattFill prst="openDmnd">
                      <a:fgClr>
                        <a:schemeClr val="tx1">
                          <a:lumMod val="85000"/>
                          <a:lumOff val="15000"/>
                        </a:schemeClr>
                      </a:fgClr>
                      <a:bgClr>
                        <a:schemeClr val="bg2">
                          <a:lumMod val="60000"/>
                          <a:lumOff val="40000"/>
                        </a:schemeClr>
                      </a:bgClr>
                    </a:patt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395" name="角丸四角形 1394"/>
                    <p:cNvSpPr/>
                    <p:nvPr/>
                  </p:nvSpPr>
                  <p:spPr bwMode="auto">
                    <a:xfrm>
                      <a:off x="2934638" y="1497774"/>
                      <a:ext cx="52402" cy="654143"/>
                    </a:xfrm>
                    <a:prstGeom prst="roundRect">
                      <a:avLst>
                        <a:gd name="adj" fmla="val 50000"/>
                      </a:avLst>
                    </a:prstGeom>
                    <a:pattFill prst="dkHorz">
                      <a:fgClr>
                        <a:schemeClr val="bg1">
                          <a:lumMod val="85000"/>
                        </a:schemeClr>
                      </a:fgClr>
                      <a:bgClr>
                        <a:schemeClr val="accent3">
                          <a:lumMod val="65000"/>
                        </a:schemeClr>
                      </a:bgClr>
                    </a:patt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grpSp>
                  <p:nvGrpSpPr>
                    <p:cNvPr id="1396" name="グループ化 1395"/>
                    <p:cNvGrpSpPr/>
                    <p:nvPr/>
                  </p:nvGrpSpPr>
                  <p:grpSpPr>
                    <a:xfrm>
                      <a:off x="2728691" y="2132750"/>
                      <a:ext cx="464297" cy="102683"/>
                      <a:chOff x="5900186" y="2651761"/>
                      <a:chExt cx="461940" cy="102162"/>
                    </a:xfrm>
                    <a:grpFill/>
                  </p:grpSpPr>
                  <p:sp>
                    <p:nvSpPr>
                      <p:cNvPr id="1397" name="片側の 2 つの角を丸めた四角形 1396"/>
                      <p:cNvSpPr/>
                      <p:nvPr/>
                    </p:nvSpPr>
                    <p:spPr bwMode="auto">
                      <a:xfrm>
                        <a:off x="5949471" y="2651761"/>
                        <a:ext cx="363370" cy="82406"/>
                      </a:xfrm>
                      <a:prstGeom prst="round2SameRect">
                        <a:avLst>
                          <a:gd name="adj1" fmla="val 50000"/>
                          <a:gd name="adj2" fmla="val 0"/>
                        </a:avLst>
                      </a:prstGeom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n w="12700">
                        <a:noFill/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1398" name="片側の 2 つの角を丸めた四角形 1397"/>
                      <p:cNvSpPr/>
                      <p:nvPr/>
                    </p:nvSpPr>
                    <p:spPr bwMode="auto">
                      <a:xfrm>
                        <a:off x="5900186" y="2708204"/>
                        <a:ext cx="461940" cy="45719"/>
                      </a:xfrm>
                      <a:prstGeom prst="round2SameRect">
                        <a:avLst>
                          <a:gd name="adj1" fmla="val 50000"/>
                          <a:gd name="adj2" fmla="val 0"/>
                        </a:avLst>
                      </a:prstGeom>
                      <a:solidFill>
                        <a:schemeClr val="tx1"/>
                      </a:solidFill>
                      <a:ln w="12700">
                        <a:noFill/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</p:grpSp>
              <p:grpSp>
                <p:nvGrpSpPr>
                  <p:cNvPr id="1388" name="グループ化 1387"/>
                  <p:cNvGrpSpPr/>
                  <p:nvPr/>
                </p:nvGrpSpPr>
                <p:grpSpPr>
                  <a:xfrm flipH="1">
                    <a:off x="5164516" y="2231623"/>
                    <a:ext cx="467268" cy="522301"/>
                    <a:chOff x="3827875" y="1940823"/>
                    <a:chExt cx="959495" cy="813101"/>
                  </a:xfrm>
                  <a:grpFill/>
                </p:grpSpPr>
                <p:sp>
                  <p:nvSpPr>
                    <p:cNvPr id="1391" name="フリーフォーム 1390"/>
                    <p:cNvSpPr/>
                    <p:nvPr/>
                  </p:nvSpPr>
                  <p:spPr bwMode="auto">
                    <a:xfrm>
                      <a:off x="3962890" y="1940823"/>
                      <a:ext cx="644460" cy="716430"/>
                    </a:xfrm>
                    <a:custGeom>
                      <a:avLst/>
                      <a:gdLst>
                        <a:gd name="connsiteX0" fmla="*/ 390971 w 644460"/>
                        <a:gd name="connsiteY0" fmla="*/ 374 h 716430"/>
                        <a:gd name="connsiteX1" fmla="*/ 644460 w 644460"/>
                        <a:gd name="connsiteY1" fmla="*/ 109301 h 716430"/>
                        <a:gd name="connsiteX2" fmla="*/ 597918 w 644460"/>
                        <a:gd name="connsiteY2" fmla="*/ 197815 h 716430"/>
                        <a:gd name="connsiteX3" fmla="*/ 120940 w 644460"/>
                        <a:gd name="connsiteY3" fmla="*/ 378491 h 716430"/>
                        <a:gd name="connsiteX4" fmla="*/ 98561 w 644460"/>
                        <a:gd name="connsiteY4" fmla="*/ 630202 h 716430"/>
                        <a:gd name="connsiteX5" fmla="*/ 114687 w 644460"/>
                        <a:gd name="connsiteY5" fmla="*/ 716430 h 716430"/>
                        <a:gd name="connsiteX6" fmla="*/ 19275 w 644460"/>
                        <a:gd name="connsiteY6" fmla="*/ 716430 h 716430"/>
                        <a:gd name="connsiteX7" fmla="*/ 4276 w 644460"/>
                        <a:gd name="connsiteY7" fmla="*/ 646349 h 716430"/>
                        <a:gd name="connsiteX8" fmla="*/ 38487 w 644460"/>
                        <a:gd name="connsiteY8" fmla="*/ 324478 h 716430"/>
                        <a:gd name="connsiteX9" fmla="*/ 390971 w 644460"/>
                        <a:gd name="connsiteY9" fmla="*/ 374 h 71643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644460" h="716430">
                          <a:moveTo>
                            <a:pt x="390971" y="374"/>
                          </a:moveTo>
                          <a:cubicBezTo>
                            <a:pt x="478125" y="-4048"/>
                            <a:pt x="567366" y="30576"/>
                            <a:pt x="644460" y="109301"/>
                          </a:cubicBezTo>
                          <a:lnTo>
                            <a:pt x="597918" y="197815"/>
                          </a:lnTo>
                          <a:cubicBezTo>
                            <a:pt x="438450" y="5354"/>
                            <a:pt x="201856" y="94974"/>
                            <a:pt x="120940" y="378491"/>
                          </a:cubicBezTo>
                          <a:cubicBezTo>
                            <a:pt x="97901" y="459216"/>
                            <a:pt x="90739" y="546312"/>
                            <a:pt x="98561" y="630202"/>
                          </a:cubicBezTo>
                          <a:lnTo>
                            <a:pt x="114687" y="716430"/>
                          </a:lnTo>
                          <a:lnTo>
                            <a:pt x="19275" y="716430"/>
                          </a:lnTo>
                          <a:lnTo>
                            <a:pt x="4276" y="646349"/>
                          </a:lnTo>
                          <a:cubicBezTo>
                            <a:pt x="-7005" y="538930"/>
                            <a:pt x="3910" y="426985"/>
                            <a:pt x="38487" y="324478"/>
                          </a:cubicBezTo>
                          <a:cubicBezTo>
                            <a:pt x="106253" y="123580"/>
                            <a:pt x="245713" y="7745"/>
                            <a:pt x="390971" y="3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392" name="片側の 2 つの角を丸めた四角形 1391"/>
                    <p:cNvSpPr/>
                    <p:nvPr/>
                  </p:nvSpPr>
                  <p:spPr bwMode="auto">
                    <a:xfrm>
                      <a:off x="3827875" y="2573904"/>
                      <a:ext cx="405045" cy="180020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chemeClr val="bg2">
                        <a:lumMod val="75000"/>
                      </a:schemeClr>
                    </a:solid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393" name="角丸四角形 1392"/>
                    <p:cNvSpPr/>
                    <p:nvPr/>
                  </p:nvSpPr>
                  <p:spPr bwMode="auto">
                    <a:xfrm rot="1800000">
                      <a:off x="4427330" y="1986236"/>
                      <a:ext cx="360040" cy="225025"/>
                    </a:xfrm>
                    <a:prstGeom prst="roundRect">
                      <a:avLst>
                        <a:gd name="adj" fmla="val 50000"/>
                      </a:avLst>
                    </a:prstGeom>
                    <a:pattFill prst="lgConfetti">
                      <a:fgClr>
                        <a:schemeClr val="tx1">
                          <a:lumMod val="95000"/>
                          <a:lumOff val="5000"/>
                        </a:schemeClr>
                      </a:fgClr>
                      <a:bgClr>
                        <a:schemeClr val="bg1">
                          <a:lumMod val="50000"/>
                        </a:schemeClr>
                      </a:bgClr>
                    </a:patt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1389" name="角丸四角形 1388"/>
                  <p:cNvSpPr/>
                  <p:nvPr/>
                </p:nvSpPr>
                <p:spPr bwMode="auto">
                  <a:xfrm>
                    <a:off x="4100416" y="2692296"/>
                    <a:ext cx="185755" cy="64122"/>
                  </a:xfrm>
                  <a:prstGeom prst="roundRect">
                    <a:avLst/>
                  </a:prstGeom>
                  <a:solidFill>
                    <a:srgbClr val="00B0F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90" name="角丸四角形 1389"/>
                  <p:cNvSpPr/>
                  <p:nvPr/>
                </p:nvSpPr>
                <p:spPr bwMode="auto">
                  <a:xfrm>
                    <a:off x="4344256" y="2692296"/>
                    <a:ext cx="185755" cy="64122"/>
                  </a:xfrm>
                  <a:prstGeom prst="roundRect">
                    <a:avLst/>
                  </a:prstGeom>
                  <a:solidFill>
                    <a:schemeClr val="bg1">
                      <a:lumMod val="65000"/>
                    </a:schemeClr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382" name="正方形/長方形 72"/>
                <p:cNvSpPr/>
                <p:nvPr/>
              </p:nvSpPr>
              <p:spPr bwMode="auto">
                <a:xfrm>
                  <a:off x="3368755" y="2843935"/>
                  <a:ext cx="3123486" cy="1215135"/>
                </a:xfrm>
                <a:custGeom>
                  <a:avLst/>
                  <a:gdLst>
                    <a:gd name="connsiteX0" fmla="*/ 0 w 3123486"/>
                    <a:gd name="connsiteY0" fmla="*/ 0 h 1215135"/>
                    <a:gd name="connsiteX1" fmla="*/ 3123486 w 3123486"/>
                    <a:gd name="connsiteY1" fmla="*/ 0 h 1215135"/>
                    <a:gd name="connsiteX2" fmla="*/ 3123486 w 3123486"/>
                    <a:gd name="connsiteY2" fmla="*/ 1215135 h 1215135"/>
                    <a:gd name="connsiteX3" fmla="*/ 0 w 3123486"/>
                    <a:gd name="connsiteY3" fmla="*/ 1215135 h 1215135"/>
                    <a:gd name="connsiteX4" fmla="*/ 0 w 3123486"/>
                    <a:gd name="connsiteY4" fmla="*/ 0 h 1215135"/>
                    <a:gd name="connsiteX0" fmla="*/ 0 w 3123486"/>
                    <a:gd name="connsiteY0" fmla="*/ 0 h 1215135"/>
                    <a:gd name="connsiteX1" fmla="*/ 3123486 w 3123486"/>
                    <a:gd name="connsiteY1" fmla="*/ 0 h 1215135"/>
                    <a:gd name="connsiteX2" fmla="*/ 3123486 w 3123486"/>
                    <a:gd name="connsiteY2" fmla="*/ 1215135 h 1215135"/>
                    <a:gd name="connsiteX3" fmla="*/ 1629965 w 3123486"/>
                    <a:gd name="connsiteY3" fmla="*/ 1209905 h 1215135"/>
                    <a:gd name="connsiteX4" fmla="*/ 0 w 3123486"/>
                    <a:gd name="connsiteY4" fmla="*/ 1215135 h 1215135"/>
                    <a:gd name="connsiteX5" fmla="*/ 0 w 3123486"/>
                    <a:gd name="connsiteY5" fmla="*/ 0 h 1215135"/>
                    <a:gd name="connsiteX0" fmla="*/ 1629965 w 3123486"/>
                    <a:gd name="connsiteY0" fmla="*/ 1209905 h 1301345"/>
                    <a:gd name="connsiteX1" fmla="*/ 0 w 3123486"/>
                    <a:gd name="connsiteY1" fmla="*/ 1215135 h 1301345"/>
                    <a:gd name="connsiteX2" fmla="*/ 0 w 3123486"/>
                    <a:gd name="connsiteY2" fmla="*/ 0 h 1301345"/>
                    <a:gd name="connsiteX3" fmla="*/ 3123486 w 3123486"/>
                    <a:gd name="connsiteY3" fmla="*/ 0 h 1301345"/>
                    <a:gd name="connsiteX4" fmla="*/ 3123486 w 3123486"/>
                    <a:gd name="connsiteY4" fmla="*/ 1215135 h 1301345"/>
                    <a:gd name="connsiteX5" fmla="*/ 1721405 w 3123486"/>
                    <a:gd name="connsiteY5" fmla="*/ 1301345 h 1301345"/>
                    <a:gd name="connsiteX0" fmla="*/ 1629965 w 3123486"/>
                    <a:gd name="connsiteY0" fmla="*/ 1209905 h 1215135"/>
                    <a:gd name="connsiteX1" fmla="*/ 0 w 3123486"/>
                    <a:gd name="connsiteY1" fmla="*/ 1215135 h 1215135"/>
                    <a:gd name="connsiteX2" fmla="*/ 0 w 3123486"/>
                    <a:gd name="connsiteY2" fmla="*/ 0 h 1215135"/>
                    <a:gd name="connsiteX3" fmla="*/ 3123486 w 3123486"/>
                    <a:gd name="connsiteY3" fmla="*/ 0 h 1215135"/>
                    <a:gd name="connsiteX4" fmla="*/ 3123486 w 3123486"/>
                    <a:gd name="connsiteY4" fmla="*/ 1215135 h 1215135"/>
                    <a:gd name="connsiteX0" fmla="*/ 0 w 3123486"/>
                    <a:gd name="connsiteY0" fmla="*/ 1215135 h 1215135"/>
                    <a:gd name="connsiteX1" fmla="*/ 0 w 3123486"/>
                    <a:gd name="connsiteY1" fmla="*/ 0 h 1215135"/>
                    <a:gd name="connsiteX2" fmla="*/ 3123486 w 3123486"/>
                    <a:gd name="connsiteY2" fmla="*/ 0 h 1215135"/>
                    <a:gd name="connsiteX3" fmla="*/ 3123486 w 3123486"/>
                    <a:gd name="connsiteY3" fmla="*/ 1215135 h 12151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123486" h="1215135">
                      <a:moveTo>
                        <a:pt x="0" y="1215135"/>
                      </a:moveTo>
                      <a:lnTo>
                        <a:pt x="0" y="0"/>
                      </a:lnTo>
                      <a:lnTo>
                        <a:pt x="3123486" y="0"/>
                      </a:lnTo>
                      <a:lnTo>
                        <a:pt x="3123486" y="1215135"/>
                      </a:lnTo>
                    </a:path>
                  </a:pathLst>
                </a:custGeom>
                <a:solidFill>
                  <a:srgbClr val="990000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83" name="正方形/長方形 1382"/>
                <p:cNvSpPr/>
                <p:nvPr/>
              </p:nvSpPr>
              <p:spPr bwMode="auto">
                <a:xfrm>
                  <a:off x="3368755" y="2821545"/>
                  <a:ext cx="3123486" cy="164065"/>
                </a:xfrm>
                <a:prstGeom prst="rect">
                  <a:avLst/>
                </a:prstGeom>
                <a:solidFill>
                  <a:schemeClr val="tx1">
                    <a:alpha val="50000"/>
                  </a:schemeClr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84" name="正方形/長方形 1383"/>
                <p:cNvSpPr/>
                <p:nvPr/>
              </p:nvSpPr>
              <p:spPr bwMode="auto">
                <a:xfrm>
                  <a:off x="3247060" y="2753924"/>
                  <a:ext cx="3366874" cy="135015"/>
                </a:xfrm>
                <a:prstGeom prst="rect">
                  <a:avLst/>
                </a:prstGeom>
                <a:solidFill>
                  <a:srgbClr val="990000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373" name="グループ化 1372"/>
              <p:cNvGrpSpPr/>
              <p:nvPr/>
            </p:nvGrpSpPr>
            <p:grpSpPr>
              <a:xfrm>
                <a:off x="2246850" y="1804501"/>
                <a:ext cx="1740429" cy="800445"/>
                <a:chOff x="6362969" y="3364528"/>
                <a:chExt cx="1740429" cy="800445"/>
              </a:xfrm>
            </p:grpSpPr>
            <p:sp>
              <p:nvSpPr>
                <p:cNvPr id="1374" name="フリーフォーム 1373"/>
                <p:cNvSpPr/>
                <p:nvPr/>
              </p:nvSpPr>
              <p:spPr bwMode="auto">
                <a:xfrm>
                  <a:off x="7035478" y="336452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rgbClr val="6699FF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75" name="フリーフォーム 1374"/>
                <p:cNvSpPr/>
                <p:nvPr/>
              </p:nvSpPr>
              <p:spPr bwMode="auto">
                <a:xfrm>
                  <a:off x="7500298" y="336452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rgbClr val="6699FF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76" name="フリーフォーム 1375"/>
                <p:cNvSpPr/>
                <p:nvPr/>
              </p:nvSpPr>
              <p:spPr bwMode="auto">
                <a:xfrm>
                  <a:off x="7267888" y="343310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chemeClr val="accent1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77" name="フリーフォーム 1376"/>
                <p:cNvSpPr/>
                <p:nvPr/>
              </p:nvSpPr>
              <p:spPr bwMode="auto">
                <a:xfrm>
                  <a:off x="7713658" y="343310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chemeClr val="accent1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78" name="フリーフォーム 1377"/>
                <p:cNvSpPr/>
                <p:nvPr/>
              </p:nvSpPr>
              <p:spPr bwMode="auto">
                <a:xfrm>
                  <a:off x="6587759" y="336452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rgbClr val="6699FF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79" name="フリーフォーム 1378"/>
                <p:cNvSpPr/>
                <p:nvPr/>
              </p:nvSpPr>
              <p:spPr bwMode="auto">
                <a:xfrm>
                  <a:off x="6362969" y="345596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chemeClr val="accent1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80" name="フリーフォーム 1379"/>
                <p:cNvSpPr/>
                <p:nvPr/>
              </p:nvSpPr>
              <p:spPr bwMode="auto">
                <a:xfrm>
                  <a:off x="6810688" y="345596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chemeClr val="accent1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1497" name="グループ化 1496"/>
          <p:cNvGrpSpPr/>
          <p:nvPr/>
        </p:nvGrpSpPr>
        <p:grpSpPr>
          <a:xfrm>
            <a:off x="4090277" y="4757028"/>
            <a:ext cx="1740429" cy="1729038"/>
            <a:chOff x="4090277" y="4757028"/>
            <a:chExt cx="1740429" cy="1729038"/>
          </a:xfrm>
        </p:grpSpPr>
        <p:grpSp>
          <p:nvGrpSpPr>
            <p:cNvPr id="1498" name="グループ化 1497"/>
            <p:cNvGrpSpPr/>
            <p:nvPr/>
          </p:nvGrpSpPr>
          <p:grpSpPr>
            <a:xfrm>
              <a:off x="4194180" y="4757028"/>
              <a:ext cx="1516670" cy="1125814"/>
              <a:chOff x="4194180" y="875908"/>
              <a:chExt cx="1516670" cy="1125814"/>
            </a:xfrm>
          </p:grpSpPr>
          <p:sp>
            <p:nvSpPr>
              <p:cNvPr id="1604" name="正方形/長方形 1603"/>
              <p:cNvSpPr/>
              <p:nvPr/>
            </p:nvSpPr>
            <p:spPr bwMode="auto">
              <a:xfrm>
                <a:off x="4194180" y="875908"/>
                <a:ext cx="1516669" cy="1125814"/>
              </a:xfrm>
              <a:prstGeom prst="rect">
                <a:avLst/>
              </a:prstGeom>
              <a:solidFill>
                <a:schemeClr val="bg1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605" name="グループ化 1604"/>
              <p:cNvGrpSpPr/>
              <p:nvPr/>
            </p:nvGrpSpPr>
            <p:grpSpPr>
              <a:xfrm>
                <a:off x="4194181" y="875908"/>
                <a:ext cx="1516669" cy="1125813"/>
                <a:chOff x="2247610" y="2632365"/>
                <a:chExt cx="3240343" cy="1898170"/>
              </a:xfrm>
              <a:solidFill>
                <a:srgbClr val="FFC000"/>
              </a:solidFill>
            </p:grpSpPr>
            <p:sp>
              <p:nvSpPr>
                <p:cNvPr id="1606" name="正方形/長方形 1605"/>
                <p:cNvSpPr/>
                <p:nvPr/>
              </p:nvSpPr>
              <p:spPr bwMode="auto">
                <a:xfrm>
                  <a:off x="3174013" y="263236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07" name="正方形/長方形 1606"/>
                <p:cNvSpPr/>
                <p:nvPr/>
              </p:nvSpPr>
              <p:spPr bwMode="auto">
                <a:xfrm>
                  <a:off x="2247610" y="263236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08" name="正方形/長方形 1607"/>
                <p:cNvSpPr/>
                <p:nvPr/>
              </p:nvSpPr>
              <p:spPr bwMode="auto">
                <a:xfrm>
                  <a:off x="4099270" y="263236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09" name="正方形/長方形 1608"/>
                <p:cNvSpPr/>
                <p:nvPr/>
              </p:nvSpPr>
              <p:spPr bwMode="auto">
                <a:xfrm>
                  <a:off x="3636293" y="290414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10" name="正方形/長方形 1609"/>
                <p:cNvSpPr/>
                <p:nvPr/>
              </p:nvSpPr>
              <p:spPr bwMode="auto">
                <a:xfrm>
                  <a:off x="2709890" y="290414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11" name="正方形/長方形 1610"/>
                <p:cNvSpPr/>
                <p:nvPr/>
              </p:nvSpPr>
              <p:spPr bwMode="auto">
                <a:xfrm>
                  <a:off x="4561550" y="290414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12" name="正方形/長方形 1611"/>
                <p:cNvSpPr/>
                <p:nvPr/>
              </p:nvSpPr>
              <p:spPr bwMode="auto">
                <a:xfrm>
                  <a:off x="3174013" y="317592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13" name="正方形/長方形 1612"/>
                <p:cNvSpPr/>
                <p:nvPr/>
              </p:nvSpPr>
              <p:spPr bwMode="auto">
                <a:xfrm>
                  <a:off x="2247610" y="317592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14" name="正方形/長方形 1613"/>
                <p:cNvSpPr/>
                <p:nvPr/>
              </p:nvSpPr>
              <p:spPr bwMode="auto">
                <a:xfrm>
                  <a:off x="4099270" y="317592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15" name="正方形/長方形 1614"/>
                <p:cNvSpPr/>
                <p:nvPr/>
              </p:nvSpPr>
              <p:spPr bwMode="auto">
                <a:xfrm>
                  <a:off x="3636293" y="344770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16" name="正方形/長方形 1615"/>
                <p:cNvSpPr/>
                <p:nvPr/>
              </p:nvSpPr>
              <p:spPr bwMode="auto">
                <a:xfrm>
                  <a:off x="2709890" y="344770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17" name="正方形/長方形 1616"/>
                <p:cNvSpPr/>
                <p:nvPr/>
              </p:nvSpPr>
              <p:spPr bwMode="auto">
                <a:xfrm>
                  <a:off x="4561550" y="344770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18" name="正方形/長方形 1617"/>
                <p:cNvSpPr/>
                <p:nvPr/>
              </p:nvSpPr>
              <p:spPr bwMode="auto">
                <a:xfrm>
                  <a:off x="3174013" y="372456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19" name="正方形/長方形 1618"/>
                <p:cNvSpPr/>
                <p:nvPr/>
              </p:nvSpPr>
              <p:spPr bwMode="auto">
                <a:xfrm>
                  <a:off x="2247610" y="372456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20" name="正方形/長方形 1619"/>
                <p:cNvSpPr/>
                <p:nvPr/>
              </p:nvSpPr>
              <p:spPr bwMode="auto">
                <a:xfrm>
                  <a:off x="4099270" y="372456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21" name="正方形/長方形 1620"/>
                <p:cNvSpPr/>
                <p:nvPr/>
              </p:nvSpPr>
              <p:spPr bwMode="auto">
                <a:xfrm>
                  <a:off x="3636293" y="399634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22" name="正方形/長方形 1621"/>
                <p:cNvSpPr/>
                <p:nvPr/>
              </p:nvSpPr>
              <p:spPr bwMode="auto">
                <a:xfrm>
                  <a:off x="2709890" y="399634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23" name="正方形/長方形 1622"/>
                <p:cNvSpPr/>
                <p:nvPr/>
              </p:nvSpPr>
              <p:spPr bwMode="auto">
                <a:xfrm>
                  <a:off x="4561550" y="399634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24" name="正方形/長方形 1623"/>
                <p:cNvSpPr/>
                <p:nvPr/>
              </p:nvSpPr>
              <p:spPr bwMode="auto">
                <a:xfrm>
                  <a:off x="3174013" y="426050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25" name="正方形/長方形 1624"/>
                <p:cNvSpPr/>
                <p:nvPr/>
              </p:nvSpPr>
              <p:spPr bwMode="auto">
                <a:xfrm>
                  <a:off x="2247610" y="426050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26" name="正方形/長方形 1625"/>
                <p:cNvSpPr/>
                <p:nvPr/>
              </p:nvSpPr>
              <p:spPr bwMode="auto">
                <a:xfrm>
                  <a:off x="4099270" y="426050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27" name="正方形/長方形 1626"/>
                <p:cNvSpPr/>
                <p:nvPr/>
              </p:nvSpPr>
              <p:spPr bwMode="auto">
                <a:xfrm>
                  <a:off x="5023830" y="263236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28" name="正方形/長方形 1627"/>
                <p:cNvSpPr/>
                <p:nvPr/>
              </p:nvSpPr>
              <p:spPr bwMode="auto">
                <a:xfrm>
                  <a:off x="5023830" y="317592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29" name="正方形/長方形 1628"/>
                <p:cNvSpPr/>
                <p:nvPr/>
              </p:nvSpPr>
              <p:spPr bwMode="auto">
                <a:xfrm>
                  <a:off x="5023830" y="372456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30" name="正方形/長方形 1629"/>
                <p:cNvSpPr/>
                <p:nvPr/>
              </p:nvSpPr>
              <p:spPr bwMode="auto">
                <a:xfrm>
                  <a:off x="5023830" y="426050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499" name="グループ化 1498"/>
            <p:cNvGrpSpPr/>
            <p:nvPr/>
          </p:nvGrpSpPr>
          <p:grpSpPr>
            <a:xfrm>
              <a:off x="4466229" y="4889434"/>
              <a:ext cx="901369" cy="861001"/>
              <a:chOff x="4165418" y="4760308"/>
              <a:chExt cx="1622476" cy="1549812"/>
            </a:xfrm>
          </p:grpSpPr>
          <p:grpSp>
            <p:nvGrpSpPr>
              <p:cNvPr id="1541" name="グループ化 1540"/>
              <p:cNvGrpSpPr/>
              <p:nvPr/>
            </p:nvGrpSpPr>
            <p:grpSpPr>
              <a:xfrm rot="21307734" flipH="1">
                <a:off x="4357608" y="5045523"/>
                <a:ext cx="262514" cy="550076"/>
                <a:chOff x="4894816" y="452354"/>
                <a:chExt cx="2804204" cy="5875979"/>
              </a:xfrm>
            </p:grpSpPr>
            <p:sp>
              <p:nvSpPr>
                <p:cNvPr id="1594" name="角丸四角形 1593"/>
                <p:cNvSpPr/>
                <p:nvPr/>
              </p:nvSpPr>
              <p:spPr bwMode="auto">
                <a:xfrm rot="15117051">
                  <a:off x="4002264" y="3207791"/>
                  <a:ext cx="2768438" cy="89786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  <a:extLst/>
              </p:spPr>
              <p:txBody>
                <a:bodyPr wrap="square" rtlCol="0" anchor="ctr"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595" name="フリーフォーム 1594"/>
                <p:cNvSpPr/>
                <p:nvPr/>
              </p:nvSpPr>
              <p:spPr bwMode="auto">
                <a:xfrm rot="15117051">
                  <a:off x="3941188" y="3399779"/>
                  <a:ext cx="2741582" cy="622121"/>
                </a:xfrm>
                <a:custGeom>
                  <a:avLst/>
                  <a:gdLst>
                    <a:gd name="connsiteX0" fmla="*/ 2725306 w 2760587"/>
                    <a:gd name="connsiteY0" fmla="*/ 623681 h 642744"/>
                    <a:gd name="connsiteX1" fmla="*/ 2714959 w 2760587"/>
                    <a:gd name="connsiteY1" fmla="*/ 642744 h 642744"/>
                    <a:gd name="connsiteX2" fmla="*/ 2722811 w 2760587"/>
                    <a:gd name="connsiteY2" fmla="*/ 564856 h 642744"/>
                    <a:gd name="connsiteX3" fmla="*/ 2722812 w 2760587"/>
                    <a:gd name="connsiteY3" fmla="*/ 564857 h 642744"/>
                    <a:gd name="connsiteX4" fmla="*/ 2273877 w 2760587"/>
                    <a:gd name="connsiteY4" fmla="*/ 115921 h 642744"/>
                    <a:gd name="connsiteX5" fmla="*/ 403308 w 2760587"/>
                    <a:gd name="connsiteY5" fmla="*/ 115921 h 642744"/>
                    <a:gd name="connsiteX6" fmla="*/ 31044 w 2760587"/>
                    <a:gd name="connsiteY6" fmla="*/ 313853 h 642744"/>
                    <a:gd name="connsiteX7" fmla="*/ 0 w 2760587"/>
                    <a:gd name="connsiteY7" fmla="*/ 371047 h 642744"/>
                    <a:gd name="connsiteX8" fmla="*/ 1269 w 2760587"/>
                    <a:gd name="connsiteY8" fmla="*/ 358459 h 642744"/>
                    <a:gd name="connsiteX9" fmla="*/ 441083 w 2760587"/>
                    <a:gd name="connsiteY9" fmla="*/ 0 h 642744"/>
                    <a:gd name="connsiteX10" fmla="*/ 2311652 w 2760587"/>
                    <a:gd name="connsiteY10" fmla="*/ 0 h 642744"/>
                    <a:gd name="connsiteX11" fmla="*/ 2760587 w 2760587"/>
                    <a:gd name="connsiteY11" fmla="*/ 448935 h 642744"/>
                    <a:gd name="connsiteX12" fmla="*/ 2760586 w 2760587"/>
                    <a:gd name="connsiteY12" fmla="*/ 448935 h 642744"/>
                    <a:gd name="connsiteX13" fmla="*/ 2725306 w 2760587"/>
                    <a:gd name="connsiteY13" fmla="*/ 623681 h 6427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2760587" h="642744">
                      <a:moveTo>
                        <a:pt x="2725306" y="623681"/>
                      </a:moveTo>
                      <a:lnTo>
                        <a:pt x="2714959" y="642744"/>
                      </a:lnTo>
                      <a:lnTo>
                        <a:pt x="2722811" y="564856"/>
                      </a:lnTo>
                      <a:lnTo>
                        <a:pt x="2722812" y="564857"/>
                      </a:lnTo>
                      <a:cubicBezTo>
                        <a:pt x="2722812" y="316916"/>
                        <a:pt x="2521817" y="115922"/>
                        <a:pt x="2273877" y="115921"/>
                      </a:cubicBezTo>
                      <a:lnTo>
                        <a:pt x="403308" y="115921"/>
                      </a:lnTo>
                      <a:cubicBezTo>
                        <a:pt x="248345" y="115921"/>
                        <a:pt x="111721" y="194435"/>
                        <a:pt x="31044" y="313853"/>
                      </a:cubicBezTo>
                      <a:lnTo>
                        <a:pt x="0" y="371047"/>
                      </a:lnTo>
                      <a:lnTo>
                        <a:pt x="1269" y="358459"/>
                      </a:lnTo>
                      <a:cubicBezTo>
                        <a:pt x="43130" y="153887"/>
                        <a:pt x="224136" y="0"/>
                        <a:pt x="441083" y="0"/>
                      </a:cubicBezTo>
                      <a:lnTo>
                        <a:pt x="2311652" y="0"/>
                      </a:lnTo>
                      <a:cubicBezTo>
                        <a:pt x="2559592" y="0"/>
                        <a:pt x="2760587" y="200995"/>
                        <a:pt x="2760587" y="448935"/>
                      </a:cubicBezTo>
                      <a:lnTo>
                        <a:pt x="2760586" y="448935"/>
                      </a:lnTo>
                      <a:cubicBezTo>
                        <a:pt x="2760586" y="510920"/>
                        <a:pt x="2748024" y="569971"/>
                        <a:pt x="2725306" y="623681"/>
                      </a:cubicBezTo>
                      <a:close/>
                    </a:path>
                  </a:pathLst>
                </a:cu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grpSp>
              <p:nvGrpSpPr>
                <p:cNvPr id="1596" name="グループ化 1595"/>
                <p:cNvGrpSpPr/>
                <p:nvPr/>
              </p:nvGrpSpPr>
              <p:grpSpPr>
                <a:xfrm>
                  <a:off x="4894816" y="1103854"/>
                  <a:ext cx="1669192" cy="2988330"/>
                  <a:chOff x="2105674" y="525248"/>
                  <a:chExt cx="1669192" cy="2988330"/>
                </a:xfrm>
              </p:grpSpPr>
              <p:sp>
                <p:nvSpPr>
                  <p:cNvPr id="1602" name="フリーフォーム 1601"/>
                  <p:cNvSpPr/>
                  <p:nvPr/>
                </p:nvSpPr>
                <p:spPr bwMode="auto">
                  <a:xfrm rot="14603525">
                    <a:off x="1450042" y="1188755"/>
                    <a:ext cx="2980455" cy="1669192"/>
                  </a:xfrm>
                  <a:custGeom>
                    <a:avLst/>
                    <a:gdLst>
                      <a:gd name="connsiteX0" fmla="*/ 798882 w 825245"/>
                      <a:gd name="connsiteY0" fmla="*/ 353213 h 506869"/>
                      <a:gd name="connsiteX1" fmla="*/ 825245 w 825245"/>
                      <a:gd name="connsiteY1" fmla="*/ 416859 h 506869"/>
                      <a:gd name="connsiteX2" fmla="*/ 735235 w 825245"/>
                      <a:gd name="connsiteY2" fmla="*/ 506869 h 506869"/>
                      <a:gd name="connsiteX3" fmla="*/ 421248 w 825245"/>
                      <a:gd name="connsiteY3" fmla="*/ 506869 h 506869"/>
                      <a:gd name="connsiteX4" fmla="*/ 386212 w 825245"/>
                      <a:gd name="connsiteY4" fmla="*/ 499795 h 506869"/>
                      <a:gd name="connsiteX5" fmla="*/ 385477 w 825245"/>
                      <a:gd name="connsiteY5" fmla="*/ 499300 h 506869"/>
                      <a:gd name="connsiteX6" fmla="*/ 381172 w 825245"/>
                      <a:gd name="connsiteY6" fmla="*/ 498462 h 506869"/>
                      <a:gd name="connsiteX7" fmla="*/ 351396 w 825245"/>
                      <a:gd name="connsiteY7" fmla="*/ 478689 h 506869"/>
                      <a:gd name="connsiteX8" fmla="*/ 26363 w 825245"/>
                      <a:gd name="connsiteY8" fmla="*/ 153657 h 506869"/>
                      <a:gd name="connsiteX9" fmla="*/ 26363 w 825245"/>
                      <a:gd name="connsiteY9" fmla="*/ 26363 h 506869"/>
                      <a:gd name="connsiteX10" fmla="*/ 153656 w 825245"/>
                      <a:gd name="connsiteY10" fmla="*/ 26363 h 506869"/>
                      <a:gd name="connsiteX11" fmla="*/ 454142 w 825245"/>
                      <a:gd name="connsiteY11" fmla="*/ 326849 h 506869"/>
                      <a:gd name="connsiteX12" fmla="*/ 735235 w 825245"/>
                      <a:gd name="connsiteY12" fmla="*/ 326849 h 506869"/>
                      <a:gd name="connsiteX13" fmla="*/ 798882 w 825245"/>
                      <a:gd name="connsiteY13" fmla="*/ 353213 h 5068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825245" h="506869">
                        <a:moveTo>
                          <a:pt x="798882" y="353213"/>
                        </a:moveTo>
                        <a:cubicBezTo>
                          <a:pt x="815170" y="369501"/>
                          <a:pt x="825245" y="392004"/>
                          <a:pt x="825245" y="416859"/>
                        </a:cubicBezTo>
                        <a:cubicBezTo>
                          <a:pt x="825245" y="466570"/>
                          <a:pt x="784946" y="506869"/>
                          <a:pt x="735235" y="506869"/>
                        </a:cubicBezTo>
                        <a:lnTo>
                          <a:pt x="421248" y="506869"/>
                        </a:lnTo>
                        <a:cubicBezTo>
                          <a:pt x="408820" y="506869"/>
                          <a:pt x="396981" y="504350"/>
                          <a:pt x="386212" y="499795"/>
                        </a:cubicBezTo>
                        <a:lnTo>
                          <a:pt x="385477" y="499300"/>
                        </a:lnTo>
                        <a:lnTo>
                          <a:pt x="381172" y="498462"/>
                        </a:lnTo>
                        <a:cubicBezTo>
                          <a:pt x="370336" y="494068"/>
                          <a:pt x="360183" y="487477"/>
                          <a:pt x="351396" y="478689"/>
                        </a:cubicBezTo>
                        <a:lnTo>
                          <a:pt x="26363" y="153657"/>
                        </a:lnTo>
                        <a:cubicBezTo>
                          <a:pt x="-8788" y="118506"/>
                          <a:pt x="-8788" y="61514"/>
                          <a:pt x="26363" y="26363"/>
                        </a:cubicBezTo>
                        <a:cubicBezTo>
                          <a:pt x="61514" y="-8788"/>
                          <a:pt x="118505" y="-8788"/>
                          <a:pt x="153656" y="26363"/>
                        </a:cubicBezTo>
                        <a:lnTo>
                          <a:pt x="454142" y="326849"/>
                        </a:lnTo>
                        <a:lnTo>
                          <a:pt x="735235" y="326849"/>
                        </a:lnTo>
                        <a:cubicBezTo>
                          <a:pt x="760090" y="326849"/>
                          <a:pt x="782593" y="336924"/>
                          <a:pt x="798882" y="353213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40000"/>
                      <a:lumOff val="6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  <a:ex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1603" name="フリーフォーム 1602"/>
                  <p:cNvSpPr/>
                  <p:nvPr/>
                </p:nvSpPr>
                <p:spPr bwMode="auto">
                  <a:xfrm rot="17105215">
                    <a:off x="1306817" y="1543522"/>
                    <a:ext cx="2928510" cy="891961"/>
                  </a:xfrm>
                  <a:custGeom>
                    <a:avLst/>
                    <a:gdLst>
                      <a:gd name="connsiteX0" fmla="*/ 2814373 w 2814373"/>
                      <a:gd name="connsiteY0" fmla="*/ 57218 h 940092"/>
                      <a:gd name="connsiteX1" fmla="*/ 2788645 w 2814373"/>
                      <a:gd name="connsiteY1" fmla="*/ 54817 h 940092"/>
                      <a:gd name="connsiteX2" fmla="*/ 2547991 w 2814373"/>
                      <a:gd name="connsiteY2" fmla="*/ 151894 h 940092"/>
                      <a:gd name="connsiteX3" fmla="*/ 1796453 w 2814373"/>
                      <a:gd name="connsiteY3" fmla="*/ 883805 h 940092"/>
                      <a:gd name="connsiteX4" fmla="*/ 189680 w 2814373"/>
                      <a:gd name="connsiteY4" fmla="*/ 883805 h 940092"/>
                      <a:gd name="connsiteX5" fmla="*/ 57207 w 2814373"/>
                      <a:gd name="connsiteY5" fmla="*/ 909852 h 940092"/>
                      <a:gd name="connsiteX6" fmla="*/ 0 w 2814373"/>
                      <a:gd name="connsiteY6" fmla="*/ 940092 h 940092"/>
                      <a:gd name="connsiteX7" fmla="*/ 15972 w 2814373"/>
                      <a:gd name="connsiteY7" fmla="*/ 910665 h 940092"/>
                      <a:gd name="connsiteX8" fmla="*/ 272647 w 2814373"/>
                      <a:gd name="connsiteY8" fmla="*/ 774193 h 940092"/>
                      <a:gd name="connsiteX9" fmla="*/ 1734026 w 2814373"/>
                      <a:gd name="connsiteY9" fmla="*/ 774192 h 940092"/>
                      <a:gd name="connsiteX10" fmla="*/ 2417559 w 2814373"/>
                      <a:gd name="connsiteY10" fmla="*/ 90660 h 940092"/>
                      <a:gd name="connsiteX11" fmla="*/ 2636437 w 2814373"/>
                      <a:gd name="connsiteY11" fmla="*/ 0 h 940092"/>
                      <a:gd name="connsiteX12" fmla="*/ 2806757 w 2814373"/>
                      <a:gd name="connsiteY12" fmla="*/ 50997 h 94009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2814373" h="940092">
                        <a:moveTo>
                          <a:pt x="2814373" y="57218"/>
                        </a:moveTo>
                        <a:lnTo>
                          <a:pt x="2788645" y="54817"/>
                        </a:lnTo>
                        <a:cubicBezTo>
                          <a:pt x="2701544" y="54817"/>
                          <a:pt x="2614447" y="87177"/>
                          <a:pt x="2547991" y="151894"/>
                        </a:cubicBezTo>
                        <a:lnTo>
                          <a:pt x="1796453" y="883805"/>
                        </a:lnTo>
                        <a:lnTo>
                          <a:pt x="189680" y="883805"/>
                        </a:lnTo>
                        <a:cubicBezTo>
                          <a:pt x="142690" y="883806"/>
                          <a:pt x="97924" y="893080"/>
                          <a:pt x="57207" y="909852"/>
                        </a:cubicBezTo>
                        <a:lnTo>
                          <a:pt x="0" y="940092"/>
                        </a:lnTo>
                        <a:lnTo>
                          <a:pt x="15972" y="910665"/>
                        </a:lnTo>
                        <a:cubicBezTo>
                          <a:pt x="71599" y="828328"/>
                          <a:pt x="165801" y="774193"/>
                          <a:pt x="272647" y="774193"/>
                        </a:cubicBezTo>
                        <a:lnTo>
                          <a:pt x="1734026" y="774192"/>
                        </a:lnTo>
                        <a:lnTo>
                          <a:pt x="2417559" y="90660"/>
                        </a:lnTo>
                        <a:cubicBezTo>
                          <a:pt x="2478002" y="30221"/>
                          <a:pt x="2557218" y="0"/>
                          <a:pt x="2636437" y="0"/>
                        </a:cubicBezTo>
                        <a:cubicBezTo>
                          <a:pt x="2695852" y="0"/>
                          <a:pt x="2755264" y="17000"/>
                          <a:pt x="2806757" y="50997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60000"/>
                      <a:lumOff val="4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</p:grpSp>
            <p:sp>
              <p:nvSpPr>
                <p:cNvPr id="1597" name="フリーフォーム 1596"/>
                <p:cNvSpPr/>
                <p:nvPr/>
              </p:nvSpPr>
              <p:spPr bwMode="auto">
                <a:xfrm rot="14603525">
                  <a:off x="4579736" y="1188755"/>
                  <a:ext cx="2980455" cy="1669192"/>
                </a:xfrm>
                <a:custGeom>
                  <a:avLst/>
                  <a:gdLst>
                    <a:gd name="connsiteX0" fmla="*/ 798882 w 825245"/>
                    <a:gd name="connsiteY0" fmla="*/ 353213 h 506869"/>
                    <a:gd name="connsiteX1" fmla="*/ 825245 w 825245"/>
                    <a:gd name="connsiteY1" fmla="*/ 416859 h 506869"/>
                    <a:gd name="connsiteX2" fmla="*/ 735235 w 825245"/>
                    <a:gd name="connsiteY2" fmla="*/ 506869 h 506869"/>
                    <a:gd name="connsiteX3" fmla="*/ 421248 w 825245"/>
                    <a:gd name="connsiteY3" fmla="*/ 506869 h 506869"/>
                    <a:gd name="connsiteX4" fmla="*/ 386212 w 825245"/>
                    <a:gd name="connsiteY4" fmla="*/ 499795 h 506869"/>
                    <a:gd name="connsiteX5" fmla="*/ 385477 w 825245"/>
                    <a:gd name="connsiteY5" fmla="*/ 499300 h 506869"/>
                    <a:gd name="connsiteX6" fmla="*/ 381172 w 825245"/>
                    <a:gd name="connsiteY6" fmla="*/ 498462 h 506869"/>
                    <a:gd name="connsiteX7" fmla="*/ 351396 w 825245"/>
                    <a:gd name="connsiteY7" fmla="*/ 478689 h 506869"/>
                    <a:gd name="connsiteX8" fmla="*/ 26363 w 825245"/>
                    <a:gd name="connsiteY8" fmla="*/ 153657 h 506869"/>
                    <a:gd name="connsiteX9" fmla="*/ 26363 w 825245"/>
                    <a:gd name="connsiteY9" fmla="*/ 26363 h 506869"/>
                    <a:gd name="connsiteX10" fmla="*/ 153656 w 825245"/>
                    <a:gd name="connsiteY10" fmla="*/ 26363 h 506869"/>
                    <a:gd name="connsiteX11" fmla="*/ 454142 w 825245"/>
                    <a:gd name="connsiteY11" fmla="*/ 326849 h 506869"/>
                    <a:gd name="connsiteX12" fmla="*/ 735235 w 825245"/>
                    <a:gd name="connsiteY12" fmla="*/ 326849 h 506869"/>
                    <a:gd name="connsiteX13" fmla="*/ 798882 w 825245"/>
                    <a:gd name="connsiteY13" fmla="*/ 353213 h 5068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825245" h="506869">
                      <a:moveTo>
                        <a:pt x="798882" y="353213"/>
                      </a:moveTo>
                      <a:cubicBezTo>
                        <a:pt x="815170" y="369501"/>
                        <a:pt x="825245" y="392004"/>
                        <a:pt x="825245" y="416859"/>
                      </a:cubicBezTo>
                      <a:cubicBezTo>
                        <a:pt x="825245" y="466570"/>
                        <a:pt x="784946" y="506869"/>
                        <a:pt x="735235" y="506869"/>
                      </a:cubicBezTo>
                      <a:lnTo>
                        <a:pt x="421248" y="506869"/>
                      </a:lnTo>
                      <a:cubicBezTo>
                        <a:pt x="408820" y="506869"/>
                        <a:pt x="396981" y="504350"/>
                        <a:pt x="386212" y="499795"/>
                      </a:cubicBezTo>
                      <a:lnTo>
                        <a:pt x="385477" y="499300"/>
                      </a:lnTo>
                      <a:lnTo>
                        <a:pt x="381172" y="498462"/>
                      </a:lnTo>
                      <a:cubicBezTo>
                        <a:pt x="370336" y="494068"/>
                        <a:pt x="360183" y="487477"/>
                        <a:pt x="351396" y="478689"/>
                      </a:cubicBezTo>
                      <a:lnTo>
                        <a:pt x="26363" y="153657"/>
                      </a:lnTo>
                      <a:cubicBezTo>
                        <a:pt x="-8788" y="118506"/>
                        <a:pt x="-8788" y="61514"/>
                        <a:pt x="26363" y="26363"/>
                      </a:cubicBezTo>
                      <a:cubicBezTo>
                        <a:pt x="61514" y="-8788"/>
                        <a:pt x="118505" y="-8788"/>
                        <a:pt x="153656" y="26363"/>
                      </a:cubicBezTo>
                      <a:lnTo>
                        <a:pt x="454142" y="326849"/>
                      </a:lnTo>
                      <a:lnTo>
                        <a:pt x="735235" y="326849"/>
                      </a:lnTo>
                      <a:cubicBezTo>
                        <a:pt x="760090" y="326849"/>
                        <a:pt x="782593" y="336924"/>
                        <a:pt x="798882" y="353213"/>
                      </a:cubicBezTo>
                      <a:close/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  <a:extLst/>
              </p:spPr>
              <p:txBody>
                <a:bodyPr wrap="square" rtlCol="0" anchor="ctr"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598" name="フリーフォーム 1597"/>
                <p:cNvSpPr/>
                <p:nvPr/>
              </p:nvSpPr>
              <p:spPr bwMode="auto">
                <a:xfrm rot="17105215">
                  <a:off x="4436511" y="1543522"/>
                  <a:ext cx="2928510" cy="891961"/>
                </a:xfrm>
                <a:custGeom>
                  <a:avLst/>
                  <a:gdLst>
                    <a:gd name="connsiteX0" fmla="*/ 2814373 w 2814373"/>
                    <a:gd name="connsiteY0" fmla="*/ 57218 h 940092"/>
                    <a:gd name="connsiteX1" fmla="*/ 2788645 w 2814373"/>
                    <a:gd name="connsiteY1" fmla="*/ 54817 h 940092"/>
                    <a:gd name="connsiteX2" fmla="*/ 2547991 w 2814373"/>
                    <a:gd name="connsiteY2" fmla="*/ 151894 h 940092"/>
                    <a:gd name="connsiteX3" fmla="*/ 1796453 w 2814373"/>
                    <a:gd name="connsiteY3" fmla="*/ 883805 h 940092"/>
                    <a:gd name="connsiteX4" fmla="*/ 189680 w 2814373"/>
                    <a:gd name="connsiteY4" fmla="*/ 883805 h 940092"/>
                    <a:gd name="connsiteX5" fmla="*/ 57207 w 2814373"/>
                    <a:gd name="connsiteY5" fmla="*/ 909852 h 940092"/>
                    <a:gd name="connsiteX6" fmla="*/ 0 w 2814373"/>
                    <a:gd name="connsiteY6" fmla="*/ 940092 h 940092"/>
                    <a:gd name="connsiteX7" fmla="*/ 15972 w 2814373"/>
                    <a:gd name="connsiteY7" fmla="*/ 910665 h 940092"/>
                    <a:gd name="connsiteX8" fmla="*/ 272647 w 2814373"/>
                    <a:gd name="connsiteY8" fmla="*/ 774193 h 940092"/>
                    <a:gd name="connsiteX9" fmla="*/ 1734026 w 2814373"/>
                    <a:gd name="connsiteY9" fmla="*/ 774192 h 940092"/>
                    <a:gd name="connsiteX10" fmla="*/ 2417559 w 2814373"/>
                    <a:gd name="connsiteY10" fmla="*/ 90660 h 940092"/>
                    <a:gd name="connsiteX11" fmla="*/ 2636437 w 2814373"/>
                    <a:gd name="connsiteY11" fmla="*/ 0 h 940092"/>
                    <a:gd name="connsiteX12" fmla="*/ 2806757 w 2814373"/>
                    <a:gd name="connsiteY12" fmla="*/ 50997 h 9400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2814373" h="940092">
                      <a:moveTo>
                        <a:pt x="2814373" y="57218"/>
                      </a:moveTo>
                      <a:lnTo>
                        <a:pt x="2788645" y="54817"/>
                      </a:lnTo>
                      <a:cubicBezTo>
                        <a:pt x="2701544" y="54817"/>
                        <a:pt x="2614447" y="87177"/>
                        <a:pt x="2547991" y="151894"/>
                      </a:cubicBezTo>
                      <a:lnTo>
                        <a:pt x="1796453" y="883805"/>
                      </a:lnTo>
                      <a:lnTo>
                        <a:pt x="189680" y="883805"/>
                      </a:lnTo>
                      <a:cubicBezTo>
                        <a:pt x="142690" y="883806"/>
                        <a:pt x="97924" y="893080"/>
                        <a:pt x="57207" y="909852"/>
                      </a:cubicBezTo>
                      <a:lnTo>
                        <a:pt x="0" y="940092"/>
                      </a:lnTo>
                      <a:lnTo>
                        <a:pt x="15972" y="910665"/>
                      </a:lnTo>
                      <a:cubicBezTo>
                        <a:pt x="71599" y="828328"/>
                        <a:pt x="165801" y="774193"/>
                        <a:pt x="272647" y="774193"/>
                      </a:cubicBezTo>
                      <a:lnTo>
                        <a:pt x="1734026" y="774192"/>
                      </a:lnTo>
                      <a:lnTo>
                        <a:pt x="2417559" y="90660"/>
                      </a:lnTo>
                      <a:cubicBezTo>
                        <a:pt x="2478002" y="30221"/>
                        <a:pt x="2557218" y="0"/>
                        <a:pt x="2636437" y="0"/>
                      </a:cubicBezTo>
                      <a:cubicBezTo>
                        <a:pt x="2695852" y="0"/>
                        <a:pt x="2755264" y="17000"/>
                        <a:pt x="2806757" y="50997"/>
                      </a:cubicBezTo>
                      <a:close/>
                    </a:path>
                  </a:pathLst>
                </a:cu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599" name="フリーフォーム 1598"/>
                <p:cNvSpPr/>
                <p:nvPr/>
              </p:nvSpPr>
              <p:spPr bwMode="auto">
                <a:xfrm rot="17303525">
                  <a:off x="5011386" y="1247153"/>
                  <a:ext cx="2982868" cy="1393270"/>
                </a:xfrm>
                <a:custGeom>
                  <a:avLst/>
                  <a:gdLst>
                    <a:gd name="connsiteX0" fmla="*/ 777371 w 867381"/>
                    <a:gd name="connsiteY0" fmla="*/ 0 h 405146"/>
                    <a:gd name="connsiteX1" fmla="*/ 841018 w 867381"/>
                    <a:gd name="connsiteY1" fmla="*/ 26363 h 405146"/>
                    <a:gd name="connsiteX2" fmla="*/ 841018 w 867381"/>
                    <a:gd name="connsiteY2" fmla="*/ 153656 h 405146"/>
                    <a:gd name="connsiteX3" fmla="*/ 618995 w 867381"/>
                    <a:gd name="connsiteY3" fmla="*/ 375679 h 405146"/>
                    <a:gd name="connsiteX4" fmla="*/ 589219 w 867381"/>
                    <a:gd name="connsiteY4" fmla="*/ 395451 h 405146"/>
                    <a:gd name="connsiteX5" fmla="*/ 588349 w 867381"/>
                    <a:gd name="connsiteY5" fmla="*/ 395621 h 405146"/>
                    <a:gd name="connsiteX6" fmla="*/ 584712 w 867381"/>
                    <a:gd name="connsiteY6" fmla="*/ 398073 h 405146"/>
                    <a:gd name="connsiteX7" fmla="*/ 549676 w 867381"/>
                    <a:gd name="connsiteY7" fmla="*/ 405146 h 405146"/>
                    <a:gd name="connsiteX8" fmla="*/ 90010 w 867381"/>
                    <a:gd name="connsiteY8" fmla="*/ 405146 h 405146"/>
                    <a:gd name="connsiteX9" fmla="*/ 0 w 867381"/>
                    <a:gd name="connsiteY9" fmla="*/ 315136 h 405146"/>
                    <a:gd name="connsiteX10" fmla="*/ 90010 w 867381"/>
                    <a:gd name="connsiteY10" fmla="*/ 225126 h 405146"/>
                    <a:gd name="connsiteX11" fmla="*/ 514961 w 867381"/>
                    <a:gd name="connsiteY11" fmla="*/ 225126 h 405146"/>
                    <a:gd name="connsiteX12" fmla="*/ 713724 w 867381"/>
                    <a:gd name="connsiteY12" fmla="*/ 26363 h 405146"/>
                    <a:gd name="connsiteX13" fmla="*/ 777371 w 867381"/>
                    <a:gd name="connsiteY13" fmla="*/ 0 h 4051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867381" h="405146">
                      <a:moveTo>
                        <a:pt x="777371" y="0"/>
                      </a:moveTo>
                      <a:cubicBezTo>
                        <a:pt x="800407" y="0"/>
                        <a:pt x="823442" y="8788"/>
                        <a:pt x="841018" y="26363"/>
                      </a:cubicBezTo>
                      <a:cubicBezTo>
                        <a:pt x="876169" y="61514"/>
                        <a:pt x="876169" y="118505"/>
                        <a:pt x="841018" y="153656"/>
                      </a:cubicBezTo>
                      <a:lnTo>
                        <a:pt x="618995" y="375679"/>
                      </a:lnTo>
                      <a:cubicBezTo>
                        <a:pt x="610207" y="384467"/>
                        <a:pt x="600055" y="391057"/>
                        <a:pt x="589219" y="395451"/>
                      </a:cubicBezTo>
                      <a:lnTo>
                        <a:pt x="588349" y="395621"/>
                      </a:lnTo>
                      <a:lnTo>
                        <a:pt x="584712" y="398073"/>
                      </a:lnTo>
                      <a:cubicBezTo>
                        <a:pt x="573943" y="402627"/>
                        <a:pt x="562104" y="405146"/>
                        <a:pt x="549676" y="405146"/>
                      </a:cubicBezTo>
                      <a:lnTo>
                        <a:pt x="90010" y="405146"/>
                      </a:lnTo>
                      <a:cubicBezTo>
                        <a:pt x="40299" y="405146"/>
                        <a:pt x="0" y="364847"/>
                        <a:pt x="0" y="315136"/>
                      </a:cubicBezTo>
                      <a:cubicBezTo>
                        <a:pt x="0" y="265425"/>
                        <a:pt x="40299" y="225126"/>
                        <a:pt x="90010" y="225126"/>
                      </a:cubicBezTo>
                      <a:lnTo>
                        <a:pt x="514961" y="225126"/>
                      </a:lnTo>
                      <a:lnTo>
                        <a:pt x="713724" y="26363"/>
                      </a:lnTo>
                      <a:cubicBezTo>
                        <a:pt x="731300" y="8788"/>
                        <a:pt x="754335" y="0"/>
                        <a:pt x="777371" y="0"/>
                      </a:cubicBezTo>
                      <a:close/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  <a:extLst/>
              </p:spPr>
              <p:txBody>
                <a:bodyPr wrap="square" rtlCol="0" anchor="ctr"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600" name="フリーフォーム 1599"/>
                <p:cNvSpPr/>
                <p:nvPr/>
              </p:nvSpPr>
              <p:spPr bwMode="auto">
                <a:xfrm rot="17303525">
                  <a:off x="4929454" y="1447997"/>
                  <a:ext cx="2814373" cy="940092"/>
                </a:xfrm>
                <a:custGeom>
                  <a:avLst/>
                  <a:gdLst>
                    <a:gd name="connsiteX0" fmla="*/ 2814373 w 2814373"/>
                    <a:gd name="connsiteY0" fmla="*/ 57218 h 940092"/>
                    <a:gd name="connsiteX1" fmla="*/ 2788645 w 2814373"/>
                    <a:gd name="connsiteY1" fmla="*/ 54817 h 940092"/>
                    <a:gd name="connsiteX2" fmla="*/ 2547991 w 2814373"/>
                    <a:gd name="connsiteY2" fmla="*/ 151894 h 940092"/>
                    <a:gd name="connsiteX3" fmla="*/ 1796453 w 2814373"/>
                    <a:gd name="connsiteY3" fmla="*/ 883805 h 940092"/>
                    <a:gd name="connsiteX4" fmla="*/ 189680 w 2814373"/>
                    <a:gd name="connsiteY4" fmla="*/ 883805 h 940092"/>
                    <a:gd name="connsiteX5" fmla="*/ 57207 w 2814373"/>
                    <a:gd name="connsiteY5" fmla="*/ 909852 h 940092"/>
                    <a:gd name="connsiteX6" fmla="*/ 0 w 2814373"/>
                    <a:gd name="connsiteY6" fmla="*/ 940092 h 940092"/>
                    <a:gd name="connsiteX7" fmla="*/ 15972 w 2814373"/>
                    <a:gd name="connsiteY7" fmla="*/ 910665 h 940092"/>
                    <a:gd name="connsiteX8" fmla="*/ 272647 w 2814373"/>
                    <a:gd name="connsiteY8" fmla="*/ 774193 h 940092"/>
                    <a:gd name="connsiteX9" fmla="*/ 1734026 w 2814373"/>
                    <a:gd name="connsiteY9" fmla="*/ 774192 h 940092"/>
                    <a:gd name="connsiteX10" fmla="*/ 2417559 w 2814373"/>
                    <a:gd name="connsiteY10" fmla="*/ 90660 h 940092"/>
                    <a:gd name="connsiteX11" fmla="*/ 2636437 w 2814373"/>
                    <a:gd name="connsiteY11" fmla="*/ 0 h 940092"/>
                    <a:gd name="connsiteX12" fmla="*/ 2806757 w 2814373"/>
                    <a:gd name="connsiteY12" fmla="*/ 50997 h 9400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2814373" h="940092">
                      <a:moveTo>
                        <a:pt x="2814373" y="57218"/>
                      </a:moveTo>
                      <a:lnTo>
                        <a:pt x="2788645" y="54817"/>
                      </a:lnTo>
                      <a:cubicBezTo>
                        <a:pt x="2701544" y="54817"/>
                        <a:pt x="2614447" y="87177"/>
                        <a:pt x="2547991" y="151894"/>
                      </a:cubicBezTo>
                      <a:lnTo>
                        <a:pt x="1796453" y="883805"/>
                      </a:lnTo>
                      <a:lnTo>
                        <a:pt x="189680" y="883805"/>
                      </a:lnTo>
                      <a:cubicBezTo>
                        <a:pt x="142690" y="883806"/>
                        <a:pt x="97924" y="893080"/>
                        <a:pt x="57207" y="909852"/>
                      </a:cubicBezTo>
                      <a:lnTo>
                        <a:pt x="0" y="940092"/>
                      </a:lnTo>
                      <a:lnTo>
                        <a:pt x="15972" y="910665"/>
                      </a:lnTo>
                      <a:cubicBezTo>
                        <a:pt x="71599" y="828328"/>
                        <a:pt x="165801" y="774193"/>
                        <a:pt x="272647" y="774193"/>
                      </a:cubicBezTo>
                      <a:lnTo>
                        <a:pt x="1734026" y="774192"/>
                      </a:lnTo>
                      <a:lnTo>
                        <a:pt x="2417559" y="90660"/>
                      </a:lnTo>
                      <a:cubicBezTo>
                        <a:pt x="2478002" y="30221"/>
                        <a:pt x="2557218" y="0"/>
                        <a:pt x="2636437" y="0"/>
                      </a:cubicBezTo>
                      <a:cubicBezTo>
                        <a:pt x="2695852" y="0"/>
                        <a:pt x="2755264" y="17000"/>
                        <a:pt x="2806757" y="50997"/>
                      </a:cubicBezTo>
                      <a:close/>
                    </a:path>
                  </a:pathLst>
                </a:cu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601" name="フリーフォーム 1600"/>
                <p:cNvSpPr/>
                <p:nvPr/>
              </p:nvSpPr>
              <p:spPr bwMode="auto">
                <a:xfrm rot="17303525">
                  <a:off x="3680847" y="2310159"/>
                  <a:ext cx="5801414" cy="2234933"/>
                </a:xfrm>
                <a:custGeom>
                  <a:avLst/>
                  <a:gdLst>
                    <a:gd name="connsiteX0" fmla="*/ 354612 w 1653327"/>
                    <a:gd name="connsiteY0" fmla="*/ 0 h 691784"/>
                    <a:gd name="connsiteX1" fmla="*/ 864794 w 1653327"/>
                    <a:gd name="connsiteY1" fmla="*/ 0 h 691784"/>
                    <a:gd name="connsiteX2" fmla="*/ 1096839 w 1653327"/>
                    <a:gd name="connsiteY2" fmla="*/ 232045 h 691784"/>
                    <a:gd name="connsiteX3" fmla="*/ 1086336 w 1653327"/>
                    <a:gd name="connsiteY3" fmla="*/ 284070 h 691784"/>
                    <a:gd name="connsiteX4" fmla="*/ 1348884 w 1653327"/>
                    <a:gd name="connsiteY4" fmla="*/ 284070 h 691784"/>
                    <a:gd name="connsiteX5" fmla="*/ 1517753 w 1653327"/>
                    <a:gd name="connsiteY5" fmla="*/ 115201 h 691784"/>
                    <a:gd name="connsiteX6" fmla="*/ 1630067 w 1653327"/>
                    <a:gd name="connsiteY6" fmla="*/ 115201 h 691784"/>
                    <a:gd name="connsiteX7" fmla="*/ 1630066 w 1653327"/>
                    <a:gd name="connsiteY7" fmla="*/ 115201 h 691784"/>
                    <a:gd name="connsiteX8" fmla="*/ 1630066 w 1653327"/>
                    <a:gd name="connsiteY8" fmla="*/ 227515 h 691784"/>
                    <a:gd name="connsiteX9" fmla="*/ 1415468 w 1653327"/>
                    <a:gd name="connsiteY9" fmla="*/ 442112 h 691784"/>
                    <a:gd name="connsiteX10" fmla="*/ 1359311 w 1653327"/>
                    <a:gd name="connsiteY10" fmla="*/ 465373 h 691784"/>
                    <a:gd name="connsiteX11" fmla="*/ 1352721 w 1653327"/>
                    <a:gd name="connsiteY11" fmla="*/ 464090 h 691784"/>
                    <a:gd name="connsiteX12" fmla="*/ 893972 w 1653327"/>
                    <a:gd name="connsiteY12" fmla="*/ 464090 h 691784"/>
                    <a:gd name="connsiteX13" fmla="*/ 884255 w 1653327"/>
                    <a:gd name="connsiteY13" fmla="*/ 462128 h 691784"/>
                    <a:gd name="connsiteX14" fmla="*/ 864794 w 1653327"/>
                    <a:gd name="connsiteY14" fmla="*/ 464090 h 691784"/>
                    <a:gd name="connsiteX15" fmla="*/ 632351 w 1653327"/>
                    <a:gd name="connsiteY15" fmla="*/ 464090 h 691784"/>
                    <a:gd name="connsiteX16" fmla="*/ 575427 w 1653327"/>
                    <a:gd name="connsiteY16" fmla="*/ 691784 h 691784"/>
                    <a:gd name="connsiteX17" fmla="*/ 0 w 1653327"/>
                    <a:gd name="connsiteY17" fmla="*/ 691784 h 691784"/>
                    <a:gd name="connsiteX18" fmla="*/ 125759 w 1653327"/>
                    <a:gd name="connsiteY18" fmla="*/ 188750 h 691784"/>
                    <a:gd name="connsiteX19" fmla="*/ 131308 w 1653327"/>
                    <a:gd name="connsiteY19" fmla="*/ 188750 h 691784"/>
                    <a:gd name="connsiteX20" fmla="*/ 140802 w 1653327"/>
                    <a:gd name="connsiteY20" fmla="*/ 141723 h 691784"/>
                    <a:gd name="connsiteX21" fmla="*/ 354612 w 1653327"/>
                    <a:gd name="connsiteY21" fmla="*/ 0 h 691784"/>
                    <a:gd name="connsiteX0" fmla="*/ 354612 w 1653327"/>
                    <a:gd name="connsiteY0" fmla="*/ 0 h 691784"/>
                    <a:gd name="connsiteX1" fmla="*/ 864794 w 1653327"/>
                    <a:gd name="connsiteY1" fmla="*/ 0 h 691784"/>
                    <a:gd name="connsiteX2" fmla="*/ 1096839 w 1653327"/>
                    <a:gd name="connsiteY2" fmla="*/ 232045 h 691784"/>
                    <a:gd name="connsiteX3" fmla="*/ 1086336 w 1653327"/>
                    <a:gd name="connsiteY3" fmla="*/ 284070 h 691784"/>
                    <a:gd name="connsiteX4" fmla="*/ 1348884 w 1653327"/>
                    <a:gd name="connsiteY4" fmla="*/ 284070 h 691784"/>
                    <a:gd name="connsiteX5" fmla="*/ 1517753 w 1653327"/>
                    <a:gd name="connsiteY5" fmla="*/ 115201 h 691784"/>
                    <a:gd name="connsiteX6" fmla="*/ 1630067 w 1653327"/>
                    <a:gd name="connsiteY6" fmla="*/ 115201 h 691784"/>
                    <a:gd name="connsiteX7" fmla="*/ 1630066 w 1653327"/>
                    <a:gd name="connsiteY7" fmla="*/ 115201 h 691784"/>
                    <a:gd name="connsiteX8" fmla="*/ 1630066 w 1653327"/>
                    <a:gd name="connsiteY8" fmla="*/ 227515 h 691784"/>
                    <a:gd name="connsiteX9" fmla="*/ 1415468 w 1653327"/>
                    <a:gd name="connsiteY9" fmla="*/ 442112 h 691784"/>
                    <a:gd name="connsiteX10" fmla="*/ 1359311 w 1653327"/>
                    <a:gd name="connsiteY10" fmla="*/ 465373 h 691784"/>
                    <a:gd name="connsiteX11" fmla="*/ 1352721 w 1653327"/>
                    <a:gd name="connsiteY11" fmla="*/ 464090 h 691784"/>
                    <a:gd name="connsiteX12" fmla="*/ 893972 w 1653327"/>
                    <a:gd name="connsiteY12" fmla="*/ 464090 h 691784"/>
                    <a:gd name="connsiteX13" fmla="*/ 884255 w 1653327"/>
                    <a:gd name="connsiteY13" fmla="*/ 462128 h 691784"/>
                    <a:gd name="connsiteX14" fmla="*/ 864794 w 1653327"/>
                    <a:gd name="connsiteY14" fmla="*/ 464090 h 691784"/>
                    <a:gd name="connsiteX15" fmla="*/ 632351 w 1653327"/>
                    <a:gd name="connsiteY15" fmla="*/ 464090 h 691784"/>
                    <a:gd name="connsiteX16" fmla="*/ 575427 w 1653327"/>
                    <a:gd name="connsiteY16" fmla="*/ 691784 h 691784"/>
                    <a:gd name="connsiteX17" fmla="*/ 0 w 1653327"/>
                    <a:gd name="connsiteY17" fmla="*/ 691784 h 691784"/>
                    <a:gd name="connsiteX18" fmla="*/ 125759 w 1653327"/>
                    <a:gd name="connsiteY18" fmla="*/ 188750 h 691784"/>
                    <a:gd name="connsiteX19" fmla="*/ 140802 w 1653327"/>
                    <a:gd name="connsiteY19" fmla="*/ 141723 h 691784"/>
                    <a:gd name="connsiteX20" fmla="*/ 354612 w 1653327"/>
                    <a:gd name="connsiteY20" fmla="*/ 0 h 691784"/>
                    <a:gd name="connsiteX0" fmla="*/ 354612 w 1653327"/>
                    <a:gd name="connsiteY0" fmla="*/ 0 h 691784"/>
                    <a:gd name="connsiteX1" fmla="*/ 864794 w 1653327"/>
                    <a:gd name="connsiteY1" fmla="*/ 0 h 691784"/>
                    <a:gd name="connsiteX2" fmla="*/ 1096839 w 1653327"/>
                    <a:gd name="connsiteY2" fmla="*/ 232045 h 691784"/>
                    <a:gd name="connsiteX3" fmla="*/ 1348884 w 1653327"/>
                    <a:gd name="connsiteY3" fmla="*/ 284070 h 691784"/>
                    <a:gd name="connsiteX4" fmla="*/ 1517753 w 1653327"/>
                    <a:gd name="connsiteY4" fmla="*/ 115201 h 691784"/>
                    <a:gd name="connsiteX5" fmla="*/ 1630067 w 1653327"/>
                    <a:gd name="connsiteY5" fmla="*/ 115201 h 691784"/>
                    <a:gd name="connsiteX6" fmla="*/ 1630066 w 1653327"/>
                    <a:gd name="connsiteY6" fmla="*/ 115201 h 691784"/>
                    <a:gd name="connsiteX7" fmla="*/ 1630066 w 1653327"/>
                    <a:gd name="connsiteY7" fmla="*/ 227515 h 691784"/>
                    <a:gd name="connsiteX8" fmla="*/ 1415468 w 1653327"/>
                    <a:gd name="connsiteY8" fmla="*/ 442112 h 691784"/>
                    <a:gd name="connsiteX9" fmla="*/ 1359311 w 1653327"/>
                    <a:gd name="connsiteY9" fmla="*/ 465373 h 691784"/>
                    <a:gd name="connsiteX10" fmla="*/ 1352721 w 1653327"/>
                    <a:gd name="connsiteY10" fmla="*/ 464090 h 691784"/>
                    <a:gd name="connsiteX11" fmla="*/ 893972 w 1653327"/>
                    <a:gd name="connsiteY11" fmla="*/ 464090 h 691784"/>
                    <a:gd name="connsiteX12" fmla="*/ 884255 w 1653327"/>
                    <a:gd name="connsiteY12" fmla="*/ 462128 h 691784"/>
                    <a:gd name="connsiteX13" fmla="*/ 864794 w 1653327"/>
                    <a:gd name="connsiteY13" fmla="*/ 464090 h 691784"/>
                    <a:gd name="connsiteX14" fmla="*/ 632351 w 1653327"/>
                    <a:gd name="connsiteY14" fmla="*/ 464090 h 691784"/>
                    <a:gd name="connsiteX15" fmla="*/ 575427 w 1653327"/>
                    <a:gd name="connsiteY15" fmla="*/ 691784 h 691784"/>
                    <a:gd name="connsiteX16" fmla="*/ 0 w 1653327"/>
                    <a:gd name="connsiteY16" fmla="*/ 691784 h 691784"/>
                    <a:gd name="connsiteX17" fmla="*/ 125759 w 1653327"/>
                    <a:gd name="connsiteY17" fmla="*/ 188750 h 691784"/>
                    <a:gd name="connsiteX18" fmla="*/ 140802 w 1653327"/>
                    <a:gd name="connsiteY18" fmla="*/ 141723 h 691784"/>
                    <a:gd name="connsiteX19" fmla="*/ 354612 w 1653327"/>
                    <a:gd name="connsiteY19" fmla="*/ 0 h 691784"/>
                    <a:gd name="connsiteX0" fmla="*/ 354612 w 1653327"/>
                    <a:gd name="connsiteY0" fmla="*/ 0 h 691784"/>
                    <a:gd name="connsiteX1" fmla="*/ 864794 w 1653327"/>
                    <a:gd name="connsiteY1" fmla="*/ 0 h 691784"/>
                    <a:gd name="connsiteX2" fmla="*/ 1096839 w 1653327"/>
                    <a:gd name="connsiteY2" fmla="*/ 232045 h 691784"/>
                    <a:gd name="connsiteX3" fmla="*/ 1348884 w 1653327"/>
                    <a:gd name="connsiteY3" fmla="*/ 284070 h 691784"/>
                    <a:gd name="connsiteX4" fmla="*/ 1517753 w 1653327"/>
                    <a:gd name="connsiteY4" fmla="*/ 115201 h 691784"/>
                    <a:gd name="connsiteX5" fmla="*/ 1630067 w 1653327"/>
                    <a:gd name="connsiteY5" fmla="*/ 115201 h 691784"/>
                    <a:gd name="connsiteX6" fmla="*/ 1630066 w 1653327"/>
                    <a:gd name="connsiteY6" fmla="*/ 115201 h 691784"/>
                    <a:gd name="connsiteX7" fmla="*/ 1630066 w 1653327"/>
                    <a:gd name="connsiteY7" fmla="*/ 227515 h 691784"/>
                    <a:gd name="connsiteX8" fmla="*/ 1415468 w 1653327"/>
                    <a:gd name="connsiteY8" fmla="*/ 442112 h 691784"/>
                    <a:gd name="connsiteX9" fmla="*/ 1359311 w 1653327"/>
                    <a:gd name="connsiteY9" fmla="*/ 465373 h 691784"/>
                    <a:gd name="connsiteX10" fmla="*/ 1352721 w 1653327"/>
                    <a:gd name="connsiteY10" fmla="*/ 464090 h 691784"/>
                    <a:gd name="connsiteX11" fmla="*/ 893972 w 1653327"/>
                    <a:gd name="connsiteY11" fmla="*/ 464090 h 691784"/>
                    <a:gd name="connsiteX12" fmla="*/ 864794 w 1653327"/>
                    <a:gd name="connsiteY12" fmla="*/ 464090 h 691784"/>
                    <a:gd name="connsiteX13" fmla="*/ 632351 w 1653327"/>
                    <a:gd name="connsiteY13" fmla="*/ 464090 h 691784"/>
                    <a:gd name="connsiteX14" fmla="*/ 575427 w 1653327"/>
                    <a:gd name="connsiteY14" fmla="*/ 691784 h 691784"/>
                    <a:gd name="connsiteX15" fmla="*/ 0 w 1653327"/>
                    <a:gd name="connsiteY15" fmla="*/ 691784 h 691784"/>
                    <a:gd name="connsiteX16" fmla="*/ 125759 w 1653327"/>
                    <a:gd name="connsiteY16" fmla="*/ 188750 h 691784"/>
                    <a:gd name="connsiteX17" fmla="*/ 140802 w 1653327"/>
                    <a:gd name="connsiteY17" fmla="*/ 141723 h 691784"/>
                    <a:gd name="connsiteX18" fmla="*/ 354612 w 1653327"/>
                    <a:gd name="connsiteY18" fmla="*/ 0 h 691784"/>
                    <a:gd name="connsiteX0" fmla="*/ 354612 w 1653327"/>
                    <a:gd name="connsiteY0" fmla="*/ 0 h 691784"/>
                    <a:gd name="connsiteX1" fmla="*/ 864794 w 1653327"/>
                    <a:gd name="connsiteY1" fmla="*/ 0 h 691784"/>
                    <a:gd name="connsiteX2" fmla="*/ 1096839 w 1653327"/>
                    <a:gd name="connsiteY2" fmla="*/ 232045 h 691784"/>
                    <a:gd name="connsiteX3" fmla="*/ 1348884 w 1653327"/>
                    <a:gd name="connsiteY3" fmla="*/ 284070 h 691784"/>
                    <a:gd name="connsiteX4" fmla="*/ 1517753 w 1653327"/>
                    <a:gd name="connsiteY4" fmla="*/ 115201 h 691784"/>
                    <a:gd name="connsiteX5" fmla="*/ 1630067 w 1653327"/>
                    <a:gd name="connsiteY5" fmla="*/ 115201 h 691784"/>
                    <a:gd name="connsiteX6" fmla="*/ 1630066 w 1653327"/>
                    <a:gd name="connsiteY6" fmla="*/ 115201 h 691784"/>
                    <a:gd name="connsiteX7" fmla="*/ 1630066 w 1653327"/>
                    <a:gd name="connsiteY7" fmla="*/ 227515 h 691784"/>
                    <a:gd name="connsiteX8" fmla="*/ 1415468 w 1653327"/>
                    <a:gd name="connsiteY8" fmla="*/ 442112 h 691784"/>
                    <a:gd name="connsiteX9" fmla="*/ 1359311 w 1653327"/>
                    <a:gd name="connsiteY9" fmla="*/ 465373 h 691784"/>
                    <a:gd name="connsiteX10" fmla="*/ 1352721 w 1653327"/>
                    <a:gd name="connsiteY10" fmla="*/ 464090 h 691784"/>
                    <a:gd name="connsiteX11" fmla="*/ 864794 w 1653327"/>
                    <a:gd name="connsiteY11" fmla="*/ 464090 h 691784"/>
                    <a:gd name="connsiteX12" fmla="*/ 632351 w 1653327"/>
                    <a:gd name="connsiteY12" fmla="*/ 464090 h 691784"/>
                    <a:gd name="connsiteX13" fmla="*/ 575427 w 1653327"/>
                    <a:gd name="connsiteY13" fmla="*/ 691784 h 691784"/>
                    <a:gd name="connsiteX14" fmla="*/ 0 w 1653327"/>
                    <a:gd name="connsiteY14" fmla="*/ 691784 h 691784"/>
                    <a:gd name="connsiteX15" fmla="*/ 125759 w 1653327"/>
                    <a:gd name="connsiteY15" fmla="*/ 188750 h 691784"/>
                    <a:gd name="connsiteX16" fmla="*/ 140802 w 1653327"/>
                    <a:gd name="connsiteY16" fmla="*/ 141723 h 691784"/>
                    <a:gd name="connsiteX17" fmla="*/ 354612 w 1653327"/>
                    <a:gd name="connsiteY17" fmla="*/ 0 h 691784"/>
                    <a:gd name="connsiteX0" fmla="*/ 354612 w 1653327"/>
                    <a:gd name="connsiteY0" fmla="*/ 0 h 691784"/>
                    <a:gd name="connsiteX1" fmla="*/ 864794 w 1653327"/>
                    <a:gd name="connsiteY1" fmla="*/ 0 h 691784"/>
                    <a:gd name="connsiteX2" fmla="*/ 1096839 w 1653327"/>
                    <a:gd name="connsiteY2" fmla="*/ 232045 h 691784"/>
                    <a:gd name="connsiteX3" fmla="*/ 1348884 w 1653327"/>
                    <a:gd name="connsiteY3" fmla="*/ 284070 h 691784"/>
                    <a:gd name="connsiteX4" fmla="*/ 1517753 w 1653327"/>
                    <a:gd name="connsiteY4" fmla="*/ 115201 h 691784"/>
                    <a:gd name="connsiteX5" fmla="*/ 1630067 w 1653327"/>
                    <a:gd name="connsiteY5" fmla="*/ 115201 h 691784"/>
                    <a:gd name="connsiteX6" fmla="*/ 1630066 w 1653327"/>
                    <a:gd name="connsiteY6" fmla="*/ 115201 h 691784"/>
                    <a:gd name="connsiteX7" fmla="*/ 1630066 w 1653327"/>
                    <a:gd name="connsiteY7" fmla="*/ 227515 h 691784"/>
                    <a:gd name="connsiteX8" fmla="*/ 1415468 w 1653327"/>
                    <a:gd name="connsiteY8" fmla="*/ 442112 h 691784"/>
                    <a:gd name="connsiteX9" fmla="*/ 1359311 w 1653327"/>
                    <a:gd name="connsiteY9" fmla="*/ 465373 h 691784"/>
                    <a:gd name="connsiteX10" fmla="*/ 1352721 w 1653327"/>
                    <a:gd name="connsiteY10" fmla="*/ 464090 h 691784"/>
                    <a:gd name="connsiteX11" fmla="*/ 864794 w 1653327"/>
                    <a:gd name="connsiteY11" fmla="*/ 471710 h 691784"/>
                    <a:gd name="connsiteX12" fmla="*/ 632351 w 1653327"/>
                    <a:gd name="connsiteY12" fmla="*/ 464090 h 691784"/>
                    <a:gd name="connsiteX13" fmla="*/ 575427 w 1653327"/>
                    <a:gd name="connsiteY13" fmla="*/ 691784 h 691784"/>
                    <a:gd name="connsiteX14" fmla="*/ 0 w 1653327"/>
                    <a:gd name="connsiteY14" fmla="*/ 691784 h 691784"/>
                    <a:gd name="connsiteX15" fmla="*/ 125759 w 1653327"/>
                    <a:gd name="connsiteY15" fmla="*/ 188750 h 691784"/>
                    <a:gd name="connsiteX16" fmla="*/ 140802 w 1653327"/>
                    <a:gd name="connsiteY16" fmla="*/ 141723 h 691784"/>
                    <a:gd name="connsiteX17" fmla="*/ 354612 w 1653327"/>
                    <a:gd name="connsiteY17" fmla="*/ 0 h 691784"/>
                    <a:gd name="connsiteX0" fmla="*/ 354612 w 1653327"/>
                    <a:gd name="connsiteY0" fmla="*/ 0 h 691784"/>
                    <a:gd name="connsiteX1" fmla="*/ 864794 w 1653327"/>
                    <a:gd name="connsiteY1" fmla="*/ 0 h 691784"/>
                    <a:gd name="connsiteX2" fmla="*/ 1096839 w 1653327"/>
                    <a:gd name="connsiteY2" fmla="*/ 232045 h 691784"/>
                    <a:gd name="connsiteX3" fmla="*/ 1348884 w 1653327"/>
                    <a:gd name="connsiteY3" fmla="*/ 284070 h 691784"/>
                    <a:gd name="connsiteX4" fmla="*/ 1517753 w 1653327"/>
                    <a:gd name="connsiteY4" fmla="*/ 115201 h 691784"/>
                    <a:gd name="connsiteX5" fmla="*/ 1630067 w 1653327"/>
                    <a:gd name="connsiteY5" fmla="*/ 115201 h 691784"/>
                    <a:gd name="connsiteX6" fmla="*/ 1630066 w 1653327"/>
                    <a:gd name="connsiteY6" fmla="*/ 115201 h 691784"/>
                    <a:gd name="connsiteX7" fmla="*/ 1630066 w 1653327"/>
                    <a:gd name="connsiteY7" fmla="*/ 227515 h 691784"/>
                    <a:gd name="connsiteX8" fmla="*/ 1415468 w 1653327"/>
                    <a:gd name="connsiteY8" fmla="*/ 442112 h 691784"/>
                    <a:gd name="connsiteX9" fmla="*/ 1359311 w 1653327"/>
                    <a:gd name="connsiteY9" fmla="*/ 465373 h 691784"/>
                    <a:gd name="connsiteX10" fmla="*/ 1352721 w 1653327"/>
                    <a:gd name="connsiteY10" fmla="*/ 464090 h 691784"/>
                    <a:gd name="connsiteX11" fmla="*/ 632351 w 1653327"/>
                    <a:gd name="connsiteY11" fmla="*/ 464090 h 691784"/>
                    <a:gd name="connsiteX12" fmla="*/ 575427 w 1653327"/>
                    <a:gd name="connsiteY12" fmla="*/ 691784 h 691784"/>
                    <a:gd name="connsiteX13" fmla="*/ 0 w 1653327"/>
                    <a:gd name="connsiteY13" fmla="*/ 691784 h 691784"/>
                    <a:gd name="connsiteX14" fmla="*/ 125759 w 1653327"/>
                    <a:gd name="connsiteY14" fmla="*/ 188750 h 691784"/>
                    <a:gd name="connsiteX15" fmla="*/ 140802 w 1653327"/>
                    <a:gd name="connsiteY15" fmla="*/ 141723 h 691784"/>
                    <a:gd name="connsiteX16" fmla="*/ 354612 w 1653327"/>
                    <a:gd name="connsiteY16" fmla="*/ 0 h 691784"/>
                    <a:gd name="connsiteX0" fmla="*/ 301995 w 1600710"/>
                    <a:gd name="connsiteY0" fmla="*/ 0 h 691784"/>
                    <a:gd name="connsiteX1" fmla="*/ 812177 w 1600710"/>
                    <a:gd name="connsiteY1" fmla="*/ 0 h 691784"/>
                    <a:gd name="connsiteX2" fmla="*/ 1044222 w 1600710"/>
                    <a:gd name="connsiteY2" fmla="*/ 232045 h 691784"/>
                    <a:gd name="connsiteX3" fmla="*/ 1296267 w 1600710"/>
                    <a:gd name="connsiteY3" fmla="*/ 284070 h 691784"/>
                    <a:gd name="connsiteX4" fmla="*/ 1465136 w 1600710"/>
                    <a:gd name="connsiteY4" fmla="*/ 115201 h 691784"/>
                    <a:gd name="connsiteX5" fmla="*/ 1577450 w 1600710"/>
                    <a:gd name="connsiteY5" fmla="*/ 115201 h 691784"/>
                    <a:gd name="connsiteX6" fmla="*/ 1577449 w 1600710"/>
                    <a:gd name="connsiteY6" fmla="*/ 115201 h 691784"/>
                    <a:gd name="connsiteX7" fmla="*/ 1577449 w 1600710"/>
                    <a:gd name="connsiteY7" fmla="*/ 227515 h 691784"/>
                    <a:gd name="connsiteX8" fmla="*/ 1362851 w 1600710"/>
                    <a:gd name="connsiteY8" fmla="*/ 442112 h 691784"/>
                    <a:gd name="connsiteX9" fmla="*/ 1306694 w 1600710"/>
                    <a:gd name="connsiteY9" fmla="*/ 465373 h 691784"/>
                    <a:gd name="connsiteX10" fmla="*/ 1300104 w 1600710"/>
                    <a:gd name="connsiteY10" fmla="*/ 464090 h 691784"/>
                    <a:gd name="connsiteX11" fmla="*/ 579734 w 1600710"/>
                    <a:gd name="connsiteY11" fmla="*/ 464090 h 691784"/>
                    <a:gd name="connsiteX12" fmla="*/ 522810 w 1600710"/>
                    <a:gd name="connsiteY12" fmla="*/ 691784 h 691784"/>
                    <a:gd name="connsiteX13" fmla="*/ 0 w 1600710"/>
                    <a:gd name="connsiteY13" fmla="*/ 325990 h 691784"/>
                    <a:gd name="connsiteX14" fmla="*/ 73142 w 1600710"/>
                    <a:gd name="connsiteY14" fmla="*/ 188750 h 691784"/>
                    <a:gd name="connsiteX15" fmla="*/ 88185 w 1600710"/>
                    <a:gd name="connsiteY15" fmla="*/ 141723 h 691784"/>
                    <a:gd name="connsiteX16" fmla="*/ 301995 w 1600710"/>
                    <a:gd name="connsiteY16" fmla="*/ 0 h 691784"/>
                    <a:gd name="connsiteX0" fmla="*/ 301995 w 1600710"/>
                    <a:gd name="connsiteY0" fmla="*/ 0 h 628565"/>
                    <a:gd name="connsiteX1" fmla="*/ 812177 w 1600710"/>
                    <a:gd name="connsiteY1" fmla="*/ 0 h 628565"/>
                    <a:gd name="connsiteX2" fmla="*/ 1044222 w 1600710"/>
                    <a:gd name="connsiteY2" fmla="*/ 232045 h 628565"/>
                    <a:gd name="connsiteX3" fmla="*/ 1296267 w 1600710"/>
                    <a:gd name="connsiteY3" fmla="*/ 284070 h 628565"/>
                    <a:gd name="connsiteX4" fmla="*/ 1465136 w 1600710"/>
                    <a:gd name="connsiteY4" fmla="*/ 115201 h 628565"/>
                    <a:gd name="connsiteX5" fmla="*/ 1577450 w 1600710"/>
                    <a:gd name="connsiteY5" fmla="*/ 115201 h 628565"/>
                    <a:gd name="connsiteX6" fmla="*/ 1577449 w 1600710"/>
                    <a:gd name="connsiteY6" fmla="*/ 115201 h 628565"/>
                    <a:gd name="connsiteX7" fmla="*/ 1577449 w 1600710"/>
                    <a:gd name="connsiteY7" fmla="*/ 227515 h 628565"/>
                    <a:gd name="connsiteX8" fmla="*/ 1362851 w 1600710"/>
                    <a:gd name="connsiteY8" fmla="*/ 442112 h 628565"/>
                    <a:gd name="connsiteX9" fmla="*/ 1306694 w 1600710"/>
                    <a:gd name="connsiteY9" fmla="*/ 465373 h 628565"/>
                    <a:gd name="connsiteX10" fmla="*/ 1300104 w 1600710"/>
                    <a:gd name="connsiteY10" fmla="*/ 464090 h 628565"/>
                    <a:gd name="connsiteX11" fmla="*/ 579734 w 1600710"/>
                    <a:gd name="connsiteY11" fmla="*/ 464090 h 628565"/>
                    <a:gd name="connsiteX12" fmla="*/ 491964 w 1600710"/>
                    <a:gd name="connsiteY12" fmla="*/ 628565 h 628565"/>
                    <a:gd name="connsiteX13" fmla="*/ 0 w 1600710"/>
                    <a:gd name="connsiteY13" fmla="*/ 325990 h 628565"/>
                    <a:gd name="connsiteX14" fmla="*/ 73142 w 1600710"/>
                    <a:gd name="connsiteY14" fmla="*/ 188750 h 628565"/>
                    <a:gd name="connsiteX15" fmla="*/ 88185 w 1600710"/>
                    <a:gd name="connsiteY15" fmla="*/ 141723 h 628565"/>
                    <a:gd name="connsiteX16" fmla="*/ 301995 w 1600710"/>
                    <a:gd name="connsiteY16" fmla="*/ 0 h 628565"/>
                    <a:gd name="connsiteX0" fmla="*/ 301995 w 1600710"/>
                    <a:gd name="connsiteY0" fmla="*/ 0 h 680710"/>
                    <a:gd name="connsiteX1" fmla="*/ 812177 w 1600710"/>
                    <a:gd name="connsiteY1" fmla="*/ 0 h 680710"/>
                    <a:gd name="connsiteX2" fmla="*/ 1044222 w 1600710"/>
                    <a:gd name="connsiteY2" fmla="*/ 232045 h 680710"/>
                    <a:gd name="connsiteX3" fmla="*/ 1296267 w 1600710"/>
                    <a:gd name="connsiteY3" fmla="*/ 284070 h 680710"/>
                    <a:gd name="connsiteX4" fmla="*/ 1465136 w 1600710"/>
                    <a:gd name="connsiteY4" fmla="*/ 115201 h 680710"/>
                    <a:gd name="connsiteX5" fmla="*/ 1577450 w 1600710"/>
                    <a:gd name="connsiteY5" fmla="*/ 115201 h 680710"/>
                    <a:gd name="connsiteX6" fmla="*/ 1577449 w 1600710"/>
                    <a:gd name="connsiteY6" fmla="*/ 115201 h 680710"/>
                    <a:gd name="connsiteX7" fmla="*/ 1577449 w 1600710"/>
                    <a:gd name="connsiteY7" fmla="*/ 227515 h 680710"/>
                    <a:gd name="connsiteX8" fmla="*/ 1362851 w 1600710"/>
                    <a:gd name="connsiteY8" fmla="*/ 442112 h 680710"/>
                    <a:gd name="connsiteX9" fmla="*/ 1306694 w 1600710"/>
                    <a:gd name="connsiteY9" fmla="*/ 465373 h 680710"/>
                    <a:gd name="connsiteX10" fmla="*/ 1300104 w 1600710"/>
                    <a:gd name="connsiteY10" fmla="*/ 464090 h 680710"/>
                    <a:gd name="connsiteX11" fmla="*/ 579734 w 1600710"/>
                    <a:gd name="connsiteY11" fmla="*/ 464090 h 680710"/>
                    <a:gd name="connsiteX12" fmla="*/ 463657 w 1600710"/>
                    <a:gd name="connsiteY12" fmla="*/ 680710 h 680710"/>
                    <a:gd name="connsiteX13" fmla="*/ 0 w 1600710"/>
                    <a:gd name="connsiteY13" fmla="*/ 325990 h 680710"/>
                    <a:gd name="connsiteX14" fmla="*/ 73142 w 1600710"/>
                    <a:gd name="connsiteY14" fmla="*/ 188750 h 680710"/>
                    <a:gd name="connsiteX15" fmla="*/ 88185 w 1600710"/>
                    <a:gd name="connsiteY15" fmla="*/ 141723 h 680710"/>
                    <a:gd name="connsiteX16" fmla="*/ 301995 w 1600710"/>
                    <a:gd name="connsiteY16" fmla="*/ 0 h 680710"/>
                    <a:gd name="connsiteX0" fmla="*/ 348017 w 1646732"/>
                    <a:gd name="connsiteY0" fmla="*/ 0 h 680710"/>
                    <a:gd name="connsiteX1" fmla="*/ 858199 w 1646732"/>
                    <a:gd name="connsiteY1" fmla="*/ 0 h 680710"/>
                    <a:gd name="connsiteX2" fmla="*/ 1090244 w 1646732"/>
                    <a:gd name="connsiteY2" fmla="*/ 232045 h 680710"/>
                    <a:gd name="connsiteX3" fmla="*/ 1342289 w 1646732"/>
                    <a:gd name="connsiteY3" fmla="*/ 284070 h 680710"/>
                    <a:gd name="connsiteX4" fmla="*/ 1511158 w 1646732"/>
                    <a:gd name="connsiteY4" fmla="*/ 115201 h 680710"/>
                    <a:gd name="connsiteX5" fmla="*/ 1623472 w 1646732"/>
                    <a:gd name="connsiteY5" fmla="*/ 115201 h 680710"/>
                    <a:gd name="connsiteX6" fmla="*/ 1623471 w 1646732"/>
                    <a:gd name="connsiteY6" fmla="*/ 115201 h 680710"/>
                    <a:gd name="connsiteX7" fmla="*/ 1623471 w 1646732"/>
                    <a:gd name="connsiteY7" fmla="*/ 227515 h 680710"/>
                    <a:gd name="connsiteX8" fmla="*/ 1408873 w 1646732"/>
                    <a:gd name="connsiteY8" fmla="*/ 442112 h 680710"/>
                    <a:gd name="connsiteX9" fmla="*/ 1352716 w 1646732"/>
                    <a:gd name="connsiteY9" fmla="*/ 465373 h 680710"/>
                    <a:gd name="connsiteX10" fmla="*/ 1346126 w 1646732"/>
                    <a:gd name="connsiteY10" fmla="*/ 464090 h 680710"/>
                    <a:gd name="connsiteX11" fmla="*/ 625756 w 1646732"/>
                    <a:gd name="connsiteY11" fmla="*/ 464090 h 680710"/>
                    <a:gd name="connsiteX12" fmla="*/ 509679 w 1646732"/>
                    <a:gd name="connsiteY12" fmla="*/ 680710 h 680710"/>
                    <a:gd name="connsiteX13" fmla="*/ -1 w 1646732"/>
                    <a:gd name="connsiteY13" fmla="*/ 399671 h 680710"/>
                    <a:gd name="connsiteX14" fmla="*/ 119164 w 1646732"/>
                    <a:gd name="connsiteY14" fmla="*/ 188750 h 680710"/>
                    <a:gd name="connsiteX15" fmla="*/ 134207 w 1646732"/>
                    <a:gd name="connsiteY15" fmla="*/ 141723 h 680710"/>
                    <a:gd name="connsiteX16" fmla="*/ 348017 w 1646732"/>
                    <a:gd name="connsiteY16" fmla="*/ 0 h 680710"/>
                    <a:gd name="connsiteX0" fmla="*/ 348017 w 1646732"/>
                    <a:gd name="connsiteY0" fmla="*/ 0 h 680710"/>
                    <a:gd name="connsiteX1" fmla="*/ 1090244 w 1646732"/>
                    <a:gd name="connsiteY1" fmla="*/ 232045 h 680710"/>
                    <a:gd name="connsiteX2" fmla="*/ 1342289 w 1646732"/>
                    <a:gd name="connsiteY2" fmla="*/ 284070 h 680710"/>
                    <a:gd name="connsiteX3" fmla="*/ 1511158 w 1646732"/>
                    <a:gd name="connsiteY3" fmla="*/ 115201 h 680710"/>
                    <a:gd name="connsiteX4" fmla="*/ 1623472 w 1646732"/>
                    <a:gd name="connsiteY4" fmla="*/ 115201 h 680710"/>
                    <a:gd name="connsiteX5" fmla="*/ 1623471 w 1646732"/>
                    <a:gd name="connsiteY5" fmla="*/ 115201 h 680710"/>
                    <a:gd name="connsiteX6" fmla="*/ 1623471 w 1646732"/>
                    <a:gd name="connsiteY6" fmla="*/ 227515 h 680710"/>
                    <a:gd name="connsiteX7" fmla="*/ 1408873 w 1646732"/>
                    <a:gd name="connsiteY7" fmla="*/ 442112 h 680710"/>
                    <a:gd name="connsiteX8" fmla="*/ 1352716 w 1646732"/>
                    <a:gd name="connsiteY8" fmla="*/ 465373 h 680710"/>
                    <a:gd name="connsiteX9" fmla="*/ 1346126 w 1646732"/>
                    <a:gd name="connsiteY9" fmla="*/ 464090 h 680710"/>
                    <a:gd name="connsiteX10" fmla="*/ 625756 w 1646732"/>
                    <a:gd name="connsiteY10" fmla="*/ 464090 h 680710"/>
                    <a:gd name="connsiteX11" fmla="*/ 509679 w 1646732"/>
                    <a:gd name="connsiteY11" fmla="*/ 680710 h 680710"/>
                    <a:gd name="connsiteX12" fmla="*/ -1 w 1646732"/>
                    <a:gd name="connsiteY12" fmla="*/ 399671 h 680710"/>
                    <a:gd name="connsiteX13" fmla="*/ 119164 w 1646732"/>
                    <a:gd name="connsiteY13" fmla="*/ 188750 h 680710"/>
                    <a:gd name="connsiteX14" fmla="*/ 134207 w 1646732"/>
                    <a:gd name="connsiteY14" fmla="*/ 141723 h 680710"/>
                    <a:gd name="connsiteX15" fmla="*/ 348017 w 1646732"/>
                    <a:gd name="connsiteY15" fmla="*/ 0 h 680710"/>
                    <a:gd name="connsiteX0" fmla="*/ 348017 w 1646732"/>
                    <a:gd name="connsiteY0" fmla="*/ 12804 h 693514"/>
                    <a:gd name="connsiteX1" fmla="*/ 1090244 w 1646732"/>
                    <a:gd name="connsiteY1" fmla="*/ 244849 h 693514"/>
                    <a:gd name="connsiteX2" fmla="*/ 1342289 w 1646732"/>
                    <a:gd name="connsiteY2" fmla="*/ 296874 h 693514"/>
                    <a:gd name="connsiteX3" fmla="*/ 1511158 w 1646732"/>
                    <a:gd name="connsiteY3" fmla="*/ 128005 h 693514"/>
                    <a:gd name="connsiteX4" fmla="*/ 1623472 w 1646732"/>
                    <a:gd name="connsiteY4" fmla="*/ 128005 h 693514"/>
                    <a:gd name="connsiteX5" fmla="*/ 1623471 w 1646732"/>
                    <a:gd name="connsiteY5" fmla="*/ 128005 h 693514"/>
                    <a:gd name="connsiteX6" fmla="*/ 1623471 w 1646732"/>
                    <a:gd name="connsiteY6" fmla="*/ 240319 h 693514"/>
                    <a:gd name="connsiteX7" fmla="*/ 1408873 w 1646732"/>
                    <a:gd name="connsiteY7" fmla="*/ 454916 h 693514"/>
                    <a:gd name="connsiteX8" fmla="*/ 1352716 w 1646732"/>
                    <a:gd name="connsiteY8" fmla="*/ 478177 h 693514"/>
                    <a:gd name="connsiteX9" fmla="*/ 1346126 w 1646732"/>
                    <a:gd name="connsiteY9" fmla="*/ 476894 h 693514"/>
                    <a:gd name="connsiteX10" fmla="*/ 625756 w 1646732"/>
                    <a:gd name="connsiteY10" fmla="*/ 476894 h 693514"/>
                    <a:gd name="connsiteX11" fmla="*/ 509679 w 1646732"/>
                    <a:gd name="connsiteY11" fmla="*/ 693514 h 693514"/>
                    <a:gd name="connsiteX12" fmla="*/ -1 w 1646732"/>
                    <a:gd name="connsiteY12" fmla="*/ 412475 h 693514"/>
                    <a:gd name="connsiteX13" fmla="*/ 119164 w 1646732"/>
                    <a:gd name="connsiteY13" fmla="*/ 201554 h 693514"/>
                    <a:gd name="connsiteX14" fmla="*/ 134207 w 1646732"/>
                    <a:gd name="connsiteY14" fmla="*/ 154527 h 693514"/>
                    <a:gd name="connsiteX15" fmla="*/ 348017 w 1646732"/>
                    <a:gd name="connsiteY15" fmla="*/ 12804 h 693514"/>
                    <a:gd name="connsiteX0" fmla="*/ 348017 w 1646732"/>
                    <a:gd name="connsiteY0" fmla="*/ 12804 h 693514"/>
                    <a:gd name="connsiteX1" fmla="*/ 1090244 w 1646732"/>
                    <a:gd name="connsiteY1" fmla="*/ 244849 h 693514"/>
                    <a:gd name="connsiteX2" fmla="*/ 1342289 w 1646732"/>
                    <a:gd name="connsiteY2" fmla="*/ 296874 h 693514"/>
                    <a:gd name="connsiteX3" fmla="*/ 1511158 w 1646732"/>
                    <a:gd name="connsiteY3" fmla="*/ 128005 h 693514"/>
                    <a:gd name="connsiteX4" fmla="*/ 1623472 w 1646732"/>
                    <a:gd name="connsiteY4" fmla="*/ 128005 h 693514"/>
                    <a:gd name="connsiteX5" fmla="*/ 1623471 w 1646732"/>
                    <a:gd name="connsiteY5" fmla="*/ 128005 h 693514"/>
                    <a:gd name="connsiteX6" fmla="*/ 1623471 w 1646732"/>
                    <a:gd name="connsiteY6" fmla="*/ 240319 h 693514"/>
                    <a:gd name="connsiteX7" fmla="*/ 1408873 w 1646732"/>
                    <a:gd name="connsiteY7" fmla="*/ 454916 h 693514"/>
                    <a:gd name="connsiteX8" fmla="*/ 1352716 w 1646732"/>
                    <a:gd name="connsiteY8" fmla="*/ 478177 h 693514"/>
                    <a:gd name="connsiteX9" fmla="*/ 1346126 w 1646732"/>
                    <a:gd name="connsiteY9" fmla="*/ 476894 h 693514"/>
                    <a:gd name="connsiteX10" fmla="*/ 625756 w 1646732"/>
                    <a:gd name="connsiteY10" fmla="*/ 476894 h 693514"/>
                    <a:gd name="connsiteX11" fmla="*/ 509679 w 1646732"/>
                    <a:gd name="connsiteY11" fmla="*/ 693514 h 693514"/>
                    <a:gd name="connsiteX12" fmla="*/ -1 w 1646732"/>
                    <a:gd name="connsiteY12" fmla="*/ 412475 h 693514"/>
                    <a:gd name="connsiteX13" fmla="*/ 134207 w 1646732"/>
                    <a:gd name="connsiteY13" fmla="*/ 154527 h 693514"/>
                    <a:gd name="connsiteX14" fmla="*/ 348017 w 1646732"/>
                    <a:gd name="connsiteY14" fmla="*/ 12804 h 693514"/>
                    <a:gd name="connsiteX0" fmla="*/ 348017 w 1646732"/>
                    <a:gd name="connsiteY0" fmla="*/ 12804 h 693514"/>
                    <a:gd name="connsiteX1" fmla="*/ 1090244 w 1646732"/>
                    <a:gd name="connsiteY1" fmla="*/ 244849 h 693514"/>
                    <a:gd name="connsiteX2" fmla="*/ 1342289 w 1646732"/>
                    <a:gd name="connsiteY2" fmla="*/ 296874 h 693514"/>
                    <a:gd name="connsiteX3" fmla="*/ 1511158 w 1646732"/>
                    <a:gd name="connsiteY3" fmla="*/ 128005 h 693514"/>
                    <a:gd name="connsiteX4" fmla="*/ 1623472 w 1646732"/>
                    <a:gd name="connsiteY4" fmla="*/ 128005 h 693514"/>
                    <a:gd name="connsiteX5" fmla="*/ 1623471 w 1646732"/>
                    <a:gd name="connsiteY5" fmla="*/ 128005 h 693514"/>
                    <a:gd name="connsiteX6" fmla="*/ 1623471 w 1646732"/>
                    <a:gd name="connsiteY6" fmla="*/ 240319 h 693514"/>
                    <a:gd name="connsiteX7" fmla="*/ 1408873 w 1646732"/>
                    <a:gd name="connsiteY7" fmla="*/ 454916 h 693514"/>
                    <a:gd name="connsiteX8" fmla="*/ 1352716 w 1646732"/>
                    <a:gd name="connsiteY8" fmla="*/ 478177 h 693514"/>
                    <a:gd name="connsiteX9" fmla="*/ 1346126 w 1646732"/>
                    <a:gd name="connsiteY9" fmla="*/ 476894 h 693514"/>
                    <a:gd name="connsiteX10" fmla="*/ 625756 w 1646732"/>
                    <a:gd name="connsiteY10" fmla="*/ 476894 h 693514"/>
                    <a:gd name="connsiteX11" fmla="*/ 509679 w 1646732"/>
                    <a:gd name="connsiteY11" fmla="*/ 693514 h 693514"/>
                    <a:gd name="connsiteX12" fmla="*/ -1 w 1646732"/>
                    <a:gd name="connsiteY12" fmla="*/ 412475 h 693514"/>
                    <a:gd name="connsiteX13" fmla="*/ 348017 w 1646732"/>
                    <a:gd name="connsiteY13" fmla="*/ 12804 h 693514"/>
                    <a:gd name="connsiteX0" fmla="*/ 348017 w 1646732"/>
                    <a:gd name="connsiteY0" fmla="*/ 12804 h 693514"/>
                    <a:gd name="connsiteX1" fmla="*/ 1090244 w 1646732"/>
                    <a:gd name="connsiteY1" fmla="*/ 244849 h 693514"/>
                    <a:gd name="connsiteX2" fmla="*/ 1342289 w 1646732"/>
                    <a:gd name="connsiteY2" fmla="*/ 296874 h 693514"/>
                    <a:gd name="connsiteX3" fmla="*/ 1511158 w 1646732"/>
                    <a:gd name="connsiteY3" fmla="*/ 128005 h 693514"/>
                    <a:gd name="connsiteX4" fmla="*/ 1623472 w 1646732"/>
                    <a:gd name="connsiteY4" fmla="*/ 128005 h 693514"/>
                    <a:gd name="connsiteX5" fmla="*/ 1623471 w 1646732"/>
                    <a:gd name="connsiteY5" fmla="*/ 128005 h 693514"/>
                    <a:gd name="connsiteX6" fmla="*/ 1623471 w 1646732"/>
                    <a:gd name="connsiteY6" fmla="*/ 240319 h 693514"/>
                    <a:gd name="connsiteX7" fmla="*/ 1408873 w 1646732"/>
                    <a:gd name="connsiteY7" fmla="*/ 454916 h 693514"/>
                    <a:gd name="connsiteX8" fmla="*/ 1352716 w 1646732"/>
                    <a:gd name="connsiteY8" fmla="*/ 478177 h 693514"/>
                    <a:gd name="connsiteX9" fmla="*/ 1346126 w 1646732"/>
                    <a:gd name="connsiteY9" fmla="*/ 476894 h 693514"/>
                    <a:gd name="connsiteX10" fmla="*/ 625756 w 1646732"/>
                    <a:gd name="connsiteY10" fmla="*/ 476894 h 693514"/>
                    <a:gd name="connsiteX11" fmla="*/ 509679 w 1646732"/>
                    <a:gd name="connsiteY11" fmla="*/ 693514 h 693514"/>
                    <a:gd name="connsiteX12" fmla="*/ -1 w 1646732"/>
                    <a:gd name="connsiteY12" fmla="*/ 412475 h 693514"/>
                    <a:gd name="connsiteX13" fmla="*/ 348017 w 1646732"/>
                    <a:gd name="connsiteY13" fmla="*/ 12804 h 693514"/>
                    <a:gd name="connsiteX0" fmla="*/ 348017 w 1646732"/>
                    <a:gd name="connsiteY0" fmla="*/ 12804 h 634704"/>
                    <a:gd name="connsiteX1" fmla="*/ 1090244 w 1646732"/>
                    <a:gd name="connsiteY1" fmla="*/ 244849 h 634704"/>
                    <a:gd name="connsiteX2" fmla="*/ 1342289 w 1646732"/>
                    <a:gd name="connsiteY2" fmla="*/ 296874 h 634704"/>
                    <a:gd name="connsiteX3" fmla="*/ 1511158 w 1646732"/>
                    <a:gd name="connsiteY3" fmla="*/ 128005 h 634704"/>
                    <a:gd name="connsiteX4" fmla="*/ 1623472 w 1646732"/>
                    <a:gd name="connsiteY4" fmla="*/ 128005 h 634704"/>
                    <a:gd name="connsiteX5" fmla="*/ 1623471 w 1646732"/>
                    <a:gd name="connsiteY5" fmla="*/ 128005 h 634704"/>
                    <a:gd name="connsiteX6" fmla="*/ 1623471 w 1646732"/>
                    <a:gd name="connsiteY6" fmla="*/ 240319 h 634704"/>
                    <a:gd name="connsiteX7" fmla="*/ 1408873 w 1646732"/>
                    <a:gd name="connsiteY7" fmla="*/ 454916 h 634704"/>
                    <a:gd name="connsiteX8" fmla="*/ 1352716 w 1646732"/>
                    <a:gd name="connsiteY8" fmla="*/ 478177 h 634704"/>
                    <a:gd name="connsiteX9" fmla="*/ 1346126 w 1646732"/>
                    <a:gd name="connsiteY9" fmla="*/ 476894 h 634704"/>
                    <a:gd name="connsiteX10" fmla="*/ 625756 w 1646732"/>
                    <a:gd name="connsiteY10" fmla="*/ 476894 h 634704"/>
                    <a:gd name="connsiteX11" fmla="*/ 281871 w 1646732"/>
                    <a:gd name="connsiteY11" fmla="*/ 634705 h 634704"/>
                    <a:gd name="connsiteX12" fmla="*/ -1 w 1646732"/>
                    <a:gd name="connsiteY12" fmla="*/ 412475 h 634704"/>
                    <a:gd name="connsiteX13" fmla="*/ 348017 w 1646732"/>
                    <a:gd name="connsiteY13" fmla="*/ 12804 h 634704"/>
                    <a:gd name="connsiteX0" fmla="*/ 388271 w 1686986"/>
                    <a:gd name="connsiteY0" fmla="*/ 12804 h 634704"/>
                    <a:gd name="connsiteX1" fmla="*/ 1130498 w 1686986"/>
                    <a:gd name="connsiteY1" fmla="*/ 244849 h 634704"/>
                    <a:gd name="connsiteX2" fmla="*/ 1382543 w 1686986"/>
                    <a:gd name="connsiteY2" fmla="*/ 296874 h 634704"/>
                    <a:gd name="connsiteX3" fmla="*/ 1551412 w 1686986"/>
                    <a:gd name="connsiteY3" fmla="*/ 128005 h 634704"/>
                    <a:gd name="connsiteX4" fmla="*/ 1663726 w 1686986"/>
                    <a:gd name="connsiteY4" fmla="*/ 128005 h 634704"/>
                    <a:gd name="connsiteX5" fmla="*/ 1663725 w 1686986"/>
                    <a:gd name="connsiteY5" fmla="*/ 128005 h 634704"/>
                    <a:gd name="connsiteX6" fmla="*/ 1663725 w 1686986"/>
                    <a:gd name="connsiteY6" fmla="*/ 240319 h 634704"/>
                    <a:gd name="connsiteX7" fmla="*/ 1449127 w 1686986"/>
                    <a:gd name="connsiteY7" fmla="*/ 454916 h 634704"/>
                    <a:gd name="connsiteX8" fmla="*/ 1392970 w 1686986"/>
                    <a:gd name="connsiteY8" fmla="*/ 478177 h 634704"/>
                    <a:gd name="connsiteX9" fmla="*/ 1386380 w 1686986"/>
                    <a:gd name="connsiteY9" fmla="*/ 476894 h 634704"/>
                    <a:gd name="connsiteX10" fmla="*/ 666010 w 1686986"/>
                    <a:gd name="connsiteY10" fmla="*/ 476894 h 634704"/>
                    <a:gd name="connsiteX11" fmla="*/ 322125 w 1686986"/>
                    <a:gd name="connsiteY11" fmla="*/ 634705 h 634704"/>
                    <a:gd name="connsiteX12" fmla="*/ 0 w 1686986"/>
                    <a:gd name="connsiteY12" fmla="*/ 331068 h 634704"/>
                    <a:gd name="connsiteX13" fmla="*/ 388271 w 1686986"/>
                    <a:gd name="connsiteY13" fmla="*/ 12804 h 634704"/>
                    <a:gd name="connsiteX0" fmla="*/ 388271 w 1686986"/>
                    <a:gd name="connsiteY0" fmla="*/ 2330 h 624230"/>
                    <a:gd name="connsiteX1" fmla="*/ 1130498 w 1686986"/>
                    <a:gd name="connsiteY1" fmla="*/ 234375 h 624230"/>
                    <a:gd name="connsiteX2" fmla="*/ 1382543 w 1686986"/>
                    <a:gd name="connsiteY2" fmla="*/ 286400 h 624230"/>
                    <a:gd name="connsiteX3" fmla="*/ 1551412 w 1686986"/>
                    <a:gd name="connsiteY3" fmla="*/ 117531 h 624230"/>
                    <a:gd name="connsiteX4" fmla="*/ 1663726 w 1686986"/>
                    <a:gd name="connsiteY4" fmla="*/ 117531 h 624230"/>
                    <a:gd name="connsiteX5" fmla="*/ 1663725 w 1686986"/>
                    <a:gd name="connsiteY5" fmla="*/ 117531 h 624230"/>
                    <a:gd name="connsiteX6" fmla="*/ 1663725 w 1686986"/>
                    <a:gd name="connsiteY6" fmla="*/ 229845 h 624230"/>
                    <a:gd name="connsiteX7" fmla="*/ 1449127 w 1686986"/>
                    <a:gd name="connsiteY7" fmla="*/ 444442 h 624230"/>
                    <a:gd name="connsiteX8" fmla="*/ 1392970 w 1686986"/>
                    <a:gd name="connsiteY8" fmla="*/ 467703 h 624230"/>
                    <a:gd name="connsiteX9" fmla="*/ 1386380 w 1686986"/>
                    <a:gd name="connsiteY9" fmla="*/ 466420 h 624230"/>
                    <a:gd name="connsiteX10" fmla="*/ 666010 w 1686986"/>
                    <a:gd name="connsiteY10" fmla="*/ 466420 h 624230"/>
                    <a:gd name="connsiteX11" fmla="*/ 322125 w 1686986"/>
                    <a:gd name="connsiteY11" fmla="*/ 624231 h 624230"/>
                    <a:gd name="connsiteX12" fmla="*/ 0 w 1686986"/>
                    <a:gd name="connsiteY12" fmla="*/ 320594 h 624230"/>
                    <a:gd name="connsiteX13" fmla="*/ 388271 w 1686986"/>
                    <a:gd name="connsiteY13" fmla="*/ 2330 h 624230"/>
                    <a:gd name="connsiteX0" fmla="*/ 388271 w 1686986"/>
                    <a:gd name="connsiteY0" fmla="*/ 27992 h 649893"/>
                    <a:gd name="connsiteX1" fmla="*/ 1130498 w 1686986"/>
                    <a:gd name="connsiteY1" fmla="*/ 260037 h 649893"/>
                    <a:gd name="connsiteX2" fmla="*/ 1382543 w 1686986"/>
                    <a:gd name="connsiteY2" fmla="*/ 312062 h 649893"/>
                    <a:gd name="connsiteX3" fmla="*/ 1551412 w 1686986"/>
                    <a:gd name="connsiteY3" fmla="*/ 143193 h 649893"/>
                    <a:gd name="connsiteX4" fmla="*/ 1663726 w 1686986"/>
                    <a:gd name="connsiteY4" fmla="*/ 143193 h 649893"/>
                    <a:gd name="connsiteX5" fmla="*/ 1663725 w 1686986"/>
                    <a:gd name="connsiteY5" fmla="*/ 143193 h 649893"/>
                    <a:gd name="connsiteX6" fmla="*/ 1663725 w 1686986"/>
                    <a:gd name="connsiteY6" fmla="*/ 255507 h 649893"/>
                    <a:gd name="connsiteX7" fmla="*/ 1449127 w 1686986"/>
                    <a:gd name="connsiteY7" fmla="*/ 470104 h 649893"/>
                    <a:gd name="connsiteX8" fmla="*/ 1392970 w 1686986"/>
                    <a:gd name="connsiteY8" fmla="*/ 493365 h 649893"/>
                    <a:gd name="connsiteX9" fmla="*/ 1386380 w 1686986"/>
                    <a:gd name="connsiteY9" fmla="*/ 492082 h 649893"/>
                    <a:gd name="connsiteX10" fmla="*/ 666010 w 1686986"/>
                    <a:gd name="connsiteY10" fmla="*/ 492082 h 649893"/>
                    <a:gd name="connsiteX11" fmla="*/ 322125 w 1686986"/>
                    <a:gd name="connsiteY11" fmla="*/ 649893 h 649893"/>
                    <a:gd name="connsiteX12" fmla="*/ 0 w 1686986"/>
                    <a:gd name="connsiteY12" fmla="*/ 346256 h 649893"/>
                    <a:gd name="connsiteX13" fmla="*/ 388271 w 1686986"/>
                    <a:gd name="connsiteY13" fmla="*/ 27992 h 649893"/>
                    <a:gd name="connsiteX0" fmla="*/ 388271 w 1686986"/>
                    <a:gd name="connsiteY0" fmla="*/ 27992 h 649893"/>
                    <a:gd name="connsiteX1" fmla="*/ 1130498 w 1686986"/>
                    <a:gd name="connsiteY1" fmla="*/ 260037 h 649893"/>
                    <a:gd name="connsiteX2" fmla="*/ 1382543 w 1686986"/>
                    <a:gd name="connsiteY2" fmla="*/ 312062 h 649893"/>
                    <a:gd name="connsiteX3" fmla="*/ 1551412 w 1686986"/>
                    <a:gd name="connsiteY3" fmla="*/ 143193 h 649893"/>
                    <a:gd name="connsiteX4" fmla="*/ 1663726 w 1686986"/>
                    <a:gd name="connsiteY4" fmla="*/ 143193 h 649893"/>
                    <a:gd name="connsiteX5" fmla="*/ 1663725 w 1686986"/>
                    <a:gd name="connsiteY5" fmla="*/ 143193 h 649893"/>
                    <a:gd name="connsiteX6" fmla="*/ 1663725 w 1686986"/>
                    <a:gd name="connsiteY6" fmla="*/ 255507 h 649893"/>
                    <a:gd name="connsiteX7" fmla="*/ 1449127 w 1686986"/>
                    <a:gd name="connsiteY7" fmla="*/ 470104 h 649893"/>
                    <a:gd name="connsiteX8" fmla="*/ 1392970 w 1686986"/>
                    <a:gd name="connsiteY8" fmla="*/ 493365 h 649893"/>
                    <a:gd name="connsiteX9" fmla="*/ 1386380 w 1686986"/>
                    <a:gd name="connsiteY9" fmla="*/ 492082 h 649893"/>
                    <a:gd name="connsiteX10" fmla="*/ 666010 w 1686986"/>
                    <a:gd name="connsiteY10" fmla="*/ 492082 h 649893"/>
                    <a:gd name="connsiteX11" fmla="*/ 322125 w 1686986"/>
                    <a:gd name="connsiteY11" fmla="*/ 649893 h 649893"/>
                    <a:gd name="connsiteX12" fmla="*/ 0 w 1686986"/>
                    <a:gd name="connsiteY12" fmla="*/ 346256 h 649893"/>
                    <a:gd name="connsiteX13" fmla="*/ 388271 w 1686986"/>
                    <a:gd name="connsiteY13" fmla="*/ 27992 h 6498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686986" h="649893">
                      <a:moveTo>
                        <a:pt x="388271" y="27992"/>
                      </a:moveTo>
                      <a:cubicBezTo>
                        <a:pt x="818598" y="-86607"/>
                        <a:pt x="883089" y="182689"/>
                        <a:pt x="1130498" y="260037"/>
                      </a:cubicBezTo>
                      <a:lnTo>
                        <a:pt x="1382543" y="312062"/>
                      </a:lnTo>
                      <a:lnTo>
                        <a:pt x="1551412" y="143193"/>
                      </a:lnTo>
                      <a:cubicBezTo>
                        <a:pt x="1582426" y="112178"/>
                        <a:pt x="1632711" y="112178"/>
                        <a:pt x="1663726" y="143193"/>
                      </a:cubicBezTo>
                      <a:lnTo>
                        <a:pt x="1663725" y="143193"/>
                      </a:lnTo>
                      <a:cubicBezTo>
                        <a:pt x="1694740" y="174208"/>
                        <a:pt x="1694740" y="224493"/>
                        <a:pt x="1663725" y="255507"/>
                      </a:cubicBezTo>
                      <a:lnTo>
                        <a:pt x="1449127" y="470104"/>
                      </a:lnTo>
                      <a:cubicBezTo>
                        <a:pt x="1433620" y="485611"/>
                        <a:pt x="1413295" y="493365"/>
                        <a:pt x="1392970" y="493365"/>
                      </a:cubicBezTo>
                      <a:lnTo>
                        <a:pt x="1386380" y="492082"/>
                      </a:lnTo>
                      <a:lnTo>
                        <a:pt x="666010" y="492082"/>
                      </a:lnTo>
                      <a:lnTo>
                        <a:pt x="322125" y="649893"/>
                      </a:lnTo>
                      <a:lnTo>
                        <a:pt x="0" y="346256"/>
                      </a:lnTo>
                      <a:cubicBezTo>
                        <a:pt x="116006" y="213032"/>
                        <a:pt x="178979" y="79157"/>
                        <a:pt x="388271" y="27992"/>
                      </a:cubicBezTo>
                      <a:close/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  <a:extLst/>
              </p:spPr>
              <p:txBody>
                <a:bodyPr wrap="square" rtlCol="0" anchor="ctr"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</p:grpSp>
          <p:grpSp>
            <p:nvGrpSpPr>
              <p:cNvPr id="1542" name="グループ化 1541"/>
              <p:cNvGrpSpPr/>
              <p:nvPr/>
            </p:nvGrpSpPr>
            <p:grpSpPr>
              <a:xfrm rot="292266">
                <a:off x="5333189" y="5045522"/>
                <a:ext cx="262514" cy="550076"/>
                <a:chOff x="4894816" y="452354"/>
                <a:chExt cx="2804204" cy="5875979"/>
              </a:xfrm>
            </p:grpSpPr>
            <p:sp>
              <p:nvSpPr>
                <p:cNvPr id="1584" name="角丸四角形 1583"/>
                <p:cNvSpPr/>
                <p:nvPr/>
              </p:nvSpPr>
              <p:spPr bwMode="auto">
                <a:xfrm rot="15117051">
                  <a:off x="4002264" y="3207791"/>
                  <a:ext cx="2768438" cy="89786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  <a:extLst/>
              </p:spPr>
              <p:txBody>
                <a:bodyPr wrap="square" rtlCol="0" anchor="ctr"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585" name="フリーフォーム 1584"/>
                <p:cNvSpPr/>
                <p:nvPr/>
              </p:nvSpPr>
              <p:spPr bwMode="auto">
                <a:xfrm rot="15117051">
                  <a:off x="3941188" y="3399779"/>
                  <a:ext cx="2741582" cy="622121"/>
                </a:xfrm>
                <a:custGeom>
                  <a:avLst/>
                  <a:gdLst>
                    <a:gd name="connsiteX0" fmla="*/ 2725306 w 2760587"/>
                    <a:gd name="connsiteY0" fmla="*/ 623681 h 642744"/>
                    <a:gd name="connsiteX1" fmla="*/ 2714959 w 2760587"/>
                    <a:gd name="connsiteY1" fmla="*/ 642744 h 642744"/>
                    <a:gd name="connsiteX2" fmla="*/ 2722811 w 2760587"/>
                    <a:gd name="connsiteY2" fmla="*/ 564856 h 642744"/>
                    <a:gd name="connsiteX3" fmla="*/ 2722812 w 2760587"/>
                    <a:gd name="connsiteY3" fmla="*/ 564857 h 642744"/>
                    <a:gd name="connsiteX4" fmla="*/ 2273877 w 2760587"/>
                    <a:gd name="connsiteY4" fmla="*/ 115921 h 642744"/>
                    <a:gd name="connsiteX5" fmla="*/ 403308 w 2760587"/>
                    <a:gd name="connsiteY5" fmla="*/ 115921 h 642744"/>
                    <a:gd name="connsiteX6" fmla="*/ 31044 w 2760587"/>
                    <a:gd name="connsiteY6" fmla="*/ 313853 h 642744"/>
                    <a:gd name="connsiteX7" fmla="*/ 0 w 2760587"/>
                    <a:gd name="connsiteY7" fmla="*/ 371047 h 642744"/>
                    <a:gd name="connsiteX8" fmla="*/ 1269 w 2760587"/>
                    <a:gd name="connsiteY8" fmla="*/ 358459 h 642744"/>
                    <a:gd name="connsiteX9" fmla="*/ 441083 w 2760587"/>
                    <a:gd name="connsiteY9" fmla="*/ 0 h 642744"/>
                    <a:gd name="connsiteX10" fmla="*/ 2311652 w 2760587"/>
                    <a:gd name="connsiteY10" fmla="*/ 0 h 642744"/>
                    <a:gd name="connsiteX11" fmla="*/ 2760587 w 2760587"/>
                    <a:gd name="connsiteY11" fmla="*/ 448935 h 642744"/>
                    <a:gd name="connsiteX12" fmla="*/ 2760586 w 2760587"/>
                    <a:gd name="connsiteY12" fmla="*/ 448935 h 642744"/>
                    <a:gd name="connsiteX13" fmla="*/ 2725306 w 2760587"/>
                    <a:gd name="connsiteY13" fmla="*/ 623681 h 6427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2760587" h="642744">
                      <a:moveTo>
                        <a:pt x="2725306" y="623681"/>
                      </a:moveTo>
                      <a:lnTo>
                        <a:pt x="2714959" y="642744"/>
                      </a:lnTo>
                      <a:lnTo>
                        <a:pt x="2722811" y="564856"/>
                      </a:lnTo>
                      <a:lnTo>
                        <a:pt x="2722812" y="564857"/>
                      </a:lnTo>
                      <a:cubicBezTo>
                        <a:pt x="2722812" y="316916"/>
                        <a:pt x="2521817" y="115922"/>
                        <a:pt x="2273877" y="115921"/>
                      </a:cubicBezTo>
                      <a:lnTo>
                        <a:pt x="403308" y="115921"/>
                      </a:lnTo>
                      <a:cubicBezTo>
                        <a:pt x="248345" y="115921"/>
                        <a:pt x="111721" y="194435"/>
                        <a:pt x="31044" y="313853"/>
                      </a:cubicBezTo>
                      <a:lnTo>
                        <a:pt x="0" y="371047"/>
                      </a:lnTo>
                      <a:lnTo>
                        <a:pt x="1269" y="358459"/>
                      </a:lnTo>
                      <a:cubicBezTo>
                        <a:pt x="43130" y="153887"/>
                        <a:pt x="224136" y="0"/>
                        <a:pt x="441083" y="0"/>
                      </a:cubicBezTo>
                      <a:lnTo>
                        <a:pt x="2311652" y="0"/>
                      </a:lnTo>
                      <a:cubicBezTo>
                        <a:pt x="2559592" y="0"/>
                        <a:pt x="2760587" y="200995"/>
                        <a:pt x="2760587" y="448935"/>
                      </a:cubicBezTo>
                      <a:lnTo>
                        <a:pt x="2760586" y="448935"/>
                      </a:lnTo>
                      <a:cubicBezTo>
                        <a:pt x="2760586" y="510920"/>
                        <a:pt x="2748024" y="569971"/>
                        <a:pt x="2725306" y="623681"/>
                      </a:cubicBezTo>
                      <a:close/>
                    </a:path>
                  </a:pathLst>
                </a:cu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grpSp>
              <p:nvGrpSpPr>
                <p:cNvPr id="1586" name="グループ化 1585"/>
                <p:cNvGrpSpPr/>
                <p:nvPr/>
              </p:nvGrpSpPr>
              <p:grpSpPr>
                <a:xfrm>
                  <a:off x="4894816" y="1103854"/>
                  <a:ext cx="1669192" cy="2988330"/>
                  <a:chOff x="2105674" y="525248"/>
                  <a:chExt cx="1669192" cy="2988330"/>
                </a:xfrm>
              </p:grpSpPr>
              <p:sp>
                <p:nvSpPr>
                  <p:cNvPr id="1592" name="フリーフォーム 1591"/>
                  <p:cNvSpPr/>
                  <p:nvPr/>
                </p:nvSpPr>
                <p:spPr bwMode="auto">
                  <a:xfrm rot="14603525">
                    <a:off x="1450042" y="1188755"/>
                    <a:ext cx="2980455" cy="1669192"/>
                  </a:xfrm>
                  <a:custGeom>
                    <a:avLst/>
                    <a:gdLst>
                      <a:gd name="connsiteX0" fmla="*/ 798882 w 825245"/>
                      <a:gd name="connsiteY0" fmla="*/ 353213 h 506869"/>
                      <a:gd name="connsiteX1" fmla="*/ 825245 w 825245"/>
                      <a:gd name="connsiteY1" fmla="*/ 416859 h 506869"/>
                      <a:gd name="connsiteX2" fmla="*/ 735235 w 825245"/>
                      <a:gd name="connsiteY2" fmla="*/ 506869 h 506869"/>
                      <a:gd name="connsiteX3" fmla="*/ 421248 w 825245"/>
                      <a:gd name="connsiteY3" fmla="*/ 506869 h 506869"/>
                      <a:gd name="connsiteX4" fmla="*/ 386212 w 825245"/>
                      <a:gd name="connsiteY4" fmla="*/ 499795 h 506869"/>
                      <a:gd name="connsiteX5" fmla="*/ 385477 w 825245"/>
                      <a:gd name="connsiteY5" fmla="*/ 499300 h 506869"/>
                      <a:gd name="connsiteX6" fmla="*/ 381172 w 825245"/>
                      <a:gd name="connsiteY6" fmla="*/ 498462 h 506869"/>
                      <a:gd name="connsiteX7" fmla="*/ 351396 w 825245"/>
                      <a:gd name="connsiteY7" fmla="*/ 478689 h 506869"/>
                      <a:gd name="connsiteX8" fmla="*/ 26363 w 825245"/>
                      <a:gd name="connsiteY8" fmla="*/ 153657 h 506869"/>
                      <a:gd name="connsiteX9" fmla="*/ 26363 w 825245"/>
                      <a:gd name="connsiteY9" fmla="*/ 26363 h 506869"/>
                      <a:gd name="connsiteX10" fmla="*/ 153656 w 825245"/>
                      <a:gd name="connsiteY10" fmla="*/ 26363 h 506869"/>
                      <a:gd name="connsiteX11" fmla="*/ 454142 w 825245"/>
                      <a:gd name="connsiteY11" fmla="*/ 326849 h 506869"/>
                      <a:gd name="connsiteX12" fmla="*/ 735235 w 825245"/>
                      <a:gd name="connsiteY12" fmla="*/ 326849 h 506869"/>
                      <a:gd name="connsiteX13" fmla="*/ 798882 w 825245"/>
                      <a:gd name="connsiteY13" fmla="*/ 353213 h 5068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825245" h="506869">
                        <a:moveTo>
                          <a:pt x="798882" y="353213"/>
                        </a:moveTo>
                        <a:cubicBezTo>
                          <a:pt x="815170" y="369501"/>
                          <a:pt x="825245" y="392004"/>
                          <a:pt x="825245" y="416859"/>
                        </a:cubicBezTo>
                        <a:cubicBezTo>
                          <a:pt x="825245" y="466570"/>
                          <a:pt x="784946" y="506869"/>
                          <a:pt x="735235" y="506869"/>
                        </a:cubicBezTo>
                        <a:lnTo>
                          <a:pt x="421248" y="506869"/>
                        </a:lnTo>
                        <a:cubicBezTo>
                          <a:pt x="408820" y="506869"/>
                          <a:pt x="396981" y="504350"/>
                          <a:pt x="386212" y="499795"/>
                        </a:cubicBezTo>
                        <a:lnTo>
                          <a:pt x="385477" y="499300"/>
                        </a:lnTo>
                        <a:lnTo>
                          <a:pt x="381172" y="498462"/>
                        </a:lnTo>
                        <a:cubicBezTo>
                          <a:pt x="370336" y="494068"/>
                          <a:pt x="360183" y="487477"/>
                          <a:pt x="351396" y="478689"/>
                        </a:cubicBezTo>
                        <a:lnTo>
                          <a:pt x="26363" y="153657"/>
                        </a:lnTo>
                        <a:cubicBezTo>
                          <a:pt x="-8788" y="118506"/>
                          <a:pt x="-8788" y="61514"/>
                          <a:pt x="26363" y="26363"/>
                        </a:cubicBezTo>
                        <a:cubicBezTo>
                          <a:pt x="61514" y="-8788"/>
                          <a:pt x="118505" y="-8788"/>
                          <a:pt x="153656" y="26363"/>
                        </a:cubicBezTo>
                        <a:lnTo>
                          <a:pt x="454142" y="326849"/>
                        </a:lnTo>
                        <a:lnTo>
                          <a:pt x="735235" y="326849"/>
                        </a:lnTo>
                        <a:cubicBezTo>
                          <a:pt x="760090" y="326849"/>
                          <a:pt x="782593" y="336924"/>
                          <a:pt x="798882" y="353213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40000"/>
                      <a:lumOff val="6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  <a:ex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1593" name="フリーフォーム 1592"/>
                  <p:cNvSpPr/>
                  <p:nvPr/>
                </p:nvSpPr>
                <p:spPr bwMode="auto">
                  <a:xfrm rot="17105215">
                    <a:off x="1306817" y="1543522"/>
                    <a:ext cx="2928510" cy="891961"/>
                  </a:xfrm>
                  <a:custGeom>
                    <a:avLst/>
                    <a:gdLst>
                      <a:gd name="connsiteX0" fmla="*/ 2814373 w 2814373"/>
                      <a:gd name="connsiteY0" fmla="*/ 57218 h 940092"/>
                      <a:gd name="connsiteX1" fmla="*/ 2788645 w 2814373"/>
                      <a:gd name="connsiteY1" fmla="*/ 54817 h 940092"/>
                      <a:gd name="connsiteX2" fmla="*/ 2547991 w 2814373"/>
                      <a:gd name="connsiteY2" fmla="*/ 151894 h 940092"/>
                      <a:gd name="connsiteX3" fmla="*/ 1796453 w 2814373"/>
                      <a:gd name="connsiteY3" fmla="*/ 883805 h 940092"/>
                      <a:gd name="connsiteX4" fmla="*/ 189680 w 2814373"/>
                      <a:gd name="connsiteY4" fmla="*/ 883805 h 940092"/>
                      <a:gd name="connsiteX5" fmla="*/ 57207 w 2814373"/>
                      <a:gd name="connsiteY5" fmla="*/ 909852 h 940092"/>
                      <a:gd name="connsiteX6" fmla="*/ 0 w 2814373"/>
                      <a:gd name="connsiteY6" fmla="*/ 940092 h 940092"/>
                      <a:gd name="connsiteX7" fmla="*/ 15972 w 2814373"/>
                      <a:gd name="connsiteY7" fmla="*/ 910665 h 940092"/>
                      <a:gd name="connsiteX8" fmla="*/ 272647 w 2814373"/>
                      <a:gd name="connsiteY8" fmla="*/ 774193 h 940092"/>
                      <a:gd name="connsiteX9" fmla="*/ 1734026 w 2814373"/>
                      <a:gd name="connsiteY9" fmla="*/ 774192 h 940092"/>
                      <a:gd name="connsiteX10" fmla="*/ 2417559 w 2814373"/>
                      <a:gd name="connsiteY10" fmla="*/ 90660 h 940092"/>
                      <a:gd name="connsiteX11" fmla="*/ 2636437 w 2814373"/>
                      <a:gd name="connsiteY11" fmla="*/ 0 h 940092"/>
                      <a:gd name="connsiteX12" fmla="*/ 2806757 w 2814373"/>
                      <a:gd name="connsiteY12" fmla="*/ 50997 h 94009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2814373" h="940092">
                        <a:moveTo>
                          <a:pt x="2814373" y="57218"/>
                        </a:moveTo>
                        <a:lnTo>
                          <a:pt x="2788645" y="54817"/>
                        </a:lnTo>
                        <a:cubicBezTo>
                          <a:pt x="2701544" y="54817"/>
                          <a:pt x="2614447" y="87177"/>
                          <a:pt x="2547991" y="151894"/>
                        </a:cubicBezTo>
                        <a:lnTo>
                          <a:pt x="1796453" y="883805"/>
                        </a:lnTo>
                        <a:lnTo>
                          <a:pt x="189680" y="883805"/>
                        </a:lnTo>
                        <a:cubicBezTo>
                          <a:pt x="142690" y="883806"/>
                          <a:pt x="97924" y="893080"/>
                          <a:pt x="57207" y="909852"/>
                        </a:cubicBezTo>
                        <a:lnTo>
                          <a:pt x="0" y="940092"/>
                        </a:lnTo>
                        <a:lnTo>
                          <a:pt x="15972" y="910665"/>
                        </a:lnTo>
                        <a:cubicBezTo>
                          <a:pt x="71599" y="828328"/>
                          <a:pt x="165801" y="774193"/>
                          <a:pt x="272647" y="774193"/>
                        </a:cubicBezTo>
                        <a:lnTo>
                          <a:pt x="1734026" y="774192"/>
                        </a:lnTo>
                        <a:lnTo>
                          <a:pt x="2417559" y="90660"/>
                        </a:lnTo>
                        <a:cubicBezTo>
                          <a:pt x="2478002" y="30221"/>
                          <a:pt x="2557218" y="0"/>
                          <a:pt x="2636437" y="0"/>
                        </a:cubicBezTo>
                        <a:cubicBezTo>
                          <a:pt x="2695852" y="0"/>
                          <a:pt x="2755264" y="17000"/>
                          <a:pt x="2806757" y="50997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60000"/>
                      <a:lumOff val="4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</p:grpSp>
            <p:sp>
              <p:nvSpPr>
                <p:cNvPr id="1587" name="フリーフォーム 1586"/>
                <p:cNvSpPr/>
                <p:nvPr/>
              </p:nvSpPr>
              <p:spPr bwMode="auto">
                <a:xfrm rot="14603525">
                  <a:off x="4579736" y="1188755"/>
                  <a:ext cx="2980455" cy="1669192"/>
                </a:xfrm>
                <a:custGeom>
                  <a:avLst/>
                  <a:gdLst>
                    <a:gd name="connsiteX0" fmla="*/ 798882 w 825245"/>
                    <a:gd name="connsiteY0" fmla="*/ 353213 h 506869"/>
                    <a:gd name="connsiteX1" fmla="*/ 825245 w 825245"/>
                    <a:gd name="connsiteY1" fmla="*/ 416859 h 506869"/>
                    <a:gd name="connsiteX2" fmla="*/ 735235 w 825245"/>
                    <a:gd name="connsiteY2" fmla="*/ 506869 h 506869"/>
                    <a:gd name="connsiteX3" fmla="*/ 421248 w 825245"/>
                    <a:gd name="connsiteY3" fmla="*/ 506869 h 506869"/>
                    <a:gd name="connsiteX4" fmla="*/ 386212 w 825245"/>
                    <a:gd name="connsiteY4" fmla="*/ 499795 h 506869"/>
                    <a:gd name="connsiteX5" fmla="*/ 385477 w 825245"/>
                    <a:gd name="connsiteY5" fmla="*/ 499300 h 506869"/>
                    <a:gd name="connsiteX6" fmla="*/ 381172 w 825245"/>
                    <a:gd name="connsiteY6" fmla="*/ 498462 h 506869"/>
                    <a:gd name="connsiteX7" fmla="*/ 351396 w 825245"/>
                    <a:gd name="connsiteY7" fmla="*/ 478689 h 506869"/>
                    <a:gd name="connsiteX8" fmla="*/ 26363 w 825245"/>
                    <a:gd name="connsiteY8" fmla="*/ 153657 h 506869"/>
                    <a:gd name="connsiteX9" fmla="*/ 26363 w 825245"/>
                    <a:gd name="connsiteY9" fmla="*/ 26363 h 506869"/>
                    <a:gd name="connsiteX10" fmla="*/ 153656 w 825245"/>
                    <a:gd name="connsiteY10" fmla="*/ 26363 h 506869"/>
                    <a:gd name="connsiteX11" fmla="*/ 454142 w 825245"/>
                    <a:gd name="connsiteY11" fmla="*/ 326849 h 506869"/>
                    <a:gd name="connsiteX12" fmla="*/ 735235 w 825245"/>
                    <a:gd name="connsiteY12" fmla="*/ 326849 h 506869"/>
                    <a:gd name="connsiteX13" fmla="*/ 798882 w 825245"/>
                    <a:gd name="connsiteY13" fmla="*/ 353213 h 5068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825245" h="506869">
                      <a:moveTo>
                        <a:pt x="798882" y="353213"/>
                      </a:moveTo>
                      <a:cubicBezTo>
                        <a:pt x="815170" y="369501"/>
                        <a:pt x="825245" y="392004"/>
                        <a:pt x="825245" y="416859"/>
                      </a:cubicBezTo>
                      <a:cubicBezTo>
                        <a:pt x="825245" y="466570"/>
                        <a:pt x="784946" y="506869"/>
                        <a:pt x="735235" y="506869"/>
                      </a:cubicBezTo>
                      <a:lnTo>
                        <a:pt x="421248" y="506869"/>
                      </a:lnTo>
                      <a:cubicBezTo>
                        <a:pt x="408820" y="506869"/>
                        <a:pt x="396981" y="504350"/>
                        <a:pt x="386212" y="499795"/>
                      </a:cubicBezTo>
                      <a:lnTo>
                        <a:pt x="385477" y="499300"/>
                      </a:lnTo>
                      <a:lnTo>
                        <a:pt x="381172" y="498462"/>
                      </a:lnTo>
                      <a:cubicBezTo>
                        <a:pt x="370336" y="494068"/>
                        <a:pt x="360183" y="487477"/>
                        <a:pt x="351396" y="478689"/>
                      </a:cubicBezTo>
                      <a:lnTo>
                        <a:pt x="26363" y="153657"/>
                      </a:lnTo>
                      <a:cubicBezTo>
                        <a:pt x="-8788" y="118506"/>
                        <a:pt x="-8788" y="61514"/>
                        <a:pt x="26363" y="26363"/>
                      </a:cubicBezTo>
                      <a:cubicBezTo>
                        <a:pt x="61514" y="-8788"/>
                        <a:pt x="118505" y="-8788"/>
                        <a:pt x="153656" y="26363"/>
                      </a:cubicBezTo>
                      <a:lnTo>
                        <a:pt x="454142" y="326849"/>
                      </a:lnTo>
                      <a:lnTo>
                        <a:pt x="735235" y="326849"/>
                      </a:lnTo>
                      <a:cubicBezTo>
                        <a:pt x="760090" y="326849"/>
                        <a:pt x="782593" y="336924"/>
                        <a:pt x="798882" y="353213"/>
                      </a:cubicBezTo>
                      <a:close/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  <a:extLst/>
              </p:spPr>
              <p:txBody>
                <a:bodyPr wrap="square" rtlCol="0" anchor="ctr"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588" name="フリーフォーム 1587"/>
                <p:cNvSpPr/>
                <p:nvPr/>
              </p:nvSpPr>
              <p:spPr bwMode="auto">
                <a:xfrm rot="17105215">
                  <a:off x="4436511" y="1543522"/>
                  <a:ext cx="2928510" cy="891961"/>
                </a:xfrm>
                <a:custGeom>
                  <a:avLst/>
                  <a:gdLst>
                    <a:gd name="connsiteX0" fmla="*/ 2814373 w 2814373"/>
                    <a:gd name="connsiteY0" fmla="*/ 57218 h 940092"/>
                    <a:gd name="connsiteX1" fmla="*/ 2788645 w 2814373"/>
                    <a:gd name="connsiteY1" fmla="*/ 54817 h 940092"/>
                    <a:gd name="connsiteX2" fmla="*/ 2547991 w 2814373"/>
                    <a:gd name="connsiteY2" fmla="*/ 151894 h 940092"/>
                    <a:gd name="connsiteX3" fmla="*/ 1796453 w 2814373"/>
                    <a:gd name="connsiteY3" fmla="*/ 883805 h 940092"/>
                    <a:gd name="connsiteX4" fmla="*/ 189680 w 2814373"/>
                    <a:gd name="connsiteY4" fmla="*/ 883805 h 940092"/>
                    <a:gd name="connsiteX5" fmla="*/ 57207 w 2814373"/>
                    <a:gd name="connsiteY5" fmla="*/ 909852 h 940092"/>
                    <a:gd name="connsiteX6" fmla="*/ 0 w 2814373"/>
                    <a:gd name="connsiteY6" fmla="*/ 940092 h 940092"/>
                    <a:gd name="connsiteX7" fmla="*/ 15972 w 2814373"/>
                    <a:gd name="connsiteY7" fmla="*/ 910665 h 940092"/>
                    <a:gd name="connsiteX8" fmla="*/ 272647 w 2814373"/>
                    <a:gd name="connsiteY8" fmla="*/ 774193 h 940092"/>
                    <a:gd name="connsiteX9" fmla="*/ 1734026 w 2814373"/>
                    <a:gd name="connsiteY9" fmla="*/ 774192 h 940092"/>
                    <a:gd name="connsiteX10" fmla="*/ 2417559 w 2814373"/>
                    <a:gd name="connsiteY10" fmla="*/ 90660 h 940092"/>
                    <a:gd name="connsiteX11" fmla="*/ 2636437 w 2814373"/>
                    <a:gd name="connsiteY11" fmla="*/ 0 h 940092"/>
                    <a:gd name="connsiteX12" fmla="*/ 2806757 w 2814373"/>
                    <a:gd name="connsiteY12" fmla="*/ 50997 h 9400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2814373" h="940092">
                      <a:moveTo>
                        <a:pt x="2814373" y="57218"/>
                      </a:moveTo>
                      <a:lnTo>
                        <a:pt x="2788645" y="54817"/>
                      </a:lnTo>
                      <a:cubicBezTo>
                        <a:pt x="2701544" y="54817"/>
                        <a:pt x="2614447" y="87177"/>
                        <a:pt x="2547991" y="151894"/>
                      </a:cubicBezTo>
                      <a:lnTo>
                        <a:pt x="1796453" y="883805"/>
                      </a:lnTo>
                      <a:lnTo>
                        <a:pt x="189680" y="883805"/>
                      </a:lnTo>
                      <a:cubicBezTo>
                        <a:pt x="142690" y="883806"/>
                        <a:pt x="97924" y="893080"/>
                        <a:pt x="57207" y="909852"/>
                      </a:cubicBezTo>
                      <a:lnTo>
                        <a:pt x="0" y="940092"/>
                      </a:lnTo>
                      <a:lnTo>
                        <a:pt x="15972" y="910665"/>
                      </a:lnTo>
                      <a:cubicBezTo>
                        <a:pt x="71599" y="828328"/>
                        <a:pt x="165801" y="774193"/>
                        <a:pt x="272647" y="774193"/>
                      </a:cubicBezTo>
                      <a:lnTo>
                        <a:pt x="1734026" y="774192"/>
                      </a:lnTo>
                      <a:lnTo>
                        <a:pt x="2417559" y="90660"/>
                      </a:lnTo>
                      <a:cubicBezTo>
                        <a:pt x="2478002" y="30221"/>
                        <a:pt x="2557218" y="0"/>
                        <a:pt x="2636437" y="0"/>
                      </a:cubicBezTo>
                      <a:cubicBezTo>
                        <a:pt x="2695852" y="0"/>
                        <a:pt x="2755264" y="17000"/>
                        <a:pt x="2806757" y="50997"/>
                      </a:cubicBezTo>
                      <a:close/>
                    </a:path>
                  </a:pathLst>
                </a:cu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589" name="フリーフォーム 1588"/>
                <p:cNvSpPr/>
                <p:nvPr/>
              </p:nvSpPr>
              <p:spPr bwMode="auto">
                <a:xfrm rot="17303525">
                  <a:off x="5011386" y="1247153"/>
                  <a:ext cx="2982868" cy="1393270"/>
                </a:xfrm>
                <a:custGeom>
                  <a:avLst/>
                  <a:gdLst>
                    <a:gd name="connsiteX0" fmla="*/ 777371 w 867381"/>
                    <a:gd name="connsiteY0" fmla="*/ 0 h 405146"/>
                    <a:gd name="connsiteX1" fmla="*/ 841018 w 867381"/>
                    <a:gd name="connsiteY1" fmla="*/ 26363 h 405146"/>
                    <a:gd name="connsiteX2" fmla="*/ 841018 w 867381"/>
                    <a:gd name="connsiteY2" fmla="*/ 153656 h 405146"/>
                    <a:gd name="connsiteX3" fmla="*/ 618995 w 867381"/>
                    <a:gd name="connsiteY3" fmla="*/ 375679 h 405146"/>
                    <a:gd name="connsiteX4" fmla="*/ 589219 w 867381"/>
                    <a:gd name="connsiteY4" fmla="*/ 395451 h 405146"/>
                    <a:gd name="connsiteX5" fmla="*/ 588349 w 867381"/>
                    <a:gd name="connsiteY5" fmla="*/ 395621 h 405146"/>
                    <a:gd name="connsiteX6" fmla="*/ 584712 w 867381"/>
                    <a:gd name="connsiteY6" fmla="*/ 398073 h 405146"/>
                    <a:gd name="connsiteX7" fmla="*/ 549676 w 867381"/>
                    <a:gd name="connsiteY7" fmla="*/ 405146 h 405146"/>
                    <a:gd name="connsiteX8" fmla="*/ 90010 w 867381"/>
                    <a:gd name="connsiteY8" fmla="*/ 405146 h 405146"/>
                    <a:gd name="connsiteX9" fmla="*/ 0 w 867381"/>
                    <a:gd name="connsiteY9" fmla="*/ 315136 h 405146"/>
                    <a:gd name="connsiteX10" fmla="*/ 90010 w 867381"/>
                    <a:gd name="connsiteY10" fmla="*/ 225126 h 405146"/>
                    <a:gd name="connsiteX11" fmla="*/ 514961 w 867381"/>
                    <a:gd name="connsiteY11" fmla="*/ 225126 h 405146"/>
                    <a:gd name="connsiteX12" fmla="*/ 713724 w 867381"/>
                    <a:gd name="connsiteY12" fmla="*/ 26363 h 405146"/>
                    <a:gd name="connsiteX13" fmla="*/ 777371 w 867381"/>
                    <a:gd name="connsiteY13" fmla="*/ 0 h 4051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867381" h="405146">
                      <a:moveTo>
                        <a:pt x="777371" y="0"/>
                      </a:moveTo>
                      <a:cubicBezTo>
                        <a:pt x="800407" y="0"/>
                        <a:pt x="823442" y="8788"/>
                        <a:pt x="841018" y="26363"/>
                      </a:cubicBezTo>
                      <a:cubicBezTo>
                        <a:pt x="876169" y="61514"/>
                        <a:pt x="876169" y="118505"/>
                        <a:pt x="841018" y="153656"/>
                      </a:cubicBezTo>
                      <a:lnTo>
                        <a:pt x="618995" y="375679"/>
                      </a:lnTo>
                      <a:cubicBezTo>
                        <a:pt x="610207" y="384467"/>
                        <a:pt x="600055" y="391057"/>
                        <a:pt x="589219" y="395451"/>
                      </a:cubicBezTo>
                      <a:lnTo>
                        <a:pt x="588349" y="395621"/>
                      </a:lnTo>
                      <a:lnTo>
                        <a:pt x="584712" y="398073"/>
                      </a:lnTo>
                      <a:cubicBezTo>
                        <a:pt x="573943" y="402627"/>
                        <a:pt x="562104" y="405146"/>
                        <a:pt x="549676" y="405146"/>
                      </a:cubicBezTo>
                      <a:lnTo>
                        <a:pt x="90010" y="405146"/>
                      </a:lnTo>
                      <a:cubicBezTo>
                        <a:pt x="40299" y="405146"/>
                        <a:pt x="0" y="364847"/>
                        <a:pt x="0" y="315136"/>
                      </a:cubicBezTo>
                      <a:cubicBezTo>
                        <a:pt x="0" y="265425"/>
                        <a:pt x="40299" y="225126"/>
                        <a:pt x="90010" y="225126"/>
                      </a:cubicBezTo>
                      <a:lnTo>
                        <a:pt x="514961" y="225126"/>
                      </a:lnTo>
                      <a:lnTo>
                        <a:pt x="713724" y="26363"/>
                      </a:lnTo>
                      <a:cubicBezTo>
                        <a:pt x="731300" y="8788"/>
                        <a:pt x="754335" y="0"/>
                        <a:pt x="777371" y="0"/>
                      </a:cubicBezTo>
                      <a:close/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  <a:extLst/>
              </p:spPr>
              <p:txBody>
                <a:bodyPr wrap="square" rtlCol="0" anchor="ctr"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590" name="フリーフォーム 1589"/>
                <p:cNvSpPr/>
                <p:nvPr/>
              </p:nvSpPr>
              <p:spPr bwMode="auto">
                <a:xfrm rot="17303525">
                  <a:off x="4929454" y="1447997"/>
                  <a:ext cx="2814373" cy="940092"/>
                </a:xfrm>
                <a:custGeom>
                  <a:avLst/>
                  <a:gdLst>
                    <a:gd name="connsiteX0" fmla="*/ 2814373 w 2814373"/>
                    <a:gd name="connsiteY0" fmla="*/ 57218 h 940092"/>
                    <a:gd name="connsiteX1" fmla="*/ 2788645 w 2814373"/>
                    <a:gd name="connsiteY1" fmla="*/ 54817 h 940092"/>
                    <a:gd name="connsiteX2" fmla="*/ 2547991 w 2814373"/>
                    <a:gd name="connsiteY2" fmla="*/ 151894 h 940092"/>
                    <a:gd name="connsiteX3" fmla="*/ 1796453 w 2814373"/>
                    <a:gd name="connsiteY3" fmla="*/ 883805 h 940092"/>
                    <a:gd name="connsiteX4" fmla="*/ 189680 w 2814373"/>
                    <a:gd name="connsiteY4" fmla="*/ 883805 h 940092"/>
                    <a:gd name="connsiteX5" fmla="*/ 57207 w 2814373"/>
                    <a:gd name="connsiteY5" fmla="*/ 909852 h 940092"/>
                    <a:gd name="connsiteX6" fmla="*/ 0 w 2814373"/>
                    <a:gd name="connsiteY6" fmla="*/ 940092 h 940092"/>
                    <a:gd name="connsiteX7" fmla="*/ 15972 w 2814373"/>
                    <a:gd name="connsiteY7" fmla="*/ 910665 h 940092"/>
                    <a:gd name="connsiteX8" fmla="*/ 272647 w 2814373"/>
                    <a:gd name="connsiteY8" fmla="*/ 774193 h 940092"/>
                    <a:gd name="connsiteX9" fmla="*/ 1734026 w 2814373"/>
                    <a:gd name="connsiteY9" fmla="*/ 774192 h 940092"/>
                    <a:gd name="connsiteX10" fmla="*/ 2417559 w 2814373"/>
                    <a:gd name="connsiteY10" fmla="*/ 90660 h 940092"/>
                    <a:gd name="connsiteX11" fmla="*/ 2636437 w 2814373"/>
                    <a:gd name="connsiteY11" fmla="*/ 0 h 940092"/>
                    <a:gd name="connsiteX12" fmla="*/ 2806757 w 2814373"/>
                    <a:gd name="connsiteY12" fmla="*/ 50997 h 9400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2814373" h="940092">
                      <a:moveTo>
                        <a:pt x="2814373" y="57218"/>
                      </a:moveTo>
                      <a:lnTo>
                        <a:pt x="2788645" y="54817"/>
                      </a:lnTo>
                      <a:cubicBezTo>
                        <a:pt x="2701544" y="54817"/>
                        <a:pt x="2614447" y="87177"/>
                        <a:pt x="2547991" y="151894"/>
                      </a:cubicBezTo>
                      <a:lnTo>
                        <a:pt x="1796453" y="883805"/>
                      </a:lnTo>
                      <a:lnTo>
                        <a:pt x="189680" y="883805"/>
                      </a:lnTo>
                      <a:cubicBezTo>
                        <a:pt x="142690" y="883806"/>
                        <a:pt x="97924" y="893080"/>
                        <a:pt x="57207" y="909852"/>
                      </a:cubicBezTo>
                      <a:lnTo>
                        <a:pt x="0" y="940092"/>
                      </a:lnTo>
                      <a:lnTo>
                        <a:pt x="15972" y="910665"/>
                      </a:lnTo>
                      <a:cubicBezTo>
                        <a:pt x="71599" y="828328"/>
                        <a:pt x="165801" y="774193"/>
                        <a:pt x="272647" y="774193"/>
                      </a:cubicBezTo>
                      <a:lnTo>
                        <a:pt x="1734026" y="774192"/>
                      </a:lnTo>
                      <a:lnTo>
                        <a:pt x="2417559" y="90660"/>
                      </a:lnTo>
                      <a:cubicBezTo>
                        <a:pt x="2478002" y="30221"/>
                        <a:pt x="2557218" y="0"/>
                        <a:pt x="2636437" y="0"/>
                      </a:cubicBezTo>
                      <a:cubicBezTo>
                        <a:pt x="2695852" y="0"/>
                        <a:pt x="2755264" y="17000"/>
                        <a:pt x="2806757" y="50997"/>
                      </a:cubicBezTo>
                      <a:close/>
                    </a:path>
                  </a:pathLst>
                </a:cu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591" name="フリーフォーム 1590"/>
                <p:cNvSpPr/>
                <p:nvPr/>
              </p:nvSpPr>
              <p:spPr bwMode="auto">
                <a:xfrm rot="17303525">
                  <a:off x="3680847" y="2310159"/>
                  <a:ext cx="5801414" cy="2234933"/>
                </a:xfrm>
                <a:custGeom>
                  <a:avLst/>
                  <a:gdLst>
                    <a:gd name="connsiteX0" fmla="*/ 354612 w 1653327"/>
                    <a:gd name="connsiteY0" fmla="*/ 0 h 691784"/>
                    <a:gd name="connsiteX1" fmla="*/ 864794 w 1653327"/>
                    <a:gd name="connsiteY1" fmla="*/ 0 h 691784"/>
                    <a:gd name="connsiteX2" fmla="*/ 1096839 w 1653327"/>
                    <a:gd name="connsiteY2" fmla="*/ 232045 h 691784"/>
                    <a:gd name="connsiteX3" fmla="*/ 1086336 w 1653327"/>
                    <a:gd name="connsiteY3" fmla="*/ 284070 h 691784"/>
                    <a:gd name="connsiteX4" fmla="*/ 1348884 w 1653327"/>
                    <a:gd name="connsiteY4" fmla="*/ 284070 h 691784"/>
                    <a:gd name="connsiteX5" fmla="*/ 1517753 w 1653327"/>
                    <a:gd name="connsiteY5" fmla="*/ 115201 h 691784"/>
                    <a:gd name="connsiteX6" fmla="*/ 1630067 w 1653327"/>
                    <a:gd name="connsiteY6" fmla="*/ 115201 h 691784"/>
                    <a:gd name="connsiteX7" fmla="*/ 1630066 w 1653327"/>
                    <a:gd name="connsiteY7" fmla="*/ 115201 h 691784"/>
                    <a:gd name="connsiteX8" fmla="*/ 1630066 w 1653327"/>
                    <a:gd name="connsiteY8" fmla="*/ 227515 h 691784"/>
                    <a:gd name="connsiteX9" fmla="*/ 1415468 w 1653327"/>
                    <a:gd name="connsiteY9" fmla="*/ 442112 h 691784"/>
                    <a:gd name="connsiteX10" fmla="*/ 1359311 w 1653327"/>
                    <a:gd name="connsiteY10" fmla="*/ 465373 h 691784"/>
                    <a:gd name="connsiteX11" fmla="*/ 1352721 w 1653327"/>
                    <a:gd name="connsiteY11" fmla="*/ 464090 h 691784"/>
                    <a:gd name="connsiteX12" fmla="*/ 893972 w 1653327"/>
                    <a:gd name="connsiteY12" fmla="*/ 464090 h 691784"/>
                    <a:gd name="connsiteX13" fmla="*/ 884255 w 1653327"/>
                    <a:gd name="connsiteY13" fmla="*/ 462128 h 691784"/>
                    <a:gd name="connsiteX14" fmla="*/ 864794 w 1653327"/>
                    <a:gd name="connsiteY14" fmla="*/ 464090 h 691784"/>
                    <a:gd name="connsiteX15" fmla="*/ 632351 w 1653327"/>
                    <a:gd name="connsiteY15" fmla="*/ 464090 h 691784"/>
                    <a:gd name="connsiteX16" fmla="*/ 575427 w 1653327"/>
                    <a:gd name="connsiteY16" fmla="*/ 691784 h 691784"/>
                    <a:gd name="connsiteX17" fmla="*/ 0 w 1653327"/>
                    <a:gd name="connsiteY17" fmla="*/ 691784 h 691784"/>
                    <a:gd name="connsiteX18" fmla="*/ 125759 w 1653327"/>
                    <a:gd name="connsiteY18" fmla="*/ 188750 h 691784"/>
                    <a:gd name="connsiteX19" fmla="*/ 131308 w 1653327"/>
                    <a:gd name="connsiteY19" fmla="*/ 188750 h 691784"/>
                    <a:gd name="connsiteX20" fmla="*/ 140802 w 1653327"/>
                    <a:gd name="connsiteY20" fmla="*/ 141723 h 691784"/>
                    <a:gd name="connsiteX21" fmla="*/ 354612 w 1653327"/>
                    <a:gd name="connsiteY21" fmla="*/ 0 h 691784"/>
                    <a:gd name="connsiteX0" fmla="*/ 354612 w 1653327"/>
                    <a:gd name="connsiteY0" fmla="*/ 0 h 691784"/>
                    <a:gd name="connsiteX1" fmla="*/ 864794 w 1653327"/>
                    <a:gd name="connsiteY1" fmla="*/ 0 h 691784"/>
                    <a:gd name="connsiteX2" fmla="*/ 1096839 w 1653327"/>
                    <a:gd name="connsiteY2" fmla="*/ 232045 h 691784"/>
                    <a:gd name="connsiteX3" fmla="*/ 1086336 w 1653327"/>
                    <a:gd name="connsiteY3" fmla="*/ 284070 h 691784"/>
                    <a:gd name="connsiteX4" fmla="*/ 1348884 w 1653327"/>
                    <a:gd name="connsiteY4" fmla="*/ 284070 h 691784"/>
                    <a:gd name="connsiteX5" fmla="*/ 1517753 w 1653327"/>
                    <a:gd name="connsiteY5" fmla="*/ 115201 h 691784"/>
                    <a:gd name="connsiteX6" fmla="*/ 1630067 w 1653327"/>
                    <a:gd name="connsiteY6" fmla="*/ 115201 h 691784"/>
                    <a:gd name="connsiteX7" fmla="*/ 1630066 w 1653327"/>
                    <a:gd name="connsiteY7" fmla="*/ 115201 h 691784"/>
                    <a:gd name="connsiteX8" fmla="*/ 1630066 w 1653327"/>
                    <a:gd name="connsiteY8" fmla="*/ 227515 h 691784"/>
                    <a:gd name="connsiteX9" fmla="*/ 1415468 w 1653327"/>
                    <a:gd name="connsiteY9" fmla="*/ 442112 h 691784"/>
                    <a:gd name="connsiteX10" fmla="*/ 1359311 w 1653327"/>
                    <a:gd name="connsiteY10" fmla="*/ 465373 h 691784"/>
                    <a:gd name="connsiteX11" fmla="*/ 1352721 w 1653327"/>
                    <a:gd name="connsiteY11" fmla="*/ 464090 h 691784"/>
                    <a:gd name="connsiteX12" fmla="*/ 893972 w 1653327"/>
                    <a:gd name="connsiteY12" fmla="*/ 464090 h 691784"/>
                    <a:gd name="connsiteX13" fmla="*/ 884255 w 1653327"/>
                    <a:gd name="connsiteY13" fmla="*/ 462128 h 691784"/>
                    <a:gd name="connsiteX14" fmla="*/ 864794 w 1653327"/>
                    <a:gd name="connsiteY14" fmla="*/ 464090 h 691784"/>
                    <a:gd name="connsiteX15" fmla="*/ 632351 w 1653327"/>
                    <a:gd name="connsiteY15" fmla="*/ 464090 h 691784"/>
                    <a:gd name="connsiteX16" fmla="*/ 575427 w 1653327"/>
                    <a:gd name="connsiteY16" fmla="*/ 691784 h 691784"/>
                    <a:gd name="connsiteX17" fmla="*/ 0 w 1653327"/>
                    <a:gd name="connsiteY17" fmla="*/ 691784 h 691784"/>
                    <a:gd name="connsiteX18" fmla="*/ 125759 w 1653327"/>
                    <a:gd name="connsiteY18" fmla="*/ 188750 h 691784"/>
                    <a:gd name="connsiteX19" fmla="*/ 140802 w 1653327"/>
                    <a:gd name="connsiteY19" fmla="*/ 141723 h 691784"/>
                    <a:gd name="connsiteX20" fmla="*/ 354612 w 1653327"/>
                    <a:gd name="connsiteY20" fmla="*/ 0 h 691784"/>
                    <a:gd name="connsiteX0" fmla="*/ 354612 w 1653327"/>
                    <a:gd name="connsiteY0" fmla="*/ 0 h 691784"/>
                    <a:gd name="connsiteX1" fmla="*/ 864794 w 1653327"/>
                    <a:gd name="connsiteY1" fmla="*/ 0 h 691784"/>
                    <a:gd name="connsiteX2" fmla="*/ 1096839 w 1653327"/>
                    <a:gd name="connsiteY2" fmla="*/ 232045 h 691784"/>
                    <a:gd name="connsiteX3" fmla="*/ 1348884 w 1653327"/>
                    <a:gd name="connsiteY3" fmla="*/ 284070 h 691784"/>
                    <a:gd name="connsiteX4" fmla="*/ 1517753 w 1653327"/>
                    <a:gd name="connsiteY4" fmla="*/ 115201 h 691784"/>
                    <a:gd name="connsiteX5" fmla="*/ 1630067 w 1653327"/>
                    <a:gd name="connsiteY5" fmla="*/ 115201 h 691784"/>
                    <a:gd name="connsiteX6" fmla="*/ 1630066 w 1653327"/>
                    <a:gd name="connsiteY6" fmla="*/ 115201 h 691784"/>
                    <a:gd name="connsiteX7" fmla="*/ 1630066 w 1653327"/>
                    <a:gd name="connsiteY7" fmla="*/ 227515 h 691784"/>
                    <a:gd name="connsiteX8" fmla="*/ 1415468 w 1653327"/>
                    <a:gd name="connsiteY8" fmla="*/ 442112 h 691784"/>
                    <a:gd name="connsiteX9" fmla="*/ 1359311 w 1653327"/>
                    <a:gd name="connsiteY9" fmla="*/ 465373 h 691784"/>
                    <a:gd name="connsiteX10" fmla="*/ 1352721 w 1653327"/>
                    <a:gd name="connsiteY10" fmla="*/ 464090 h 691784"/>
                    <a:gd name="connsiteX11" fmla="*/ 893972 w 1653327"/>
                    <a:gd name="connsiteY11" fmla="*/ 464090 h 691784"/>
                    <a:gd name="connsiteX12" fmla="*/ 884255 w 1653327"/>
                    <a:gd name="connsiteY12" fmla="*/ 462128 h 691784"/>
                    <a:gd name="connsiteX13" fmla="*/ 864794 w 1653327"/>
                    <a:gd name="connsiteY13" fmla="*/ 464090 h 691784"/>
                    <a:gd name="connsiteX14" fmla="*/ 632351 w 1653327"/>
                    <a:gd name="connsiteY14" fmla="*/ 464090 h 691784"/>
                    <a:gd name="connsiteX15" fmla="*/ 575427 w 1653327"/>
                    <a:gd name="connsiteY15" fmla="*/ 691784 h 691784"/>
                    <a:gd name="connsiteX16" fmla="*/ 0 w 1653327"/>
                    <a:gd name="connsiteY16" fmla="*/ 691784 h 691784"/>
                    <a:gd name="connsiteX17" fmla="*/ 125759 w 1653327"/>
                    <a:gd name="connsiteY17" fmla="*/ 188750 h 691784"/>
                    <a:gd name="connsiteX18" fmla="*/ 140802 w 1653327"/>
                    <a:gd name="connsiteY18" fmla="*/ 141723 h 691784"/>
                    <a:gd name="connsiteX19" fmla="*/ 354612 w 1653327"/>
                    <a:gd name="connsiteY19" fmla="*/ 0 h 691784"/>
                    <a:gd name="connsiteX0" fmla="*/ 354612 w 1653327"/>
                    <a:gd name="connsiteY0" fmla="*/ 0 h 691784"/>
                    <a:gd name="connsiteX1" fmla="*/ 864794 w 1653327"/>
                    <a:gd name="connsiteY1" fmla="*/ 0 h 691784"/>
                    <a:gd name="connsiteX2" fmla="*/ 1096839 w 1653327"/>
                    <a:gd name="connsiteY2" fmla="*/ 232045 h 691784"/>
                    <a:gd name="connsiteX3" fmla="*/ 1348884 w 1653327"/>
                    <a:gd name="connsiteY3" fmla="*/ 284070 h 691784"/>
                    <a:gd name="connsiteX4" fmla="*/ 1517753 w 1653327"/>
                    <a:gd name="connsiteY4" fmla="*/ 115201 h 691784"/>
                    <a:gd name="connsiteX5" fmla="*/ 1630067 w 1653327"/>
                    <a:gd name="connsiteY5" fmla="*/ 115201 h 691784"/>
                    <a:gd name="connsiteX6" fmla="*/ 1630066 w 1653327"/>
                    <a:gd name="connsiteY6" fmla="*/ 115201 h 691784"/>
                    <a:gd name="connsiteX7" fmla="*/ 1630066 w 1653327"/>
                    <a:gd name="connsiteY7" fmla="*/ 227515 h 691784"/>
                    <a:gd name="connsiteX8" fmla="*/ 1415468 w 1653327"/>
                    <a:gd name="connsiteY8" fmla="*/ 442112 h 691784"/>
                    <a:gd name="connsiteX9" fmla="*/ 1359311 w 1653327"/>
                    <a:gd name="connsiteY9" fmla="*/ 465373 h 691784"/>
                    <a:gd name="connsiteX10" fmla="*/ 1352721 w 1653327"/>
                    <a:gd name="connsiteY10" fmla="*/ 464090 h 691784"/>
                    <a:gd name="connsiteX11" fmla="*/ 893972 w 1653327"/>
                    <a:gd name="connsiteY11" fmla="*/ 464090 h 691784"/>
                    <a:gd name="connsiteX12" fmla="*/ 864794 w 1653327"/>
                    <a:gd name="connsiteY12" fmla="*/ 464090 h 691784"/>
                    <a:gd name="connsiteX13" fmla="*/ 632351 w 1653327"/>
                    <a:gd name="connsiteY13" fmla="*/ 464090 h 691784"/>
                    <a:gd name="connsiteX14" fmla="*/ 575427 w 1653327"/>
                    <a:gd name="connsiteY14" fmla="*/ 691784 h 691784"/>
                    <a:gd name="connsiteX15" fmla="*/ 0 w 1653327"/>
                    <a:gd name="connsiteY15" fmla="*/ 691784 h 691784"/>
                    <a:gd name="connsiteX16" fmla="*/ 125759 w 1653327"/>
                    <a:gd name="connsiteY16" fmla="*/ 188750 h 691784"/>
                    <a:gd name="connsiteX17" fmla="*/ 140802 w 1653327"/>
                    <a:gd name="connsiteY17" fmla="*/ 141723 h 691784"/>
                    <a:gd name="connsiteX18" fmla="*/ 354612 w 1653327"/>
                    <a:gd name="connsiteY18" fmla="*/ 0 h 691784"/>
                    <a:gd name="connsiteX0" fmla="*/ 354612 w 1653327"/>
                    <a:gd name="connsiteY0" fmla="*/ 0 h 691784"/>
                    <a:gd name="connsiteX1" fmla="*/ 864794 w 1653327"/>
                    <a:gd name="connsiteY1" fmla="*/ 0 h 691784"/>
                    <a:gd name="connsiteX2" fmla="*/ 1096839 w 1653327"/>
                    <a:gd name="connsiteY2" fmla="*/ 232045 h 691784"/>
                    <a:gd name="connsiteX3" fmla="*/ 1348884 w 1653327"/>
                    <a:gd name="connsiteY3" fmla="*/ 284070 h 691784"/>
                    <a:gd name="connsiteX4" fmla="*/ 1517753 w 1653327"/>
                    <a:gd name="connsiteY4" fmla="*/ 115201 h 691784"/>
                    <a:gd name="connsiteX5" fmla="*/ 1630067 w 1653327"/>
                    <a:gd name="connsiteY5" fmla="*/ 115201 h 691784"/>
                    <a:gd name="connsiteX6" fmla="*/ 1630066 w 1653327"/>
                    <a:gd name="connsiteY6" fmla="*/ 115201 h 691784"/>
                    <a:gd name="connsiteX7" fmla="*/ 1630066 w 1653327"/>
                    <a:gd name="connsiteY7" fmla="*/ 227515 h 691784"/>
                    <a:gd name="connsiteX8" fmla="*/ 1415468 w 1653327"/>
                    <a:gd name="connsiteY8" fmla="*/ 442112 h 691784"/>
                    <a:gd name="connsiteX9" fmla="*/ 1359311 w 1653327"/>
                    <a:gd name="connsiteY9" fmla="*/ 465373 h 691784"/>
                    <a:gd name="connsiteX10" fmla="*/ 1352721 w 1653327"/>
                    <a:gd name="connsiteY10" fmla="*/ 464090 h 691784"/>
                    <a:gd name="connsiteX11" fmla="*/ 864794 w 1653327"/>
                    <a:gd name="connsiteY11" fmla="*/ 464090 h 691784"/>
                    <a:gd name="connsiteX12" fmla="*/ 632351 w 1653327"/>
                    <a:gd name="connsiteY12" fmla="*/ 464090 h 691784"/>
                    <a:gd name="connsiteX13" fmla="*/ 575427 w 1653327"/>
                    <a:gd name="connsiteY13" fmla="*/ 691784 h 691784"/>
                    <a:gd name="connsiteX14" fmla="*/ 0 w 1653327"/>
                    <a:gd name="connsiteY14" fmla="*/ 691784 h 691784"/>
                    <a:gd name="connsiteX15" fmla="*/ 125759 w 1653327"/>
                    <a:gd name="connsiteY15" fmla="*/ 188750 h 691784"/>
                    <a:gd name="connsiteX16" fmla="*/ 140802 w 1653327"/>
                    <a:gd name="connsiteY16" fmla="*/ 141723 h 691784"/>
                    <a:gd name="connsiteX17" fmla="*/ 354612 w 1653327"/>
                    <a:gd name="connsiteY17" fmla="*/ 0 h 691784"/>
                    <a:gd name="connsiteX0" fmla="*/ 354612 w 1653327"/>
                    <a:gd name="connsiteY0" fmla="*/ 0 h 691784"/>
                    <a:gd name="connsiteX1" fmla="*/ 864794 w 1653327"/>
                    <a:gd name="connsiteY1" fmla="*/ 0 h 691784"/>
                    <a:gd name="connsiteX2" fmla="*/ 1096839 w 1653327"/>
                    <a:gd name="connsiteY2" fmla="*/ 232045 h 691784"/>
                    <a:gd name="connsiteX3" fmla="*/ 1348884 w 1653327"/>
                    <a:gd name="connsiteY3" fmla="*/ 284070 h 691784"/>
                    <a:gd name="connsiteX4" fmla="*/ 1517753 w 1653327"/>
                    <a:gd name="connsiteY4" fmla="*/ 115201 h 691784"/>
                    <a:gd name="connsiteX5" fmla="*/ 1630067 w 1653327"/>
                    <a:gd name="connsiteY5" fmla="*/ 115201 h 691784"/>
                    <a:gd name="connsiteX6" fmla="*/ 1630066 w 1653327"/>
                    <a:gd name="connsiteY6" fmla="*/ 115201 h 691784"/>
                    <a:gd name="connsiteX7" fmla="*/ 1630066 w 1653327"/>
                    <a:gd name="connsiteY7" fmla="*/ 227515 h 691784"/>
                    <a:gd name="connsiteX8" fmla="*/ 1415468 w 1653327"/>
                    <a:gd name="connsiteY8" fmla="*/ 442112 h 691784"/>
                    <a:gd name="connsiteX9" fmla="*/ 1359311 w 1653327"/>
                    <a:gd name="connsiteY9" fmla="*/ 465373 h 691784"/>
                    <a:gd name="connsiteX10" fmla="*/ 1352721 w 1653327"/>
                    <a:gd name="connsiteY10" fmla="*/ 464090 h 691784"/>
                    <a:gd name="connsiteX11" fmla="*/ 864794 w 1653327"/>
                    <a:gd name="connsiteY11" fmla="*/ 471710 h 691784"/>
                    <a:gd name="connsiteX12" fmla="*/ 632351 w 1653327"/>
                    <a:gd name="connsiteY12" fmla="*/ 464090 h 691784"/>
                    <a:gd name="connsiteX13" fmla="*/ 575427 w 1653327"/>
                    <a:gd name="connsiteY13" fmla="*/ 691784 h 691784"/>
                    <a:gd name="connsiteX14" fmla="*/ 0 w 1653327"/>
                    <a:gd name="connsiteY14" fmla="*/ 691784 h 691784"/>
                    <a:gd name="connsiteX15" fmla="*/ 125759 w 1653327"/>
                    <a:gd name="connsiteY15" fmla="*/ 188750 h 691784"/>
                    <a:gd name="connsiteX16" fmla="*/ 140802 w 1653327"/>
                    <a:gd name="connsiteY16" fmla="*/ 141723 h 691784"/>
                    <a:gd name="connsiteX17" fmla="*/ 354612 w 1653327"/>
                    <a:gd name="connsiteY17" fmla="*/ 0 h 691784"/>
                    <a:gd name="connsiteX0" fmla="*/ 354612 w 1653327"/>
                    <a:gd name="connsiteY0" fmla="*/ 0 h 691784"/>
                    <a:gd name="connsiteX1" fmla="*/ 864794 w 1653327"/>
                    <a:gd name="connsiteY1" fmla="*/ 0 h 691784"/>
                    <a:gd name="connsiteX2" fmla="*/ 1096839 w 1653327"/>
                    <a:gd name="connsiteY2" fmla="*/ 232045 h 691784"/>
                    <a:gd name="connsiteX3" fmla="*/ 1348884 w 1653327"/>
                    <a:gd name="connsiteY3" fmla="*/ 284070 h 691784"/>
                    <a:gd name="connsiteX4" fmla="*/ 1517753 w 1653327"/>
                    <a:gd name="connsiteY4" fmla="*/ 115201 h 691784"/>
                    <a:gd name="connsiteX5" fmla="*/ 1630067 w 1653327"/>
                    <a:gd name="connsiteY5" fmla="*/ 115201 h 691784"/>
                    <a:gd name="connsiteX6" fmla="*/ 1630066 w 1653327"/>
                    <a:gd name="connsiteY6" fmla="*/ 115201 h 691784"/>
                    <a:gd name="connsiteX7" fmla="*/ 1630066 w 1653327"/>
                    <a:gd name="connsiteY7" fmla="*/ 227515 h 691784"/>
                    <a:gd name="connsiteX8" fmla="*/ 1415468 w 1653327"/>
                    <a:gd name="connsiteY8" fmla="*/ 442112 h 691784"/>
                    <a:gd name="connsiteX9" fmla="*/ 1359311 w 1653327"/>
                    <a:gd name="connsiteY9" fmla="*/ 465373 h 691784"/>
                    <a:gd name="connsiteX10" fmla="*/ 1352721 w 1653327"/>
                    <a:gd name="connsiteY10" fmla="*/ 464090 h 691784"/>
                    <a:gd name="connsiteX11" fmla="*/ 632351 w 1653327"/>
                    <a:gd name="connsiteY11" fmla="*/ 464090 h 691784"/>
                    <a:gd name="connsiteX12" fmla="*/ 575427 w 1653327"/>
                    <a:gd name="connsiteY12" fmla="*/ 691784 h 691784"/>
                    <a:gd name="connsiteX13" fmla="*/ 0 w 1653327"/>
                    <a:gd name="connsiteY13" fmla="*/ 691784 h 691784"/>
                    <a:gd name="connsiteX14" fmla="*/ 125759 w 1653327"/>
                    <a:gd name="connsiteY14" fmla="*/ 188750 h 691784"/>
                    <a:gd name="connsiteX15" fmla="*/ 140802 w 1653327"/>
                    <a:gd name="connsiteY15" fmla="*/ 141723 h 691784"/>
                    <a:gd name="connsiteX16" fmla="*/ 354612 w 1653327"/>
                    <a:gd name="connsiteY16" fmla="*/ 0 h 691784"/>
                    <a:gd name="connsiteX0" fmla="*/ 301995 w 1600710"/>
                    <a:gd name="connsiteY0" fmla="*/ 0 h 691784"/>
                    <a:gd name="connsiteX1" fmla="*/ 812177 w 1600710"/>
                    <a:gd name="connsiteY1" fmla="*/ 0 h 691784"/>
                    <a:gd name="connsiteX2" fmla="*/ 1044222 w 1600710"/>
                    <a:gd name="connsiteY2" fmla="*/ 232045 h 691784"/>
                    <a:gd name="connsiteX3" fmla="*/ 1296267 w 1600710"/>
                    <a:gd name="connsiteY3" fmla="*/ 284070 h 691784"/>
                    <a:gd name="connsiteX4" fmla="*/ 1465136 w 1600710"/>
                    <a:gd name="connsiteY4" fmla="*/ 115201 h 691784"/>
                    <a:gd name="connsiteX5" fmla="*/ 1577450 w 1600710"/>
                    <a:gd name="connsiteY5" fmla="*/ 115201 h 691784"/>
                    <a:gd name="connsiteX6" fmla="*/ 1577449 w 1600710"/>
                    <a:gd name="connsiteY6" fmla="*/ 115201 h 691784"/>
                    <a:gd name="connsiteX7" fmla="*/ 1577449 w 1600710"/>
                    <a:gd name="connsiteY7" fmla="*/ 227515 h 691784"/>
                    <a:gd name="connsiteX8" fmla="*/ 1362851 w 1600710"/>
                    <a:gd name="connsiteY8" fmla="*/ 442112 h 691784"/>
                    <a:gd name="connsiteX9" fmla="*/ 1306694 w 1600710"/>
                    <a:gd name="connsiteY9" fmla="*/ 465373 h 691784"/>
                    <a:gd name="connsiteX10" fmla="*/ 1300104 w 1600710"/>
                    <a:gd name="connsiteY10" fmla="*/ 464090 h 691784"/>
                    <a:gd name="connsiteX11" fmla="*/ 579734 w 1600710"/>
                    <a:gd name="connsiteY11" fmla="*/ 464090 h 691784"/>
                    <a:gd name="connsiteX12" fmla="*/ 522810 w 1600710"/>
                    <a:gd name="connsiteY12" fmla="*/ 691784 h 691784"/>
                    <a:gd name="connsiteX13" fmla="*/ 0 w 1600710"/>
                    <a:gd name="connsiteY13" fmla="*/ 325990 h 691784"/>
                    <a:gd name="connsiteX14" fmla="*/ 73142 w 1600710"/>
                    <a:gd name="connsiteY14" fmla="*/ 188750 h 691784"/>
                    <a:gd name="connsiteX15" fmla="*/ 88185 w 1600710"/>
                    <a:gd name="connsiteY15" fmla="*/ 141723 h 691784"/>
                    <a:gd name="connsiteX16" fmla="*/ 301995 w 1600710"/>
                    <a:gd name="connsiteY16" fmla="*/ 0 h 691784"/>
                    <a:gd name="connsiteX0" fmla="*/ 301995 w 1600710"/>
                    <a:gd name="connsiteY0" fmla="*/ 0 h 628565"/>
                    <a:gd name="connsiteX1" fmla="*/ 812177 w 1600710"/>
                    <a:gd name="connsiteY1" fmla="*/ 0 h 628565"/>
                    <a:gd name="connsiteX2" fmla="*/ 1044222 w 1600710"/>
                    <a:gd name="connsiteY2" fmla="*/ 232045 h 628565"/>
                    <a:gd name="connsiteX3" fmla="*/ 1296267 w 1600710"/>
                    <a:gd name="connsiteY3" fmla="*/ 284070 h 628565"/>
                    <a:gd name="connsiteX4" fmla="*/ 1465136 w 1600710"/>
                    <a:gd name="connsiteY4" fmla="*/ 115201 h 628565"/>
                    <a:gd name="connsiteX5" fmla="*/ 1577450 w 1600710"/>
                    <a:gd name="connsiteY5" fmla="*/ 115201 h 628565"/>
                    <a:gd name="connsiteX6" fmla="*/ 1577449 w 1600710"/>
                    <a:gd name="connsiteY6" fmla="*/ 115201 h 628565"/>
                    <a:gd name="connsiteX7" fmla="*/ 1577449 w 1600710"/>
                    <a:gd name="connsiteY7" fmla="*/ 227515 h 628565"/>
                    <a:gd name="connsiteX8" fmla="*/ 1362851 w 1600710"/>
                    <a:gd name="connsiteY8" fmla="*/ 442112 h 628565"/>
                    <a:gd name="connsiteX9" fmla="*/ 1306694 w 1600710"/>
                    <a:gd name="connsiteY9" fmla="*/ 465373 h 628565"/>
                    <a:gd name="connsiteX10" fmla="*/ 1300104 w 1600710"/>
                    <a:gd name="connsiteY10" fmla="*/ 464090 h 628565"/>
                    <a:gd name="connsiteX11" fmla="*/ 579734 w 1600710"/>
                    <a:gd name="connsiteY11" fmla="*/ 464090 h 628565"/>
                    <a:gd name="connsiteX12" fmla="*/ 491964 w 1600710"/>
                    <a:gd name="connsiteY12" fmla="*/ 628565 h 628565"/>
                    <a:gd name="connsiteX13" fmla="*/ 0 w 1600710"/>
                    <a:gd name="connsiteY13" fmla="*/ 325990 h 628565"/>
                    <a:gd name="connsiteX14" fmla="*/ 73142 w 1600710"/>
                    <a:gd name="connsiteY14" fmla="*/ 188750 h 628565"/>
                    <a:gd name="connsiteX15" fmla="*/ 88185 w 1600710"/>
                    <a:gd name="connsiteY15" fmla="*/ 141723 h 628565"/>
                    <a:gd name="connsiteX16" fmla="*/ 301995 w 1600710"/>
                    <a:gd name="connsiteY16" fmla="*/ 0 h 628565"/>
                    <a:gd name="connsiteX0" fmla="*/ 301995 w 1600710"/>
                    <a:gd name="connsiteY0" fmla="*/ 0 h 680710"/>
                    <a:gd name="connsiteX1" fmla="*/ 812177 w 1600710"/>
                    <a:gd name="connsiteY1" fmla="*/ 0 h 680710"/>
                    <a:gd name="connsiteX2" fmla="*/ 1044222 w 1600710"/>
                    <a:gd name="connsiteY2" fmla="*/ 232045 h 680710"/>
                    <a:gd name="connsiteX3" fmla="*/ 1296267 w 1600710"/>
                    <a:gd name="connsiteY3" fmla="*/ 284070 h 680710"/>
                    <a:gd name="connsiteX4" fmla="*/ 1465136 w 1600710"/>
                    <a:gd name="connsiteY4" fmla="*/ 115201 h 680710"/>
                    <a:gd name="connsiteX5" fmla="*/ 1577450 w 1600710"/>
                    <a:gd name="connsiteY5" fmla="*/ 115201 h 680710"/>
                    <a:gd name="connsiteX6" fmla="*/ 1577449 w 1600710"/>
                    <a:gd name="connsiteY6" fmla="*/ 115201 h 680710"/>
                    <a:gd name="connsiteX7" fmla="*/ 1577449 w 1600710"/>
                    <a:gd name="connsiteY7" fmla="*/ 227515 h 680710"/>
                    <a:gd name="connsiteX8" fmla="*/ 1362851 w 1600710"/>
                    <a:gd name="connsiteY8" fmla="*/ 442112 h 680710"/>
                    <a:gd name="connsiteX9" fmla="*/ 1306694 w 1600710"/>
                    <a:gd name="connsiteY9" fmla="*/ 465373 h 680710"/>
                    <a:gd name="connsiteX10" fmla="*/ 1300104 w 1600710"/>
                    <a:gd name="connsiteY10" fmla="*/ 464090 h 680710"/>
                    <a:gd name="connsiteX11" fmla="*/ 579734 w 1600710"/>
                    <a:gd name="connsiteY11" fmla="*/ 464090 h 680710"/>
                    <a:gd name="connsiteX12" fmla="*/ 463657 w 1600710"/>
                    <a:gd name="connsiteY12" fmla="*/ 680710 h 680710"/>
                    <a:gd name="connsiteX13" fmla="*/ 0 w 1600710"/>
                    <a:gd name="connsiteY13" fmla="*/ 325990 h 680710"/>
                    <a:gd name="connsiteX14" fmla="*/ 73142 w 1600710"/>
                    <a:gd name="connsiteY14" fmla="*/ 188750 h 680710"/>
                    <a:gd name="connsiteX15" fmla="*/ 88185 w 1600710"/>
                    <a:gd name="connsiteY15" fmla="*/ 141723 h 680710"/>
                    <a:gd name="connsiteX16" fmla="*/ 301995 w 1600710"/>
                    <a:gd name="connsiteY16" fmla="*/ 0 h 680710"/>
                    <a:gd name="connsiteX0" fmla="*/ 348017 w 1646732"/>
                    <a:gd name="connsiteY0" fmla="*/ 0 h 680710"/>
                    <a:gd name="connsiteX1" fmla="*/ 858199 w 1646732"/>
                    <a:gd name="connsiteY1" fmla="*/ 0 h 680710"/>
                    <a:gd name="connsiteX2" fmla="*/ 1090244 w 1646732"/>
                    <a:gd name="connsiteY2" fmla="*/ 232045 h 680710"/>
                    <a:gd name="connsiteX3" fmla="*/ 1342289 w 1646732"/>
                    <a:gd name="connsiteY3" fmla="*/ 284070 h 680710"/>
                    <a:gd name="connsiteX4" fmla="*/ 1511158 w 1646732"/>
                    <a:gd name="connsiteY4" fmla="*/ 115201 h 680710"/>
                    <a:gd name="connsiteX5" fmla="*/ 1623472 w 1646732"/>
                    <a:gd name="connsiteY5" fmla="*/ 115201 h 680710"/>
                    <a:gd name="connsiteX6" fmla="*/ 1623471 w 1646732"/>
                    <a:gd name="connsiteY6" fmla="*/ 115201 h 680710"/>
                    <a:gd name="connsiteX7" fmla="*/ 1623471 w 1646732"/>
                    <a:gd name="connsiteY7" fmla="*/ 227515 h 680710"/>
                    <a:gd name="connsiteX8" fmla="*/ 1408873 w 1646732"/>
                    <a:gd name="connsiteY8" fmla="*/ 442112 h 680710"/>
                    <a:gd name="connsiteX9" fmla="*/ 1352716 w 1646732"/>
                    <a:gd name="connsiteY9" fmla="*/ 465373 h 680710"/>
                    <a:gd name="connsiteX10" fmla="*/ 1346126 w 1646732"/>
                    <a:gd name="connsiteY10" fmla="*/ 464090 h 680710"/>
                    <a:gd name="connsiteX11" fmla="*/ 625756 w 1646732"/>
                    <a:gd name="connsiteY11" fmla="*/ 464090 h 680710"/>
                    <a:gd name="connsiteX12" fmla="*/ 509679 w 1646732"/>
                    <a:gd name="connsiteY12" fmla="*/ 680710 h 680710"/>
                    <a:gd name="connsiteX13" fmla="*/ -1 w 1646732"/>
                    <a:gd name="connsiteY13" fmla="*/ 399671 h 680710"/>
                    <a:gd name="connsiteX14" fmla="*/ 119164 w 1646732"/>
                    <a:gd name="connsiteY14" fmla="*/ 188750 h 680710"/>
                    <a:gd name="connsiteX15" fmla="*/ 134207 w 1646732"/>
                    <a:gd name="connsiteY15" fmla="*/ 141723 h 680710"/>
                    <a:gd name="connsiteX16" fmla="*/ 348017 w 1646732"/>
                    <a:gd name="connsiteY16" fmla="*/ 0 h 680710"/>
                    <a:gd name="connsiteX0" fmla="*/ 348017 w 1646732"/>
                    <a:gd name="connsiteY0" fmla="*/ 0 h 680710"/>
                    <a:gd name="connsiteX1" fmla="*/ 1090244 w 1646732"/>
                    <a:gd name="connsiteY1" fmla="*/ 232045 h 680710"/>
                    <a:gd name="connsiteX2" fmla="*/ 1342289 w 1646732"/>
                    <a:gd name="connsiteY2" fmla="*/ 284070 h 680710"/>
                    <a:gd name="connsiteX3" fmla="*/ 1511158 w 1646732"/>
                    <a:gd name="connsiteY3" fmla="*/ 115201 h 680710"/>
                    <a:gd name="connsiteX4" fmla="*/ 1623472 w 1646732"/>
                    <a:gd name="connsiteY4" fmla="*/ 115201 h 680710"/>
                    <a:gd name="connsiteX5" fmla="*/ 1623471 w 1646732"/>
                    <a:gd name="connsiteY5" fmla="*/ 115201 h 680710"/>
                    <a:gd name="connsiteX6" fmla="*/ 1623471 w 1646732"/>
                    <a:gd name="connsiteY6" fmla="*/ 227515 h 680710"/>
                    <a:gd name="connsiteX7" fmla="*/ 1408873 w 1646732"/>
                    <a:gd name="connsiteY7" fmla="*/ 442112 h 680710"/>
                    <a:gd name="connsiteX8" fmla="*/ 1352716 w 1646732"/>
                    <a:gd name="connsiteY8" fmla="*/ 465373 h 680710"/>
                    <a:gd name="connsiteX9" fmla="*/ 1346126 w 1646732"/>
                    <a:gd name="connsiteY9" fmla="*/ 464090 h 680710"/>
                    <a:gd name="connsiteX10" fmla="*/ 625756 w 1646732"/>
                    <a:gd name="connsiteY10" fmla="*/ 464090 h 680710"/>
                    <a:gd name="connsiteX11" fmla="*/ 509679 w 1646732"/>
                    <a:gd name="connsiteY11" fmla="*/ 680710 h 680710"/>
                    <a:gd name="connsiteX12" fmla="*/ -1 w 1646732"/>
                    <a:gd name="connsiteY12" fmla="*/ 399671 h 680710"/>
                    <a:gd name="connsiteX13" fmla="*/ 119164 w 1646732"/>
                    <a:gd name="connsiteY13" fmla="*/ 188750 h 680710"/>
                    <a:gd name="connsiteX14" fmla="*/ 134207 w 1646732"/>
                    <a:gd name="connsiteY14" fmla="*/ 141723 h 680710"/>
                    <a:gd name="connsiteX15" fmla="*/ 348017 w 1646732"/>
                    <a:gd name="connsiteY15" fmla="*/ 0 h 680710"/>
                    <a:gd name="connsiteX0" fmla="*/ 348017 w 1646732"/>
                    <a:gd name="connsiteY0" fmla="*/ 12804 h 693514"/>
                    <a:gd name="connsiteX1" fmla="*/ 1090244 w 1646732"/>
                    <a:gd name="connsiteY1" fmla="*/ 244849 h 693514"/>
                    <a:gd name="connsiteX2" fmla="*/ 1342289 w 1646732"/>
                    <a:gd name="connsiteY2" fmla="*/ 296874 h 693514"/>
                    <a:gd name="connsiteX3" fmla="*/ 1511158 w 1646732"/>
                    <a:gd name="connsiteY3" fmla="*/ 128005 h 693514"/>
                    <a:gd name="connsiteX4" fmla="*/ 1623472 w 1646732"/>
                    <a:gd name="connsiteY4" fmla="*/ 128005 h 693514"/>
                    <a:gd name="connsiteX5" fmla="*/ 1623471 w 1646732"/>
                    <a:gd name="connsiteY5" fmla="*/ 128005 h 693514"/>
                    <a:gd name="connsiteX6" fmla="*/ 1623471 w 1646732"/>
                    <a:gd name="connsiteY6" fmla="*/ 240319 h 693514"/>
                    <a:gd name="connsiteX7" fmla="*/ 1408873 w 1646732"/>
                    <a:gd name="connsiteY7" fmla="*/ 454916 h 693514"/>
                    <a:gd name="connsiteX8" fmla="*/ 1352716 w 1646732"/>
                    <a:gd name="connsiteY8" fmla="*/ 478177 h 693514"/>
                    <a:gd name="connsiteX9" fmla="*/ 1346126 w 1646732"/>
                    <a:gd name="connsiteY9" fmla="*/ 476894 h 693514"/>
                    <a:gd name="connsiteX10" fmla="*/ 625756 w 1646732"/>
                    <a:gd name="connsiteY10" fmla="*/ 476894 h 693514"/>
                    <a:gd name="connsiteX11" fmla="*/ 509679 w 1646732"/>
                    <a:gd name="connsiteY11" fmla="*/ 693514 h 693514"/>
                    <a:gd name="connsiteX12" fmla="*/ -1 w 1646732"/>
                    <a:gd name="connsiteY12" fmla="*/ 412475 h 693514"/>
                    <a:gd name="connsiteX13" fmla="*/ 119164 w 1646732"/>
                    <a:gd name="connsiteY13" fmla="*/ 201554 h 693514"/>
                    <a:gd name="connsiteX14" fmla="*/ 134207 w 1646732"/>
                    <a:gd name="connsiteY14" fmla="*/ 154527 h 693514"/>
                    <a:gd name="connsiteX15" fmla="*/ 348017 w 1646732"/>
                    <a:gd name="connsiteY15" fmla="*/ 12804 h 693514"/>
                    <a:gd name="connsiteX0" fmla="*/ 348017 w 1646732"/>
                    <a:gd name="connsiteY0" fmla="*/ 12804 h 693514"/>
                    <a:gd name="connsiteX1" fmla="*/ 1090244 w 1646732"/>
                    <a:gd name="connsiteY1" fmla="*/ 244849 h 693514"/>
                    <a:gd name="connsiteX2" fmla="*/ 1342289 w 1646732"/>
                    <a:gd name="connsiteY2" fmla="*/ 296874 h 693514"/>
                    <a:gd name="connsiteX3" fmla="*/ 1511158 w 1646732"/>
                    <a:gd name="connsiteY3" fmla="*/ 128005 h 693514"/>
                    <a:gd name="connsiteX4" fmla="*/ 1623472 w 1646732"/>
                    <a:gd name="connsiteY4" fmla="*/ 128005 h 693514"/>
                    <a:gd name="connsiteX5" fmla="*/ 1623471 w 1646732"/>
                    <a:gd name="connsiteY5" fmla="*/ 128005 h 693514"/>
                    <a:gd name="connsiteX6" fmla="*/ 1623471 w 1646732"/>
                    <a:gd name="connsiteY6" fmla="*/ 240319 h 693514"/>
                    <a:gd name="connsiteX7" fmla="*/ 1408873 w 1646732"/>
                    <a:gd name="connsiteY7" fmla="*/ 454916 h 693514"/>
                    <a:gd name="connsiteX8" fmla="*/ 1352716 w 1646732"/>
                    <a:gd name="connsiteY8" fmla="*/ 478177 h 693514"/>
                    <a:gd name="connsiteX9" fmla="*/ 1346126 w 1646732"/>
                    <a:gd name="connsiteY9" fmla="*/ 476894 h 693514"/>
                    <a:gd name="connsiteX10" fmla="*/ 625756 w 1646732"/>
                    <a:gd name="connsiteY10" fmla="*/ 476894 h 693514"/>
                    <a:gd name="connsiteX11" fmla="*/ 509679 w 1646732"/>
                    <a:gd name="connsiteY11" fmla="*/ 693514 h 693514"/>
                    <a:gd name="connsiteX12" fmla="*/ -1 w 1646732"/>
                    <a:gd name="connsiteY12" fmla="*/ 412475 h 693514"/>
                    <a:gd name="connsiteX13" fmla="*/ 134207 w 1646732"/>
                    <a:gd name="connsiteY13" fmla="*/ 154527 h 693514"/>
                    <a:gd name="connsiteX14" fmla="*/ 348017 w 1646732"/>
                    <a:gd name="connsiteY14" fmla="*/ 12804 h 693514"/>
                    <a:gd name="connsiteX0" fmla="*/ 348017 w 1646732"/>
                    <a:gd name="connsiteY0" fmla="*/ 12804 h 693514"/>
                    <a:gd name="connsiteX1" fmla="*/ 1090244 w 1646732"/>
                    <a:gd name="connsiteY1" fmla="*/ 244849 h 693514"/>
                    <a:gd name="connsiteX2" fmla="*/ 1342289 w 1646732"/>
                    <a:gd name="connsiteY2" fmla="*/ 296874 h 693514"/>
                    <a:gd name="connsiteX3" fmla="*/ 1511158 w 1646732"/>
                    <a:gd name="connsiteY3" fmla="*/ 128005 h 693514"/>
                    <a:gd name="connsiteX4" fmla="*/ 1623472 w 1646732"/>
                    <a:gd name="connsiteY4" fmla="*/ 128005 h 693514"/>
                    <a:gd name="connsiteX5" fmla="*/ 1623471 w 1646732"/>
                    <a:gd name="connsiteY5" fmla="*/ 128005 h 693514"/>
                    <a:gd name="connsiteX6" fmla="*/ 1623471 w 1646732"/>
                    <a:gd name="connsiteY6" fmla="*/ 240319 h 693514"/>
                    <a:gd name="connsiteX7" fmla="*/ 1408873 w 1646732"/>
                    <a:gd name="connsiteY7" fmla="*/ 454916 h 693514"/>
                    <a:gd name="connsiteX8" fmla="*/ 1352716 w 1646732"/>
                    <a:gd name="connsiteY8" fmla="*/ 478177 h 693514"/>
                    <a:gd name="connsiteX9" fmla="*/ 1346126 w 1646732"/>
                    <a:gd name="connsiteY9" fmla="*/ 476894 h 693514"/>
                    <a:gd name="connsiteX10" fmla="*/ 625756 w 1646732"/>
                    <a:gd name="connsiteY10" fmla="*/ 476894 h 693514"/>
                    <a:gd name="connsiteX11" fmla="*/ 509679 w 1646732"/>
                    <a:gd name="connsiteY11" fmla="*/ 693514 h 693514"/>
                    <a:gd name="connsiteX12" fmla="*/ -1 w 1646732"/>
                    <a:gd name="connsiteY12" fmla="*/ 412475 h 693514"/>
                    <a:gd name="connsiteX13" fmla="*/ 348017 w 1646732"/>
                    <a:gd name="connsiteY13" fmla="*/ 12804 h 693514"/>
                    <a:gd name="connsiteX0" fmla="*/ 348017 w 1646732"/>
                    <a:gd name="connsiteY0" fmla="*/ 12804 h 693514"/>
                    <a:gd name="connsiteX1" fmla="*/ 1090244 w 1646732"/>
                    <a:gd name="connsiteY1" fmla="*/ 244849 h 693514"/>
                    <a:gd name="connsiteX2" fmla="*/ 1342289 w 1646732"/>
                    <a:gd name="connsiteY2" fmla="*/ 296874 h 693514"/>
                    <a:gd name="connsiteX3" fmla="*/ 1511158 w 1646732"/>
                    <a:gd name="connsiteY3" fmla="*/ 128005 h 693514"/>
                    <a:gd name="connsiteX4" fmla="*/ 1623472 w 1646732"/>
                    <a:gd name="connsiteY4" fmla="*/ 128005 h 693514"/>
                    <a:gd name="connsiteX5" fmla="*/ 1623471 w 1646732"/>
                    <a:gd name="connsiteY5" fmla="*/ 128005 h 693514"/>
                    <a:gd name="connsiteX6" fmla="*/ 1623471 w 1646732"/>
                    <a:gd name="connsiteY6" fmla="*/ 240319 h 693514"/>
                    <a:gd name="connsiteX7" fmla="*/ 1408873 w 1646732"/>
                    <a:gd name="connsiteY7" fmla="*/ 454916 h 693514"/>
                    <a:gd name="connsiteX8" fmla="*/ 1352716 w 1646732"/>
                    <a:gd name="connsiteY8" fmla="*/ 478177 h 693514"/>
                    <a:gd name="connsiteX9" fmla="*/ 1346126 w 1646732"/>
                    <a:gd name="connsiteY9" fmla="*/ 476894 h 693514"/>
                    <a:gd name="connsiteX10" fmla="*/ 625756 w 1646732"/>
                    <a:gd name="connsiteY10" fmla="*/ 476894 h 693514"/>
                    <a:gd name="connsiteX11" fmla="*/ 509679 w 1646732"/>
                    <a:gd name="connsiteY11" fmla="*/ 693514 h 693514"/>
                    <a:gd name="connsiteX12" fmla="*/ -1 w 1646732"/>
                    <a:gd name="connsiteY12" fmla="*/ 412475 h 693514"/>
                    <a:gd name="connsiteX13" fmla="*/ 348017 w 1646732"/>
                    <a:gd name="connsiteY13" fmla="*/ 12804 h 693514"/>
                    <a:gd name="connsiteX0" fmla="*/ 348017 w 1646732"/>
                    <a:gd name="connsiteY0" fmla="*/ 12804 h 634704"/>
                    <a:gd name="connsiteX1" fmla="*/ 1090244 w 1646732"/>
                    <a:gd name="connsiteY1" fmla="*/ 244849 h 634704"/>
                    <a:gd name="connsiteX2" fmla="*/ 1342289 w 1646732"/>
                    <a:gd name="connsiteY2" fmla="*/ 296874 h 634704"/>
                    <a:gd name="connsiteX3" fmla="*/ 1511158 w 1646732"/>
                    <a:gd name="connsiteY3" fmla="*/ 128005 h 634704"/>
                    <a:gd name="connsiteX4" fmla="*/ 1623472 w 1646732"/>
                    <a:gd name="connsiteY4" fmla="*/ 128005 h 634704"/>
                    <a:gd name="connsiteX5" fmla="*/ 1623471 w 1646732"/>
                    <a:gd name="connsiteY5" fmla="*/ 128005 h 634704"/>
                    <a:gd name="connsiteX6" fmla="*/ 1623471 w 1646732"/>
                    <a:gd name="connsiteY6" fmla="*/ 240319 h 634704"/>
                    <a:gd name="connsiteX7" fmla="*/ 1408873 w 1646732"/>
                    <a:gd name="connsiteY7" fmla="*/ 454916 h 634704"/>
                    <a:gd name="connsiteX8" fmla="*/ 1352716 w 1646732"/>
                    <a:gd name="connsiteY8" fmla="*/ 478177 h 634704"/>
                    <a:gd name="connsiteX9" fmla="*/ 1346126 w 1646732"/>
                    <a:gd name="connsiteY9" fmla="*/ 476894 h 634704"/>
                    <a:gd name="connsiteX10" fmla="*/ 625756 w 1646732"/>
                    <a:gd name="connsiteY10" fmla="*/ 476894 h 634704"/>
                    <a:gd name="connsiteX11" fmla="*/ 281871 w 1646732"/>
                    <a:gd name="connsiteY11" fmla="*/ 634705 h 634704"/>
                    <a:gd name="connsiteX12" fmla="*/ -1 w 1646732"/>
                    <a:gd name="connsiteY12" fmla="*/ 412475 h 634704"/>
                    <a:gd name="connsiteX13" fmla="*/ 348017 w 1646732"/>
                    <a:gd name="connsiteY13" fmla="*/ 12804 h 634704"/>
                    <a:gd name="connsiteX0" fmla="*/ 388271 w 1686986"/>
                    <a:gd name="connsiteY0" fmla="*/ 12804 h 634704"/>
                    <a:gd name="connsiteX1" fmla="*/ 1130498 w 1686986"/>
                    <a:gd name="connsiteY1" fmla="*/ 244849 h 634704"/>
                    <a:gd name="connsiteX2" fmla="*/ 1382543 w 1686986"/>
                    <a:gd name="connsiteY2" fmla="*/ 296874 h 634704"/>
                    <a:gd name="connsiteX3" fmla="*/ 1551412 w 1686986"/>
                    <a:gd name="connsiteY3" fmla="*/ 128005 h 634704"/>
                    <a:gd name="connsiteX4" fmla="*/ 1663726 w 1686986"/>
                    <a:gd name="connsiteY4" fmla="*/ 128005 h 634704"/>
                    <a:gd name="connsiteX5" fmla="*/ 1663725 w 1686986"/>
                    <a:gd name="connsiteY5" fmla="*/ 128005 h 634704"/>
                    <a:gd name="connsiteX6" fmla="*/ 1663725 w 1686986"/>
                    <a:gd name="connsiteY6" fmla="*/ 240319 h 634704"/>
                    <a:gd name="connsiteX7" fmla="*/ 1449127 w 1686986"/>
                    <a:gd name="connsiteY7" fmla="*/ 454916 h 634704"/>
                    <a:gd name="connsiteX8" fmla="*/ 1392970 w 1686986"/>
                    <a:gd name="connsiteY8" fmla="*/ 478177 h 634704"/>
                    <a:gd name="connsiteX9" fmla="*/ 1386380 w 1686986"/>
                    <a:gd name="connsiteY9" fmla="*/ 476894 h 634704"/>
                    <a:gd name="connsiteX10" fmla="*/ 666010 w 1686986"/>
                    <a:gd name="connsiteY10" fmla="*/ 476894 h 634704"/>
                    <a:gd name="connsiteX11" fmla="*/ 322125 w 1686986"/>
                    <a:gd name="connsiteY11" fmla="*/ 634705 h 634704"/>
                    <a:gd name="connsiteX12" fmla="*/ 0 w 1686986"/>
                    <a:gd name="connsiteY12" fmla="*/ 331068 h 634704"/>
                    <a:gd name="connsiteX13" fmla="*/ 388271 w 1686986"/>
                    <a:gd name="connsiteY13" fmla="*/ 12804 h 634704"/>
                    <a:gd name="connsiteX0" fmla="*/ 388271 w 1686986"/>
                    <a:gd name="connsiteY0" fmla="*/ 2330 h 624230"/>
                    <a:gd name="connsiteX1" fmla="*/ 1130498 w 1686986"/>
                    <a:gd name="connsiteY1" fmla="*/ 234375 h 624230"/>
                    <a:gd name="connsiteX2" fmla="*/ 1382543 w 1686986"/>
                    <a:gd name="connsiteY2" fmla="*/ 286400 h 624230"/>
                    <a:gd name="connsiteX3" fmla="*/ 1551412 w 1686986"/>
                    <a:gd name="connsiteY3" fmla="*/ 117531 h 624230"/>
                    <a:gd name="connsiteX4" fmla="*/ 1663726 w 1686986"/>
                    <a:gd name="connsiteY4" fmla="*/ 117531 h 624230"/>
                    <a:gd name="connsiteX5" fmla="*/ 1663725 w 1686986"/>
                    <a:gd name="connsiteY5" fmla="*/ 117531 h 624230"/>
                    <a:gd name="connsiteX6" fmla="*/ 1663725 w 1686986"/>
                    <a:gd name="connsiteY6" fmla="*/ 229845 h 624230"/>
                    <a:gd name="connsiteX7" fmla="*/ 1449127 w 1686986"/>
                    <a:gd name="connsiteY7" fmla="*/ 444442 h 624230"/>
                    <a:gd name="connsiteX8" fmla="*/ 1392970 w 1686986"/>
                    <a:gd name="connsiteY8" fmla="*/ 467703 h 624230"/>
                    <a:gd name="connsiteX9" fmla="*/ 1386380 w 1686986"/>
                    <a:gd name="connsiteY9" fmla="*/ 466420 h 624230"/>
                    <a:gd name="connsiteX10" fmla="*/ 666010 w 1686986"/>
                    <a:gd name="connsiteY10" fmla="*/ 466420 h 624230"/>
                    <a:gd name="connsiteX11" fmla="*/ 322125 w 1686986"/>
                    <a:gd name="connsiteY11" fmla="*/ 624231 h 624230"/>
                    <a:gd name="connsiteX12" fmla="*/ 0 w 1686986"/>
                    <a:gd name="connsiteY12" fmla="*/ 320594 h 624230"/>
                    <a:gd name="connsiteX13" fmla="*/ 388271 w 1686986"/>
                    <a:gd name="connsiteY13" fmla="*/ 2330 h 624230"/>
                    <a:gd name="connsiteX0" fmla="*/ 388271 w 1686986"/>
                    <a:gd name="connsiteY0" fmla="*/ 27992 h 649893"/>
                    <a:gd name="connsiteX1" fmla="*/ 1130498 w 1686986"/>
                    <a:gd name="connsiteY1" fmla="*/ 260037 h 649893"/>
                    <a:gd name="connsiteX2" fmla="*/ 1382543 w 1686986"/>
                    <a:gd name="connsiteY2" fmla="*/ 312062 h 649893"/>
                    <a:gd name="connsiteX3" fmla="*/ 1551412 w 1686986"/>
                    <a:gd name="connsiteY3" fmla="*/ 143193 h 649893"/>
                    <a:gd name="connsiteX4" fmla="*/ 1663726 w 1686986"/>
                    <a:gd name="connsiteY4" fmla="*/ 143193 h 649893"/>
                    <a:gd name="connsiteX5" fmla="*/ 1663725 w 1686986"/>
                    <a:gd name="connsiteY5" fmla="*/ 143193 h 649893"/>
                    <a:gd name="connsiteX6" fmla="*/ 1663725 w 1686986"/>
                    <a:gd name="connsiteY6" fmla="*/ 255507 h 649893"/>
                    <a:gd name="connsiteX7" fmla="*/ 1449127 w 1686986"/>
                    <a:gd name="connsiteY7" fmla="*/ 470104 h 649893"/>
                    <a:gd name="connsiteX8" fmla="*/ 1392970 w 1686986"/>
                    <a:gd name="connsiteY8" fmla="*/ 493365 h 649893"/>
                    <a:gd name="connsiteX9" fmla="*/ 1386380 w 1686986"/>
                    <a:gd name="connsiteY9" fmla="*/ 492082 h 649893"/>
                    <a:gd name="connsiteX10" fmla="*/ 666010 w 1686986"/>
                    <a:gd name="connsiteY10" fmla="*/ 492082 h 649893"/>
                    <a:gd name="connsiteX11" fmla="*/ 322125 w 1686986"/>
                    <a:gd name="connsiteY11" fmla="*/ 649893 h 649893"/>
                    <a:gd name="connsiteX12" fmla="*/ 0 w 1686986"/>
                    <a:gd name="connsiteY12" fmla="*/ 346256 h 649893"/>
                    <a:gd name="connsiteX13" fmla="*/ 388271 w 1686986"/>
                    <a:gd name="connsiteY13" fmla="*/ 27992 h 649893"/>
                    <a:gd name="connsiteX0" fmla="*/ 388271 w 1686986"/>
                    <a:gd name="connsiteY0" fmla="*/ 27992 h 649893"/>
                    <a:gd name="connsiteX1" fmla="*/ 1130498 w 1686986"/>
                    <a:gd name="connsiteY1" fmla="*/ 260037 h 649893"/>
                    <a:gd name="connsiteX2" fmla="*/ 1382543 w 1686986"/>
                    <a:gd name="connsiteY2" fmla="*/ 312062 h 649893"/>
                    <a:gd name="connsiteX3" fmla="*/ 1551412 w 1686986"/>
                    <a:gd name="connsiteY3" fmla="*/ 143193 h 649893"/>
                    <a:gd name="connsiteX4" fmla="*/ 1663726 w 1686986"/>
                    <a:gd name="connsiteY4" fmla="*/ 143193 h 649893"/>
                    <a:gd name="connsiteX5" fmla="*/ 1663725 w 1686986"/>
                    <a:gd name="connsiteY5" fmla="*/ 143193 h 649893"/>
                    <a:gd name="connsiteX6" fmla="*/ 1663725 w 1686986"/>
                    <a:gd name="connsiteY6" fmla="*/ 255507 h 649893"/>
                    <a:gd name="connsiteX7" fmla="*/ 1449127 w 1686986"/>
                    <a:gd name="connsiteY7" fmla="*/ 470104 h 649893"/>
                    <a:gd name="connsiteX8" fmla="*/ 1392970 w 1686986"/>
                    <a:gd name="connsiteY8" fmla="*/ 493365 h 649893"/>
                    <a:gd name="connsiteX9" fmla="*/ 1386380 w 1686986"/>
                    <a:gd name="connsiteY9" fmla="*/ 492082 h 649893"/>
                    <a:gd name="connsiteX10" fmla="*/ 666010 w 1686986"/>
                    <a:gd name="connsiteY10" fmla="*/ 492082 h 649893"/>
                    <a:gd name="connsiteX11" fmla="*/ 322125 w 1686986"/>
                    <a:gd name="connsiteY11" fmla="*/ 649893 h 649893"/>
                    <a:gd name="connsiteX12" fmla="*/ 0 w 1686986"/>
                    <a:gd name="connsiteY12" fmla="*/ 346256 h 649893"/>
                    <a:gd name="connsiteX13" fmla="*/ 388271 w 1686986"/>
                    <a:gd name="connsiteY13" fmla="*/ 27992 h 6498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686986" h="649893">
                      <a:moveTo>
                        <a:pt x="388271" y="27992"/>
                      </a:moveTo>
                      <a:cubicBezTo>
                        <a:pt x="818598" y="-86607"/>
                        <a:pt x="883089" y="182689"/>
                        <a:pt x="1130498" y="260037"/>
                      </a:cubicBezTo>
                      <a:lnTo>
                        <a:pt x="1382543" y="312062"/>
                      </a:lnTo>
                      <a:lnTo>
                        <a:pt x="1551412" y="143193"/>
                      </a:lnTo>
                      <a:cubicBezTo>
                        <a:pt x="1582426" y="112178"/>
                        <a:pt x="1632711" y="112178"/>
                        <a:pt x="1663726" y="143193"/>
                      </a:cubicBezTo>
                      <a:lnTo>
                        <a:pt x="1663725" y="143193"/>
                      </a:lnTo>
                      <a:cubicBezTo>
                        <a:pt x="1694740" y="174208"/>
                        <a:pt x="1694740" y="224493"/>
                        <a:pt x="1663725" y="255507"/>
                      </a:cubicBezTo>
                      <a:lnTo>
                        <a:pt x="1449127" y="470104"/>
                      </a:lnTo>
                      <a:cubicBezTo>
                        <a:pt x="1433620" y="485611"/>
                        <a:pt x="1413295" y="493365"/>
                        <a:pt x="1392970" y="493365"/>
                      </a:cubicBezTo>
                      <a:lnTo>
                        <a:pt x="1386380" y="492082"/>
                      </a:lnTo>
                      <a:lnTo>
                        <a:pt x="666010" y="492082"/>
                      </a:lnTo>
                      <a:lnTo>
                        <a:pt x="322125" y="649893"/>
                      </a:lnTo>
                      <a:lnTo>
                        <a:pt x="0" y="346256"/>
                      </a:lnTo>
                      <a:cubicBezTo>
                        <a:pt x="116006" y="213032"/>
                        <a:pt x="178979" y="79157"/>
                        <a:pt x="388271" y="27992"/>
                      </a:cubicBezTo>
                      <a:close/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  <a:extLst/>
              </p:spPr>
              <p:txBody>
                <a:bodyPr wrap="square" rtlCol="0" anchor="ctr"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</p:grpSp>
          <p:grpSp>
            <p:nvGrpSpPr>
              <p:cNvPr id="1543" name="グループ化 1542"/>
              <p:cNvGrpSpPr/>
              <p:nvPr/>
            </p:nvGrpSpPr>
            <p:grpSpPr>
              <a:xfrm>
                <a:off x="4552905" y="4760308"/>
                <a:ext cx="842822" cy="1549812"/>
                <a:chOff x="4552905" y="4760308"/>
                <a:chExt cx="842822" cy="1549812"/>
              </a:xfrm>
            </p:grpSpPr>
            <p:grpSp>
              <p:nvGrpSpPr>
                <p:cNvPr id="1550" name="グループ化 1549"/>
                <p:cNvGrpSpPr/>
                <p:nvPr/>
              </p:nvGrpSpPr>
              <p:grpSpPr>
                <a:xfrm>
                  <a:off x="4552905" y="4760308"/>
                  <a:ext cx="842822" cy="1549812"/>
                  <a:chOff x="4769543" y="4456556"/>
                  <a:chExt cx="842822" cy="1549812"/>
                </a:xfrm>
              </p:grpSpPr>
              <p:sp>
                <p:nvSpPr>
                  <p:cNvPr id="1554" name="角丸四角形 1553"/>
                  <p:cNvSpPr/>
                  <p:nvPr/>
                </p:nvSpPr>
                <p:spPr bwMode="auto">
                  <a:xfrm>
                    <a:off x="4803020" y="4456556"/>
                    <a:ext cx="779112" cy="674441"/>
                  </a:xfrm>
                  <a:prstGeom prst="roundRect">
                    <a:avLst>
                      <a:gd name="adj" fmla="val 44532"/>
                    </a:avLst>
                  </a:prstGeom>
                  <a:solidFill>
                    <a:schemeClr val="bg1">
                      <a:lumMod val="5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1555" name="フリーフォーム 1554"/>
                  <p:cNvSpPr/>
                  <p:nvPr/>
                </p:nvSpPr>
                <p:spPr>
                  <a:xfrm>
                    <a:off x="4871867" y="5239329"/>
                    <a:ext cx="638175" cy="579713"/>
                  </a:xfrm>
                  <a:custGeom>
                    <a:avLst/>
                    <a:gdLst>
                      <a:gd name="connsiteX0" fmla="*/ 250427 w 638175"/>
                      <a:gd name="connsiteY0" fmla="*/ 0 h 579713"/>
                      <a:gd name="connsiteX1" fmla="*/ 387747 w 638175"/>
                      <a:gd name="connsiteY1" fmla="*/ 0 h 579713"/>
                      <a:gd name="connsiteX2" fmla="*/ 425519 w 638175"/>
                      <a:gd name="connsiteY2" fmla="*/ 151088 h 579713"/>
                      <a:gd name="connsiteX3" fmla="*/ 566736 w 638175"/>
                      <a:gd name="connsiteY3" fmla="*/ 151088 h 579713"/>
                      <a:gd name="connsiteX4" fmla="*/ 638175 w 638175"/>
                      <a:gd name="connsiteY4" fmla="*/ 222527 h 579713"/>
                      <a:gd name="connsiteX5" fmla="*/ 638175 w 638175"/>
                      <a:gd name="connsiteY5" fmla="*/ 508274 h 579713"/>
                      <a:gd name="connsiteX6" fmla="*/ 566736 w 638175"/>
                      <a:gd name="connsiteY6" fmla="*/ 579713 h 579713"/>
                      <a:gd name="connsiteX7" fmla="*/ 71439 w 638175"/>
                      <a:gd name="connsiteY7" fmla="*/ 579713 h 579713"/>
                      <a:gd name="connsiteX8" fmla="*/ 0 w 638175"/>
                      <a:gd name="connsiteY8" fmla="*/ 508274 h 579713"/>
                      <a:gd name="connsiteX9" fmla="*/ 0 w 638175"/>
                      <a:gd name="connsiteY9" fmla="*/ 222527 h 579713"/>
                      <a:gd name="connsiteX10" fmla="*/ 71439 w 638175"/>
                      <a:gd name="connsiteY10" fmla="*/ 151088 h 579713"/>
                      <a:gd name="connsiteX11" fmla="*/ 212655 w 638175"/>
                      <a:gd name="connsiteY11" fmla="*/ 151088 h 57971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638175" h="579713">
                        <a:moveTo>
                          <a:pt x="250427" y="0"/>
                        </a:moveTo>
                        <a:lnTo>
                          <a:pt x="387747" y="0"/>
                        </a:lnTo>
                        <a:lnTo>
                          <a:pt x="425519" y="151088"/>
                        </a:lnTo>
                        <a:lnTo>
                          <a:pt x="566736" y="151088"/>
                        </a:lnTo>
                        <a:cubicBezTo>
                          <a:pt x="606191" y="151088"/>
                          <a:pt x="638175" y="183072"/>
                          <a:pt x="638175" y="222527"/>
                        </a:cubicBezTo>
                        <a:lnTo>
                          <a:pt x="638175" y="508274"/>
                        </a:lnTo>
                        <a:cubicBezTo>
                          <a:pt x="638175" y="547729"/>
                          <a:pt x="606191" y="579713"/>
                          <a:pt x="566736" y="579713"/>
                        </a:cubicBezTo>
                        <a:lnTo>
                          <a:pt x="71439" y="579713"/>
                        </a:lnTo>
                        <a:cubicBezTo>
                          <a:pt x="31984" y="579713"/>
                          <a:pt x="0" y="547729"/>
                          <a:pt x="0" y="508274"/>
                        </a:cubicBezTo>
                        <a:lnTo>
                          <a:pt x="0" y="222527"/>
                        </a:lnTo>
                        <a:cubicBezTo>
                          <a:pt x="0" y="183072"/>
                          <a:pt x="31984" y="151088"/>
                          <a:pt x="71439" y="151088"/>
                        </a:cubicBezTo>
                        <a:lnTo>
                          <a:pt x="212655" y="151088"/>
                        </a:lnTo>
                        <a:close/>
                      </a:path>
                    </a:pathLst>
                  </a:custGeom>
                  <a:solidFill>
                    <a:srgbClr val="ED7D31">
                      <a:lumMod val="40000"/>
                      <a:lumOff val="6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556" name="台形 1555"/>
                  <p:cNvSpPr/>
                  <p:nvPr/>
                </p:nvSpPr>
                <p:spPr>
                  <a:xfrm rot="10800000">
                    <a:off x="5010795" y="5424577"/>
                    <a:ext cx="360318" cy="271728"/>
                  </a:xfrm>
                  <a:prstGeom prst="trapezoid">
                    <a:avLst>
                      <a:gd name="adj" fmla="val 46326"/>
                    </a:avLst>
                  </a:prstGeom>
                  <a:solidFill>
                    <a:srgbClr val="E7E6E6">
                      <a:lumMod val="1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grpSp>
                <p:nvGrpSpPr>
                  <p:cNvPr id="1557" name="グループ化 1556"/>
                  <p:cNvGrpSpPr/>
                  <p:nvPr/>
                </p:nvGrpSpPr>
                <p:grpSpPr>
                  <a:xfrm rot="20700000">
                    <a:off x="4769543" y="4807355"/>
                    <a:ext cx="157293" cy="225307"/>
                    <a:chOff x="354807" y="2970062"/>
                    <a:chExt cx="200025" cy="257174"/>
                  </a:xfrm>
                  <a:solidFill>
                    <a:srgbClr val="ED7D31">
                      <a:lumMod val="40000"/>
                      <a:lumOff val="60000"/>
                    </a:srgbClr>
                  </a:solidFill>
                </p:grpSpPr>
                <p:sp>
                  <p:nvSpPr>
                    <p:cNvPr id="1582" name="円/楕円 760"/>
                    <p:cNvSpPr/>
                    <p:nvPr/>
                  </p:nvSpPr>
                  <p:spPr>
                    <a:xfrm>
                      <a:off x="354807" y="2970062"/>
                      <a:ext cx="200025" cy="257174"/>
                    </a:xfrm>
                    <a:prstGeom prst="ellipse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583" name="円/楕円 761"/>
                    <p:cNvSpPr/>
                    <p:nvPr/>
                  </p:nvSpPr>
                  <p:spPr>
                    <a:xfrm>
                      <a:off x="390731" y="3016250"/>
                      <a:ext cx="128178" cy="164798"/>
                    </a:xfrm>
                    <a:prstGeom prst="ellipse">
                      <a:avLst/>
                    </a:prstGeom>
                    <a:solidFill>
                      <a:srgbClr val="ED7D31">
                        <a:lumMod val="60000"/>
                        <a:lumOff val="40000"/>
                      </a:srgb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558" name="グループ化 1557"/>
                  <p:cNvGrpSpPr/>
                  <p:nvPr/>
                </p:nvGrpSpPr>
                <p:grpSpPr>
                  <a:xfrm rot="900000" flipH="1">
                    <a:off x="5455072" y="4807356"/>
                    <a:ext cx="157293" cy="225307"/>
                    <a:chOff x="354807" y="2970062"/>
                    <a:chExt cx="200025" cy="257174"/>
                  </a:xfrm>
                  <a:solidFill>
                    <a:srgbClr val="ED7D31">
                      <a:lumMod val="40000"/>
                      <a:lumOff val="60000"/>
                    </a:srgbClr>
                  </a:solidFill>
                </p:grpSpPr>
                <p:sp>
                  <p:nvSpPr>
                    <p:cNvPr id="1580" name="円/楕円 758"/>
                    <p:cNvSpPr/>
                    <p:nvPr/>
                  </p:nvSpPr>
                  <p:spPr>
                    <a:xfrm>
                      <a:off x="354807" y="2970062"/>
                      <a:ext cx="200025" cy="257174"/>
                    </a:xfrm>
                    <a:prstGeom prst="ellipse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581" name="円/楕円 759"/>
                    <p:cNvSpPr/>
                    <p:nvPr/>
                  </p:nvSpPr>
                  <p:spPr>
                    <a:xfrm>
                      <a:off x="390731" y="3016250"/>
                      <a:ext cx="128178" cy="164798"/>
                    </a:xfrm>
                    <a:prstGeom prst="ellipse">
                      <a:avLst/>
                    </a:prstGeom>
                    <a:solidFill>
                      <a:srgbClr val="ED7D31">
                        <a:lumMod val="60000"/>
                        <a:lumOff val="40000"/>
                      </a:srgb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</p:grpSp>
              <p:sp>
                <p:nvSpPr>
                  <p:cNvPr id="1559" name="片側の 2 つの角を丸めた四角形 1558"/>
                  <p:cNvSpPr/>
                  <p:nvPr/>
                </p:nvSpPr>
                <p:spPr bwMode="auto">
                  <a:xfrm>
                    <a:off x="5322234" y="5632003"/>
                    <a:ext cx="197166" cy="194206"/>
                  </a:xfrm>
                  <a:prstGeom prst="round2SameRect">
                    <a:avLst>
                      <a:gd name="adj1" fmla="val 0"/>
                      <a:gd name="adj2" fmla="val 27784"/>
                    </a:avLst>
                  </a:prstGeom>
                  <a:solidFill>
                    <a:srgbClr val="00B0F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1560" name="角丸四角形 1559"/>
                  <p:cNvSpPr/>
                  <p:nvPr/>
                </p:nvSpPr>
                <p:spPr bwMode="auto">
                  <a:xfrm>
                    <a:off x="4847196" y="4520219"/>
                    <a:ext cx="696792" cy="780860"/>
                  </a:xfrm>
                  <a:prstGeom prst="roundRect">
                    <a:avLst>
                      <a:gd name="adj" fmla="val 44532"/>
                    </a:avLst>
                  </a:prstGeom>
                  <a:solidFill>
                    <a:srgbClr val="ED7D31">
                      <a:lumMod val="40000"/>
                      <a:lumOff val="6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1561" name="楕円 1560"/>
                  <p:cNvSpPr/>
                  <p:nvPr/>
                </p:nvSpPr>
                <p:spPr bwMode="auto">
                  <a:xfrm>
                    <a:off x="4970344" y="4897739"/>
                    <a:ext cx="80899" cy="80899"/>
                  </a:xfrm>
                  <a:prstGeom prst="ellipse">
                    <a:avLst/>
                  </a:prstGeom>
                  <a:solidFill>
                    <a:schemeClr val="bg1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62" name="月 1561"/>
                  <p:cNvSpPr/>
                  <p:nvPr/>
                </p:nvSpPr>
                <p:spPr bwMode="auto">
                  <a:xfrm rot="16200000">
                    <a:off x="4987934" y="4679607"/>
                    <a:ext cx="45720" cy="215868"/>
                  </a:xfrm>
                  <a:prstGeom prst="moon">
                    <a:avLst>
                      <a:gd name="adj" fmla="val 75966"/>
                    </a:avLst>
                  </a:prstGeom>
                  <a:solidFill>
                    <a:schemeClr val="bg1">
                      <a:lumMod val="50000"/>
                    </a:schemeClr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563" name="楕円 1562"/>
                  <p:cNvSpPr/>
                  <p:nvPr/>
                </p:nvSpPr>
                <p:spPr bwMode="auto">
                  <a:xfrm>
                    <a:off x="5333828" y="4897739"/>
                    <a:ext cx="80899" cy="80899"/>
                  </a:xfrm>
                  <a:prstGeom prst="ellipse">
                    <a:avLst/>
                  </a:prstGeom>
                  <a:solidFill>
                    <a:schemeClr val="bg1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64" name="月 1563"/>
                  <p:cNvSpPr/>
                  <p:nvPr/>
                </p:nvSpPr>
                <p:spPr bwMode="auto">
                  <a:xfrm rot="16200000">
                    <a:off x="5351418" y="4679607"/>
                    <a:ext cx="45720" cy="215868"/>
                  </a:xfrm>
                  <a:prstGeom prst="moon">
                    <a:avLst>
                      <a:gd name="adj" fmla="val 75966"/>
                    </a:avLst>
                  </a:prstGeom>
                  <a:solidFill>
                    <a:schemeClr val="bg1">
                      <a:lumMod val="50000"/>
                    </a:schemeClr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565" name="フリーフォーム 1564"/>
                  <p:cNvSpPr/>
                  <p:nvPr/>
                </p:nvSpPr>
                <p:spPr bwMode="auto">
                  <a:xfrm rot="2700000">
                    <a:off x="5013783" y="5048227"/>
                    <a:ext cx="45719" cy="147631"/>
                  </a:xfrm>
                  <a:custGeom>
                    <a:avLst/>
                    <a:gdLst>
                      <a:gd name="connsiteX0" fmla="*/ 74533 w 74533"/>
                      <a:gd name="connsiteY0" fmla="*/ 0 h 201299"/>
                      <a:gd name="connsiteX1" fmla="*/ 46863 w 74533"/>
                      <a:gd name="connsiteY1" fmla="*/ 37173 h 201299"/>
                      <a:gd name="connsiteX2" fmla="*/ 32715 w 74533"/>
                      <a:gd name="connsiteY2" fmla="*/ 100651 h 201299"/>
                      <a:gd name="connsiteX3" fmla="*/ 46863 w 74533"/>
                      <a:gd name="connsiteY3" fmla="*/ 164130 h 201299"/>
                      <a:gd name="connsiteX4" fmla="*/ 74530 w 74533"/>
                      <a:gd name="connsiteY4" fmla="*/ 201299 h 201299"/>
                      <a:gd name="connsiteX5" fmla="*/ 47807 w 74533"/>
                      <a:gd name="connsiteY5" fmla="*/ 187709 h 201299"/>
                      <a:gd name="connsiteX6" fmla="*/ 0 w 74533"/>
                      <a:gd name="connsiteY6" fmla="*/ 100650 h 201299"/>
                      <a:gd name="connsiteX7" fmla="*/ 47807 w 74533"/>
                      <a:gd name="connsiteY7" fmla="*/ 13591 h 20129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74533" h="201299">
                        <a:moveTo>
                          <a:pt x="74533" y="0"/>
                        </a:moveTo>
                        <a:lnTo>
                          <a:pt x="46863" y="37173"/>
                        </a:lnTo>
                        <a:cubicBezTo>
                          <a:pt x="37753" y="56684"/>
                          <a:pt x="32715" y="78135"/>
                          <a:pt x="32715" y="100651"/>
                        </a:cubicBezTo>
                        <a:cubicBezTo>
                          <a:pt x="32715" y="123168"/>
                          <a:pt x="37753" y="144619"/>
                          <a:pt x="46863" y="164130"/>
                        </a:cubicBezTo>
                        <a:lnTo>
                          <a:pt x="74530" y="201299"/>
                        </a:lnTo>
                        <a:lnTo>
                          <a:pt x="47807" y="187709"/>
                        </a:lnTo>
                        <a:cubicBezTo>
                          <a:pt x="18270" y="165429"/>
                          <a:pt x="0" y="134649"/>
                          <a:pt x="0" y="100650"/>
                        </a:cubicBezTo>
                        <a:cubicBezTo>
                          <a:pt x="0" y="66652"/>
                          <a:pt x="18270" y="35872"/>
                          <a:pt x="47807" y="13591"/>
                        </a:cubicBezTo>
                        <a:close/>
                      </a:path>
                    </a:pathLst>
                  </a:cu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566" name="フリーフォーム 1565"/>
                  <p:cNvSpPr/>
                  <p:nvPr/>
                </p:nvSpPr>
                <p:spPr bwMode="auto">
                  <a:xfrm rot="18900000" flipH="1">
                    <a:off x="5332835" y="5043484"/>
                    <a:ext cx="45719" cy="147631"/>
                  </a:xfrm>
                  <a:custGeom>
                    <a:avLst/>
                    <a:gdLst>
                      <a:gd name="connsiteX0" fmla="*/ 74533 w 74533"/>
                      <a:gd name="connsiteY0" fmla="*/ 0 h 201299"/>
                      <a:gd name="connsiteX1" fmla="*/ 46863 w 74533"/>
                      <a:gd name="connsiteY1" fmla="*/ 37173 h 201299"/>
                      <a:gd name="connsiteX2" fmla="*/ 32715 w 74533"/>
                      <a:gd name="connsiteY2" fmla="*/ 100651 h 201299"/>
                      <a:gd name="connsiteX3" fmla="*/ 46863 w 74533"/>
                      <a:gd name="connsiteY3" fmla="*/ 164130 h 201299"/>
                      <a:gd name="connsiteX4" fmla="*/ 74530 w 74533"/>
                      <a:gd name="connsiteY4" fmla="*/ 201299 h 201299"/>
                      <a:gd name="connsiteX5" fmla="*/ 47807 w 74533"/>
                      <a:gd name="connsiteY5" fmla="*/ 187709 h 201299"/>
                      <a:gd name="connsiteX6" fmla="*/ 0 w 74533"/>
                      <a:gd name="connsiteY6" fmla="*/ 100650 h 201299"/>
                      <a:gd name="connsiteX7" fmla="*/ 47807 w 74533"/>
                      <a:gd name="connsiteY7" fmla="*/ 13591 h 20129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74533" h="201299">
                        <a:moveTo>
                          <a:pt x="74533" y="0"/>
                        </a:moveTo>
                        <a:lnTo>
                          <a:pt x="46863" y="37173"/>
                        </a:lnTo>
                        <a:cubicBezTo>
                          <a:pt x="37753" y="56684"/>
                          <a:pt x="32715" y="78135"/>
                          <a:pt x="32715" y="100651"/>
                        </a:cubicBezTo>
                        <a:cubicBezTo>
                          <a:pt x="32715" y="123168"/>
                          <a:pt x="37753" y="144619"/>
                          <a:pt x="46863" y="164130"/>
                        </a:cubicBezTo>
                        <a:lnTo>
                          <a:pt x="74530" y="201299"/>
                        </a:lnTo>
                        <a:lnTo>
                          <a:pt x="47807" y="187709"/>
                        </a:lnTo>
                        <a:cubicBezTo>
                          <a:pt x="18270" y="165429"/>
                          <a:pt x="0" y="134649"/>
                          <a:pt x="0" y="100650"/>
                        </a:cubicBezTo>
                        <a:cubicBezTo>
                          <a:pt x="0" y="66652"/>
                          <a:pt x="18270" y="35872"/>
                          <a:pt x="47807" y="13591"/>
                        </a:cubicBezTo>
                        <a:close/>
                      </a:path>
                    </a:pathLst>
                  </a:cu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567" name="フリーフォーム 1566"/>
                  <p:cNvSpPr/>
                  <p:nvPr/>
                </p:nvSpPr>
                <p:spPr bwMode="auto">
                  <a:xfrm>
                    <a:off x="4870827" y="4901172"/>
                    <a:ext cx="83089" cy="29465"/>
                  </a:xfrm>
                  <a:custGeom>
                    <a:avLst/>
                    <a:gdLst>
                      <a:gd name="connsiteX0" fmla="*/ 42497 w 83089"/>
                      <a:gd name="connsiteY0" fmla="*/ 0 h 29465"/>
                      <a:gd name="connsiteX1" fmla="*/ 81397 w 83089"/>
                      <a:gd name="connsiteY1" fmla="*/ 11848 h 29465"/>
                      <a:gd name="connsiteX2" fmla="*/ 83089 w 83089"/>
                      <a:gd name="connsiteY2" fmla="*/ 13694 h 29465"/>
                      <a:gd name="connsiteX3" fmla="*/ 79491 w 83089"/>
                      <a:gd name="connsiteY3" fmla="*/ 17618 h 29465"/>
                      <a:gd name="connsiteX4" fmla="*/ 40592 w 83089"/>
                      <a:gd name="connsiteY4" fmla="*/ 29465 h 29465"/>
                      <a:gd name="connsiteX5" fmla="*/ 1693 w 83089"/>
                      <a:gd name="connsiteY5" fmla="*/ 17618 h 29465"/>
                      <a:gd name="connsiteX6" fmla="*/ 0 w 83089"/>
                      <a:gd name="connsiteY6" fmla="*/ 15772 h 29465"/>
                      <a:gd name="connsiteX7" fmla="*/ 3598 w 83089"/>
                      <a:gd name="connsiteY7" fmla="*/ 11848 h 29465"/>
                      <a:gd name="connsiteX8" fmla="*/ 42497 w 83089"/>
                      <a:gd name="connsiteY8" fmla="*/ 0 h 2946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83089" h="29465">
                        <a:moveTo>
                          <a:pt x="42497" y="0"/>
                        </a:moveTo>
                        <a:cubicBezTo>
                          <a:pt x="57688" y="0"/>
                          <a:pt x="71441" y="4528"/>
                          <a:pt x="81397" y="11848"/>
                        </a:cubicBezTo>
                        <a:lnTo>
                          <a:pt x="83089" y="13694"/>
                        </a:lnTo>
                        <a:lnTo>
                          <a:pt x="79491" y="17618"/>
                        </a:lnTo>
                        <a:cubicBezTo>
                          <a:pt x="69536" y="24938"/>
                          <a:pt x="55783" y="29465"/>
                          <a:pt x="40592" y="29465"/>
                        </a:cubicBezTo>
                        <a:cubicBezTo>
                          <a:pt x="25401" y="29465"/>
                          <a:pt x="11648" y="24938"/>
                          <a:pt x="1693" y="17618"/>
                        </a:cubicBezTo>
                        <a:lnTo>
                          <a:pt x="0" y="15772"/>
                        </a:lnTo>
                        <a:lnTo>
                          <a:pt x="3598" y="11848"/>
                        </a:lnTo>
                        <a:cubicBezTo>
                          <a:pt x="13553" y="4528"/>
                          <a:pt x="27306" y="0"/>
                          <a:pt x="42497" y="0"/>
                        </a:cubicBezTo>
                        <a:close/>
                      </a:path>
                    </a:pathLst>
                  </a:cu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568" name="フリーフォーム 1567"/>
                  <p:cNvSpPr/>
                  <p:nvPr/>
                </p:nvSpPr>
                <p:spPr bwMode="auto">
                  <a:xfrm>
                    <a:off x="4870827" y="4944987"/>
                    <a:ext cx="83089" cy="29465"/>
                  </a:xfrm>
                  <a:custGeom>
                    <a:avLst/>
                    <a:gdLst>
                      <a:gd name="connsiteX0" fmla="*/ 42497 w 83089"/>
                      <a:gd name="connsiteY0" fmla="*/ 0 h 29465"/>
                      <a:gd name="connsiteX1" fmla="*/ 81397 w 83089"/>
                      <a:gd name="connsiteY1" fmla="*/ 11848 h 29465"/>
                      <a:gd name="connsiteX2" fmla="*/ 83089 w 83089"/>
                      <a:gd name="connsiteY2" fmla="*/ 13694 h 29465"/>
                      <a:gd name="connsiteX3" fmla="*/ 79491 w 83089"/>
                      <a:gd name="connsiteY3" fmla="*/ 17618 h 29465"/>
                      <a:gd name="connsiteX4" fmla="*/ 40592 w 83089"/>
                      <a:gd name="connsiteY4" fmla="*/ 29465 h 29465"/>
                      <a:gd name="connsiteX5" fmla="*/ 1693 w 83089"/>
                      <a:gd name="connsiteY5" fmla="*/ 17618 h 29465"/>
                      <a:gd name="connsiteX6" fmla="*/ 0 w 83089"/>
                      <a:gd name="connsiteY6" fmla="*/ 15772 h 29465"/>
                      <a:gd name="connsiteX7" fmla="*/ 3598 w 83089"/>
                      <a:gd name="connsiteY7" fmla="*/ 11848 h 29465"/>
                      <a:gd name="connsiteX8" fmla="*/ 42497 w 83089"/>
                      <a:gd name="connsiteY8" fmla="*/ 0 h 2946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83089" h="29465">
                        <a:moveTo>
                          <a:pt x="42497" y="0"/>
                        </a:moveTo>
                        <a:cubicBezTo>
                          <a:pt x="57688" y="0"/>
                          <a:pt x="71441" y="4528"/>
                          <a:pt x="81397" y="11848"/>
                        </a:cubicBezTo>
                        <a:lnTo>
                          <a:pt x="83089" y="13694"/>
                        </a:lnTo>
                        <a:lnTo>
                          <a:pt x="79491" y="17618"/>
                        </a:lnTo>
                        <a:cubicBezTo>
                          <a:pt x="69536" y="24938"/>
                          <a:pt x="55783" y="29465"/>
                          <a:pt x="40592" y="29465"/>
                        </a:cubicBezTo>
                        <a:cubicBezTo>
                          <a:pt x="25401" y="29465"/>
                          <a:pt x="11648" y="24938"/>
                          <a:pt x="1693" y="17618"/>
                        </a:cubicBezTo>
                        <a:lnTo>
                          <a:pt x="0" y="15772"/>
                        </a:lnTo>
                        <a:lnTo>
                          <a:pt x="3598" y="11848"/>
                        </a:lnTo>
                        <a:cubicBezTo>
                          <a:pt x="13553" y="4528"/>
                          <a:pt x="27306" y="0"/>
                          <a:pt x="42497" y="0"/>
                        </a:cubicBezTo>
                        <a:close/>
                      </a:path>
                    </a:pathLst>
                  </a:cu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569" name="フリーフォーム 1568"/>
                  <p:cNvSpPr/>
                  <p:nvPr/>
                </p:nvSpPr>
                <p:spPr bwMode="auto">
                  <a:xfrm>
                    <a:off x="5436612" y="4901172"/>
                    <a:ext cx="83089" cy="29465"/>
                  </a:xfrm>
                  <a:custGeom>
                    <a:avLst/>
                    <a:gdLst>
                      <a:gd name="connsiteX0" fmla="*/ 42497 w 83089"/>
                      <a:gd name="connsiteY0" fmla="*/ 0 h 29465"/>
                      <a:gd name="connsiteX1" fmla="*/ 81397 w 83089"/>
                      <a:gd name="connsiteY1" fmla="*/ 11848 h 29465"/>
                      <a:gd name="connsiteX2" fmla="*/ 83089 w 83089"/>
                      <a:gd name="connsiteY2" fmla="*/ 13694 h 29465"/>
                      <a:gd name="connsiteX3" fmla="*/ 79491 w 83089"/>
                      <a:gd name="connsiteY3" fmla="*/ 17618 h 29465"/>
                      <a:gd name="connsiteX4" fmla="*/ 40592 w 83089"/>
                      <a:gd name="connsiteY4" fmla="*/ 29465 h 29465"/>
                      <a:gd name="connsiteX5" fmla="*/ 1693 w 83089"/>
                      <a:gd name="connsiteY5" fmla="*/ 17618 h 29465"/>
                      <a:gd name="connsiteX6" fmla="*/ 0 w 83089"/>
                      <a:gd name="connsiteY6" fmla="*/ 15772 h 29465"/>
                      <a:gd name="connsiteX7" fmla="*/ 3598 w 83089"/>
                      <a:gd name="connsiteY7" fmla="*/ 11848 h 29465"/>
                      <a:gd name="connsiteX8" fmla="*/ 42497 w 83089"/>
                      <a:gd name="connsiteY8" fmla="*/ 0 h 2946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83089" h="29465">
                        <a:moveTo>
                          <a:pt x="42497" y="0"/>
                        </a:moveTo>
                        <a:cubicBezTo>
                          <a:pt x="57688" y="0"/>
                          <a:pt x="71441" y="4528"/>
                          <a:pt x="81397" y="11848"/>
                        </a:cubicBezTo>
                        <a:lnTo>
                          <a:pt x="83089" y="13694"/>
                        </a:lnTo>
                        <a:lnTo>
                          <a:pt x="79491" y="17618"/>
                        </a:lnTo>
                        <a:cubicBezTo>
                          <a:pt x="69536" y="24938"/>
                          <a:pt x="55783" y="29465"/>
                          <a:pt x="40592" y="29465"/>
                        </a:cubicBezTo>
                        <a:cubicBezTo>
                          <a:pt x="25401" y="29465"/>
                          <a:pt x="11648" y="24938"/>
                          <a:pt x="1693" y="17618"/>
                        </a:cubicBezTo>
                        <a:lnTo>
                          <a:pt x="0" y="15772"/>
                        </a:lnTo>
                        <a:lnTo>
                          <a:pt x="3598" y="11848"/>
                        </a:lnTo>
                        <a:cubicBezTo>
                          <a:pt x="13553" y="4528"/>
                          <a:pt x="27306" y="0"/>
                          <a:pt x="42497" y="0"/>
                        </a:cubicBezTo>
                        <a:close/>
                      </a:path>
                    </a:pathLst>
                  </a:cu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570" name="フリーフォーム 1569"/>
                  <p:cNvSpPr/>
                  <p:nvPr/>
                </p:nvSpPr>
                <p:spPr bwMode="auto">
                  <a:xfrm>
                    <a:off x="5436612" y="4944987"/>
                    <a:ext cx="83089" cy="29465"/>
                  </a:xfrm>
                  <a:custGeom>
                    <a:avLst/>
                    <a:gdLst>
                      <a:gd name="connsiteX0" fmla="*/ 42497 w 83089"/>
                      <a:gd name="connsiteY0" fmla="*/ 0 h 29465"/>
                      <a:gd name="connsiteX1" fmla="*/ 81397 w 83089"/>
                      <a:gd name="connsiteY1" fmla="*/ 11848 h 29465"/>
                      <a:gd name="connsiteX2" fmla="*/ 83089 w 83089"/>
                      <a:gd name="connsiteY2" fmla="*/ 13694 h 29465"/>
                      <a:gd name="connsiteX3" fmla="*/ 79491 w 83089"/>
                      <a:gd name="connsiteY3" fmla="*/ 17618 h 29465"/>
                      <a:gd name="connsiteX4" fmla="*/ 40592 w 83089"/>
                      <a:gd name="connsiteY4" fmla="*/ 29465 h 29465"/>
                      <a:gd name="connsiteX5" fmla="*/ 1693 w 83089"/>
                      <a:gd name="connsiteY5" fmla="*/ 17618 h 29465"/>
                      <a:gd name="connsiteX6" fmla="*/ 0 w 83089"/>
                      <a:gd name="connsiteY6" fmla="*/ 15772 h 29465"/>
                      <a:gd name="connsiteX7" fmla="*/ 3598 w 83089"/>
                      <a:gd name="connsiteY7" fmla="*/ 11848 h 29465"/>
                      <a:gd name="connsiteX8" fmla="*/ 42497 w 83089"/>
                      <a:gd name="connsiteY8" fmla="*/ 0 h 2946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83089" h="29465">
                        <a:moveTo>
                          <a:pt x="42497" y="0"/>
                        </a:moveTo>
                        <a:cubicBezTo>
                          <a:pt x="57688" y="0"/>
                          <a:pt x="71441" y="4528"/>
                          <a:pt x="81397" y="11848"/>
                        </a:cubicBezTo>
                        <a:lnTo>
                          <a:pt x="83089" y="13694"/>
                        </a:lnTo>
                        <a:lnTo>
                          <a:pt x="79491" y="17618"/>
                        </a:lnTo>
                        <a:cubicBezTo>
                          <a:pt x="69536" y="24938"/>
                          <a:pt x="55783" y="29465"/>
                          <a:pt x="40592" y="29465"/>
                        </a:cubicBezTo>
                        <a:cubicBezTo>
                          <a:pt x="25401" y="29465"/>
                          <a:pt x="11648" y="24938"/>
                          <a:pt x="1693" y="17618"/>
                        </a:cubicBezTo>
                        <a:lnTo>
                          <a:pt x="0" y="15772"/>
                        </a:lnTo>
                        <a:lnTo>
                          <a:pt x="3598" y="11848"/>
                        </a:lnTo>
                        <a:cubicBezTo>
                          <a:pt x="13553" y="4528"/>
                          <a:pt x="27306" y="0"/>
                          <a:pt x="42497" y="0"/>
                        </a:cubicBezTo>
                        <a:close/>
                      </a:path>
                    </a:pathLst>
                  </a:cu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571" name="楕円 1570"/>
                  <p:cNvSpPr/>
                  <p:nvPr/>
                </p:nvSpPr>
                <p:spPr bwMode="auto">
                  <a:xfrm>
                    <a:off x="5123582" y="4991100"/>
                    <a:ext cx="132314" cy="68442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72" name="台形 1571"/>
                  <p:cNvSpPr/>
                  <p:nvPr/>
                </p:nvSpPr>
                <p:spPr>
                  <a:xfrm rot="10800000" flipV="1">
                    <a:off x="5118546" y="5482650"/>
                    <a:ext cx="148236" cy="498032"/>
                  </a:xfrm>
                  <a:prstGeom prst="trapezoid">
                    <a:avLst>
                      <a:gd name="adj" fmla="val 32110"/>
                    </a:avLst>
                  </a:prstGeom>
                  <a:solidFill>
                    <a:srgbClr val="C00000">
                      <a:alpha val="98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573" name="台形 1572"/>
                  <p:cNvSpPr/>
                  <p:nvPr/>
                </p:nvSpPr>
                <p:spPr>
                  <a:xfrm rot="10800000">
                    <a:off x="5118546" y="5381976"/>
                    <a:ext cx="148236" cy="111366"/>
                  </a:xfrm>
                  <a:prstGeom prst="trapezoid">
                    <a:avLst>
                      <a:gd name="adj" fmla="val 40678"/>
                    </a:avLst>
                  </a:prstGeom>
                  <a:solidFill>
                    <a:srgbClr val="C00000">
                      <a:alpha val="98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574" name="平行四辺形 1573"/>
                  <p:cNvSpPr/>
                  <p:nvPr/>
                </p:nvSpPr>
                <p:spPr>
                  <a:xfrm>
                    <a:off x="5015506" y="5373280"/>
                    <a:ext cx="180181" cy="100671"/>
                  </a:xfrm>
                  <a:prstGeom prst="parallelogram">
                    <a:avLst>
                      <a:gd name="adj" fmla="val 45656"/>
                    </a:avLst>
                  </a:prstGeom>
                  <a:pattFill prst="openDmnd">
                    <a:fgClr>
                      <a:schemeClr val="tx1"/>
                    </a:fgClr>
                    <a:bgClr>
                      <a:schemeClr val="tx1">
                        <a:lumMod val="75000"/>
                        <a:lumOff val="25000"/>
                      </a:schemeClr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575" name="平行四辺形 1574"/>
                  <p:cNvSpPr/>
                  <p:nvPr/>
                </p:nvSpPr>
                <p:spPr>
                  <a:xfrm flipH="1">
                    <a:off x="5195486" y="5373280"/>
                    <a:ext cx="180181" cy="100671"/>
                  </a:xfrm>
                  <a:prstGeom prst="parallelogram">
                    <a:avLst>
                      <a:gd name="adj" fmla="val 45656"/>
                    </a:avLst>
                  </a:prstGeom>
                  <a:pattFill prst="openDmnd">
                    <a:fgClr>
                      <a:schemeClr val="tx1"/>
                    </a:fgClr>
                    <a:bgClr>
                      <a:schemeClr val="tx1">
                        <a:lumMod val="75000"/>
                        <a:lumOff val="25000"/>
                      </a:schemeClr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576" name="フリーフォーム 1575"/>
                  <p:cNvSpPr/>
                  <p:nvPr/>
                </p:nvSpPr>
                <p:spPr>
                  <a:xfrm>
                    <a:off x="4790904" y="5390418"/>
                    <a:ext cx="800100" cy="615950"/>
                  </a:xfrm>
                  <a:custGeom>
                    <a:avLst/>
                    <a:gdLst>
                      <a:gd name="connsiteX0" fmla="*/ 102660 w 800100"/>
                      <a:gd name="connsiteY0" fmla="*/ 0 h 615950"/>
                      <a:gd name="connsiteX1" fmla="*/ 190228 w 800100"/>
                      <a:gd name="connsiteY1" fmla="*/ 0 h 615950"/>
                      <a:gd name="connsiteX2" fmla="*/ 403225 w 800100"/>
                      <a:gd name="connsiteY2" fmla="*/ 581023 h 615950"/>
                      <a:gd name="connsiteX3" fmla="*/ 616222 w 800100"/>
                      <a:gd name="connsiteY3" fmla="*/ 0 h 615950"/>
                      <a:gd name="connsiteX4" fmla="*/ 697440 w 800100"/>
                      <a:gd name="connsiteY4" fmla="*/ 0 h 615950"/>
                      <a:gd name="connsiteX5" fmla="*/ 800100 w 800100"/>
                      <a:gd name="connsiteY5" fmla="*/ 102660 h 615950"/>
                      <a:gd name="connsiteX6" fmla="*/ 800100 w 800100"/>
                      <a:gd name="connsiteY6" fmla="*/ 615950 h 615950"/>
                      <a:gd name="connsiteX7" fmla="*/ 0 w 800100"/>
                      <a:gd name="connsiteY7" fmla="*/ 615950 h 615950"/>
                      <a:gd name="connsiteX8" fmla="*/ 0 w 800100"/>
                      <a:gd name="connsiteY8" fmla="*/ 102660 h 615950"/>
                      <a:gd name="connsiteX9" fmla="*/ 102660 w 800100"/>
                      <a:gd name="connsiteY9" fmla="*/ 0 h 615950"/>
                      <a:gd name="connsiteX0" fmla="*/ 102660 w 800100"/>
                      <a:gd name="connsiteY0" fmla="*/ 0 h 615950"/>
                      <a:gd name="connsiteX1" fmla="*/ 190228 w 800100"/>
                      <a:gd name="connsiteY1" fmla="*/ 0 h 615950"/>
                      <a:gd name="connsiteX2" fmla="*/ 403225 w 800100"/>
                      <a:gd name="connsiteY2" fmla="*/ 400048 h 615950"/>
                      <a:gd name="connsiteX3" fmla="*/ 616222 w 800100"/>
                      <a:gd name="connsiteY3" fmla="*/ 0 h 615950"/>
                      <a:gd name="connsiteX4" fmla="*/ 697440 w 800100"/>
                      <a:gd name="connsiteY4" fmla="*/ 0 h 615950"/>
                      <a:gd name="connsiteX5" fmla="*/ 800100 w 800100"/>
                      <a:gd name="connsiteY5" fmla="*/ 102660 h 615950"/>
                      <a:gd name="connsiteX6" fmla="*/ 800100 w 800100"/>
                      <a:gd name="connsiteY6" fmla="*/ 615950 h 615950"/>
                      <a:gd name="connsiteX7" fmla="*/ 0 w 800100"/>
                      <a:gd name="connsiteY7" fmla="*/ 615950 h 615950"/>
                      <a:gd name="connsiteX8" fmla="*/ 0 w 800100"/>
                      <a:gd name="connsiteY8" fmla="*/ 102660 h 615950"/>
                      <a:gd name="connsiteX9" fmla="*/ 102660 w 800100"/>
                      <a:gd name="connsiteY9" fmla="*/ 0 h 615950"/>
                      <a:gd name="connsiteX0" fmla="*/ 102660 w 800100"/>
                      <a:gd name="connsiteY0" fmla="*/ 0 h 615950"/>
                      <a:gd name="connsiteX1" fmla="*/ 222613 w 800100"/>
                      <a:gd name="connsiteY1" fmla="*/ 0 h 615950"/>
                      <a:gd name="connsiteX2" fmla="*/ 403225 w 800100"/>
                      <a:gd name="connsiteY2" fmla="*/ 400048 h 615950"/>
                      <a:gd name="connsiteX3" fmla="*/ 616222 w 800100"/>
                      <a:gd name="connsiteY3" fmla="*/ 0 h 615950"/>
                      <a:gd name="connsiteX4" fmla="*/ 697440 w 800100"/>
                      <a:gd name="connsiteY4" fmla="*/ 0 h 615950"/>
                      <a:gd name="connsiteX5" fmla="*/ 800100 w 800100"/>
                      <a:gd name="connsiteY5" fmla="*/ 102660 h 615950"/>
                      <a:gd name="connsiteX6" fmla="*/ 800100 w 800100"/>
                      <a:gd name="connsiteY6" fmla="*/ 615950 h 615950"/>
                      <a:gd name="connsiteX7" fmla="*/ 0 w 800100"/>
                      <a:gd name="connsiteY7" fmla="*/ 615950 h 615950"/>
                      <a:gd name="connsiteX8" fmla="*/ 0 w 800100"/>
                      <a:gd name="connsiteY8" fmla="*/ 102660 h 615950"/>
                      <a:gd name="connsiteX9" fmla="*/ 102660 w 800100"/>
                      <a:gd name="connsiteY9" fmla="*/ 0 h 615950"/>
                      <a:gd name="connsiteX0" fmla="*/ 102660 w 800100"/>
                      <a:gd name="connsiteY0" fmla="*/ 0 h 615950"/>
                      <a:gd name="connsiteX1" fmla="*/ 222613 w 800100"/>
                      <a:gd name="connsiteY1" fmla="*/ 0 h 615950"/>
                      <a:gd name="connsiteX2" fmla="*/ 403225 w 800100"/>
                      <a:gd name="connsiteY2" fmla="*/ 400048 h 615950"/>
                      <a:gd name="connsiteX3" fmla="*/ 553357 w 800100"/>
                      <a:gd name="connsiteY3" fmla="*/ 0 h 615950"/>
                      <a:gd name="connsiteX4" fmla="*/ 697440 w 800100"/>
                      <a:gd name="connsiteY4" fmla="*/ 0 h 615950"/>
                      <a:gd name="connsiteX5" fmla="*/ 800100 w 800100"/>
                      <a:gd name="connsiteY5" fmla="*/ 102660 h 615950"/>
                      <a:gd name="connsiteX6" fmla="*/ 800100 w 800100"/>
                      <a:gd name="connsiteY6" fmla="*/ 615950 h 615950"/>
                      <a:gd name="connsiteX7" fmla="*/ 0 w 800100"/>
                      <a:gd name="connsiteY7" fmla="*/ 615950 h 615950"/>
                      <a:gd name="connsiteX8" fmla="*/ 0 w 800100"/>
                      <a:gd name="connsiteY8" fmla="*/ 102660 h 615950"/>
                      <a:gd name="connsiteX9" fmla="*/ 102660 w 800100"/>
                      <a:gd name="connsiteY9" fmla="*/ 0 h 615950"/>
                      <a:gd name="connsiteX0" fmla="*/ 102660 w 800100"/>
                      <a:gd name="connsiteY0" fmla="*/ 0 h 615950"/>
                      <a:gd name="connsiteX1" fmla="*/ 237853 w 800100"/>
                      <a:gd name="connsiteY1" fmla="*/ 0 h 615950"/>
                      <a:gd name="connsiteX2" fmla="*/ 403225 w 800100"/>
                      <a:gd name="connsiteY2" fmla="*/ 400048 h 615950"/>
                      <a:gd name="connsiteX3" fmla="*/ 553357 w 800100"/>
                      <a:gd name="connsiteY3" fmla="*/ 0 h 615950"/>
                      <a:gd name="connsiteX4" fmla="*/ 697440 w 800100"/>
                      <a:gd name="connsiteY4" fmla="*/ 0 h 615950"/>
                      <a:gd name="connsiteX5" fmla="*/ 800100 w 800100"/>
                      <a:gd name="connsiteY5" fmla="*/ 102660 h 615950"/>
                      <a:gd name="connsiteX6" fmla="*/ 800100 w 800100"/>
                      <a:gd name="connsiteY6" fmla="*/ 615950 h 615950"/>
                      <a:gd name="connsiteX7" fmla="*/ 0 w 800100"/>
                      <a:gd name="connsiteY7" fmla="*/ 615950 h 615950"/>
                      <a:gd name="connsiteX8" fmla="*/ 0 w 800100"/>
                      <a:gd name="connsiteY8" fmla="*/ 102660 h 615950"/>
                      <a:gd name="connsiteX9" fmla="*/ 102660 w 800100"/>
                      <a:gd name="connsiteY9" fmla="*/ 0 h 615950"/>
                      <a:gd name="connsiteX0" fmla="*/ 102660 w 800100"/>
                      <a:gd name="connsiteY0" fmla="*/ 0 h 615950"/>
                      <a:gd name="connsiteX1" fmla="*/ 237853 w 800100"/>
                      <a:gd name="connsiteY1" fmla="*/ 0 h 615950"/>
                      <a:gd name="connsiteX2" fmla="*/ 399415 w 800100"/>
                      <a:gd name="connsiteY2" fmla="*/ 272413 h 615950"/>
                      <a:gd name="connsiteX3" fmla="*/ 553357 w 800100"/>
                      <a:gd name="connsiteY3" fmla="*/ 0 h 615950"/>
                      <a:gd name="connsiteX4" fmla="*/ 697440 w 800100"/>
                      <a:gd name="connsiteY4" fmla="*/ 0 h 615950"/>
                      <a:gd name="connsiteX5" fmla="*/ 800100 w 800100"/>
                      <a:gd name="connsiteY5" fmla="*/ 102660 h 615950"/>
                      <a:gd name="connsiteX6" fmla="*/ 800100 w 800100"/>
                      <a:gd name="connsiteY6" fmla="*/ 615950 h 615950"/>
                      <a:gd name="connsiteX7" fmla="*/ 0 w 800100"/>
                      <a:gd name="connsiteY7" fmla="*/ 615950 h 615950"/>
                      <a:gd name="connsiteX8" fmla="*/ 0 w 800100"/>
                      <a:gd name="connsiteY8" fmla="*/ 102660 h 615950"/>
                      <a:gd name="connsiteX9" fmla="*/ 102660 w 800100"/>
                      <a:gd name="connsiteY9" fmla="*/ 0 h 6159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800100" h="615950">
                        <a:moveTo>
                          <a:pt x="102660" y="0"/>
                        </a:moveTo>
                        <a:lnTo>
                          <a:pt x="237853" y="0"/>
                        </a:lnTo>
                        <a:lnTo>
                          <a:pt x="399415" y="272413"/>
                        </a:lnTo>
                        <a:lnTo>
                          <a:pt x="553357" y="0"/>
                        </a:lnTo>
                        <a:lnTo>
                          <a:pt x="697440" y="0"/>
                        </a:lnTo>
                        <a:cubicBezTo>
                          <a:pt x="754138" y="0"/>
                          <a:pt x="800100" y="45962"/>
                          <a:pt x="800100" y="102660"/>
                        </a:cubicBezTo>
                        <a:lnTo>
                          <a:pt x="800100" y="615950"/>
                        </a:lnTo>
                        <a:lnTo>
                          <a:pt x="0" y="615950"/>
                        </a:lnTo>
                        <a:lnTo>
                          <a:pt x="0" y="102660"/>
                        </a:lnTo>
                        <a:cubicBezTo>
                          <a:pt x="0" y="45962"/>
                          <a:pt x="45962" y="0"/>
                          <a:pt x="102660" y="0"/>
                        </a:cubicBezTo>
                        <a:close/>
                      </a:path>
                    </a:pathLst>
                  </a:custGeom>
                  <a:solidFill>
                    <a:schemeClr val="accent1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577" name="フリーフォーム 1576"/>
                  <p:cNvSpPr/>
                  <p:nvPr/>
                </p:nvSpPr>
                <p:spPr>
                  <a:xfrm flipH="1">
                    <a:off x="5001436" y="5372909"/>
                    <a:ext cx="379036" cy="294108"/>
                  </a:xfrm>
                  <a:custGeom>
                    <a:avLst/>
                    <a:gdLst>
                      <a:gd name="connsiteX0" fmla="*/ 461165 w 607215"/>
                      <a:gd name="connsiteY0" fmla="*/ 0 h 393700"/>
                      <a:gd name="connsiteX1" fmla="*/ 303608 w 607215"/>
                      <a:gd name="connsiteY1" fmla="*/ 342757 h 393700"/>
                      <a:gd name="connsiteX2" fmla="*/ 146050 w 607215"/>
                      <a:gd name="connsiteY2" fmla="*/ 0 h 393700"/>
                      <a:gd name="connsiteX3" fmla="*/ 44450 w 607215"/>
                      <a:gd name="connsiteY3" fmla="*/ 3175 h 393700"/>
                      <a:gd name="connsiteX4" fmla="*/ 0 w 607215"/>
                      <a:gd name="connsiteY4" fmla="*/ 136525 h 393700"/>
                      <a:gd name="connsiteX5" fmla="*/ 139700 w 607215"/>
                      <a:gd name="connsiteY5" fmla="*/ 174625 h 393700"/>
                      <a:gd name="connsiteX6" fmla="*/ 60325 w 607215"/>
                      <a:gd name="connsiteY6" fmla="*/ 234950 h 393700"/>
                      <a:gd name="connsiteX7" fmla="*/ 290252 w 607215"/>
                      <a:gd name="connsiteY7" fmla="*/ 371811 h 393700"/>
                      <a:gd name="connsiteX8" fmla="*/ 280190 w 607215"/>
                      <a:gd name="connsiteY8" fmla="*/ 393700 h 393700"/>
                      <a:gd name="connsiteX9" fmla="*/ 303608 w 607215"/>
                      <a:gd name="connsiteY9" fmla="*/ 379761 h 393700"/>
                      <a:gd name="connsiteX10" fmla="*/ 327025 w 607215"/>
                      <a:gd name="connsiteY10" fmla="*/ 393700 h 393700"/>
                      <a:gd name="connsiteX11" fmla="*/ 316963 w 607215"/>
                      <a:gd name="connsiteY11" fmla="*/ 371811 h 393700"/>
                      <a:gd name="connsiteX12" fmla="*/ 546890 w 607215"/>
                      <a:gd name="connsiteY12" fmla="*/ 234950 h 393700"/>
                      <a:gd name="connsiteX13" fmla="*/ 467515 w 607215"/>
                      <a:gd name="connsiteY13" fmla="*/ 174625 h 393700"/>
                      <a:gd name="connsiteX14" fmla="*/ 607215 w 607215"/>
                      <a:gd name="connsiteY14" fmla="*/ 136525 h 393700"/>
                      <a:gd name="connsiteX15" fmla="*/ 562765 w 607215"/>
                      <a:gd name="connsiteY15" fmla="*/ 3175 h 393700"/>
                      <a:gd name="connsiteX0" fmla="*/ 461165 w 607215"/>
                      <a:gd name="connsiteY0" fmla="*/ 0 h 393700"/>
                      <a:gd name="connsiteX1" fmla="*/ 303608 w 607215"/>
                      <a:gd name="connsiteY1" fmla="*/ 342757 h 393700"/>
                      <a:gd name="connsiteX2" fmla="*/ 146050 w 607215"/>
                      <a:gd name="connsiteY2" fmla="*/ 0 h 393700"/>
                      <a:gd name="connsiteX3" fmla="*/ 44450 w 607215"/>
                      <a:gd name="connsiteY3" fmla="*/ 3175 h 393700"/>
                      <a:gd name="connsiteX4" fmla="*/ 0 w 607215"/>
                      <a:gd name="connsiteY4" fmla="*/ 136525 h 393700"/>
                      <a:gd name="connsiteX5" fmla="*/ 139700 w 607215"/>
                      <a:gd name="connsiteY5" fmla="*/ 174625 h 393700"/>
                      <a:gd name="connsiteX6" fmla="*/ 60325 w 607215"/>
                      <a:gd name="connsiteY6" fmla="*/ 234950 h 393700"/>
                      <a:gd name="connsiteX7" fmla="*/ 290252 w 607215"/>
                      <a:gd name="connsiteY7" fmla="*/ 371811 h 393700"/>
                      <a:gd name="connsiteX8" fmla="*/ 280190 w 607215"/>
                      <a:gd name="connsiteY8" fmla="*/ 393700 h 393700"/>
                      <a:gd name="connsiteX9" fmla="*/ 303608 w 607215"/>
                      <a:gd name="connsiteY9" fmla="*/ 379761 h 393700"/>
                      <a:gd name="connsiteX10" fmla="*/ 316963 w 607215"/>
                      <a:gd name="connsiteY10" fmla="*/ 371811 h 393700"/>
                      <a:gd name="connsiteX11" fmla="*/ 546890 w 607215"/>
                      <a:gd name="connsiteY11" fmla="*/ 234950 h 393700"/>
                      <a:gd name="connsiteX12" fmla="*/ 467515 w 607215"/>
                      <a:gd name="connsiteY12" fmla="*/ 174625 h 393700"/>
                      <a:gd name="connsiteX13" fmla="*/ 607215 w 607215"/>
                      <a:gd name="connsiteY13" fmla="*/ 136525 h 393700"/>
                      <a:gd name="connsiteX14" fmla="*/ 562765 w 607215"/>
                      <a:gd name="connsiteY14" fmla="*/ 3175 h 393700"/>
                      <a:gd name="connsiteX15" fmla="*/ 461165 w 607215"/>
                      <a:gd name="connsiteY15" fmla="*/ 0 h 393700"/>
                      <a:gd name="connsiteX0" fmla="*/ 461165 w 607215"/>
                      <a:gd name="connsiteY0" fmla="*/ 0 h 379761"/>
                      <a:gd name="connsiteX1" fmla="*/ 303608 w 607215"/>
                      <a:gd name="connsiteY1" fmla="*/ 342757 h 379761"/>
                      <a:gd name="connsiteX2" fmla="*/ 146050 w 607215"/>
                      <a:gd name="connsiteY2" fmla="*/ 0 h 379761"/>
                      <a:gd name="connsiteX3" fmla="*/ 44450 w 607215"/>
                      <a:gd name="connsiteY3" fmla="*/ 3175 h 379761"/>
                      <a:gd name="connsiteX4" fmla="*/ 0 w 607215"/>
                      <a:gd name="connsiteY4" fmla="*/ 136525 h 379761"/>
                      <a:gd name="connsiteX5" fmla="*/ 139700 w 607215"/>
                      <a:gd name="connsiteY5" fmla="*/ 174625 h 379761"/>
                      <a:gd name="connsiteX6" fmla="*/ 60325 w 607215"/>
                      <a:gd name="connsiteY6" fmla="*/ 234950 h 379761"/>
                      <a:gd name="connsiteX7" fmla="*/ 290252 w 607215"/>
                      <a:gd name="connsiteY7" fmla="*/ 371811 h 379761"/>
                      <a:gd name="connsiteX8" fmla="*/ 303608 w 607215"/>
                      <a:gd name="connsiteY8" fmla="*/ 379761 h 379761"/>
                      <a:gd name="connsiteX9" fmla="*/ 316963 w 607215"/>
                      <a:gd name="connsiteY9" fmla="*/ 371811 h 379761"/>
                      <a:gd name="connsiteX10" fmla="*/ 546890 w 607215"/>
                      <a:gd name="connsiteY10" fmla="*/ 234950 h 379761"/>
                      <a:gd name="connsiteX11" fmla="*/ 467515 w 607215"/>
                      <a:gd name="connsiteY11" fmla="*/ 174625 h 379761"/>
                      <a:gd name="connsiteX12" fmla="*/ 607215 w 607215"/>
                      <a:gd name="connsiteY12" fmla="*/ 136525 h 379761"/>
                      <a:gd name="connsiteX13" fmla="*/ 562765 w 607215"/>
                      <a:gd name="connsiteY13" fmla="*/ 3175 h 379761"/>
                      <a:gd name="connsiteX14" fmla="*/ 461165 w 607215"/>
                      <a:gd name="connsiteY14" fmla="*/ 0 h 379761"/>
                      <a:gd name="connsiteX0" fmla="*/ 461165 w 607215"/>
                      <a:gd name="connsiteY0" fmla="*/ 0 h 379761"/>
                      <a:gd name="connsiteX1" fmla="*/ 303608 w 607215"/>
                      <a:gd name="connsiteY1" fmla="*/ 342757 h 379761"/>
                      <a:gd name="connsiteX2" fmla="*/ 146050 w 607215"/>
                      <a:gd name="connsiteY2" fmla="*/ 0 h 379761"/>
                      <a:gd name="connsiteX3" fmla="*/ 44450 w 607215"/>
                      <a:gd name="connsiteY3" fmla="*/ 3175 h 379761"/>
                      <a:gd name="connsiteX4" fmla="*/ 0 w 607215"/>
                      <a:gd name="connsiteY4" fmla="*/ 136525 h 379761"/>
                      <a:gd name="connsiteX5" fmla="*/ 139700 w 607215"/>
                      <a:gd name="connsiteY5" fmla="*/ 174625 h 379761"/>
                      <a:gd name="connsiteX6" fmla="*/ 60325 w 607215"/>
                      <a:gd name="connsiteY6" fmla="*/ 234950 h 379761"/>
                      <a:gd name="connsiteX7" fmla="*/ 290252 w 607215"/>
                      <a:gd name="connsiteY7" fmla="*/ 371811 h 379761"/>
                      <a:gd name="connsiteX8" fmla="*/ 303608 w 607215"/>
                      <a:gd name="connsiteY8" fmla="*/ 379761 h 379761"/>
                      <a:gd name="connsiteX9" fmla="*/ 546890 w 607215"/>
                      <a:gd name="connsiteY9" fmla="*/ 234950 h 379761"/>
                      <a:gd name="connsiteX10" fmla="*/ 467515 w 607215"/>
                      <a:gd name="connsiteY10" fmla="*/ 174625 h 379761"/>
                      <a:gd name="connsiteX11" fmla="*/ 607215 w 607215"/>
                      <a:gd name="connsiteY11" fmla="*/ 136525 h 379761"/>
                      <a:gd name="connsiteX12" fmla="*/ 562765 w 607215"/>
                      <a:gd name="connsiteY12" fmla="*/ 3175 h 379761"/>
                      <a:gd name="connsiteX13" fmla="*/ 461165 w 607215"/>
                      <a:gd name="connsiteY13" fmla="*/ 0 h 379761"/>
                      <a:gd name="connsiteX0" fmla="*/ 461165 w 607215"/>
                      <a:gd name="connsiteY0" fmla="*/ 0 h 379761"/>
                      <a:gd name="connsiteX1" fmla="*/ 303608 w 607215"/>
                      <a:gd name="connsiteY1" fmla="*/ 342757 h 379761"/>
                      <a:gd name="connsiteX2" fmla="*/ 146050 w 607215"/>
                      <a:gd name="connsiteY2" fmla="*/ 0 h 379761"/>
                      <a:gd name="connsiteX3" fmla="*/ 44450 w 607215"/>
                      <a:gd name="connsiteY3" fmla="*/ 3175 h 379761"/>
                      <a:gd name="connsiteX4" fmla="*/ 0 w 607215"/>
                      <a:gd name="connsiteY4" fmla="*/ 136525 h 379761"/>
                      <a:gd name="connsiteX5" fmla="*/ 139700 w 607215"/>
                      <a:gd name="connsiteY5" fmla="*/ 174625 h 379761"/>
                      <a:gd name="connsiteX6" fmla="*/ 60325 w 607215"/>
                      <a:gd name="connsiteY6" fmla="*/ 234950 h 379761"/>
                      <a:gd name="connsiteX7" fmla="*/ 303608 w 607215"/>
                      <a:gd name="connsiteY7" fmla="*/ 379761 h 379761"/>
                      <a:gd name="connsiteX8" fmla="*/ 546890 w 607215"/>
                      <a:gd name="connsiteY8" fmla="*/ 234950 h 379761"/>
                      <a:gd name="connsiteX9" fmla="*/ 467515 w 607215"/>
                      <a:gd name="connsiteY9" fmla="*/ 174625 h 379761"/>
                      <a:gd name="connsiteX10" fmla="*/ 607215 w 607215"/>
                      <a:gd name="connsiteY10" fmla="*/ 136525 h 379761"/>
                      <a:gd name="connsiteX11" fmla="*/ 562765 w 607215"/>
                      <a:gd name="connsiteY11" fmla="*/ 3175 h 379761"/>
                      <a:gd name="connsiteX12" fmla="*/ 461165 w 607215"/>
                      <a:gd name="connsiteY12" fmla="*/ 0 h 37976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607215" h="379761">
                        <a:moveTo>
                          <a:pt x="461165" y="0"/>
                        </a:moveTo>
                        <a:lnTo>
                          <a:pt x="303608" y="342757"/>
                        </a:lnTo>
                        <a:lnTo>
                          <a:pt x="146050" y="0"/>
                        </a:lnTo>
                        <a:lnTo>
                          <a:pt x="44450" y="3175"/>
                        </a:lnTo>
                        <a:lnTo>
                          <a:pt x="0" y="136525"/>
                        </a:lnTo>
                        <a:lnTo>
                          <a:pt x="139700" y="174625"/>
                        </a:lnTo>
                        <a:lnTo>
                          <a:pt x="60325" y="234950"/>
                        </a:lnTo>
                        <a:lnTo>
                          <a:pt x="303608" y="379761"/>
                        </a:lnTo>
                        <a:lnTo>
                          <a:pt x="546890" y="234950"/>
                        </a:lnTo>
                        <a:lnTo>
                          <a:pt x="467515" y="174625"/>
                        </a:lnTo>
                        <a:lnTo>
                          <a:pt x="607215" y="136525"/>
                        </a:lnTo>
                        <a:lnTo>
                          <a:pt x="562765" y="3175"/>
                        </a:lnTo>
                        <a:lnTo>
                          <a:pt x="461165" y="0"/>
                        </a:lnTo>
                        <a:close/>
                      </a:path>
                    </a:pathLst>
                  </a:custGeom>
                  <a:solidFill>
                    <a:schemeClr val="accent1">
                      <a:lumMod val="5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578" name="楕円 1577"/>
                  <p:cNvSpPr/>
                  <p:nvPr/>
                </p:nvSpPr>
                <p:spPr bwMode="auto">
                  <a:xfrm>
                    <a:off x="5157282" y="5741711"/>
                    <a:ext cx="65150" cy="65150"/>
                  </a:xfrm>
                  <a:prstGeom prst="ellipse">
                    <a:avLst/>
                  </a:prstGeom>
                  <a:solidFill>
                    <a:schemeClr val="tx1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79" name="楕円 1578"/>
                  <p:cNvSpPr/>
                  <p:nvPr/>
                </p:nvSpPr>
                <p:spPr bwMode="auto">
                  <a:xfrm>
                    <a:off x="5157282" y="5890301"/>
                    <a:ext cx="65150" cy="65150"/>
                  </a:xfrm>
                  <a:prstGeom prst="ellipse">
                    <a:avLst/>
                  </a:prstGeom>
                  <a:solidFill>
                    <a:schemeClr val="tx1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551" name="楕円 1550"/>
                <p:cNvSpPr/>
                <p:nvPr/>
              </p:nvSpPr>
              <p:spPr bwMode="auto">
                <a:xfrm>
                  <a:off x="4869175" y="5415982"/>
                  <a:ext cx="226038" cy="122749"/>
                </a:xfrm>
                <a:prstGeom prst="ellipse">
                  <a:avLst/>
                </a:prstGeom>
                <a:solidFill>
                  <a:srgbClr val="FF0000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552" name="ドーナツ 1551"/>
                <p:cNvSpPr/>
                <p:nvPr/>
              </p:nvSpPr>
              <p:spPr bwMode="auto">
                <a:xfrm>
                  <a:off x="4741965" y="5180316"/>
                  <a:ext cx="115982" cy="115982"/>
                </a:xfrm>
                <a:prstGeom prst="donut">
                  <a:avLst>
                    <a:gd name="adj" fmla="val 16221"/>
                  </a:avLst>
                </a:prstGeom>
                <a:solidFill>
                  <a:schemeClr val="tx1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553" name="ドーナツ 1552"/>
                <p:cNvSpPr/>
                <p:nvPr/>
              </p:nvSpPr>
              <p:spPr bwMode="auto">
                <a:xfrm>
                  <a:off x="5100105" y="5180316"/>
                  <a:ext cx="115982" cy="115982"/>
                </a:xfrm>
                <a:prstGeom prst="donut">
                  <a:avLst>
                    <a:gd name="adj" fmla="val 16221"/>
                  </a:avLst>
                </a:prstGeom>
                <a:solidFill>
                  <a:schemeClr val="tx1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</p:grpSp>
          <p:sp>
            <p:nvSpPr>
              <p:cNvPr id="1544" name="片側の 2 つの角を丸めた四角形 544"/>
              <p:cNvSpPr/>
              <p:nvPr/>
            </p:nvSpPr>
            <p:spPr>
              <a:xfrm rot="7200000" flipH="1">
                <a:off x="5393468" y="5684817"/>
                <a:ext cx="239847" cy="549004"/>
              </a:xfrm>
              <a:custGeom>
                <a:avLst/>
                <a:gdLst>
                  <a:gd name="connsiteX0" fmla="*/ 114728 w 229456"/>
                  <a:gd name="connsiteY0" fmla="*/ 0 h 549004"/>
                  <a:gd name="connsiteX1" fmla="*/ 114728 w 229456"/>
                  <a:gd name="connsiteY1" fmla="*/ 0 h 549004"/>
                  <a:gd name="connsiteX2" fmla="*/ 229456 w 229456"/>
                  <a:gd name="connsiteY2" fmla="*/ 114728 h 549004"/>
                  <a:gd name="connsiteX3" fmla="*/ 229456 w 229456"/>
                  <a:gd name="connsiteY3" fmla="*/ 549004 h 549004"/>
                  <a:gd name="connsiteX4" fmla="*/ 229456 w 229456"/>
                  <a:gd name="connsiteY4" fmla="*/ 549004 h 549004"/>
                  <a:gd name="connsiteX5" fmla="*/ 0 w 229456"/>
                  <a:gd name="connsiteY5" fmla="*/ 549004 h 549004"/>
                  <a:gd name="connsiteX6" fmla="*/ 0 w 229456"/>
                  <a:gd name="connsiteY6" fmla="*/ 549004 h 549004"/>
                  <a:gd name="connsiteX7" fmla="*/ 0 w 229456"/>
                  <a:gd name="connsiteY7" fmla="*/ 114728 h 549004"/>
                  <a:gd name="connsiteX8" fmla="*/ 114728 w 229456"/>
                  <a:gd name="connsiteY8" fmla="*/ 0 h 549004"/>
                  <a:gd name="connsiteX0" fmla="*/ 115781 w 230509"/>
                  <a:gd name="connsiteY0" fmla="*/ 0 h 549004"/>
                  <a:gd name="connsiteX1" fmla="*/ 115781 w 230509"/>
                  <a:gd name="connsiteY1" fmla="*/ 0 h 549004"/>
                  <a:gd name="connsiteX2" fmla="*/ 230509 w 230509"/>
                  <a:gd name="connsiteY2" fmla="*/ 114728 h 549004"/>
                  <a:gd name="connsiteX3" fmla="*/ 230509 w 230509"/>
                  <a:gd name="connsiteY3" fmla="*/ 549004 h 549004"/>
                  <a:gd name="connsiteX4" fmla="*/ 230509 w 230509"/>
                  <a:gd name="connsiteY4" fmla="*/ 549004 h 549004"/>
                  <a:gd name="connsiteX5" fmla="*/ 1053 w 230509"/>
                  <a:gd name="connsiteY5" fmla="*/ 549004 h 549004"/>
                  <a:gd name="connsiteX6" fmla="*/ 1053 w 230509"/>
                  <a:gd name="connsiteY6" fmla="*/ 549004 h 549004"/>
                  <a:gd name="connsiteX7" fmla="*/ 0 w 230509"/>
                  <a:gd name="connsiteY7" fmla="*/ 344872 h 549004"/>
                  <a:gd name="connsiteX8" fmla="*/ 1053 w 230509"/>
                  <a:gd name="connsiteY8" fmla="*/ 114728 h 549004"/>
                  <a:gd name="connsiteX9" fmla="*/ 115781 w 230509"/>
                  <a:gd name="connsiteY9" fmla="*/ 0 h 549004"/>
                  <a:gd name="connsiteX0" fmla="*/ 1053 w 230509"/>
                  <a:gd name="connsiteY0" fmla="*/ 549004 h 640444"/>
                  <a:gd name="connsiteX1" fmla="*/ 0 w 230509"/>
                  <a:gd name="connsiteY1" fmla="*/ 344872 h 640444"/>
                  <a:gd name="connsiteX2" fmla="*/ 1053 w 230509"/>
                  <a:gd name="connsiteY2" fmla="*/ 114728 h 640444"/>
                  <a:gd name="connsiteX3" fmla="*/ 115781 w 230509"/>
                  <a:gd name="connsiteY3" fmla="*/ 0 h 640444"/>
                  <a:gd name="connsiteX4" fmla="*/ 115781 w 230509"/>
                  <a:gd name="connsiteY4" fmla="*/ 0 h 640444"/>
                  <a:gd name="connsiteX5" fmla="*/ 230509 w 230509"/>
                  <a:gd name="connsiteY5" fmla="*/ 114728 h 640444"/>
                  <a:gd name="connsiteX6" fmla="*/ 230509 w 230509"/>
                  <a:gd name="connsiteY6" fmla="*/ 549004 h 640444"/>
                  <a:gd name="connsiteX7" fmla="*/ 230509 w 230509"/>
                  <a:gd name="connsiteY7" fmla="*/ 549004 h 640444"/>
                  <a:gd name="connsiteX8" fmla="*/ 1053 w 230509"/>
                  <a:gd name="connsiteY8" fmla="*/ 549004 h 640444"/>
                  <a:gd name="connsiteX9" fmla="*/ 92493 w 230509"/>
                  <a:gd name="connsiteY9" fmla="*/ 640444 h 640444"/>
                  <a:gd name="connsiteX0" fmla="*/ 1053 w 230509"/>
                  <a:gd name="connsiteY0" fmla="*/ 549004 h 549004"/>
                  <a:gd name="connsiteX1" fmla="*/ 0 w 230509"/>
                  <a:gd name="connsiteY1" fmla="*/ 344872 h 549004"/>
                  <a:gd name="connsiteX2" fmla="*/ 1053 w 230509"/>
                  <a:gd name="connsiteY2" fmla="*/ 114728 h 549004"/>
                  <a:gd name="connsiteX3" fmla="*/ 115781 w 230509"/>
                  <a:gd name="connsiteY3" fmla="*/ 0 h 549004"/>
                  <a:gd name="connsiteX4" fmla="*/ 115781 w 230509"/>
                  <a:gd name="connsiteY4" fmla="*/ 0 h 549004"/>
                  <a:gd name="connsiteX5" fmla="*/ 230509 w 230509"/>
                  <a:gd name="connsiteY5" fmla="*/ 114728 h 549004"/>
                  <a:gd name="connsiteX6" fmla="*/ 230509 w 230509"/>
                  <a:gd name="connsiteY6" fmla="*/ 549004 h 549004"/>
                  <a:gd name="connsiteX7" fmla="*/ 230509 w 230509"/>
                  <a:gd name="connsiteY7" fmla="*/ 549004 h 549004"/>
                  <a:gd name="connsiteX8" fmla="*/ 1053 w 230509"/>
                  <a:gd name="connsiteY8" fmla="*/ 549004 h 549004"/>
                  <a:gd name="connsiteX0" fmla="*/ 1053 w 230509"/>
                  <a:gd name="connsiteY0" fmla="*/ 549004 h 549004"/>
                  <a:gd name="connsiteX1" fmla="*/ 0 w 230509"/>
                  <a:gd name="connsiteY1" fmla="*/ 344872 h 549004"/>
                  <a:gd name="connsiteX2" fmla="*/ 1053 w 230509"/>
                  <a:gd name="connsiteY2" fmla="*/ 114728 h 549004"/>
                  <a:gd name="connsiteX3" fmla="*/ 115781 w 230509"/>
                  <a:gd name="connsiteY3" fmla="*/ 0 h 549004"/>
                  <a:gd name="connsiteX4" fmla="*/ 115781 w 230509"/>
                  <a:gd name="connsiteY4" fmla="*/ 0 h 549004"/>
                  <a:gd name="connsiteX5" fmla="*/ 230509 w 230509"/>
                  <a:gd name="connsiteY5" fmla="*/ 114728 h 549004"/>
                  <a:gd name="connsiteX6" fmla="*/ 230509 w 230509"/>
                  <a:gd name="connsiteY6" fmla="*/ 549004 h 549004"/>
                  <a:gd name="connsiteX7" fmla="*/ 230509 w 230509"/>
                  <a:gd name="connsiteY7" fmla="*/ 549004 h 549004"/>
                  <a:gd name="connsiteX0" fmla="*/ 0 w 230509"/>
                  <a:gd name="connsiteY0" fmla="*/ 344872 h 549004"/>
                  <a:gd name="connsiteX1" fmla="*/ 1053 w 230509"/>
                  <a:gd name="connsiteY1" fmla="*/ 114728 h 549004"/>
                  <a:gd name="connsiteX2" fmla="*/ 115781 w 230509"/>
                  <a:gd name="connsiteY2" fmla="*/ 0 h 549004"/>
                  <a:gd name="connsiteX3" fmla="*/ 115781 w 230509"/>
                  <a:gd name="connsiteY3" fmla="*/ 0 h 549004"/>
                  <a:gd name="connsiteX4" fmla="*/ 230509 w 230509"/>
                  <a:gd name="connsiteY4" fmla="*/ 114728 h 549004"/>
                  <a:gd name="connsiteX5" fmla="*/ 230509 w 230509"/>
                  <a:gd name="connsiteY5" fmla="*/ 549004 h 549004"/>
                  <a:gd name="connsiteX6" fmla="*/ 230509 w 230509"/>
                  <a:gd name="connsiteY6" fmla="*/ 549004 h 549004"/>
                  <a:gd name="connsiteX0" fmla="*/ 0 w 239847"/>
                  <a:gd name="connsiteY0" fmla="*/ 372476 h 549004"/>
                  <a:gd name="connsiteX1" fmla="*/ 10391 w 239847"/>
                  <a:gd name="connsiteY1" fmla="*/ 114728 h 549004"/>
                  <a:gd name="connsiteX2" fmla="*/ 125119 w 239847"/>
                  <a:gd name="connsiteY2" fmla="*/ 0 h 549004"/>
                  <a:gd name="connsiteX3" fmla="*/ 125119 w 239847"/>
                  <a:gd name="connsiteY3" fmla="*/ 0 h 549004"/>
                  <a:gd name="connsiteX4" fmla="*/ 239847 w 239847"/>
                  <a:gd name="connsiteY4" fmla="*/ 114728 h 549004"/>
                  <a:gd name="connsiteX5" fmla="*/ 239847 w 239847"/>
                  <a:gd name="connsiteY5" fmla="*/ 549004 h 549004"/>
                  <a:gd name="connsiteX6" fmla="*/ 239847 w 239847"/>
                  <a:gd name="connsiteY6" fmla="*/ 549004 h 5490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39847" h="549004">
                    <a:moveTo>
                      <a:pt x="0" y="372476"/>
                    </a:moveTo>
                    <a:lnTo>
                      <a:pt x="10391" y="114728"/>
                    </a:lnTo>
                    <a:cubicBezTo>
                      <a:pt x="10391" y="51365"/>
                      <a:pt x="61756" y="0"/>
                      <a:pt x="125119" y="0"/>
                    </a:cubicBezTo>
                    <a:lnTo>
                      <a:pt x="125119" y="0"/>
                    </a:lnTo>
                    <a:cubicBezTo>
                      <a:pt x="188482" y="0"/>
                      <a:pt x="239847" y="51365"/>
                      <a:pt x="239847" y="114728"/>
                    </a:cubicBezTo>
                    <a:lnTo>
                      <a:pt x="239847" y="549004"/>
                    </a:lnTo>
                    <a:lnTo>
                      <a:pt x="239847" y="549004"/>
                    </a:lnTo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545" name="台形 1544"/>
              <p:cNvSpPr/>
              <p:nvPr/>
            </p:nvSpPr>
            <p:spPr>
              <a:xfrm rot="9420290" flipH="1">
                <a:off x="5337905" y="5498962"/>
                <a:ext cx="211442" cy="106629"/>
              </a:xfrm>
              <a:prstGeom prst="trapezoid">
                <a:avLst>
                  <a:gd name="adj" fmla="val 13602"/>
                </a:avLst>
              </a:prstGeom>
              <a:pattFill prst="openDmnd">
                <a:fgClr>
                  <a:schemeClr val="tx1"/>
                </a:fgClr>
                <a:bgClr>
                  <a:schemeClr val="tx1">
                    <a:lumMod val="75000"/>
                    <a:lumOff val="25000"/>
                  </a:scheme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546" name="片側の 2 つの角を丸めた四角形 1545"/>
              <p:cNvSpPr/>
              <p:nvPr/>
            </p:nvSpPr>
            <p:spPr>
              <a:xfrm rot="9376473" flipH="1">
                <a:off x="5458667" y="5530410"/>
                <a:ext cx="229456" cy="633977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accent1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547" name="片側の 2 つの角を丸めた四角形 544"/>
              <p:cNvSpPr/>
              <p:nvPr/>
            </p:nvSpPr>
            <p:spPr>
              <a:xfrm rot="14400000">
                <a:off x="4319996" y="5684818"/>
                <a:ext cx="239847" cy="549004"/>
              </a:xfrm>
              <a:custGeom>
                <a:avLst/>
                <a:gdLst>
                  <a:gd name="connsiteX0" fmla="*/ 114728 w 229456"/>
                  <a:gd name="connsiteY0" fmla="*/ 0 h 549004"/>
                  <a:gd name="connsiteX1" fmla="*/ 114728 w 229456"/>
                  <a:gd name="connsiteY1" fmla="*/ 0 h 549004"/>
                  <a:gd name="connsiteX2" fmla="*/ 229456 w 229456"/>
                  <a:gd name="connsiteY2" fmla="*/ 114728 h 549004"/>
                  <a:gd name="connsiteX3" fmla="*/ 229456 w 229456"/>
                  <a:gd name="connsiteY3" fmla="*/ 549004 h 549004"/>
                  <a:gd name="connsiteX4" fmla="*/ 229456 w 229456"/>
                  <a:gd name="connsiteY4" fmla="*/ 549004 h 549004"/>
                  <a:gd name="connsiteX5" fmla="*/ 0 w 229456"/>
                  <a:gd name="connsiteY5" fmla="*/ 549004 h 549004"/>
                  <a:gd name="connsiteX6" fmla="*/ 0 w 229456"/>
                  <a:gd name="connsiteY6" fmla="*/ 549004 h 549004"/>
                  <a:gd name="connsiteX7" fmla="*/ 0 w 229456"/>
                  <a:gd name="connsiteY7" fmla="*/ 114728 h 549004"/>
                  <a:gd name="connsiteX8" fmla="*/ 114728 w 229456"/>
                  <a:gd name="connsiteY8" fmla="*/ 0 h 549004"/>
                  <a:gd name="connsiteX0" fmla="*/ 115781 w 230509"/>
                  <a:gd name="connsiteY0" fmla="*/ 0 h 549004"/>
                  <a:gd name="connsiteX1" fmla="*/ 115781 w 230509"/>
                  <a:gd name="connsiteY1" fmla="*/ 0 h 549004"/>
                  <a:gd name="connsiteX2" fmla="*/ 230509 w 230509"/>
                  <a:gd name="connsiteY2" fmla="*/ 114728 h 549004"/>
                  <a:gd name="connsiteX3" fmla="*/ 230509 w 230509"/>
                  <a:gd name="connsiteY3" fmla="*/ 549004 h 549004"/>
                  <a:gd name="connsiteX4" fmla="*/ 230509 w 230509"/>
                  <a:gd name="connsiteY4" fmla="*/ 549004 h 549004"/>
                  <a:gd name="connsiteX5" fmla="*/ 1053 w 230509"/>
                  <a:gd name="connsiteY5" fmla="*/ 549004 h 549004"/>
                  <a:gd name="connsiteX6" fmla="*/ 1053 w 230509"/>
                  <a:gd name="connsiteY6" fmla="*/ 549004 h 549004"/>
                  <a:gd name="connsiteX7" fmla="*/ 0 w 230509"/>
                  <a:gd name="connsiteY7" fmla="*/ 344872 h 549004"/>
                  <a:gd name="connsiteX8" fmla="*/ 1053 w 230509"/>
                  <a:gd name="connsiteY8" fmla="*/ 114728 h 549004"/>
                  <a:gd name="connsiteX9" fmla="*/ 115781 w 230509"/>
                  <a:gd name="connsiteY9" fmla="*/ 0 h 549004"/>
                  <a:gd name="connsiteX0" fmla="*/ 1053 w 230509"/>
                  <a:gd name="connsiteY0" fmla="*/ 549004 h 640444"/>
                  <a:gd name="connsiteX1" fmla="*/ 0 w 230509"/>
                  <a:gd name="connsiteY1" fmla="*/ 344872 h 640444"/>
                  <a:gd name="connsiteX2" fmla="*/ 1053 w 230509"/>
                  <a:gd name="connsiteY2" fmla="*/ 114728 h 640444"/>
                  <a:gd name="connsiteX3" fmla="*/ 115781 w 230509"/>
                  <a:gd name="connsiteY3" fmla="*/ 0 h 640444"/>
                  <a:gd name="connsiteX4" fmla="*/ 115781 w 230509"/>
                  <a:gd name="connsiteY4" fmla="*/ 0 h 640444"/>
                  <a:gd name="connsiteX5" fmla="*/ 230509 w 230509"/>
                  <a:gd name="connsiteY5" fmla="*/ 114728 h 640444"/>
                  <a:gd name="connsiteX6" fmla="*/ 230509 w 230509"/>
                  <a:gd name="connsiteY6" fmla="*/ 549004 h 640444"/>
                  <a:gd name="connsiteX7" fmla="*/ 230509 w 230509"/>
                  <a:gd name="connsiteY7" fmla="*/ 549004 h 640444"/>
                  <a:gd name="connsiteX8" fmla="*/ 1053 w 230509"/>
                  <a:gd name="connsiteY8" fmla="*/ 549004 h 640444"/>
                  <a:gd name="connsiteX9" fmla="*/ 92493 w 230509"/>
                  <a:gd name="connsiteY9" fmla="*/ 640444 h 640444"/>
                  <a:gd name="connsiteX0" fmla="*/ 1053 w 230509"/>
                  <a:gd name="connsiteY0" fmla="*/ 549004 h 549004"/>
                  <a:gd name="connsiteX1" fmla="*/ 0 w 230509"/>
                  <a:gd name="connsiteY1" fmla="*/ 344872 h 549004"/>
                  <a:gd name="connsiteX2" fmla="*/ 1053 w 230509"/>
                  <a:gd name="connsiteY2" fmla="*/ 114728 h 549004"/>
                  <a:gd name="connsiteX3" fmla="*/ 115781 w 230509"/>
                  <a:gd name="connsiteY3" fmla="*/ 0 h 549004"/>
                  <a:gd name="connsiteX4" fmla="*/ 115781 w 230509"/>
                  <a:gd name="connsiteY4" fmla="*/ 0 h 549004"/>
                  <a:gd name="connsiteX5" fmla="*/ 230509 w 230509"/>
                  <a:gd name="connsiteY5" fmla="*/ 114728 h 549004"/>
                  <a:gd name="connsiteX6" fmla="*/ 230509 w 230509"/>
                  <a:gd name="connsiteY6" fmla="*/ 549004 h 549004"/>
                  <a:gd name="connsiteX7" fmla="*/ 230509 w 230509"/>
                  <a:gd name="connsiteY7" fmla="*/ 549004 h 549004"/>
                  <a:gd name="connsiteX8" fmla="*/ 1053 w 230509"/>
                  <a:gd name="connsiteY8" fmla="*/ 549004 h 549004"/>
                  <a:gd name="connsiteX0" fmla="*/ 1053 w 230509"/>
                  <a:gd name="connsiteY0" fmla="*/ 549004 h 549004"/>
                  <a:gd name="connsiteX1" fmla="*/ 0 w 230509"/>
                  <a:gd name="connsiteY1" fmla="*/ 344872 h 549004"/>
                  <a:gd name="connsiteX2" fmla="*/ 1053 w 230509"/>
                  <a:gd name="connsiteY2" fmla="*/ 114728 h 549004"/>
                  <a:gd name="connsiteX3" fmla="*/ 115781 w 230509"/>
                  <a:gd name="connsiteY3" fmla="*/ 0 h 549004"/>
                  <a:gd name="connsiteX4" fmla="*/ 115781 w 230509"/>
                  <a:gd name="connsiteY4" fmla="*/ 0 h 549004"/>
                  <a:gd name="connsiteX5" fmla="*/ 230509 w 230509"/>
                  <a:gd name="connsiteY5" fmla="*/ 114728 h 549004"/>
                  <a:gd name="connsiteX6" fmla="*/ 230509 w 230509"/>
                  <a:gd name="connsiteY6" fmla="*/ 549004 h 549004"/>
                  <a:gd name="connsiteX7" fmla="*/ 230509 w 230509"/>
                  <a:gd name="connsiteY7" fmla="*/ 549004 h 549004"/>
                  <a:gd name="connsiteX0" fmla="*/ 0 w 230509"/>
                  <a:gd name="connsiteY0" fmla="*/ 344872 h 549004"/>
                  <a:gd name="connsiteX1" fmla="*/ 1053 w 230509"/>
                  <a:gd name="connsiteY1" fmla="*/ 114728 h 549004"/>
                  <a:gd name="connsiteX2" fmla="*/ 115781 w 230509"/>
                  <a:gd name="connsiteY2" fmla="*/ 0 h 549004"/>
                  <a:gd name="connsiteX3" fmla="*/ 115781 w 230509"/>
                  <a:gd name="connsiteY3" fmla="*/ 0 h 549004"/>
                  <a:gd name="connsiteX4" fmla="*/ 230509 w 230509"/>
                  <a:gd name="connsiteY4" fmla="*/ 114728 h 549004"/>
                  <a:gd name="connsiteX5" fmla="*/ 230509 w 230509"/>
                  <a:gd name="connsiteY5" fmla="*/ 549004 h 549004"/>
                  <a:gd name="connsiteX6" fmla="*/ 230509 w 230509"/>
                  <a:gd name="connsiteY6" fmla="*/ 549004 h 549004"/>
                  <a:gd name="connsiteX0" fmla="*/ 0 w 239847"/>
                  <a:gd name="connsiteY0" fmla="*/ 372476 h 549004"/>
                  <a:gd name="connsiteX1" fmla="*/ 10391 w 239847"/>
                  <a:gd name="connsiteY1" fmla="*/ 114728 h 549004"/>
                  <a:gd name="connsiteX2" fmla="*/ 125119 w 239847"/>
                  <a:gd name="connsiteY2" fmla="*/ 0 h 549004"/>
                  <a:gd name="connsiteX3" fmla="*/ 125119 w 239847"/>
                  <a:gd name="connsiteY3" fmla="*/ 0 h 549004"/>
                  <a:gd name="connsiteX4" fmla="*/ 239847 w 239847"/>
                  <a:gd name="connsiteY4" fmla="*/ 114728 h 549004"/>
                  <a:gd name="connsiteX5" fmla="*/ 239847 w 239847"/>
                  <a:gd name="connsiteY5" fmla="*/ 549004 h 549004"/>
                  <a:gd name="connsiteX6" fmla="*/ 239847 w 239847"/>
                  <a:gd name="connsiteY6" fmla="*/ 549004 h 5490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39847" h="549004">
                    <a:moveTo>
                      <a:pt x="0" y="372476"/>
                    </a:moveTo>
                    <a:lnTo>
                      <a:pt x="10391" y="114728"/>
                    </a:lnTo>
                    <a:cubicBezTo>
                      <a:pt x="10391" y="51365"/>
                      <a:pt x="61756" y="0"/>
                      <a:pt x="125119" y="0"/>
                    </a:cubicBezTo>
                    <a:lnTo>
                      <a:pt x="125119" y="0"/>
                    </a:lnTo>
                    <a:cubicBezTo>
                      <a:pt x="188482" y="0"/>
                      <a:pt x="239847" y="51365"/>
                      <a:pt x="239847" y="114728"/>
                    </a:cubicBezTo>
                    <a:lnTo>
                      <a:pt x="239847" y="549004"/>
                    </a:lnTo>
                    <a:lnTo>
                      <a:pt x="239847" y="549004"/>
                    </a:lnTo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548" name="台形 1547"/>
              <p:cNvSpPr/>
              <p:nvPr/>
            </p:nvSpPr>
            <p:spPr>
              <a:xfrm rot="12179710">
                <a:off x="4403964" y="5498963"/>
                <a:ext cx="211442" cy="106629"/>
              </a:xfrm>
              <a:prstGeom prst="trapezoid">
                <a:avLst>
                  <a:gd name="adj" fmla="val 13602"/>
                </a:avLst>
              </a:prstGeom>
              <a:pattFill prst="openDmnd">
                <a:fgClr>
                  <a:schemeClr val="tx1"/>
                </a:fgClr>
                <a:bgClr>
                  <a:schemeClr val="tx1">
                    <a:lumMod val="75000"/>
                    <a:lumOff val="25000"/>
                  </a:scheme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549" name="片側の 2 つの角を丸めた四角形 1548"/>
              <p:cNvSpPr/>
              <p:nvPr/>
            </p:nvSpPr>
            <p:spPr>
              <a:xfrm rot="12223527">
                <a:off x="4265188" y="5530411"/>
                <a:ext cx="229456" cy="633977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accent1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</p:grpSp>
        <p:grpSp>
          <p:nvGrpSpPr>
            <p:cNvPr id="1500" name="グループ化 1499"/>
            <p:cNvGrpSpPr/>
            <p:nvPr/>
          </p:nvGrpSpPr>
          <p:grpSpPr>
            <a:xfrm>
              <a:off x="4090277" y="5284895"/>
              <a:ext cx="1740429" cy="1201171"/>
              <a:chOff x="4090277" y="1403775"/>
              <a:chExt cx="1740429" cy="1201171"/>
            </a:xfrm>
          </p:grpSpPr>
          <p:grpSp>
            <p:nvGrpSpPr>
              <p:cNvPr id="1501" name="グループ化 1500"/>
              <p:cNvGrpSpPr/>
              <p:nvPr/>
            </p:nvGrpSpPr>
            <p:grpSpPr>
              <a:xfrm>
                <a:off x="4119150" y="1403775"/>
                <a:ext cx="1710190" cy="1038441"/>
                <a:chOff x="3247060" y="2014678"/>
                <a:chExt cx="3366874" cy="2044392"/>
              </a:xfrm>
            </p:grpSpPr>
            <p:grpSp>
              <p:nvGrpSpPr>
                <p:cNvPr id="1510" name="グループ化 1509"/>
                <p:cNvGrpSpPr/>
                <p:nvPr/>
              </p:nvGrpSpPr>
              <p:grpSpPr>
                <a:xfrm>
                  <a:off x="3959190" y="2014678"/>
                  <a:ext cx="1728197" cy="756024"/>
                  <a:chOff x="3841676" y="1906999"/>
                  <a:chExt cx="1943325" cy="850134"/>
                </a:xfrm>
                <a:solidFill>
                  <a:schemeClr val="bg1">
                    <a:lumMod val="85000"/>
                  </a:schemeClr>
                </a:solidFill>
              </p:grpSpPr>
              <p:grpSp>
                <p:nvGrpSpPr>
                  <p:cNvPr id="1514" name="グループ化 1513"/>
                  <p:cNvGrpSpPr/>
                  <p:nvPr/>
                </p:nvGrpSpPr>
                <p:grpSpPr>
                  <a:xfrm>
                    <a:off x="3972067" y="1940388"/>
                    <a:ext cx="648248" cy="814645"/>
                    <a:chOff x="3117365" y="1223616"/>
                    <a:chExt cx="738068" cy="927521"/>
                  </a:xfrm>
                  <a:grpFill/>
                </p:grpSpPr>
                <p:sp>
                  <p:nvSpPr>
                    <p:cNvPr id="1538" name="フリーフォーム 1537"/>
                    <p:cNvSpPr/>
                    <p:nvPr/>
                  </p:nvSpPr>
                  <p:spPr bwMode="auto">
                    <a:xfrm>
                      <a:off x="3194021" y="1223616"/>
                      <a:ext cx="528516" cy="837614"/>
                    </a:xfrm>
                    <a:custGeom>
                      <a:avLst/>
                      <a:gdLst>
                        <a:gd name="connsiteX0" fmla="*/ 371255 w 528516"/>
                        <a:gd name="connsiteY0" fmla="*/ 1974 h 837614"/>
                        <a:gd name="connsiteX1" fmla="*/ 528516 w 528516"/>
                        <a:gd name="connsiteY1" fmla="*/ 27000 h 837614"/>
                        <a:gd name="connsiteX2" fmla="*/ 518860 w 528516"/>
                        <a:gd name="connsiteY2" fmla="*/ 69047 h 837614"/>
                        <a:gd name="connsiteX3" fmla="*/ 61428 w 528516"/>
                        <a:gd name="connsiteY3" fmla="*/ 398285 h 837614"/>
                        <a:gd name="connsiteX4" fmla="*/ 78967 w 528516"/>
                        <a:gd name="connsiteY4" fmla="*/ 792682 h 837614"/>
                        <a:gd name="connsiteX5" fmla="*/ 99554 w 528516"/>
                        <a:gd name="connsiteY5" fmla="*/ 837614 h 837614"/>
                        <a:gd name="connsiteX6" fmla="*/ 52899 w 528516"/>
                        <a:gd name="connsiteY6" fmla="*/ 837614 h 837614"/>
                        <a:gd name="connsiteX7" fmla="*/ 42409 w 528516"/>
                        <a:gd name="connsiteY7" fmla="*/ 816061 h 837614"/>
                        <a:gd name="connsiteX8" fmla="*/ 22428 w 528516"/>
                        <a:gd name="connsiteY8" fmla="*/ 379408 h 837614"/>
                        <a:gd name="connsiteX9" fmla="*/ 371255 w 528516"/>
                        <a:gd name="connsiteY9" fmla="*/ 1974 h 83761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528516" h="837614">
                          <a:moveTo>
                            <a:pt x="371255" y="1974"/>
                          </a:moveTo>
                          <a:cubicBezTo>
                            <a:pt x="422880" y="-4079"/>
                            <a:pt x="476174" y="3655"/>
                            <a:pt x="528516" y="27000"/>
                          </a:cubicBezTo>
                          <a:lnTo>
                            <a:pt x="518860" y="69047"/>
                          </a:lnTo>
                          <a:cubicBezTo>
                            <a:pt x="329434" y="-21128"/>
                            <a:pt x="125002" y="126012"/>
                            <a:pt x="61428" y="398285"/>
                          </a:cubicBezTo>
                          <a:cubicBezTo>
                            <a:pt x="30753" y="529657"/>
                            <a:pt x="37981" y="671198"/>
                            <a:pt x="78967" y="792682"/>
                          </a:cubicBezTo>
                          <a:lnTo>
                            <a:pt x="99554" y="837614"/>
                          </a:lnTo>
                          <a:lnTo>
                            <a:pt x="52899" y="837614"/>
                          </a:lnTo>
                          <a:lnTo>
                            <a:pt x="42409" y="816061"/>
                          </a:lnTo>
                          <a:cubicBezTo>
                            <a:pt x="-5443" y="682020"/>
                            <a:pt x="-13791" y="524736"/>
                            <a:pt x="22428" y="379408"/>
                          </a:cubicBezTo>
                          <a:cubicBezTo>
                            <a:pt x="76520" y="162364"/>
                            <a:pt x="216379" y="20131"/>
                            <a:pt x="371255" y="1974"/>
                          </a:cubicBezTo>
                          <a:close/>
                        </a:path>
                      </a:pathLst>
                    </a:custGeom>
                    <a:pattFill prst="wdDnDiag">
                      <a:fgClr>
                        <a:schemeClr val="accent3">
                          <a:lumMod val="95000"/>
                        </a:schemeClr>
                      </a:fgClr>
                      <a:bgClr>
                        <a:schemeClr val="bg2">
                          <a:lumMod val="60000"/>
                          <a:lumOff val="40000"/>
                        </a:schemeClr>
                      </a:bgClr>
                    </a:patt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539" name="片側の 2 つの角を丸めた四角形 1538"/>
                    <p:cNvSpPr/>
                    <p:nvPr/>
                  </p:nvSpPr>
                  <p:spPr bwMode="auto">
                    <a:xfrm>
                      <a:off x="3117365" y="2021671"/>
                      <a:ext cx="291299" cy="129466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chemeClr val="bg1">
                        <a:lumMod val="65000"/>
                      </a:schemeClr>
                    </a:solid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540" name="角丸四角形 1539"/>
                    <p:cNvSpPr/>
                    <p:nvPr/>
                  </p:nvSpPr>
                  <p:spPr bwMode="auto">
                    <a:xfrm rot="850014">
                      <a:off x="3681389" y="1231187"/>
                      <a:ext cx="174044" cy="110768"/>
                    </a:xfrm>
                    <a:prstGeom prst="roundRect">
                      <a:avLst>
                        <a:gd name="adj" fmla="val 50000"/>
                      </a:avLst>
                    </a:prstGeom>
                    <a:pattFill prst="lgConfetti">
                      <a:fgClr>
                        <a:schemeClr val="tx1">
                          <a:lumMod val="75000"/>
                          <a:lumOff val="25000"/>
                        </a:schemeClr>
                      </a:fgClr>
                      <a:bgClr>
                        <a:schemeClr val="bg2">
                          <a:lumMod val="75000"/>
                        </a:schemeClr>
                      </a:bgClr>
                    </a:patt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1515" name="グループ化 1514"/>
                  <p:cNvGrpSpPr/>
                  <p:nvPr/>
                </p:nvGrpSpPr>
                <p:grpSpPr>
                  <a:xfrm>
                    <a:off x="5025290" y="2495284"/>
                    <a:ext cx="225025" cy="253239"/>
                    <a:chOff x="2207695" y="2573905"/>
                    <a:chExt cx="439898" cy="495054"/>
                  </a:xfrm>
                  <a:grpFill/>
                </p:grpSpPr>
                <p:sp>
                  <p:nvSpPr>
                    <p:cNvPr id="1536" name="台形 1535"/>
                    <p:cNvSpPr/>
                    <p:nvPr/>
                  </p:nvSpPr>
                  <p:spPr bwMode="auto">
                    <a:xfrm rot="10800000">
                      <a:off x="2207695" y="2573905"/>
                      <a:ext cx="439898" cy="495054"/>
                    </a:xfrm>
                    <a:prstGeom prst="trapezoid">
                      <a:avLst>
                        <a:gd name="adj" fmla="val 18071"/>
                      </a:avLst>
                    </a:prstGeom>
                    <a:solidFill>
                      <a:schemeClr val="accent5">
                        <a:lumMod val="90000"/>
                      </a:schemeClr>
                    </a:solid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537" name="台形 1536"/>
                    <p:cNvSpPr/>
                    <p:nvPr/>
                  </p:nvSpPr>
                  <p:spPr bwMode="auto">
                    <a:xfrm rot="10800000">
                      <a:off x="2252700" y="2712718"/>
                      <a:ext cx="347625" cy="329565"/>
                    </a:xfrm>
                    <a:prstGeom prst="trapezoid">
                      <a:avLst>
                        <a:gd name="adj" fmla="val 16915"/>
                      </a:avLst>
                    </a:prstGeom>
                    <a:solidFill>
                      <a:srgbClr val="00B0F0"/>
                    </a:solid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1516" name="グループ化 1515"/>
                  <p:cNvGrpSpPr/>
                  <p:nvPr/>
                </p:nvGrpSpPr>
                <p:grpSpPr>
                  <a:xfrm>
                    <a:off x="3841676" y="2172370"/>
                    <a:ext cx="690046" cy="584763"/>
                    <a:chOff x="4197784" y="1940823"/>
                    <a:chExt cx="959495" cy="813101"/>
                  </a:xfrm>
                  <a:grpFill/>
                </p:grpSpPr>
                <p:sp>
                  <p:nvSpPr>
                    <p:cNvPr id="1533" name="フリーフォーム 1532"/>
                    <p:cNvSpPr/>
                    <p:nvPr/>
                  </p:nvSpPr>
                  <p:spPr bwMode="auto">
                    <a:xfrm>
                      <a:off x="4332798" y="1940823"/>
                      <a:ext cx="644461" cy="716430"/>
                    </a:xfrm>
                    <a:custGeom>
                      <a:avLst/>
                      <a:gdLst>
                        <a:gd name="connsiteX0" fmla="*/ 390971 w 644460"/>
                        <a:gd name="connsiteY0" fmla="*/ 374 h 716430"/>
                        <a:gd name="connsiteX1" fmla="*/ 644460 w 644460"/>
                        <a:gd name="connsiteY1" fmla="*/ 109301 h 716430"/>
                        <a:gd name="connsiteX2" fmla="*/ 597918 w 644460"/>
                        <a:gd name="connsiteY2" fmla="*/ 197815 h 716430"/>
                        <a:gd name="connsiteX3" fmla="*/ 120940 w 644460"/>
                        <a:gd name="connsiteY3" fmla="*/ 378491 h 716430"/>
                        <a:gd name="connsiteX4" fmla="*/ 98561 w 644460"/>
                        <a:gd name="connsiteY4" fmla="*/ 630202 h 716430"/>
                        <a:gd name="connsiteX5" fmla="*/ 114687 w 644460"/>
                        <a:gd name="connsiteY5" fmla="*/ 716430 h 716430"/>
                        <a:gd name="connsiteX6" fmla="*/ 19275 w 644460"/>
                        <a:gd name="connsiteY6" fmla="*/ 716430 h 716430"/>
                        <a:gd name="connsiteX7" fmla="*/ 4276 w 644460"/>
                        <a:gd name="connsiteY7" fmla="*/ 646349 h 716430"/>
                        <a:gd name="connsiteX8" fmla="*/ 38487 w 644460"/>
                        <a:gd name="connsiteY8" fmla="*/ 324478 h 716430"/>
                        <a:gd name="connsiteX9" fmla="*/ 390971 w 644460"/>
                        <a:gd name="connsiteY9" fmla="*/ 374 h 71643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644460" h="716430">
                          <a:moveTo>
                            <a:pt x="390971" y="374"/>
                          </a:moveTo>
                          <a:cubicBezTo>
                            <a:pt x="478125" y="-4048"/>
                            <a:pt x="567366" y="30576"/>
                            <a:pt x="644460" y="109301"/>
                          </a:cubicBezTo>
                          <a:lnTo>
                            <a:pt x="597918" y="197815"/>
                          </a:lnTo>
                          <a:cubicBezTo>
                            <a:pt x="438450" y="5354"/>
                            <a:pt x="201856" y="94974"/>
                            <a:pt x="120940" y="378491"/>
                          </a:cubicBezTo>
                          <a:cubicBezTo>
                            <a:pt x="97901" y="459216"/>
                            <a:pt x="90739" y="546312"/>
                            <a:pt x="98561" y="630202"/>
                          </a:cubicBezTo>
                          <a:lnTo>
                            <a:pt x="114687" y="716430"/>
                          </a:lnTo>
                          <a:lnTo>
                            <a:pt x="19275" y="716430"/>
                          </a:lnTo>
                          <a:lnTo>
                            <a:pt x="4276" y="646349"/>
                          </a:lnTo>
                          <a:cubicBezTo>
                            <a:pt x="-7005" y="538930"/>
                            <a:pt x="3910" y="426985"/>
                            <a:pt x="38487" y="324478"/>
                          </a:cubicBezTo>
                          <a:cubicBezTo>
                            <a:pt x="106253" y="123580"/>
                            <a:pt x="245713" y="7745"/>
                            <a:pt x="390971" y="374"/>
                          </a:cubicBezTo>
                          <a:close/>
                        </a:path>
                      </a:pathLst>
                    </a:custGeom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>
                          <a:lumMod val="65000"/>
                        </a:schemeClr>
                      </a:bgClr>
                    </a:patt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534" name="片側の 2 つの角を丸めた四角形 1533"/>
                    <p:cNvSpPr/>
                    <p:nvPr/>
                  </p:nvSpPr>
                  <p:spPr bwMode="auto">
                    <a:xfrm>
                      <a:off x="4197784" y="2573904"/>
                      <a:ext cx="405044" cy="180020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chemeClr val="tx1">
                        <a:lumMod val="95000"/>
                        <a:lumOff val="5000"/>
                      </a:schemeClr>
                    </a:solid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535" name="角丸四角形 1534"/>
                    <p:cNvSpPr/>
                    <p:nvPr/>
                  </p:nvSpPr>
                  <p:spPr bwMode="auto">
                    <a:xfrm rot="1800000">
                      <a:off x="4797239" y="1986236"/>
                      <a:ext cx="360040" cy="225024"/>
                    </a:xfrm>
                    <a:prstGeom prst="roundRect">
                      <a:avLst>
                        <a:gd name="adj" fmla="val 50000"/>
                      </a:avLst>
                    </a:prstGeom>
                    <a:pattFill prst="openDmnd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>
                          <a:lumMod val="50000"/>
                        </a:schemeClr>
                      </a:bgClr>
                    </a:patt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1517" name="グループ化 1516"/>
                  <p:cNvGrpSpPr/>
                  <p:nvPr/>
                </p:nvGrpSpPr>
                <p:grpSpPr>
                  <a:xfrm>
                    <a:off x="5043010" y="1906999"/>
                    <a:ext cx="741991" cy="846924"/>
                    <a:chOff x="5623902" y="1911299"/>
                    <a:chExt cx="738224" cy="842624"/>
                  </a:xfrm>
                  <a:grpFill/>
                </p:grpSpPr>
                <p:sp>
                  <p:nvSpPr>
                    <p:cNvPr id="1529" name="フリーフォーム 1528"/>
                    <p:cNvSpPr/>
                    <p:nvPr/>
                  </p:nvSpPr>
                  <p:spPr bwMode="auto">
                    <a:xfrm flipH="1">
                      <a:off x="5763090" y="1940823"/>
                      <a:ext cx="410563" cy="716282"/>
                    </a:xfrm>
                    <a:custGeom>
                      <a:avLst/>
                      <a:gdLst>
                        <a:gd name="connsiteX0" fmla="*/ 410563 w 410563"/>
                        <a:gd name="connsiteY0" fmla="*/ 52 h 716282"/>
                        <a:gd name="connsiteX1" fmla="*/ 409922 w 410563"/>
                        <a:gd name="connsiteY1" fmla="*/ 65596 h 716282"/>
                        <a:gd name="connsiteX2" fmla="*/ 86231 w 410563"/>
                        <a:gd name="connsiteY2" fmla="*/ 392969 h 716282"/>
                        <a:gd name="connsiteX3" fmla="*/ 74810 w 410563"/>
                        <a:gd name="connsiteY3" fmla="*/ 680232 h 716282"/>
                        <a:gd name="connsiteX4" fmla="*/ 83276 w 410563"/>
                        <a:gd name="connsiteY4" fmla="*/ 716282 h 716282"/>
                        <a:gd name="connsiteX5" fmla="*/ 15973 w 410563"/>
                        <a:gd name="connsiteY5" fmla="*/ 716282 h 716282"/>
                        <a:gd name="connsiteX6" fmla="*/ 12097 w 410563"/>
                        <a:gd name="connsiteY6" fmla="*/ 701389 h 716282"/>
                        <a:gd name="connsiteX7" fmla="*/ 27173 w 410563"/>
                        <a:gd name="connsiteY7" fmla="*/ 361201 h 716282"/>
                        <a:gd name="connsiteX8" fmla="*/ 410563 w 410563"/>
                        <a:gd name="connsiteY8" fmla="*/ 52 h 71628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410563" h="716282">
                          <a:moveTo>
                            <a:pt x="410563" y="52"/>
                          </a:moveTo>
                          <a:cubicBezTo>
                            <a:pt x="410349" y="21900"/>
                            <a:pt x="410136" y="43748"/>
                            <a:pt x="409922" y="65596"/>
                          </a:cubicBezTo>
                          <a:cubicBezTo>
                            <a:pt x="265649" y="62550"/>
                            <a:pt x="135827" y="193849"/>
                            <a:pt x="86231" y="392969"/>
                          </a:cubicBezTo>
                          <a:cubicBezTo>
                            <a:pt x="63143" y="485664"/>
                            <a:pt x="59449" y="585598"/>
                            <a:pt x="74810" y="680232"/>
                          </a:cubicBezTo>
                          <a:lnTo>
                            <a:pt x="83276" y="716282"/>
                          </a:lnTo>
                          <a:lnTo>
                            <a:pt x="15973" y="716282"/>
                          </a:lnTo>
                          <a:lnTo>
                            <a:pt x="12097" y="701389"/>
                          </a:lnTo>
                          <a:cubicBezTo>
                            <a:pt x="-7990" y="589438"/>
                            <a:pt x="-3126" y="470590"/>
                            <a:pt x="27173" y="361201"/>
                          </a:cubicBezTo>
                          <a:cubicBezTo>
                            <a:pt x="88187" y="140917"/>
                            <a:pt x="241142" y="-3165"/>
                            <a:pt x="410563" y="52"/>
                          </a:cubicBezTo>
                          <a:close/>
                        </a:path>
                      </a:pathLst>
                    </a:custGeom>
                    <a:pattFill prst="wdUpDiag">
                      <a:fgClr>
                        <a:schemeClr val="bg2">
                          <a:lumMod val="50000"/>
                        </a:schemeClr>
                      </a:fgClr>
                      <a:bgClr>
                        <a:schemeClr val="bg2">
                          <a:lumMod val="60000"/>
                          <a:lumOff val="40000"/>
                        </a:schemeClr>
                      </a:bgClr>
                    </a:patt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530" name="片側の 2 つの角を丸めた四角形 1529"/>
                    <p:cNvSpPr/>
                    <p:nvPr/>
                  </p:nvSpPr>
                  <p:spPr bwMode="auto">
                    <a:xfrm>
                      <a:off x="5949471" y="2651761"/>
                      <a:ext cx="363370" cy="82406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chemeClr val="bg2">
                        <a:lumMod val="50000"/>
                      </a:schemeClr>
                    </a:solid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531" name="片側の 2 つの角を丸めた四角形 1530"/>
                    <p:cNvSpPr/>
                    <p:nvPr/>
                  </p:nvSpPr>
                  <p:spPr bwMode="auto">
                    <a:xfrm>
                      <a:off x="5900186" y="2708204"/>
                      <a:ext cx="461940" cy="45719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chemeClr val="bg2">
                        <a:lumMod val="50000"/>
                      </a:schemeClr>
                    </a:solid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532" name="角丸四角形 1531"/>
                    <p:cNvSpPr/>
                    <p:nvPr/>
                  </p:nvSpPr>
                  <p:spPr bwMode="auto">
                    <a:xfrm>
                      <a:off x="5623902" y="1911299"/>
                      <a:ext cx="192086" cy="131294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0070C0"/>
                    </a:solid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1518" name="グループ化 1517"/>
                  <p:cNvGrpSpPr/>
                  <p:nvPr/>
                </p:nvGrpSpPr>
                <p:grpSpPr>
                  <a:xfrm>
                    <a:off x="4637229" y="2172370"/>
                    <a:ext cx="334186" cy="576153"/>
                    <a:chOff x="2728691" y="1434962"/>
                    <a:chExt cx="464297" cy="800471"/>
                  </a:xfrm>
                  <a:grpFill/>
                </p:grpSpPr>
                <p:sp>
                  <p:nvSpPr>
                    <p:cNvPr id="1524" name="楕円 1523"/>
                    <p:cNvSpPr/>
                    <p:nvPr/>
                  </p:nvSpPr>
                  <p:spPr bwMode="auto">
                    <a:xfrm>
                      <a:off x="2848327" y="1434962"/>
                      <a:ext cx="225024" cy="236028"/>
                    </a:xfrm>
                    <a:prstGeom prst="ellipse">
                      <a:avLst/>
                    </a:prstGeom>
                    <a:pattFill prst="openDmnd">
                      <a:fgClr>
                        <a:schemeClr val="tx1">
                          <a:lumMod val="85000"/>
                          <a:lumOff val="15000"/>
                        </a:schemeClr>
                      </a:fgClr>
                      <a:bgClr>
                        <a:schemeClr val="bg2">
                          <a:lumMod val="60000"/>
                          <a:lumOff val="40000"/>
                        </a:schemeClr>
                      </a:bgClr>
                    </a:patt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525" name="角丸四角形 1524"/>
                    <p:cNvSpPr/>
                    <p:nvPr/>
                  </p:nvSpPr>
                  <p:spPr bwMode="auto">
                    <a:xfrm>
                      <a:off x="2934638" y="1497774"/>
                      <a:ext cx="52402" cy="654143"/>
                    </a:xfrm>
                    <a:prstGeom prst="roundRect">
                      <a:avLst>
                        <a:gd name="adj" fmla="val 50000"/>
                      </a:avLst>
                    </a:prstGeom>
                    <a:pattFill prst="dkHorz">
                      <a:fgClr>
                        <a:schemeClr val="bg1">
                          <a:lumMod val="85000"/>
                        </a:schemeClr>
                      </a:fgClr>
                      <a:bgClr>
                        <a:schemeClr val="accent3">
                          <a:lumMod val="65000"/>
                        </a:schemeClr>
                      </a:bgClr>
                    </a:patt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grpSp>
                  <p:nvGrpSpPr>
                    <p:cNvPr id="1526" name="グループ化 1525"/>
                    <p:cNvGrpSpPr/>
                    <p:nvPr/>
                  </p:nvGrpSpPr>
                  <p:grpSpPr>
                    <a:xfrm>
                      <a:off x="2728691" y="2132750"/>
                      <a:ext cx="464297" cy="102683"/>
                      <a:chOff x="5900186" y="2651761"/>
                      <a:chExt cx="461940" cy="102162"/>
                    </a:xfrm>
                    <a:grpFill/>
                  </p:grpSpPr>
                  <p:sp>
                    <p:nvSpPr>
                      <p:cNvPr id="1527" name="片側の 2 つの角を丸めた四角形 1526"/>
                      <p:cNvSpPr/>
                      <p:nvPr/>
                    </p:nvSpPr>
                    <p:spPr bwMode="auto">
                      <a:xfrm>
                        <a:off x="5949471" y="2651761"/>
                        <a:ext cx="363370" cy="82406"/>
                      </a:xfrm>
                      <a:prstGeom prst="round2SameRect">
                        <a:avLst>
                          <a:gd name="adj1" fmla="val 50000"/>
                          <a:gd name="adj2" fmla="val 0"/>
                        </a:avLst>
                      </a:prstGeom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n w="12700">
                        <a:noFill/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1528" name="片側の 2 つの角を丸めた四角形 1527"/>
                      <p:cNvSpPr/>
                      <p:nvPr/>
                    </p:nvSpPr>
                    <p:spPr bwMode="auto">
                      <a:xfrm>
                        <a:off x="5900186" y="2708204"/>
                        <a:ext cx="461940" cy="45719"/>
                      </a:xfrm>
                      <a:prstGeom prst="round2SameRect">
                        <a:avLst>
                          <a:gd name="adj1" fmla="val 50000"/>
                          <a:gd name="adj2" fmla="val 0"/>
                        </a:avLst>
                      </a:prstGeom>
                      <a:solidFill>
                        <a:schemeClr val="tx1"/>
                      </a:solidFill>
                      <a:ln w="12700">
                        <a:noFill/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</p:grpSp>
              <p:grpSp>
                <p:nvGrpSpPr>
                  <p:cNvPr id="1519" name="グループ化 1518"/>
                  <p:cNvGrpSpPr/>
                  <p:nvPr/>
                </p:nvGrpSpPr>
                <p:grpSpPr>
                  <a:xfrm flipH="1">
                    <a:off x="5164516" y="2231623"/>
                    <a:ext cx="467268" cy="522301"/>
                    <a:chOff x="3827875" y="1940823"/>
                    <a:chExt cx="959495" cy="813101"/>
                  </a:xfrm>
                  <a:grpFill/>
                </p:grpSpPr>
                <p:sp>
                  <p:nvSpPr>
                    <p:cNvPr id="1521" name="フリーフォーム 1520"/>
                    <p:cNvSpPr/>
                    <p:nvPr/>
                  </p:nvSpPr>
                  <p:spPr bwMode="auto">
                    <a:xfrm>
                      <a:off x="3962890" y="1940823"/>
                      <a:ext cx="644460" cy="716430"/>
                    </a:xfrm>
                    <a:custGeom>
                      <a:avLst/>
                      <a:gdLst>
                        <a:gd name="connsiteX0" fmla="*/ 390971 w 644460"/>
                        <a:gd name="connsiteY0" fmla="*/ 374 h 716430"/>
                        <a:gd name="connsiteX1" fmla="*/ 644460 w 644460"/>
                        <a:gd name="connsiteY1" fmla="*/ 109301 h 716430"/>
                        <a:gd name="connsiteX2" fmla="*/ 597918 w 644460"/>
                        <a:gd name="connsiteY2" fmla="*/ 197815 h 716430"/>
                        <a:gd name="connsiteX3" fmla="*/ 120940 w 644460"/>
                        <a:gd name="connsiteY3" fmla="*/ 378491 h 716430"/>
                        <a:gd name="connsiteX4" fmla="*/ 98561 w 644460"/>
                        <a:gd name="connsiteY4" fmla="*/ 630202 h 716430"/>
                        <a:gd name="connsiteX5" fmla="*/ 114687 w 644460"/>
                        <a:gd name="connsiteY5" fmla="*/ 716430 h 716430"/>
                        <a:gd name="connsiteX6" fmla="*/ 19275 w 644460"/>
                        <a:gd name="connsiteY6" fmla="*/ 716430 h 716430"/>
                        <a:gd name="connsiteX7" fmla="*/ 4276 w 644460"/>
                        <a:gd name="connsiteY7" fmla="*/ 646349 h 716430"/>
                        <a:gd name="connsiteX8" fmla="*/ 38487 w 644460"/>
                        <a:gd name="connsiteY8" fmla="*/ 324478 h 716430"/>
                        <a:gd name="connsiteX9" fmla="*/ 390971 w 644460"/>
                        <a:gd name="connsiteY9" fmla="*/ 374 h 71643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644460" h="716430">
                          <a:moveTo>
                            <a:pt x="390971" y="374"/>
                          </a:moveTo>
                          <a:cubicBezTo>
                            <a:pt x="478125" y="-4048"/>
                            <a:pt x="567366" y="30576"/>
                            <a:pt x="644460" y="109301"/>
                          </a:cubicBezTo>
                          <a:lnTo>
                            <a:pt x="597918" y="197815"/>
                          </a:lnTo>
                          <a:cubicBezTo>
                            <a:pt x="438450" y="5354"/>
                            <a:pt x="201856" y="94974"/>
                            <a:pt x="120940" y="378491"/>
                          </a:cubicBezTo>
                          <a:cubicBezTo>
                            <a:pt x="97901" y="459216"/>
                            <a:pt x="90739" y="546312"/>
                            <a:pt x="98561" y="630202"/>
                          </a:cubicBezTo>
                          <a:lnTo>
                            <a:pt x="114687" y="716430"/>
                          </a:lnTo>
                          <a:lnTo>
                            <a:pt x="19275" y="716430"/>
                          </a:lnTo>
                          <a:lnTo>
                            <a:pt x="4276" y="646349"/>
                          </a:lnTo>
                          <a:cubicBezTo>
                            <a:pt x="-7005" y="538930"/>
                            <a:pt x="3910" y="426985"/>
                            <a:pt x="38487" y="324478"/>
                          </a:cubicBezTo>
                          <a:cubicBezTo>
                            <a:pt x="106253" y="123580"/>
                            <a:pt x="245713" y="7745"/>
                            <a:pt x="390971" y="3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522" name="片側の 2 つの角を丸めた四角形 1521"/>
                    <p:cNvSpPr/>
                    <p:nvPr/>
                  </p:nvSpPr>
                  <p:spPr bwMode="auto">
                    <a:xfrm>
                      <a:off x="3827875" y="2573904"/>
                      <a:ext cx="405045" cy="180020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chemeClr val="bg2">
                        <a:lumMod val="75000"/>
                      </a:schemeClr>
                    </a:solid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523" name="角丸四角形 1522"/>
                    <p:cNvSpPr/>
                    <p:nvPr/>
                  </p:nvSpPr>
                  <p:spPr bwMode="auto">
                    <a:xfrm rot="1800000">
                      <a:off x="4427330" y="1986236"/>
                      <a:ext cx="360040" cy="225025"/>
                    </a:xfrm>
                    <a:prstGeom prst="roundRect">
                      <a:avLst>
                        <a:gd name="adj" fmla="val 50000"/>
                      </a:avLst>
                    </a:prstGeom>
                    <a:pattFill prst="lgConfetti">
                      <a:fgClr>
                        <a:schemeClr val="tx1">
                          <a:lumMod val="95000"/>
                          <a:lumOff val="5000"/>
                        </a:schemeClr>
                      </a:fgClr>
                      <a:bgClr>
                        <a:schemeClr val="bg1">
                          <a:lumMod val="50000"/>
                        </a:schemeClr>
                      </a:bgClr>
                    </a:patt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1520" name="角丸四角形 1519"/>
                  <p:cNvSpPr/>
                  <p:nvPr/>
                </p:nvSpPr>
                <p:spPr bwMode="auto">
                  <a:xfrm>
                    <a:off x="4344256" y="2692296"/>
                    <a:ext cx="185755" cy="64122"/>
                  </a:xfrm>
                  <a:prstGeom prst="roundRect">
                    <a:avLst/>
                  </a:prstGeom>
                  <a:solidFill>
                    <a:schemeClr val="bg1">
                      <a:lumMod val="65000"/>
                    </a:schemeClr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511" name="正方形/長方形 72"/>
                <p:cNvSpPr/>
                <p:nvPr/>
              </p:nvSpPr>
              <p:spPr bwMode="auto">
                <a:xfrm>
                  <a:off x="3368755" y="2843935"/>
                  <a:ext cx="3123486" cy="1215135"/>
                </a:xfrm>
                <a:custGeom>
                  <a:avLst/>
                  <a:gdLst>
                    <a:gd name="connsiteX0" fmla="*/ 0 w 3123486"/>
                    <a:gd name="connsiteY0" fmla="*/ 0 h 1215135"/>
                    <a:gd name="connsiteX1" fmla="*/ 3123486 w 3123486"/>
                    <a:gd name="connsiteY1" fmla="*/ 0 h 1215135"/>
                    <a:gd name="connsiteX2" fmla="*/ 3123486 w 3123486"/>
                    <a:gd name="connsiteY2" fmla="*/ 1215135 h 1215135"/>
                    <a:gd name="connsiteX3" fmla="*/ 0 w 3123486"/>
                    <a:gd name="connsiteY3" fmla="*/ 1215135 h 1215135"/>
                    <a:gd name="connsiteX4" fmla="*/ 0 w 3123486"/>
                    <a:gd name="connsiteY4" fmla="*/ 0 h 1215135"/>
                    <a:gd name="connsiteX0" fmla="*/ 0 w 3123486"/>
                    <a:gd name="connsiteY0" fmla="*/ 0 h 1215135"/>
                    <a:gd name="connsiteX1" fmla="*/ 3123486 w 3123486"/>
                    <a:gd name="connsiteY1" fmla="*/ 0 h 1215135"/>
                    <a:gd name="connsiteX2" fmla="*/ 3123486 w 3123486"/>
                    <a:gd name="connsiteY2" fmla="*/ 1215135 h 1215135"/>
                    <a:gd name="connsiteX3" fmla="*/ 1629965 w 3123486"/>
                    <a:gd name="connsiteY3" fmla="*/ 1209905 h 1215135"/>
                    <a:gd name="connsiteX4" fmla="*/ 0 w 3123486"/>
                    <a:gd name="connsiteY4" fmla="*/ 1215135 h 1215135"/>
                    <a:gd name="connsiteX5" fmla="*/ 0 w 3123486"/>
                    <a:gd name="connsiteY5" fmla="*/ 0 h 1215135"/>
                    <a:gd name="connsiteX0" fmla="*/ 1629965 w 3123486"/>
                    <a:gd name="connsiteY0" fmla="*/ 1209905 h 1301345"/>
                    <a:gd name="connsiteX1" fmla="*/ 0 w 3123486"/>
                    <a:gd name="connsiteY1" fmla="*/ 1215135 h 1301345"/>
                    <a:gd name="connsiteX2" fmla="*/ 0 w 3123486"/>
                    <a:gd name="connsiteY2" fmla="*/ 0 h 1301345"/>
                    <a:gd name="connsiteX3" fmla="*/ 3123486 w 3123486"/>
                    <a:gd name="connsiteY3" fmla="*/ 0 h 1301345"/>
                    <a:gd name="connsiteX4" fmla="*/ 3123486 w 3123486"/>
                    <a:gd name="connsiteY4" fmla="*/ 1215135 h 1301345"/>
                    <a:gd name="connsiteX5" fmla="*/ 1721405 w 3123486"/>
                    <a:gd name="connsiteY5" fmla="*/ 1301345 h 1301345"/>
                    <a:gd name="connsiteX0" fmla="*/ 1629965 w 3123486"/>
                    <a:gd name="connsiteY0" fmla="*/ 1209905 h 1215135"/>
                    <a:gd name="connsiteX1" fmla="*/ 0 w 3123486"/>
                    <a:gd name="connsiteY1" fmla="*/ 1215135 h 1215135"/>
                    <a:gd name="connsiteX2" fmla="*/ 0 w 3123486"/>
                    <a:gd name="connsiteY2" fmla="*/ 0 h 1215135"/>
                    <a:gd name="connsiteX3" fmla="*/ 3123486 w 3123486"/>
                    <a:gd name="connsiteY3" fmla="*/ 0 h 1215135"/>
                    <a:gd name="connsiteX4" fmla="*/ 3123486 w 3123486"/>
                    <a:gd name="connsiteY4" fmla="*/ 1215135 h 1215135"/>
                    <a:gd name="connsiteX0" fmla="*/ 0 w 3123486"/>
                    <a:gd name="connsiteY0" fmla="*/ 1215135 h 1215135"/>
                    <a:gd name="connsiteX1" fmla="*/ 0 w 3123486"/>
                    <a:gd name="connsiteY1" fmla="*/ 0 h 1215135"/>
                    <a:gd name="connsiteX2" fmla="*/ 3123486 w 3123486"/>
                    <a:gd name="connsiteY2" fmla="*/ 0 h 1215135"/>
                    <a:gd name="connsiteX3" fmla="*/ 3123486 w 3123486"/>
                    <a:gd name="connsiteY3" fmla="*/ 1215135 h 12151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123486" h="1215135">
                      <a:moveTo>
                        <a:pt x="0" y="1215135"/>
                      </a:moveTo>
                      <a:lnTo>
                        <a:pt x="0" y="0"/>
                      </a:lnTo>
                      <a:lnTo>
                        <a:pt x="3123486" y="0"/>
                      </a:lnTo>
                      <a:lnTo>
                        <a:pt x="3123486" y="1215135"/>
                      </a:lnTo>
                    </a:path>
                  </a:pathLst>
                </a:custGeom>
                <a:pattFill prst="dkVert">
                  <a:fgClr>
                    <a:schemeClr val="bg1">
                      <a:lumMod val="85000"/>
                    </a:schemeClr>
                  </a:fgClr>
                  <a:bgClr>
                    <a:schemeClr val="bg1">
                      <a:lumMod val="75000"/>
                    </a:schemeClr>
                  </a:bgClr>
                </a:patt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12" name="正方形/長方形 1511"/>
                <p:cNvSpPr/>
                <p:nvPr/>
              </p:nvSpPr>
              <p:spPr bwMode="auto">
                <a:xfrm>
                  <a:off x="3368755" y="2821545"/>
                  <a:ext cx="3123486" cy="164065"/>
                </a:xfrm>
                <a:prstGeom prst="rect">
                  <a:avLst/>
                </a:prstGeom>
                <a:solidFill>
                  <a:schemeClr val="tx1">
                    <a:alpha val="50000"/>
                  </a:schemeClr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13" name="正方形/長方形 1512"/>
                <p:cNvSpPr/>
                <p:nvPr/>
              </p:nvSpPr>
              <p:spPr bwMode="auto">
                <a:xfrm>
                  <a:off x="3247060" y="2753924"/>
                  <a:ext cx="3366874" cy="135015"/>
                </a:xfrm>
                <a:prstGeom prst="rect">
                  <a:avLst/>
                </a:prstGeom>
                <a:solidFill>
                  <a:schemeClr val="tx1">
                    <a:lumMod val="95000"/>
                    <a:lumOff val="5000"/>
                  </a:schemeClr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502" name="グループ化 1501"/>
              <p:cNvGrpSpPr/>
              <p:nvPr/>
            </p:nvGrpSpPr>
            <p:grpSpPr>
              <a:xfrm>
                <a:off x="4090277" y="1804501"/>
                <a:ext cx="1740429" cy="800445"/>
                <a:chOff x="6362969" y="3364528"/>
                <a:chExt cx="1740429" cy="800445"/>
              </a:xfrm>
            </p:grpSpPr>
            <p:sp>
              <p:nvSpPr>
                <p:cNvPr id="1503" name="フリーフォーム 1502"/>
                <p:cNvSpPr/>
                <p:nvPr/>
              </p:nvSpPr>
              <p:spPr bwMode="auto">
                <a:xfrm>
                  <a:off x="7035478" y="336452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rgbClr val="6699FF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04" name="フリーフォーム 1503"/>
                <p:cNvSpPr/>
                <p:nvPr/>
              </p:nvSpPr>
              <p:spPr bwMode="auto">
                <a:xfrm>
                  <a:off x="7500298" y="336452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rgbClr val="6699FF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05" name="フリーフォーム 1504"/>
                <p:cNvSpPr/>
                <p:nvPr/>
              </p:nvSpPr>
              <p:spPr bwMode="auto">
                <a:xfrm>
                  <a:off x="7267888" y="343310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chemeClr val="accent1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06" name="フリーフォーム 1505"/>
                <p:cNvSpPr/>
                <p:nvPr/>
              </p:nvSpPr>
              <p:spPr bwMode="auto">
                <a:xfrm>
                  <a:off x="7713658" y="343310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chemeClr val="accent1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07" name="フリーフォーム 1506"/>
                <p:cNvSpPr/>
                <p:nvPr/>
              </p:nvSpPr>
              <p:spPr bwMode="auto">
                <a:xfrm>
                  <a:off x="6587759" y="336452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rgbClr val="6699FF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08" name="フリーフォーム 1507"/>
                <p:cNvSpPr/>
                <p:nvPr/>
              </p:nvSpPr>
              <p:spPr bwMode="auto">
                <a:xfrm>
                  <a:off x="6362969" y="345596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chemeClr val="accent1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09" name="フリーフォーム 1508"/>
                <p:cNvSpPr/>
                <p:nvPr/>
              </p:nvSpPr>
              <p:spPr bwMode="auto">
                <a:xfrm>
                  <a:off x="6810688" y="345596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chemeClr val="accent1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1631" name="グループ化 1630"/>
          <p:cNvGrpSpPr/>
          <p:nvPr/>
        </p:nvGrpSpPr>
        <p:grpSpPr>
          <a:xfrm>
            <a:off x="5950226" y="4757028"/>
            <a:ext cx="1740429" cy="1729038"/>
            <a:chOff x="5950226" y="4757028"/>
            <a:chExt cx="1740429" cy="1729038"/>
          </a:xfrm>
        </p:grpSpPr>
        <p:grpSp>
          <p:nvGrpSpPr>
            <p:cNvPr id="1632" name="グループ化 1631"/>
            <p:cNvGrpSpPr/>
            <p:nvPr/>
          </p:nvGrpSpPr>
          <p:grpSpPr>
            <a:xfrm>
              <a:off x="6067970" y="4757028"/>
              <a:ext cx="1516670" cy="1125814"/>
              <a:chOff x="6067970" y="875908"/>
              <a:chExt cx="1516670" cy="1125814"/>
            </a:xfrm>
          </p:grpSpPr>
          <p:sp>
            <p:nvSpPr>
              <p:cNvPr id="1746" name="正方形/長方形 1745"/>
              <p:cNvSpPr/>
              <p:nvPr/>
            </p:nvSpPr>
            <p:spPr bwMode="auto">
              <a:xfrm>
                <a:off x="6067970" y="875908"/>
                <a:ext cx="1516669" cy="1125814"/>
              </a:xfrm>
              <a:prstGeom prst="rect">
                <a:avLst/>
              </a:prstGeom>
              <a:solidFill>
                <a:schemeClr val="bg1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747" name="グループ化 1746"/>
              <p:cNvGrpSpPr/>
              <p:nvPr/>
            </p:nvGrpSpPr>
            <p:grpSpPr>
              <a:xfrm>
                <a:off x="6067971" y="875908"/>
                <a:ext cx="1516669" cy="1125813"/>
                <a:chOff x="2247610" y="2632365"/>
                <a:chExt cx="3240343" cy="1898170"/>
              </a:xfrm>
              <a:solidFill>
                <a:schemeClr val="bg1">
                  <a:lumMod val="65000"/>
                </a:schemeClr>
              </a:solidFill>
            </p:grpSpPr>
            <p:sp>
              <p:nvSpPr>
                <p:cNvPr id="1748" name="正方形/長方形 1747"/>
                <p:cNvSpPr/>
                <p:nvPr/>
              </p:nvSpPr>
              <p:spPr bwMode="auto">
                <a:xfrm>
                  <a:off x="3174013" y="263236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49" name="正方形/長方形 1748"/>
                <p:cNvSpPr/>
                <p:nvPr/>
              </p:nvSpPr>
              <p:spPr bwMode="auto">
                <a:xfrm>
                  <a:off x="2247610" y="263236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50" name="正方形/長方形 1749"/>
                <p:cNvSpPr/>
                <p:nvPr/>
              </p:nvSpPr>
              <p:spPr bwMode="auto">
                <a:xfrm>
                  <a:off x="4099270" y="263236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51" name="正方形/長方形 1750"/>
                <p:cNvSpPr/>
                <p:nvPr/>
              </p:nvSpPr>
              <p:spPr bwMode="auto">
                <a:xfrm>
                  <a:off x="3636293" y="290414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52" name="正方形/長方形 1751"/>
                <p:cNvSpPr/>
                <p:nvPr/>
              </p:nvSpPr>
              <p:spPr bwMode="auto">
                <a:xfrm>
                  <a:off x="2709890" y="290414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53" name="正方形/長方形 1752"/>
                <p:cNvSpPr/>
                <p:nvPr/>
              </p:nvSpPr>
              <p:spPr bwMode="auto">
                <a:xfrm>
                  <a:off x="4561550" y="290414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54" name="正方形/長方形 1753"/>
                <p:cNvSpPr/>
                <p:nvPr/>
              </p:nvSpPr>
              <p:spPr bwMode="auto">
                <a:xfrm>
                  <a:off x="3174013" y="317592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55" name="正方形/長方形 1754"/>
                <p:cNvSpPr/>
                <p:nvPr/>
              </p:nvSpPr>
              <p:spPr bwMode="auto">
                <a:xfrm>
                  <a:off x="2247610" y="317592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56" name="正方形/長方形 1755"/>
                <p:cNvSpPr/>
                <p:nvPr/>
              </p:nvSpPr>
              <p:spPr bwMode="auto">
                <a:xfrm>
                  <a:off x="4099270" y="317592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57" name="正方形/長方形 1756"/>
                <p:cNvSpPr/>
                <p:nvPr/>
              </p:nvSpPr>
              <p:spPr bwMode="auto">
                <a:xfrm>
                  <a:off x="3636293" y="344770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58" name="正方形/長方形 1757"/>
                <p:cNvSpPr/>
                <p:nvPr/>
              </p:nvSpPr>
              <p:spPr bwMode="auto">
                <a:xfrm>
                  <a:off x="2709890" y="344770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59" name="正方形/長方形 1758"/>
                <p:cNvSpPr/>
                <p:nvPr/>
              </p:nvSpPr>
              <p:spPr bwMode="auto">
                <a:xfrm>
                  <a:off x="4561550" y="344770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60" name="正方形/長方形 1759"/>
                <p:cNvSpPr/>
                <p:nvPr/>
              </p:nvSpPr>
              <p:spPr bwMode="auto">
                <a:xfrm>
                  <a:off x="3174013" y="372456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61" name="正方形/長方形 1760"/>
                <p:cNvSpPr/>
                <p:nvPr/>
              </p:nvSpPr>
              <p:spPr bwMode="auto">
                <a:xfrm>
                  <a:off x="2247610" y="372456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62" name="正方形/長方形 1761"/>
                <p:cNvSpPr/>
                <p:nvPr/>
              </p:nvSpPr>
              <p:spPr bwMode="auto">
                <a:xfrm>
                  <a:off x="4099270" y="372456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63" name="正方形/長方形 1762"/>
                <p:cNvSpPr/>
                <p:nvPr/>
              </p:nvSpPr>
              <p:spPr bwMode="auto">
                <a:xfrm>
                  <a:off x="3636293" y="399634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64" name="正方形/長方形 1763"/>
                <p:cNvSpPr/>
                <p:nvPr/>
              </p:nvSpPr>
              <p:spPr bwMode="auto">
                <a:xfrm>
                  <a:off x="2709890" y="399634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65" name="正方形/長方形 1764"/>
                <p:cNvSpPr/>
                <p:nvPr/>
              </p:nvSpPr>
              <p:spPr bwMode="auto">
                <a:xfrm>
                  <a:off x="4561550" y="399634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66" name="正方形/長方形 1765"/>
                <p:cNvSpPr/>
                <p:nvPr/>
              </p:nvSpPr>
              <p:spPr bwMode="auto">
                <a:xfrm>
                  <a:off x="3174013" y="426050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67" name="正方形/長方形 1766"/>
                <p:cNvSpPr/>
                <p:nvPr/>
              </p:nvSpPr>
              <p:spPr bwMode="auto">
                <a:xfrm>
                  <a:off x="2247610" y="426050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68" name="正方形/長方形 1767"/>
                <p:cNvSpPr/>
                <p:nvPr/>
              </p:nvSpPr>
              <p:spPr bwMode="auto">
                <a:xfrm>
                  <a:off x="4099270" y="426050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69" name="正方形/長方形 1768"/>
                <p:cNvSpPr/>
                <p:nvPr/>
              </p:nvSpPr>
              <p:spPr bwMode="auto">
                <a:xfrm>
                  <a:off x="5023830" y="263236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70" name="正方形/長方形 1769"/>
                <p:cNvSpPr/>
                <p:nvPr/>
              </p:nvSpPr>
              <p:spPr bwMode="auto">
                <a:xfrm>
                  <a:off x="5023830" y="317592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71" name="正方形/長方形 1770"/>
                <p:cNvSpPr/>
                <p:nvPr/>
              </p:nvSpPr>
              <p:spPr bwMode="auto">
                <a:xfrm>
                  <a:off x="5023830" y="372456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72" name="正方形/長方形 1771"/>
                <p:cNvSpPr/>
                <p:nvPr/>
              </p:nvSpPr>
              <p:spPr bwMode="auto">
                <a:xfrm>
                  <a:off x="5023830" y="426050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633" name="グループ化 1632"/>
            <p:cNvGrpSpPr/>
            <p:nvPr/>
          </p:nvGrpSpPr>
          <p:grpSpPr>
            <a:xfrm>
              <a:off x="6392318" y="4886883"/>
              <a:ext cx="867971" cy="839242"/>
              <a:chOff x="6069525" y="4794732"/>
              <a:chExt cx="1562359" cy="1510645"/>
            </a:xfrm>
          </p:grpSpPr>
          <p:grpSp>
            <p:nvGrpSpPr>
              <p:cNvPr id="1688" name="グループ化 1687"/>
              <p:cNvGrpSpPr/>
              <p:nvPr/>
            </p:nvGrpSpPr>
            <p:grpSpPr>
              <a:xfrm rot="21148554" flipH="1">
                <a:off x="6271533" y="5038444"/>
                <a:ext cx="245973" cy="515416"/>
                <a:chOff x="1404856" y="452354"/>
                <a:chExt cx="2804204" cy="5875979"/>
              </a:xfrm>
            </p:grpSpPr>
            <p:sp>
              <p:nvSpPr>
                <p:cNvPr id="1736" name="角丸四角形 1735"/>
                <p:cNvSpPr/>
                <p:nvPr/>
              </p:nvSpPr>
              <p:spPr bwMode="auto">
                <a:xfrm rot="15117051">
                  <a:off x="512304" y="3207791"/>
                  <a:ext cx="2768438" cy="89786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737" name="フリーフォーム 1736"/>
                <p:cNvSpPr/>
                <p:nvPr/>
              </p:nvSpPr>
              <p:spPr bwMode="auto">
                <a:xfrm rot="14603525">
                  <a:off x="749224" y="1767361"/>
                  <a:ext cx="2980455" cy="1669192"/>
                </a:xfrm>
                <a:custGeom>
                  <a:avLst/>
                  <a:gdLst>
                    <a:gd name="connsiteX0" fmla="*/ 798882 w 825245"/>
                    <a:gd name="connsiteY0" fmla="*/ 353213 h 506869"/>
                    <a:gd name="connsiteX1" fmla="*/ 825245 w 825245"/>
                    <a:gd name="connsiteY1" fmla="*/ 416859 h 506869"/>
                    <a:gd name="connsiteX2" fmla="*/ 735235 w 825245"/>
                    <a:gd name="connsiteY2" fmla="*/ 506869 h 506869"/>
                    <a:gd name="connsiteX3" fmla="*/ 421248 w 825245"/>
                    <a:gd name="connsiteY3" fmla="*/ 506869 h 506869"/>
                    <a:gd name="connsiteX4" fmla="*/ 386212 w 825245"/>
                    <a:gd name="connsiteY4" fmla="*/ 499795 h 506869"/>
                    <a:gd name="connsiteX5" fmla="*/ 385477 w 825245"/>
                    <a:gd name="connsiteY5" fmla="*/ 499300 h 506869"/>
                    <a:gd name="connsiteX6" fmla="*/ 381172 w 825245"/>
                    <a:gd name="connsiteY6" fmla="*/ 498462 h 506869"/>
                    <a:gd name="connsiteX7" fmla="*/ 351396 w 825245"/>
                    <a:gd name="connsiteY7" fmla="*/ 478689 h 506869"/>
                    <a:gd name="connsiteX8" fmla="*/ 26363 w 825245"/>
                    <a:gd name="connsiteY8" fmla="*/ 153657 h 506869"/>
                    <a:gd name="connsiteX9" fmla="*/ 26363 w 825245"/>
                    <a:gd name="connsiteY9" fmla="*/ 26363 h 506869"/>
                    <a:gd name="connsiteX10" fmla="*/ 153656 w 825245"/>
                    <a:gd name="connsiteY10" fmla="*/ 26363 h 506869"/>
                    <a:gd name="connsiteX11" fmla="*/ 454142 w 825245"/>
                    <a:gd name="connsiteY11" fmla="*/ 326849 h 506869"/>
                    <a:gd name="connsiteX12" fmla="*/ 735235 w 825245"/>
                    <a:gd name="connsiteY12" fmla="*/ 326849 h 506869"/>
                    <a:gd name="connsiteX13" fmla="*/ 798882 w 825245"/>
                    <a:gd name="connsiteY13" fmla="*/ 353213 h 5068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825245" h="506869">
                      <a:moveTo>
                        <a:pt x="798882" y="353213"/>
                      </a:moveTo>
                      <a:cubicBezTo>
                        <a:pt x="815170" y="369501"/>
                        <a:pt x="825245" y="392004"/>
                        <a:pt x="825245" y="416859"/>
                      </a:cubicBezTo>
                      <a:cubicBezTo>
                        <a:pt x="825245" y="466570"/>
                        <a:pt x="784946" y="506869"/>
                        <a:pt x="735235" y="506869"/>
                      </a:cubicBezTo>
                      <a:lnTo>
                        <a:pt x="421248" y="506869"/>
                      </a:lnTo>
                      <a:cubicBezTo>
                        <a:pt x="408820" y="506869"/>
                        <a:pt x="396981" y="504350"/>
                        <a:pt x="386212" y="499795"/>
                      </a:cubicBezTo>
                      <a:lnTo>
                        <a:pt x="385477" y="499300"/>
                      </a:lnTo>
                      <a:lnTo>
                        <a:pt x="381172" y="498462"/>
                      </a:lnTo>
                      <a:cubicBezTo>
                        <a:pt x="370336" y="494068"/>
                        <a:pt x="360183" y="487477"/>
                        <a:pt x="351396" y="478689"/>
                      </a:cubicBezTo>
                      <a:lnTo>
                        <a:pt x="26363" y="153657"/>
                      </a:lnTo>
                      <a:cubicBezTo>
                        <a:pt x="-8788" y="118506"/>
                        <a:pt x="-8788" y="61514"/>
                        <a:pt x="26363" y="26363"/>
                      </a:cubicBezTo>
                      <a:cubicBezTo>
                        <a:pt x="61514" y="-8788"/>
                        <a:pt x="118505" y="-8788"/>
                        <a:pt x="153656" y="26363"/>
                      </a:cubicBezTo>
                      <a:lnTo>
                        <a:pt x="454142" y="326849"/>
                      </a:lnTo>
                      <a:lnTo>
                        <a:pt x="735235" y="326849"/>
                      </a:lnTo>
                      <a:cubicBezTo>
                        <a:pt x="760090" y="326849"/>
                        <a:pt x="782593" y="336924"/>
                        <a:pt x="798882" y="353213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738" name="グループ化 1737"/>
                <p:cNvGrpSpPr/>
                <p:nvPr/>
              </p:nvGrpSpPr>
              <p:grpSpPr>
                <a:xfrm>
                  <a:off x="1510958" y="452354"/>
                  <a:ext cx="2698102" cy="5875979"/>
                  <a:chOff x="1510958" y="452354"/>
                  <a:chExt cx="2698102" cy="5875979"/>
                </a:xfrm>
              </p:grpSpPr>
              <p:sp>
                <p:nvSpPr>
                  <p:cNvPr id="1739" name="フリーフォーム 1738"/>
                  <p:cNvSpPr/>
                  <p:nvPr/>
                </p:nvSpPr>
                <p:spPr bwMode="auto">
                  <a:xfrm rot="15117051">
                    <a:off x="451228" y="3399779"/>
                    <a:ext cx="2741582" cy="622121"/>
                  </a:xfrm>
                  <a:custGeom>
                    <a:avLst/>
                    <a:gdLst>
                      <a:gd name="connsiteX0" fmla="*/ 2725306 w 2760587"/>
                      <a:gd name="connsiteY0" fmla="*/ 623681 h 642744"/>
                      <a:gd name="connsiteX1" fmla="*/ 2714959 w 2760587"/>
                      <a:gd name="connsiteY1" fmla="*/ 642744 h 642744"/>
                      <a:gd name="connsiteX2" fmla="*/ 2722811 w 2760587"/>
                      <a:gd name="connsiteY2" fmla="*/ 564856 h 642744"/>
                      <a:gd name="connsiteX3" fmla="*/ 2722812 w 2760587"/>
                      <a:gd name="connsiteY3" fmla="*/ 564857 h 642744"/>
                      <a:gd name="connsiteX4" fmla="*/ 2273877 w 2760587"/>
                      <a:gd name="connsiteY4" fmla="*/ 115921 h 642744"/>
                      <a:gd name="connsiteX5" fmla="*/ 403308 w 2760587"/>
                      <a:gd name="connsiteY5" fmla="*/ 115921 h 642744"/>
                      <a:gd name="connsiteX6" fmla="*/ 31044 w 2760587"/>
                      <a:gd name="connsiteY6" fmla="*/ 313853 h 642744"/>
                      <a:gd name="connsiteX7" fmla="*/ 0 w 2760587"/>
                      <a:gd name="connsiteY7" fmla="*/ 371047 h 642744"/>
                      <a:gd name="connsiteX8" fmla="*/ 1269 w 2760587"/>
                      <a:gd name="connsiteY8" fmla="*/ 358459 h 642744"/>
                      <a:gd name="connsiteX9" fmla="*/ 441083 w 2760587"/>
                      <a:gd name="connsiteY9" fmla="*/ 0 h 642744"/>
                      <a:gd name="connsiteX10" fmla="*/ 2311652 w 2760587"/>
                      <a:gd name="connsiteY10" fmla="*/ 0 h 642744"/>
                      <a:gd name="connsiteX11" fmla="*/ 2760587 w 2760587"/>
                      <a:gd name="connsiteY11" fmla="*/ 448935 h 642744"/>
                      <a:gd name="connsiteX12" fmla="*/ 2760586 w 2760587"/>
                      <a:gd name="connsiteY12" fmla="*/ 448935 h 642744"/>
                      <a:gd name="connsiteX13" fmla="*/ 2725306 w 2760587"/>
                      <a:gd name="connsiteY13" fmla="*/ 623681 h 64274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2760587" h="642744">
                        <a:moveTo>
                          <a:pt x="2725306" y="623681"/>
                        </a:moveTo>
                        <a:lnTo>
                          <a:pt x="2714959" y="642744"/>
                        </a:lnTo>
                        <a:lnTo>
                          <a:pt x="2722811" y="564856"/>
                        </a:lnTo>
                        <a:lnTo>
                          <a:pt x="2722812" y="564857"/>
                        </a:lnTo>
                        <a:cubicBezTo>
                          <a:pt x="2722812" y="316916"/>
                          <a:pt x="2521817" y="115922"/>
                          <a:pt x="2273877" y="115921"/>
                        </a:cubicBezTo>
                        <a:lnTo>
                          <a:pt x="403308" y="115921"/>
                        </a:lnTo>
                        <a:cubicBezTo>
                          <a:pt x="248345" y="115921"/>
                          <a:pt x="111721" y="194435"/>
                          <a:pt x="31044" y="313853"/>
                        </a:cubicBezTo>
                        <a:lnTo>
                          <a:pt x="0" y="371047"/>
                        </a:lnTo>
                        <a:lnTo>
                          <a:pt x="1269" y="358459"/>
                        </a:lnTo>
                        <a:cubicBezTo>
                          <a:pt x="43130" y="153887"/>
                          <a:pt x="224136" y="0"/>
                          <a:pt x="441083" y="0"/>
                        </a:cubicBezTo>
                        <a:lnTo>
                          <a:pt x="2311652" y="0"/>
                        </a:lnTo>
                        <a:cubicBezTo>
                          <a:pt x="2559592" y="0"/>
                          <a:pt x="2760587" y="200995"/>
                          <a:pt x="2760587" y="448935"/>
                        </a:cubicBezTo>
                        <a:lnTo>
                          <a:pt x="2760586" y="448935"/>
                        </a:lnTo>
                        <a:cubicBezTo>
                          <a:pt x="2760586" y="510920"/>
                          <a:pt x="2748024" y="569971"/>
                          <a:pt x="2725306" y="623681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60000"/>
                      <a:lumOff val="4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1740" name="フリーフォーム 1739"/>
                  <p:cNvSpPr/>
                  <p:nvPr/>
                </p:nvSpPr>
                <p:spPr bwMode="auto">
                  <a:xfrm rot="17105215">
                    <a:off x="605999" y="2122128"/>
                    <a:ext cx="2928510" cy="891961"/>
                  </a:xfrm>
                  <a:custGeom>
                    <a:avLst/>
                    <a:gdLst>
                      <a:gd name="connsiteX0" fmla="*/ 2814373 w 2814373"/>
                      <a:gd name="connsiteY0" fmla="*/ 57218 h 940092"/>
                      <a:gd name="connsiteX1" fmla="*/ 2788645 w 2814373"/>
                      <a:gd name="connsiteY1" fmla="*/ 54817 h 940092"/>
                      <a:gd name="connsiteX2" fmla="*/ 2547991 w 2814373"/>
                      <a:gd name="connsiteY2" fmla="*/ 151894 h 940092"/>
                      <a:gd name="connsiteX3" fmla="*/ 1796453 w 2814373"/>
                      <a:gd name="connsiteY3" fmla="*/ 883805 h 940092"/>
                      <a:gd name="connsiteX4" fmla="*/ 189680 w 2814373"/>
                      <a:gd name="connsiteY4" fmla="*/ 883805 h 940092"/>
                      <a:gd name="connsiteX5" fmla="*/ 57207 w 2814373"/>
                      <a:gd name="connsiteY5" fmla="*/ 909852 h 940092"/>
                      <a:gd name="connsiteX6" fmla="*/ 0 w 2814373"/>
                      <a:gd name="connsiteY6" fmla="*/ 940092 h 940092"/>
                      <a:gd name="connsiteX7" fmla="*/ 15972 w 2814373"/>
                      <a:gd name="connsiteY7" fmla="*/ 910665 h 940092"/>
                      <a:gd name="connsiteX8" fmla="*/ 272647 w 2814373"/>
                      <a:gd name="connsiteY8" fmla="*/ 774193 h 940092"/>
                      <a:gd name="connsiteX9" fmla="*/ 1734026 w 2814373"/>
                      <a:gd name="connsiteY9" fmla="*/ 774192 h 940092"/>
                      <a:gd name="connsiteX10" fmla="*/ 2417559 w 2814373"/>
                      <a:gd name="connsiteY10" fmla="*/ 90660 h 940092"/>
                      <a:gd name="connsiteX11" fmla="*/ 2636437 w 2814373"/>
                      <a:gd name="connsiteY11" fmla="*/ 0 h 940092"/>
                      <a:gd name="connsiteX12" fmla="*/ 2806757 w 2814373"/>
                      <a:gd name="connsiteY12" fmla="*/ 50997 h 94009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2814373" h="940092">
                        <a:moveTo>
                          <a:pt x="2814373" y="57218"/>
                        </a:moveTo>
                        <a:lnTo>
                          <a:pt x="2788645" y="54817"/>
                        </a:lnTo>
                        <a:cubicBezTo>
                          <a:pt x="2701544" y="54817"/>
                          <a:pt x="2614447" y="87177"/>
                          <a:pt x="2547991" y="151894"/>
                        </a:cubicBezTo>
                        <a:lnTo>
                          <a:pt x="1796453" y="883805"/>
                        </a:lnTo>
                        <a:lnTo>
                          <a:pt x="189680" y="883805"/>
                        </a:lnTo>
                        <a:cubicBezTo>
                          <a:pt x="142690" y="883806"/>
                          <a:pt x="97924" y="893080"/>
                          <a:pt x="57207" y="909852"/>
                        </a:cubicBezTo>
                        <a:lnTo>
                          <a:pt x="0" y="940092"/>
                        </a:lnTo>
                        <a:lnTo>
                          <a:pt x="15972" y="910665"/>
                        </a:lnTo>
                        <a:cubicBezTo>
                          <a:pt x="71599" y="828328"/>
                          <a:pt x="165801" y="774193"/>
                          <a:pt x="272647" y="774193"/>
                        </a:cubicBezTo>
                        <a:lnTo>
                          <a:pt x="1734026" y="774192"/>
                        </a:lnTo>
                        <a:lnTo>
                          <a:pt x="2417559" y="90660"/>
                        </a:lnTo>
                        <a:cubicBezTo>
                          <a:pt x="2478002" y="30221"/>
                          <a:pt x="2557218" y="0"/>
                          <a:pt x="2636437" y="0"/>
                        </a:cubicBezTo>
                        <a:cubicBezTo>
                          <a:pt x="2695852" y="0"/>
                          <a:pt x="2755264" y="17000"/>
                          <a:pt x="2806757" y="50997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60000"/>
                      <a:lumOff val="4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1741" name="フリーフォーム 1740"/>
                  <p:cNvSpPr/>
                  <p:nvPr/>
                </p:nvSpPr>
                <p:spPr bwMode="auto">
                  <a:xfrm rot="14603525">
                    <a:off x="1089776" y="1188755"/>
                    <a:ext cx="2980455" cy="1669192"/>
                  </a:xfrm>
                  <a:custGeom>
                    <a:avLst/>
                    <a:gdLst>
                      <a:gd name="connsiteX0" fmla="*/ 798882 w 825245"/>
                      <a:gd name="connsiteY0" fmla="*/ 353213 h 506869"/>
                      <a:gd name="connsiteX1" fmla="*/ 825245 w 825245"/>
                      <a:gd name="connsiteY1" fmla="*/ 416859 h 506869"/>
                      <a:gd name="connsiteX2" fmla="*/ 735235 w 825245"/>
                      <a:gd name="connsiteY2" fmla="*/ 506869 h 506869"/>
                      <a:gd name="connsiteX3" fmla="*/ 421248 w 825245"/>
                      <a:gd name="connsiteY3" fmla="*/ 506869 h 506869"/>
                      <a:gd name="connsiteX4" fmla="*/ 386212 w 825245"/>
                      <a:gd name="connsiteY4" fmla="*/ 499795 h 506869"/>
                      <a:gd name="connsiteX5" fmla="*/ 385477 w 825245"/>
                      <a:gd name="connsiteY5" fmla="*/ 499300 h 506869"/>
                      <a:gd name="connsiteX6" fmla="*/ 381172 w 825245"/>
                      <a:gd name="connsiteY6" fmla="*/ 498462 h 506869"/>
                      <a:gd name="connsiteX7" fmla="*/ 351396 w 825245"/>
                      <a:gd name="connsiteY7" fmla="*/ 478689 h 506869"/>
                      <a:gd name="connsiteX8" fmla="*/ 26363 w 825245"/>
                      <a:gd name="connsiteY8" fmla="*/ 153657 h 506869"/>
                      <a:gd name="connsiteX9" fmla="*/ 26363 w 825245"/>
                      <a:gd name="connsiteY9" fmla="*/ 26363 h 506869"/>
                      <a:gd name="connsiteX10" fmla="*/ 153656 w 825245"/>
                      <a:gd name="connsiteY10" fmla="*/ 26363 h 506869"/>
                      <a:gd name="connsiteX11" fmla="*/ 454142 w 825245"/>
                      <a:gd name="connsiteY11" fmla="*/ 326849 h 506869"/>
                      <a:gd name="connsiteX12" fmla="*/ 735235 w 825245"/>
                      <a:gd name="connsiteY12" fmla="*/ 326849 h 506869"/>
                      <a:gd name="connsiteX13" fmla="*/ 798882 w 825245"/>
                      <a:gd name="connsiteY13" fmla="*/ 353213 h 5068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825245" h="506869">
                        <a:moveTo>
                          <a:pt x="798882" y="353213"/>
                        </a:moveTo>
                        <a:cubicBezTo>
                          <a:pt x="815170" y="369501"/>
                          <a:pt x="825245" y="392004"/>
                          <a:pt x="825245" y="416859"/>
                        </a:cubicBezTo>
                        <a:cubicBezTo>
                          <a:pt x="825245" y="466570"/>
                          <a:pt x="784946" y="506869"/>
                          <a:pt x="735235" y="506869"/>
                        </a:cubicBezTo>
                        <a:lnTo>
                          <a:pt x="421248" y="506869"/>
                        </a:lnTo>
                        <a:cubicBezTo>
                          <a:pt x="408820" y="506869"/>
                          <a:pt x="396981" y="504350"/>
                          <a:pt x="386212" y="499795"/>
                        </a:cubicBezTo>
                        <a:lnTo>
                          <a:pt x="385477" y="499300"/>
                        </a:lnTo>
                        <a:lnTo>
                          <a:pt x="381172" y="498462"/>
                        </a:lnTo>
                        <a:cubicBezTo>
                          <a:pt x="370336" y="494068"/>
                          <a:pt x="360183" y="487477"/>
                          <a:pt x="351396" y="478689"/>
                        </a:cubicBezTo>
                        <a:lnTo>
                          <a:pt x="26363" y="153657"/>
                        </a:lnTo>
                        <a:cubicBezTo>
                          <a:pt x="-8788" y="118506"/>
                          <a:pt x="-8788" y="61514"/>
                          <a:pt x="26363" y="26363"/>
                        </a:cubicBezTo>
                        <a:cubicBezTo>
                          <a:pt x="61514" y="-8788"/>
                          <a:pt x="118505" y="-8788"/>
                          <a:pt x="153656" y="26363"/>
                        </a:cubicBezTo>
                        <a:lnTo>
                          <a:pt x="454142" y="326849"/>
                        </a:lnTo>
                        <a:lnTo>
                          <a:pt x="735235" y="326849"/>
                        </a:lnTo>
                        <a:cubicBezTo>
                          <a:pt x="760090" y="326849"/>
                          <a:pt x="782593" y="336924"/>
                          <a:pt x="798882" y="353213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742" name="フリーフォーム 1741"/>
                  <p:cNvSpPr/>
                  <p:nvPr/>
                </p:nvSpPr>
                <p:spPr bwMode="auto">
                  <a:xfrm rot="17105215">
                    <a:off x="946551" y="1543522"/>
                    <a:ext cx="2928510" cy="891961"/>
                  </a:xfrm>
                  <a:custGeom>
                    <a:avLst/>
                    <a:gdLst>
                      <a:gd name="connsiteX0" fmla="*/ 2814373 w 2814373"/>
                      <a:gd name="connsiteY0" fmla="*/ 57218 h 940092"/>
                      <a:gd name="connsiteX1" fmla="*/ 2788645 w 2814373"/>
                      <a:gd name="connsiteY1" fmla="*/ 54817 h 940092"/>
                      <a:gd name="connsiteX2" fmla="*/ 2547991 w 2814373"/>
                      <a:gd name="connsiteY2" fmla="*/ 151894 h 940092"/>
                      <a:gd name="connsiteX3" fmla="*/ 1796453 w 2814373"/>
                      <a:gd name="connsiteY3" fmla="*/ 883805 h 940092"/>
                      <a:gd name="connsiteX4" fmla="*/ 189680 w 2814373"/>
                      <a:gd name="connsiteY4" fmla="*/ 883805 h 940092"/>
                      <a:gd name="connsiteX5" fmla="*/ 57207 w 2814373"/>
                      <a:gd name="connsiteY5" fmla="*/ 909852 h 940092"/>
                      <a:gd name="connsiteX6" fmla="*/ 0 w 2814373"/>
                      <a:gd name="connsiteY6" fmla="*/ 940092 h 940092"/>
                      <a:gd name="connsiteX7" fmla="*/ 15972 w 2814373"/>
                      <a:gd name="connsiteY7" fmla="*/ 910665 h 940092"/>
                      <a:gd name="connsiteX8" fmla="*/ 272647 w 2814373"/>
                      <a:gd name="connsiteY8" fmla="*/ 774193 h 940092"/>
                      <a:gd name="connsiteX9" fmla="*/ 1734026 w 2814373"/>
                      <a:gd name="connsiteY9" fmla="*/ 774192 h 940092"/>
                      <a:gd name="connsiteX10" fmla="*/ 2417559 w 2814373"/>
                      <a:gd name="connsiteY10" fmla="*/ 90660 h 940092"/>
                      <a:gd name="connsiteX11" fmla="*/ 2636437 w 2814373"/>
                      <a:gd name="connsiteY11" fmla="*/ 0 h 940092"/>
                      <a:gd name="connsiteX12" fmla="*/ 2806757 w 2814373"/>
                      <a:gd name="connsiteY12" fmla="*/ 50997 h 94009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2814373" h="940092">
                        <a:moveTo>
                          <a:pt x="2814373" y="57218"/>
                        </a:moveTo>
                        <a:lnTo>
                          <a:pt x="2788645" y="54817"/>
                        </a:lnTo>
                        <a:cubicBezTo>
                          <a:pt x="2701544" y="54817"/>
                          <a:pt x="2614447" y="87177"/>
                          <a:pt x="2547991" y="151894"/>
                        </a:cubicBezTo>
                        <a:lnTo>
                          <a:pt x="1796453" y="883805"/>
                        </a:lnTo>
                        <a:lnTo>
                          <a:pt x="189680" y="883805"/>
                        </a:lnTo>
                        <a:cubicBezTo>
                          <a:pt x="142690" y="883806"/>
                          <a:pt x="97924" y="893080"/>
                          <a:pt x="57207" y="909852"/>
                        </a:cubicBezTo>
                        <a:lnTo>
                          <a:pt x="0" y="940092"/>
                        </a:lnTo>
                        <a:lnTo>
                          <a:pt x="15972" y="910665"/>
                        </a:lnTo>
                        <a:cubicBezTo>
                          <a:pt x="71599" y="828328"/>
                          <a:pt x="165801" y="774193"/>
                          <a:pt x="272647" y="774193"/>
                        </a:cubicBezTo>
                        <a:lnTo>
                          <a:pt x="1734026" y="774192"/>
                        </a:lnTo>
                        <a:lnTo>
                          <a:pt x="2417559" y="90660"/>
                        </a:lnTo>
                        <a:cubicBezTo>
                          <a:pt x="2478002" y="30221"/>
                          <a:pt x="2557218" y="0"/>
                          <a:pt x="2636437" y="0"/>
                        </a:cubicBezTo>
                        <a:cubicBezTo>
                          <a:pt x="2695852" y="0"/>
                          <a:pt x="2755264" y="17000"/>
                          <a:pt x="2806757" y="50997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60000"/>
                      <a:lumOff val="4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1743" name="フリーフォーム 1742"/>
                  <p:cNvSpPr/>
                  <p:nvPr/>
                </p:nvSpPr>
                <p:spPr bwMode="auto">
                  <a:xfrm rot="17303525">
                    <a:off x="1521426" y="1247153"/>
                    <a:ext cx="2982868" cy="1393270"/>
                  </a:xfrm>
                  <a:custGeom>
                    <a:avLst/>
                    <a:gdLst>
                      <a:gd name="connsiteX0" fmla="*/ 777371 w 867381"/>
                      <a:gd name="connsiteY0" fmla="*/ 0 h 405146"/>
                      <a:gd name="connsiteX1" fmla="*/ 841018 w 867381"/>
                      <a:gd name="connsiteY1" fmla="*/ 26363 h 405146"/>
                      <a:gd name="connsiteX2" fmla="*/ 841018 w 867381"/>
                      <a:gd name="connsiteY2" fmla="*/ 153656 h 405146"/>
                      <a:gd name="connsiteX3" fmla="*/ 618995 w 867381"/>
                      <a:gd name="connsiteY3" fmla="*/ 375679 h 405146"/>
                      <a:gd name="connsiteX4" fmla="*/ 589219 w 867381"/>
                      <a:gd name="connsiteY4" fmla="*/ 395451 h 405146"/>
                      <a:gd name="connsiteX5" fmla="*/ 588349 w 867381"/>
                      <a:gd name="connsiteY5" fmla="*/ 395621 h 405146"/>
                      <a:gd name="connsiteX6" fmla="*/ 584712 w 867381"/>
                      <a:gd name="connsiteY6" fmla="*/ 398073 h 405146"/>
                      <a:gd name="connsiteX7" fmla="*/ 549676 w 867381"/>
                      <a:gd name="connsiteY7" fmla="*/ 405146 h 405146"/>
                      <a:gd name="connsiteX8" fmla="*/ 90010 w 867381"/>
                      <a:gd name="connsiteY8" fmla="*/ 405146 h 405146"/>
                      <a:gd name="connsiteX9" fmla="*/ 0 w 867381"/>
                      <a:gd name="connsiteY9" fmla="*/ 315136 h 405146"/>
                      <a:gd name="connsiteX10" fmla="*/ 90010 w 867381"/>
                      <a:gd name="connsiteY10" fmla="*/ 225126 h 405146"/>
                      <a:gd name="connsiteX11" fmla="*/ 514961 w 867381"/>
                      <a:gd name="connsiteY11" fmla="*/ 225126 h 405146"/>
                      <a:gd name="connsiteX12" fmla="*/ 713724 w 867381"/>
                      <a:gd name="connsiteY12" fmla="*/ 26363 h 405146"/>
                      <a:gd name="connsiteX13" fmla="*/ 777371 w 867381"/>
                      <a:gd name="connsiteY13" fmla="*/ 0 h 4051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867381" h="405146">
                        <a:moveTo>
                          <a:pt x="777371" y="0"/>
                        </a:moveTo>
                        <a:cubicBezTo>
                          <a:pt x="800407" y="0"/>
                          <a:pt x="823442" y="8788"/>
                          <a:pt x="841018" y="26363"/>
                        </a:cubicBezTo>
                        <a:cubicBezTo>
                          <a:pt x="876169" y="61514"/>
                          <a:pt x="876169" y="118505"/>
                          <a:pt x="841018" y="153656"/>
                        </a:cubicBezTo>
                        <a:lnTo>
                          <a:pt x="618995" y="375679"/>
                        </a:lnTo>
                        <a:cubicBezTo>
                          <a:pt x="610207" y="384467"/>
                          <a:pt x="600055" y="391057"/>
                          <a:pt x="589219" y="395451"/>
                        </a:cubicBezTo>
                        <a:lnTo>
                          <a:pt x="588349" y="395621"/>
                        </a:lnTo>
                        <a:lnTo>
                          <a:pt x="584712" y="398073"/>
                        </a:lnTo>
                        <a:cubicBezTo>
                          <a:pt x="573943" y="402627"/>
                          <a:pt x="562104" y="405146"/>
                          <a:pt x="549676" y="405146"/>
                        </a:cubicBezTo>
                        <a:lnTo>
                          <a:pt x="90010" y="405146"/>
                        </a:lnTo>
                        <a:cubicBezTo>
                          <a:pt x="40299" y="405146"/>
                          <a:pt x="0" y="364847"/>
                          <a:pt x="0" y="315136"/>
                        </a:cubicBezTo>
                        <a:cubicBezTo>
                          <a:pt x="0" y="265425"/>
                          <a:pt x="40299" y="225126"/>
                          <a:pt x="90010" y="225126"/>
                        </a:cubicBezTo>
                        <a:lnTo>
                          <a:pt x="514961" y="225126"/>
                        </a:lnTo>
                        <a:lnTo>
                          <a:pt x="713724" y="26363"/>
                        </a:lnTo>
                        <a:cubicBezTo>
                          <a:pt x="731300" y="8788"/>
                          <a:pt x="754335" y="0"/>
                          <a:pt x="777371" y="0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744" name="フリーフォーム 1743"/>
                  <p:cNvSpPr/>
                  <p:nvPr/>
                </p:nvSpPr>
                <p:spPr bwMode="auto">
                  <a:xfrm rot="17303525">
                    <a:off x="1439494" y="1447997"/>
                    <a:ext cx="2814373" cy="940092"/>
                  </a:xfrm>
                  <a:custGeom>
                    <a:avLst/>
                    <a:gdLst>
                      <a:gd name="connsiteX0" fmla="*/ 2814373 w 2814373"/>
                      <a:gd name="connsiteY0" fmla="*/ 57218 h 940092"/>
                      <a:gd name="connsiteX1" fmla="*/ 2788645 w 2814373"/>
                      <a:gd name="connsiteY1" fmla="*/ 54817 h 940092"/>
                      <a:gd name="connsiteX2" fmla="*/ 2547991 w 2814373"/>
                      <a:gd name="connsiteY2" fmla="*/ 151894 h 940092"/>
                      <a:gd name="connsiteX3" fmla="*/ 1796453 w 2814373"/>
                      <a:gd name="connsiteY3" fmla="*/ 883805 h 940092"/>
                      <a:gd name="connsiteX4" fmla="*/ 189680 w 2814373"/>
                      <a:gd name="connsiteY4" fmla="*/ 883805 h 940092"/>
                      <a:gd name="connsiteX5" fmla="*/ 57207 w 2814373"/>
                      <a:gd name="connsiteY5" fmla="*/ 909852 h 940092"/>
                      <a:gd name="connsiteX6" fmla="*/ 0 w 2814373"/>
                      <a:gd name="connsiteY6" fmla="*/ 940092 h 940092"/>
                      <a:gd name="connsiteX7" fmla="*/ 15972 w 2814373"/>
                      <a:gd name="connsiteY7" fmla="*/ 910665 h 940092"/>
                      <a:gd name="connsiteX8" fmla="*/ 272647 w 2814373"/>
                      <a:gd name="connsiteY8" fmla="*/ 774193 h 940092"/>
                      <a:gd name="connsiteX9" fmla="*/ 1734026 w 2814373"/>
                      <a:gd name="connsiteY9" fmla="*/ 774192 h 940092"/>
                      <a:gd name="connsiteX10" fmla="*/ 2417559 w 2814373"/>
                      <a:gd name="connsiteY10" fmla="*/ 90660 h 940092"/>
                      <a:gd name="connsiteX11" fmla="*/ 2636437 w 2814373"/>
                      <a:gd name="connsiteY11" fmla="*/ 0 h 940092"/>
                      <a:gd name="connsiteX12" fmla="*/ 2806757 w 2814373"/>
                      <a:gd name="connsiteY12" fmla="*/ 50997 h 94009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2814373" h="940092">
                        <a:moveTo>
                          <a:pt x="2814373" y="57218"/>
                        </a:moveTo>
                        <a:lnTo>
                          <a:pt x="2788645" y="54817"/>
                        </a:lnTo>
                        <a:cubicBezTo>
                          <a:pt x="2701544" y="54817"/>
                          <a:pt x="2614447" y="87177"/>
                          <a:pt x="2547991" y="151894"/>
                        </a:cubicBezTo>
                        <a:lnTo>
                          <a:pt x="1796453" y="883805"/>
                        </a:lnTo>
                        <a:lnTo>
                          <a:pt x="189680" y="883805"/>
                        </a:lnTo>
                        <a:cubicBezTo>
                          <a:pt x="142690" y="883806"/>
                          <a:pt x="97924" y="893080"/>
                          <a:pt x="57207" y="909852"/>
                        </a:cubicBezTo>
                        <a:lnTo>
                          <a:pt x="0" y="940092"/>
                        </a:lnTo>
                        <a:lnTo>
                          <a:pt x="15972" y="910665"/>
                        </a:lnTo>
                        <a:cubicBezTo>
                          <a:pt x="71599" y="828328"/>
                          <a:pt x="165801" y="774193"/>
                          <a:pt x="272647" y="774193"/>
                        </a:cubicBezTo>
                        <a:lnTo>
                          <a:pt x="1734026" y="774192"/>
                        </a:lnTo>
                        <a:lnTo>
                          <a:pt x="2417559" y="90660"/>
                        </a:lnTo>
                        <a:cubicBezTo>
                          <a:pt x="2478002" y="30221"/>
                          <a:pt x="2557218" y="0"/>
                          <a:pt x="2636437" y="0"/>
                        </a:cubicBezTo>
                        <a:cubicBezTo>
                          <a:pt x="2695852" y="0"/>
                          <a:pt x="2755264" y="17000"/>
                          <a:pt x="2806757" y="50997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60000"/>
                      <a:lumOff val="4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1745" name="フリーフォーム 1744"/>
                  <p:cNvSpPr/>
                  <p:nvPr/>
                </p:nvSpPr>
                <p:spPr bwMode="auto">
                  <a:xfrm rot="17303525">
                    <a:off x="190887" y="2310159"/>
                    <a:ext cx="5801414" cy="2234933"/>
                  </a:xfrm>
                  <a:custGeom>
                    <a:avLst/>
                    <a:gdLst>
                      <a:gd name="connsiteX0" fmla="*/ 354612 w 1653327"/>
                      <a:gd name="connsiteY0" fmla="*/ 0 h 691784"/>
                      <a:gd name="connsiteX1" fmla="*/ 864794 w 1653327"/>
                      <a:gd name="connsiteY1" fmla="*/ 0 h 691784"/>
                      <a:gd name="connsiteX2" fmla="*/ 1096839 w 1653327"/>
                      <a:gd name="connsiteY2" fmla="*/ 232045 h 691784"/>
                      <a:gd name="connsiteX3" fmla="*/ 1086336 w 1653327"/>
                      <a:gd name="connsiteY3" fmla="*/ 284070 h 691784"/>
                      <a:gd name="connsiteX4" fmla="*/ 1348884 w 1653327"/>
                      <a:gd name="connsiteY4" fmla="*/ 284070 h 691784"/>
                      <a:gd name="connsiteX5" fmla="*/ 1517753 w 1653327"/>
                      <a:gd name="connsiteY5" fmla="*/ 115201 h 691784"/>
                      <a:gd name="connsiteX6" fmla="*/ 1630067 w 1653327"/>
                      <a:gd name="connsiteY6" fmla="*/ 115201 h 691784"/>
                      <a:gd name="connsiteX7" fmla="*/ 1630066 w 1653327"/>
                      <a:gd name="connsiteY7" fmla="*/ 115201 h 691784"/>
                      <a:gd name="connsiteX8" fmla="*/ 1630066 w 1653327"/>
                      <a:gd name="connsiteY8" fmla="*/ 227515 h 691784"/>
                      <a:gd name="connsiteX9" fmla="*/ 1415468 w 1653327"/>
                      <a:gd name="connsiteY9" fmla="*/ 442112 h 691784"/>
                      <a:gd name="connsiteX10" fmla="*/ 1359311 w 1653327"/>
                      <a:gd name="connsiteY10" fmla="*/ 465373 h 691784"/>
                      <a:gd name="connsiteX11" fmla="*/ 1352721 w 1653327"/>
                      <a:gd name="connsiteY11" fmla="*/ 464090 h 691784"/>
                      <a:gd name="connsiteX12" fmla="*/ 893972 w 1653327"/>
                      <a:gd name="connsiteY12" fmla="*/ 464090 h 691784"/>
                      <a:gd name="connsiteX13" fmla="*/ 884255 w 1653327"/>
                      <a:gd name="connsiteY13" fmla="*/ 462128 h 691784"/>
                      <a:gd name="connsiteX14" fmla="*/ 864794 w 1653327"/>
                      <a:gd name="connsiteY14" fmla="*/ 464090 h 691784"/>
                      <a:gd name="connsiteX15" fmla="*/ 632351 w 1653327"/>
                      <a:gd name="connsiteY15" fmla="*/ 464090 h 691784"/>
                      <a:gd name="connsiteX16" fmla="*/ 575427 w 1653327"/>
                      <a:gd name="connsiteY16" fmla="*/ 691784 h 691784"/>
                      <a:gd name="connsiteX17" fmla="*/ 0 w 1653327"/>
                      <a:gd name="connsiteY17" fmla="*/ 691784 h 691784"/>
                      <a:gd name="connsiteX18" fmla="*/ 125759 w 1653327"/>
                      <a:gd name="connsiteY18" fmla="*/ 188750 h 691784"/>
                      <a:gd name="connsiteX19" fmla="*/ 131308 w 1653327"/>
                      <a:gd name="connsiteY19" fmla="*/ 188750 h 691784"/>
                      <a:gd name="connsiteX20" fmla="*/ 140802 w 1653327"/>
                      <a:gd name="connsiteY20" fmla="*/ 141723 h 691784"/>
                      <a:gd name="connsiteX21" fmla="*/ 354612 w 1653327"/>
                      <a:gd name="connsiteY21" fmla="*/ 0 h 691784"/>
                      <a:gd name="connsiteX0" fmla="*/ 354612 w 1653327"/>
                      <a:gd name="connsiteY0" fmla="*/ 0 h 691784"/>
                      <a:gd name="connsiteX1" fmla="*/ 864794 w 1653327"/>
                      <a:gd name="connsiteY1" fmla="*/ 0 h 691784"/>
                      <a:gd name="connsiteX2" fmla="*/ 1096839 w 1653327"/>
                      <a:gd name="connsiteY2" fmla="*/ 232045 h 691784"/>
                      <a:gd name="connsiteX3" fmla="*/ 1086336 w 1653327"/>
                      <a:gd name="connsiteY3" fmla="*/ 284070 h 691784"/>
                      <a:gd name="connsiteX4" fmla="*/ 1348884 w 1653327"/>
                      <a:gd name="connsiteY4" fmla="*/ 284070 h 691784"/>
                      <a:gd name="connsiteX5" fmla="*/ 1517753 w 1653327"/>
                      <a:gd name="connsiteY5" fmla="*/ 115201 h 691784"/>
                      <a:gd name="connsiteX6" fmla="*/ 1630067 w 1653327"/>
                      <a:gd name="connsiteY6" fmla="*/ 115201 h 691784"/>
                      <a:gd name="connsiteX7" fmla="*/ 1630066 w 1653327"/>
                      <a:gd name="connsiteY7" fmla="*/ 115201 h 691784"/>
                      <a:gd name="connsiteX8" fmla="*/ 1630066 w 1653327"/>
                      <a:gd name="connsiteY8" fmla="*/ 227515 h 691784"/>
                      <a:gd name="connsiteX9" fmla="*/ 1415468 w 1653327"/>
                      <a:gd name="connsiteY9" fmla="*/ 442112 h 691784"/>
                      <a:gd name="connsiteX10" fmla="*/ 1359311 w 1653327"/>
                      <a:gd name="connsiteY10" fmla="*/ 465373 h 691784"/>
                      <a:gd name="connsiteX11" fmla="*/ 1352721 w 1653327"/>
                      <a:gd name="connsiteY11" fmla="*/ 464090 h 691784"/>
                      <a:gd name="connsiteX12" fmla="*/ 893972 w 1653327"/>
                      <a:gd name="connsiteY12" fmla="*/ 464090 h 691784"/>
                      <a:gd name="connsiteX13" fmla="*/ 884255 w 1653327"/>
                      <a:gd name="connsiteY13" fmla="*/ 462128 h 691784"/>
                      <a:gd name="connsiteX14" fmla="*/ 864794 w 1653327"/>
                      <a:gd name="connsiteY14" fmla="*/ 464090 h 691784"/>
                      <a:gd name="connsiteX15" fmla="*/ 632351 w 1653327"/>
                      <a:gd name="connsiteY15" fmla="*/ 464090 h 691784"/>
                      <a:gd name="connsiteX16" fmla="*/ 575427 w 1653327"/>
                      <a:gd name="connsiteY16" fmla="*/ 691784 h 691784"/>
                      <a:gd name="connsiteX17" fmla="*/ 0 w 1653327"/>
                      <a:gd name="connsiteY17" fmla="*/ 691784 h 691784"/>
                      <a:gd name="connsiteX18" fmla="*/ 125759 w 1653327"/>
                      <a:gd name="connsiteY18" fmla="*/ 188750 h 691784"/>
                      <a:gd name="connsiteX19" fmla="*/ 140802 w 1653327"/>
                      <a:gd name="connsiteY19" fmla="*/ 141723 h 691784"/>
                      <a:gd name="connsiteX20" fmla="*/ 354612 w 1653327"/>
                      <a:gd name="connsiteY20" fmla="*/ 0 h 691784"/>
                      <a:gd name="connsiteX0" fmla="*/ 354612 w 1653327"/>
                      <a:gd name="connsiteY0" fmla="*/ 0 h 691784"/>
                      <a:gd name="connsiteX1" fmla="*/ 864794 w 1653327"/>
                      <a:gd name="connsiteY1" fmla="*/ 0 h 691784"/>
                      <a:gd name="connsiteX2" fmla="*/ 1096839 w 1653327"/>
                      <a:gd name="connsiteY2" fmla="*/ 232045 h 691784"/>
                      <a:gd name="connsiteX3" fmla="*/ 1348884 w 1653327"/>
                      <a:gd name="connsiteY3" fmla="*/ 284070 h 691784"/>
                      <a:gd name="connsiteX4" fmla="*/ 1517753 w 1653327"/>
                      <a:gd name="connsiteY4" fmla="*/ 115201 h 691784"/>
                      <a:gd name="connsiteX5" fmla="*/ 1630067 w 1653327"/>
                      <a:gd name="connsiteY5" fmla="*/ 115201 h 691784"/>
                      <a:gd name="connsiteX6" fmla="*/ 1630066 w 1653327"/>
                      <a:gd name="connsiteY6" fmla="*/ 115201 h 691784"/>
                      <a:gd name="connsiteX7" fmla="*/ 1630066 w 1653327"/>
                      <a:gd name="connsiteY7" fmla="*/ 227515 h 691784"/>
                      <a:gd name="connsiteX8" fmla="*/ 1415468 w 1653327"/>
                      <a:gd name="connsiteY8" fmla="*/ 442112 h 691784"/>
                      <a:gd name="connsiteX9" fmla="*/ 1359311 w 1653327"/>
                      <a:gd name="connsiteY9" fmla="*/ 465373 h 691784"/>
                      <a:gd name="connsiteX10" fmla="*/ 1352721 w 1653327"/>
                      <a:gd name="connsiteY10" fmla="*/ 464090 h 691784"/>
                      <a:gd name="connsiteX11" fmla="*/ 893972 w 1653327"/>
                      <a:gd name="connsiteY11" fmla="*/ 464090 h 691784"/>
                      <a:gd name="connsiteX12" fmla="*/ 884255 w 1653327"/>
                      <a:gd name="connsiteY12" fmla="*/ 462128 h 691784"/>
                      <a:gd name="connsiteX13" fmla="*/ 864794 w 1653327"/>
                      <a:gd name="connsiteY13" fmla="*/ 464090 h 691784"/>
                      <a:gd name="connsiteX14" fmla="*/ 632351 w 1653327"/>
                      <a:gd name="connsiteY14" fmla="*/ 464090 h 691784"/>
                      <a:gd name="connsiteX15" fmla="*/ 575427 w 1653327"/>
                      <a:gd name="connsiteY15" fmla="*/ 691784 h 691784"/>
                      <a:gd name="connsiteX16" fmla="*/ 0 w 1653327"/>
                      <a:gd name="connsiteY16" fmla="*/ 691784 h 691784"/>
                      <a:gd name="connsiteX17" fmla="*/ 125759 w 1653327"/>
                      <a:gd name="connsiteY17" fmla="*/ 188750 h 691784"/>
                      <a:gd name="connsiteX18" fmla="*/ 140802 w 1653327"/>
                      <a:gd name="connsiteY18" fmla="*/ 141723 h 691784"/>
                      <a:gd name="connsiteX19" fmla="*/ 354612 w 1653327"/>
                      <a:gd name="connsiteY19" fmla="*/ 0 h 691784"/>
                      <a:gd name="connsiteX0" fmla="*/ 354612 w 1653327"/>
                      <a:gd name="connsiteY0" fmla="*/ 0 h 691784"/>
                      <a:gd name="connsiteX1" fmla="*/ 864794 w 1653327"/>
                      <a:gd name="connsiteY1" fmla="*/ 0 h 691784"/>
                      <a:gd name="connsiteX2" fmla="*/ 1096839 w 1653327"/>
                      <a:gd name="connsiteY2" fmla="*/ 232045 h 691784"/>
                      <a:gd name="connsiteX3" fmla="*/ 1348884 w 1653327"/>
                      <a:gd name="connsiteY3" fmla="*/ 284070 h 691784"/>
                      <a:gd name="connsiteX4" fmla="*/ 1517753 w 1653327"/>
                      <a:gd name="connsiteY4" fmla="*/ 115201 h 691784"/>
                      <a:gd name="connsiteX5" fmla="*/ 1630067 w 1653327"/>
                      <a:gd name="connsiteY5" fmla="*/ 115201 h 691784"/>
                      <a:gd name="connsiteX6" fmla="*/ 1630066 w 1653327"/>
                      <a:gd name="connsiteY6" fmla="*/ 115201 h 691784"/>
                      <a:gd name="connsiteX7" fmla="*/ 1630066 w 1653327"/>
                      <a:gd name="connsiteY7" fmla="*/ 227515 h 691784"/>
                      <a:gd name="connsiteX8" fmla="*/ 1415468 w 1653327"/>
                      <a:gd name="connsiteY8" fmla="*/ 442112 h 691784"/>
                      <a:gd name="connsiteX9" fmla="*/ 1359311 w 1653327"/>
                      <a:gd name="connsiteY9" fmla="*/ 465373 h 691784"/>
                      <a:gd name="connsiteX10" fmla="*/ 1352721 w 1653327"/>
                      <a:gd name="connsiteY10" fmla="*/ 464090 h 691784"/>
                      <a:gd name="connsiteX11" fmla="*/ 893972 w 1653327"/>
                      <a:gd name="connsiteY11" fmla="*/ 464090 h 691784"/>
                      <a:gd name="connsiteX12" fmla="*/ 864794 w 1653327"/>
                      <a:gd name="connsiteY12" fmla="*/ 464090 h 691784"/>
                      <a:gd name="connsiteX13" fmla="*/ 632351 w 1653327"/>
                      <a:gd name="connsiteY13" fmla="*/ 464090 h 691784"/>
                      <a:gd name="connsiteX14" fmla="*/ 575427 w 1653327"/>
                      <a:gd name="connsiteY14" fmla="*/ 691784 h 691784"/>
                      <a:gd name="connsiteX15" fmla="*/ 0 w 1653327"/>
                      <a:gd name="connsiteY15" fmla="*/ 691784 h 691784"/>
                      <a:gd name="connsiteX16" fmla="*/ 125759 w 1653327"/>
                      <a:gd name="connsiteY16" fmla="*/ 188750 h 691784"/>
                      <a:gd name="connsiteX17" fmla="*/ 140802 w 1653327"/>
                      <a:gd name="connsiteY17" fmla="*/ 141723 h 691784"/>
                      <a:gd name="connsiteX18" fmla="*/ 354612 w 1653327"/>
                      <a:gd name="connsiteY18" fmla="*/ 0 h 691784"/>
                      <a:gd name="connsiteX0" fmla="*/ 354612 w 1653327"/>
                      <a:gd name="connsiteY0" fmla="*/ 0 h 691784"/>
                      <a:gd name="connsiteX1" fmla="*/ 864794 w 1653327"/>
                      <a:gd name="connsiteY1" fmla="*/ 0 h 691784"/>
                      <a:gd name="connsiteX2" fmla="*/ 1096839 w 1653327"/>
                      <a:gd name="connsiteY2" fmla="*/ 232045 h 691784"/>
                      <a:gd name="connsiteX3" fmla="*/ 1348884 w 1653327"/>
                      <a:gd name="connsiteY3" fmla="*/ 284070 h 691784"/>
                      <a:gd name="connsiteX4" fmla="*/ 1517753 w 1653327"/>
                      <a:gd name="connsiteY4" fmla="*/ 115201 h 691784"/>
                      <a:gd name="connsiteX5" fmla="*/ 1630067 w 1653327"/>
                      <a:gd name="connsiteY5" fmla="*/ 115201 h 691784"/>
                      <a:gd name="connsiteX6" fmla="*/ 1630066 w 1653327"/>
                      <a:gd name="connsiteY6" fmla="*/ 115201 h 691784"/>
                      <a:gd name="connsiteX7" fmla="*/ 1630066 w 1653327"/>
                      <a:gd name="connsiteY7" fmla="*/ 227515 h 691784"/>
                      <a:gd name="connsiteX8" fmla="*/ 1415468 w 1653327"/>
                      <a:gd name="connsiteY8" fmla="*/ 442112 h 691784"/>
                      <a:gd name="connsiteX9" fmla="*/ 1359311 w 1653327"/>
                      <a:gd name="connsiteY9" fmla="*/ 465373 h 691784"/>
                      <a:gd name="connsiteX10" fmla="*/ 1352721 w 1653327"/>
                      <a:gd name="connsiteY10" fmla="*/ 464090 h 691784"/>
                      <a:gd name="connsiteX11" fmla="*/ 864794 w 1653327"/>
                      <a:gd name="connsiteY11" fmla="*/ 464090 h 691784"/>
                      <a:gd name="connsiteX12" fmla="*/ 632351 w 1653327"/>
                      <a:gd name="connsiteY12" fmla="*/ 464090 h 691784"/>
                      <a:gd name="connsiteX13" fmla="*/ 575427 w 1653327"/>
                      <a:gd name="connsiteY13" fmla="*/ 691784 h 691784"/>
                      <a:gd name="connsiteX14" fmla="*/ 0 w 1653327"/>
                      <a:gd name="connsiteY14" fmla="*/ 691784 h 691784"/>
                      <a:gd name="connsiteX15" fmla="*/ 125759 w 1653327"/>
                      <a:gd name="connsiteY15" fmla="*/ 188750 h 691784"/>
                      <a:gd name="connsiteX16" fmla="*/ 140802 w 1653327"/>
                      <a:gd name="connsiteY16" fmla="*/ 141723 h 691784"/>
                      <a:gd name="connsiteX17" fmla="*/ 354612 w 1653327"/>
                      <a:gd name="connsiteY17" fmla="*/ 0 h 691784"/>
                      <a:gd name="connsiteX0" fmla="*/ 354612 w 1653327"/>
                      <a:gd name="connsiteY0" fmla="*/ 0 h 691784"/>
                      <a:gd name="connsiteX1" fmla="*/ 864794 w 1653327"/>
                      <a:gd name="connsiteY1" fmla="*/ 0 h 691784"/>
                      <a:gd name="connsiteX2" fmla="*/ 1096839 w 1653327"/>
                      <a:gd name="connsiteY2" fmla="*/ 232045 h 691784"/>
                      <a:gd name="connsiteX3" fmla="*/ 1348884 w 1653327"/>
                      <a:gd name="connsiteY3" fmla="*/ 284070 h 691784"/>
                      <a:gd name="connsiteX4" fmla="*/ 1517753 w 1653327"/>
                      <a:gd name="connsiteY4" fmla="*/ 115201 h 691784"/>
                      <a:gd name="connsiteX5" fmla="*/ 1630067 w 1653327"/>
                      <a:gd name="connsiteY5" fmla="*/ 115201 h 691784"/>
                      <a:gd name="connsiteX6" fmla="*/ 1630066 w 1653327"/>
                      <a:gd name="connsiteY6" fmla="*/ 115201 h 691784"/>
                      <a:gd name="connsiteX7" fmla="*/ 1630066 w 1653327"/>
                      <a:gd name="connsiteY7" fmla="*/ 227515 h 691784"/>
                      <a:gd name="connsiteX8" fmla="*/ 1415468 w 1653327"/>
                      <a:gd name="connsiteY8" fmla="*/ 442112 h 691784"/>
                      <a:gd name="connsiteX9" fmla="*/ 1359311 w 1653327"/>
                      <a:gd name="connsiteY9" fmla="*/ 465373 h 691784"/>
                      <a:gd name="connsiteX10" fmla="*/ 1352721 w 1653327"/>
                      <a:gd name="connsiteY10" fmla="*/ 464090 h 691784"/>
                      <a:gd name="connsiteX11" fmla="*/ 864794 w 1653327"/>
                      <a:gd name="connsiteY11" fmla="*/ 471710 h 691784"/>
                      <a:gd name="connsiteX12" fmla="*/ 632351 w 1653327"/>
                      <a:gd name="connsiteY12" fmla="*/ 464090 h 691784"/>
                      <a:gd name="connsiteX13" fmla="*/ 575427 w 1653327"/>
                      <a:gd name="connsiteY13" fmla="*/ 691784 h 691784"/>
                      <a:gd name="connsiteX14" fmla="*/ 0 w 1653327"/>
                      <a:gd name="connsiteY14" fmla="*/ 691784 h 691784"/>
                      <a:gd name="connsiteX15" fmla="*/ 125759 w 1653327"/>
                      <a:gd name="connsiteY15" fmla="*/ 188750 h 691784"/>
                      <a:gd name="connsiteX16" fmla="*/ 140802 w 1653327"/>
                      <a:gd name="connsiteY16" fmla="*/ 141723 h 691784"/>
                      <a:gd name="connsiteX17" fmla="*/ 354612 w 1653327"/>
                      <a:gd name="connsiteY17" fmla="*/ 0 h 691784"/>
                      <a:gd name="connsiteX0" fmla="*/ 354612 w 1653327"/>
                      <a:gd name="connsiteY0" fmla="*/ 0 h 691784"/>
                      <a:gd name="connsiteX1" fmla="*/ 864794 w 1653327"/>
                      <a:gd name="connsiteY1" fmla="*/ 0 h 691784"/>
                      <a:gd name="connsiteX2" fmla="*/ 1096839 w 1653327"/>
                      <a:gd name="connsiteY2" fmla="*/ 232045 h 691784"/>
                      <a:gd name="connsiteX3" fmla="*/ 1348884 w 1653327"/>
                      <a:gd name="connsiteY3" fmla="*/ 284070 h 691784"/>
                      <a:gd name="connsiteX4" fmla="*/ 1517753 w 1653327"/>
                      <a:gd name="connsiteY4" fmla="*/ 115201 h 691784"/>
                      <a:gd name="connsiteX5" fmla="*/ 1630067 w 1653327"/>
                      <a:gd name="connsiteY5" fmla="*/ 115201 h 691784"/>
                      <a:gd name="connsiteX6" fmla="*/ 1630066 w 1653327"/>
                      <a:gd name="connsiteY6" fmla="*/ 115201 h 691784"/>
                      <a:gd name="connsiteX7" fmla="*/ 1630066 w 1653327"/>
                      <a:gd name="connsiteY7" fmla="*/ 227515 h 691784"/>
                      <a:gd name="connsiteX8" fmla="*/ 1415468 w 1653327"/>
                      <a:gd name="connsiteY8" fmla="*/ 442112 h 691784"/>
                      <a:gd name="connsiteX9" fmla="*/ 1359311 w 1653327"/>
                      <a:gd name="connsiteY9" fmla="*/ 465373 h 691784"/>
                      <a:gd name="connsiteX10" fmla="*/ 1352721 w 1653327"/>
                      <a:gd name="connsiteY10" fmla="*/ 464090 h 691784"/>
                      <a:gd name="connsiteX11" fmla="*/ 632351 w 1653327"/>
                      <a:gd name="connsiteY11" fmla="*/ 464090 h 691784"/>
                      <a:gd name="connsiteX12" fmla="*/ 575427 w 1653327"/>
                      <a:gd name="connsiteY12" fmla="*/ 691784 h 691784"/>
                      <a:gd name="connsiteX13" fmla="*/ 0 w 1653327"/>
                      <a:gd name="connsiteY13" fmla="*/ 691784 h 691784"/>
                      <a:gd name="connsiteX14" fmla="*/ 125759 w 1653327"/>
                      <a:gd name="connsiteY14" fmla="*/ 188750 h 691784"/>
                      <a:gd name="connsiteX15" fmla="*/ 140802 w 1653327"/>
                      <a:gd name="connsiteY15" fmla="*/ 141723 h 691784"/>
                      <a:gd name="connsiteX16" fmla="*/ 354612 w 1653327"/>
                      <a:gd name="connsiteY16" fmla="*/ 0 h 691784"/>
                      <a:gd name="connsiteX0" fmla="*/ 301995 w 1600710"/>
                      <a:gd name="connsiteY0" fmla="*/ 0 h 691784"/>
                      <a:gd name="connsiteX1" fmla="*/ 812177 w 1600710"/>
                      <a:gd name="connsiteY1" fmla="*/ 0 h 691784"/>
                      <a:gd name="connsiteX2" fmla="*/ 1044222 w 1600710"/>
                      <a:gd name="connsiteY2" fmla="*/ 232045 h 691784"/>
                      <a:gd name="connsiteX3" fmla="*/ 1296267 w 1600710"/>
                      <a:gd name="connsiteY3" fmla="*/ 284070 h 691784"/>
                      <a:gd name="connsiteX4" fmla="*/ 1465136 w 1600710"/>
                      <a:gd name="connsiteY4" fmla="*/ 115201 h 691784"/>
                      <a:gd name="connsiteX5" fmla="*/ 1577450 w 1600710"/>
                      <a:gd name="connsiteY5" fmla="*/ 115201 h 691784"/>
                      <a:gd name="connsiteX6" fmla="*/ 1577449 w 1600710"/>
                      <a:gd name="connsiteY6" fmla="*/ 115201 h 691784"/>
                      <a:gd name="connsiteX7" fmla="*/ 1577449 w 1600710"/>
                      <a:gd name="connsiteY7" fmla="*/ 227515 h 691784"/>
                      <a:gd name="connsiteX8" fmla="*/ 1362851 w 1600710"/>
                      <a:gd name="connsiteY8" fmla="*/ 442112 h 691784"/>
                      <a:gd name="connsiteX9" fmla="*/ 1306694 w 1600710"/>
                      <a:gd name="connsiteY9" fmla="*/ 465373 h 691784"/>
                      <a:gd name="connsiteX10" fmla="*/ 1300104 w 1600710"/>
                      <a:gd name="connsiteY10" fmla="*/ 464090 h 691784"/>
                      <a:gd name="connsiteX11" fmla="*/ 579734 w 1600710"/>
                      <a:gd name="connsiteY11" fmla="*/ 464090 h 691784"/>
                      <a:gd name="connsiteX12" fmla="*/ 522810 w 1600710"/>
                      <a:gd name="connsiteY12" fmla="*/ 691784 h 691784"/>
                      <a:gd name="connsiteX13" fmla="*/ 0 w 1600710"/>
                      <a:gd name="connsiteY13" fmla="*/ 325990 h 691784"/>
                      <a:gd name="connsiteX14" fmla="*/ 73142 w 1600710"/>
                      <a:gd name="connsiteY14" fmla="*/ 188750 h 691784"/>
                      <a:gd name="connsiteX15" fmla="*/ 88185 w 1600710"/>
                      <a:gd name="connsiteY15" fmla="*/ 141723 h 691784"/>
                      <a:gd name="connsiteX16" fmla="*/ 301995 w 1600710"/>
                      <a:gd name="connsiteY16" fmla="*/ 0 h 691784"/>
                      <a:gd name="connsiteX0" fmla="*/ 301995 w 1600710"/>
                      <a:gd name="connsiteY0" fmla="*/ 0 h 628565"/>
                      <a:gd name="connsiteX1" fmla="*/ 812177 w 1600710"/>
                      <a:gd name="connsiteY1" fmla="*/ 0 h 628565"/>
                      <a:gd name="connsiteX2" fmla="*/ 1044222 w 1600710"/>
                      <a:gd name="connsiteY2" fmla="*/ 232045 h 628565"/>
                      <a:gd name="connsiteX3" fmla="*/ 1296267 w 1600710"/>
                      <a:gd name="connsiteY3" fmla="*/ 284070 h 628565"/>
                      <a:gd name="connsiteX4" fmla="*/ 1465136 w 1600710"/>
                      <a:gd name="connsiteY4" fmla="*/ 115201 h 628565"/>
                      <a:gd name="connsiteX5" fmla="*/ 1577450 w 1600710"/>
                      <a:gd name="connsiteY5" fmla="*/ 115201 h 628565"/>
                      <a:gd name="connsiteX6" fmla="*/ 1577449 w 1600710"/>
                      <a:gd name="connsiteY6" fmla="*/ 115201 h 628565"/>
                      <a:gd name="connsiteX7" fmla="*/ 1577449 w 1600710"/>
                      <a:gd name="connsiteY7" fmla="*/ 227515 h 628565"/>
                      <a:gd name="connsiteX8" fmla="*/ 1362851 w 1600710"/>
                      <a:gd name="connsiteY8" fmla="*/ 442112 h 628565"/>
                      <a:gd name="connsiteX9" fmla="*/ 1306694 w 1600710"/>
                      <a:gd name="connsiteY9" fmla="*/ 465373 h 628565"/>
                      <a:gd name="connsiteX10" fmla="*/ 1300104 w 1600710"/>
                      <a:gd name="connsiteY10" fmla="*/ 464090 h 628565"/>
                      <a:gd name="connsiteX11" fmla="*/ 579734 w 1600710"/>
                      <a:gd name="connsiteY11" fmla="*/ 464090 h 628565"/>
                      <a:gd name="connsiteX12" fmla="*/ 491964 w 1600710"/>
                      <a:gd name="connsiteY12" fmla="*/ 628565 h 628565"/>
                      <a:gd name="connsiteX13" fmla="*/ 0 w 1600710"/>
                      <a:gd name="connsiteY13" fmla="*/ 325990 h 628565"/>
                      <a:gd name="connsiteX14" fmla="*/ 73142 w 1600710"/>
                      <a:gd name="connsiteY14" fmla="*/ 188750 h 628565"/>
                      <a:gd name="connsiteX15" fmla="*/ 88185 w 1600710"/>
                      <a:gd name="connsiteY15" fmla="*/ 141723 h 628565"/>
                      <a:gd name="connsiteX16" fmla="*/ 301995 w 1600710"/>
                      <a:gd name="connsiteY16" fmla="*/ 0 h 628565"/>
                      <a:gd name="connsiteX0" fmla="*/ 301995 w 1600710"/>
                      <a:gd name="connsiteY0" fmla="*/ 0 h 680710"/>
                      <a:gd name="connsiteX1" fmla="*/ 812177 w 1600710"/>
                      <a:gd name="connsiteY1" fmla="*/ 0 h 680710"/>
                      <a:gd name="connsiteX2" fmla="*/ 1044222 w 1600710"/>
                      <a:gd name="connsiteY2" fmla="*/ 232045 h 680710"/>
                      <a:gd name="connsiteX3" fmla="*/ 1296267 w 1600710"/>
                      <a:gd name="connsiteY3" fmla="*/ 284070 h 680710"/>
                      <a:gd name="connsiteX4" fmla="*/ 1465136 w 1600710"/>
                      <a:gd name="connsiteY4" fmla="*/ 115201 h 680710"/>
                      <a:gd name="connsiteX5" fmla="*/ 1577450 w 1600710"/>
                      <a:gd name="connsiteY5" fmla="*/ 115201 h 680710"/>
                      <a:gd name="connsiteX6" fmla="*/ 1577449 w 1600710"/>
                      <a:gd name="connsiteY6" fmla="*/ 115201 h 680710"/>
                      <a:gd name="connsiteX7" fmla="*/ 1577449 w 1600710"/>
                      <a:gd name="connsiteY7" fmla="*/ 227515 h 680710"/>
                      <a:gd name="connsiteX8" fmla="*/ 1362851 w 1600710"/>
                      <a:gd name="connsiteY8" fmla="*/ 442112 h 680710"/>
                      <a:gd name="connsiteX9" fmla="*/ 1306694 w 1600710"/>
                      <a:gd name="connsiteY9" fmla="*/ 465373 h 680710"/>
                      <a:gd name="connsiteX10" fmla="*/ 1300104 w 1600710"/>
                      <a:gd name="connsiteY10" fmla="*/ 464090 h 680710"/>
                      <a:gd name="connsiteX11" fmla="*/ 579734 w 1600710"/>
                      <a:gd name="connsiteY11" fmla="*/ 464090 h 680710"/>
                      <a:gd name="connsiteX12" fmla="*/ 463657 w 1600710"/>
                      <a:gd name="connsiteY12" fmla="*/ 680710 h 680710"/>
                      <a:gd name="connsiteX13" fmla="*/ 0 w 1600710"/>
                      <a:gd name="connsiteY13" fmla="*/ 325990 h 680710"/>
                      <a:gd name="connsiteX14" fmla="*/ 73142 w 1600710"/>
                      <a:gd name="connsiteY14" fmla="*/ 188750 h 680710"/>
                      <a:gd name="connsiteX15" fmla="*/ 88185 w 1600710"/>
                      <a:gd name="connsiteY15" fmla="*/ 141723 h 680710"/>
                      <a:gd name="connsiteX16" fmla="*/ 301995 w 1600710"/>
                      <a:gd name="connsiteY16" fmla="*/ 0 h 680710"/>
                      <a:gd name="connsiteX0" fmla="*/ 348017 w 1646732"/>
                      <a:gd name="connsiteY0" fmla="*/ 0 h 680710"/>
                      <a:gd name="connsiteX1" fmla="*/ 858199 w 1646732"/>
                      <a:gd name="connsiteY1" fmla="*/ 0 h 680710"/>
                      <a:gd name="connsiteX2" fmla="*/ 1090244 w 1646732"/>
                      <a:gd name="connsiteY2" fmla="*/ 232045 h 680710"/>
                      <a:gd name="connsiteX3" fmla="*/ 1342289 w 1646732"/>
                      <a:gd name="connsiteY3" fmla="*/ 284070 h 680710"/>
                      <a:gd name="connsiteX4" fmla="*/ 1511158 w 1646732"/>
                      <a:gd name="connsiteY4" fmla="*/ 115201 h 680710"/>
                      <a:gd name="connsiteX5" fmla="*/ 1623472 w 1646732"/>
                      <a:gd name="connsiteY5" fmla="*/ 115201 h 680710"/>
                      <a:gd name="connsiteX6" fmla="*/ 1623471 w 1646732"/>
                      <a:gd name="connsiteY6" fmla="*/ 115201 h 680710"/>
                      <a:gd name="connsiteX7" fmla="*/ 1623471 w 1646732"/>
                      <a:gd name="connsiteY7" fmla="*/ 227515 h 680710"/>
                      <a:gd name="connsiteX8" fmla="*/ 1408873 w 1646732"/>
                      <a:gd name="connsiteY8" fmla="*/ 442112 h 680710"/>
                      <a:gd name="connsiteX9" fmla="*/ 1352716 w 1646732"/>
                      <a:gd name="connsiteY9" fmla="*/ 465373 h 680710"/>
                      <a:gd name="connsiteX10" fmla="*/ 1346126 w 1646732"/>
                      <a:gd name="connsiteY10" fmla="*/ 464090 h 680710"/>
                      <a:gd name="connsiteX11" fmla="*/ 625756 w 1646732"/>
                      <a:gd name="connsiteY11" fmla="*/ 464090 h 680710"/>
                      <a:gd name="connsiteX12" fmla="*/ 509679 w 1646732"/>
                      <a:gd name="connsiteY12" fmla="*/ 680710 h 680710"/>
                      <a:gd name="connsiteX13" fmla="*/ -1 w 1646732"/>
                      <a:gd name="connsiteY13" fmla="*/ 399671 h 680710"/>
                      <a:gd name="connsiteX14" fmla="*/ 119164 w 1646732"/>
                      <a:gd name="connsiteY14" fmla="*/ 188750 h 680710"/>
                      <a:gd name="connsiteX15" fmla="*/ 134207 w 1646732"/>
                      <a:gd name="connsiteY15" fmla="*/ 141723 h 680710"/>
                      <a:gd name="connsiteX16" fmla="*/ 348017 w 1646732"/>
                      <a:gd name="connsiteY16" fmla="*/ 0 h 680710"/>
                      <a:gd name="connsiteX0" fmla="*/ 348017 w 1646732"/>
                      <a:gd name="connsiteY0" fmla="*/ 0 h 680710"/>
                      <a:gd name="connsiteX1" fmla="*/ 1090244 w 1646732"/>
                      <a:gd name="connsiteY1" fmla="*/ 232045 h 680710"/>
                      <a:gd name="connsiteX2" fmla="*/ 1342289 w 1646732"/>
                      <a:gd name="connsiteY2" fmla="*/ 284070 h 680710"/>
                      <a:gd name="connsiteX3" fmla="*/ 1511158 w 1646732"/>
                      <a:gd name="connsiteY3" fmla="*/ 115201 h 680710"/>
                      <a:gd name="connsiteX4" fmla="*/ 1623472 w 1646732"/>
                      <a:gd name="connsiteY4" fmla="*/ 115201 h 680710"/>
                      <a:gd name="connsiteX5" fmla="*/ 1623471 w 1646732"/>
                      <a:gd name="connsiteY5" fmla="*/ 115201 h 680710"/>
                      <a:gd name="connsiteX6" fmla="*/ 1623471 w 1646732"/>
                      <a:gd name="connsiteY6" fmla="*/ 227515 h 680710"/>
                      <a:gd name="connsiteX7" fmla="*/ 1408873 w 1646732"/>
                      <a:gd name="connsiteY7" fmla="*/ 442112 h 680710"/>
                      <a:gd name="connsiteX8" fmla="*/ 1352716 w 1646732"/>
                      <a:gd name="connsiteY8" fmla="*/ 465373 h 680710"/>
                      <a:gd name="connsiteX9" fmla="*/ 1346126 w 1646732"/>
                      <a:gd name="connsiteY9" fmla="*/ 464090 h 680710"/>
                      <a:gd name="connsiteX10" fmla="*/ 625756 w 1646732"/>
                      <a:gd name="connsiteY10" fmla="*/ 464090 h 680710"/>
                      <a:gd name="connsiteX11" fmla="*/ 509679 w 1646732"/>
                      <a:gd name="connsiteY11" fmla="*/ 680710 h 680710"/>
                      <a:gd name="connsiteX12" fmla="*/ -1 w 1646732"/>
                      <a:gd name="connsiteY12" fmla="*/ 399671 h 680710"/>
                      <a:gd name="connsiteX13" fmla="*/ 119164 w 1646732"/>
                      <a:gd name="connsiteY13" fmla="*/ 188750 h 680710"/>
                      <a:gd name="connsiteX14" fmla="*/ 134207 w 1646732"/>
                      <a:gd name="connsiteY14" fmla="*/ 141723 h 680710"/>
                      <a:gd name="connsiteX15" fmla="*/ 348017 w 1646732"/>
                      <a:gd name="connsiteY15" fmla="*/ 0 h 680710"/>
                      <a:gd name="connsiteX0" fmla="*/ 348017 w 1646732"/>
                      <a:gd name="connsiteY0" fmla="*/ 12804 h 693514"/>
                      <a:gd name="connsiteX1" fmla="*/ 1090244 w 1646732"/>
                      <a:gd name="connsiteY1" fmla="*/ 244849 h 693514"/>
                      <a:gd name="connsiteX2" fmla="*/ 1342289 w 1646732"/>
                      <a:gd name="connsiteY2" fmla="*/ 296874 h 693514"/>
                      <a:gd name="connsiteX3" fmla="*/ 1511158 w 1646732"/>
                      <a:gd name="connsiteY3" fmla="*/ 128005 h 693514"/>
                      <a:gd name="connsiteX4" fmla="*/ 1623472 w 1646732"/>
                      <a:gd name="connsiteY4" fmla="*/ 128005 h 693514"/>
                      <a:gd name="connsiteX5" fmla="*/ 1623471 w 1646732"/>
                      <a:gd name="connsiteY5" fmla="*/ 128005 h 693514"/>
                      <a:gd name="connsiteX6" fmla="*/ 1623471 w 1646732"/>
                      <a:gd name="connsiteY6" fmla="*/ 240319 h 693514"/>
                      <a:gd name="connsiteX7" fmla="*/ 1408873 w 1646732"/>
                      <a:gd name="connsiteY7" fmla="*/ 454916 h 693514"/>
                      <a:gd name="connsiteX8" fmla="*/ 1352716 w 1646732"/>
                      <a:gd name="connsiteY8" fmla="*/ 478177 h 693514"/>
                      <a:gd name="connsiteX9" fmla="*/ 1346126 w 1646732"/>
                      <a:gd name="connsiteY9" fmla="*/ 476894 h 693514"/>
                      <a:gd name="connsiteX10" fmla="*/ 625756 w 1646732"/>
                      <a:gd name="connsiteY10" fmla="*/ 476894 h 693514"/>
                      <a:gd name="connsiteX11" fmla="*/ 509679 w 1646732"/>
                      <a:gd name="connsiteY11" fmla="*/ 693514 h 693514"/>
                      <a:gd name="connsiteX12" fmla="*/ -1 w 1646732"/>
                      <a:gd name="connsiteY12" fmla="*/ 412475 h 693514"/>
                      <a:gd name="connsiteX13" fmla="*/ 119164 w 1646732"/>
                      <a:gd name="connsiteY13" fmla="*/ 201554 h 693514"/>
                      <a:gd name="connsiteX14" fmla="*/ 134207 w 1646732"/>
                      <a:gd name="connsiteY14" fmla="*/ 154527 h 693514"/>
                      <a:gd name="connsiteX15" fmla="*/ 348017 w 1646732"/>
                      <a:gd name="connsiteY15" fmla="*/ 12804 h 693514"/>
                      <a:gd name="connsiteX0" fmla="*/ 348017 w 1646732"/>
                      <a:gd name="connsiteY0" fmla="*/ 12804 h 693514"/>
                      <a:gd name="connsiteX1" fmla="*/ 1090244 w 1646732"/>
                      <a:gd name="connsiteY1" fmla="*/ 244849 h 693514"/>
                      <a:gd name="connsiteX2" fmla="*/ 1342289 w 1646732"/>
                      <a:gd name="connsiteY2" fmla="*/ 296874 h 693514"/>
                      <a:gd name="connsiteX3" fmla="*/ 1511158 w 1646732"/>
                      <a:gd name="connsiteY3" fmla="*/ 128005 h 693514"/>
                      <a:gd name="connsiteX4" fmla="*/ 1623472 w 1646732"/>
                      <a:gd name="connsiteY4" fmla="*/ 128005 h 693514"/>
                      <a:gd name="connsiteX5" fmla="*/ 1623471 w 1646732"/>
                      <a:gd name="connsiteY5" fmla="*/ 128005 h 693514"/>
                      <a:gd name="connsiteX6" fmla="*/ 1623471 w 1646732"/>
                      <a:gd name="connsiteY6" fmla="*/ 240319 h 693514"/>
                      <a:gd name="connsiteX7" fmla="*/ 1408873 w 1646732"/>
                      <a:gd name="connsiteY7" fmla="*/ 454916 h 693514"/>
                      <a:gd name="connsiteX8" fmla="*/ 1352716 w 1646732"/>
                      <a:gd name="connsiteY8" fmla="*/ 478177 h 693514"/>
                      <a:gd name="connsiteX9" fmla="*/ 1346126 w 1646732"/>
                      <a:gd name="connsiteY9" fmla="*/ 476894 h 693514"/>
                      <a:gd name="connsiteX10" fmla="*/ 625756 w 1646732"/>
                      <a:gd name="connsiteY10" fmla="*/ 476894 h 693514"/>
                      <a:gd name="connsiteX11" fmla="*/ 509679 w 1646732"/>
                      <a:gd name="connsiteY11" fmla="*/ 693514 h 693514"/>
                      <a:gd name="connsiteX12" fmla="*/ -1 w 1646732"/>
                      <a:gd name="connsiteY12" fmla="*/ 412475 h 693514"/>
                      <a:gd name="connsiteX13" fmla="*/ 134207 w 1646732"/>
                      <a:gd name="connsiteY13" fmla="*/ 154527 h 693514"/>
                      <a:gd name="connsiteX14" fmla="*/ 348017 w 1646732"/>
                      <a:gd name="connsiteY14" fmla="*/ 12804 h 693514"/>
                      <a:gd name="connsiteX0" fmla="*/ 348017 w 1646732"/>
                      <a:gd name="connsiteY0" fmla="*/ 12804 h 693514"/>
                      <a:gd name="connsiteX1" fmla="*/ 1090244 w 1646732"/>
                      <a:gd name="connsiteY1" fmla="*/ 244849 h 693514"/>
                      <a:gd name="connsiteX2" fmla="*/ 1342289 w 1646732"/>
                      <a:gd name="connsiteY2" fmla="*/ 296874 h 693514"/>
                      <a:gd name="connsiteX3" fmla="*/ 1511158 w 1646732"/>
                      <a:gd name="connsiteY3" fmla="*/ 128005 h 693514"/>
                      <a:gd name="connsiteX4" fmla="*/ 1623472 w 1646732"/>
                      <a:gd name="connsiteY4" fmla="*/ 128005 h 693514"/>
                      <a:gd name="connsiteX5" fmla="*/ 1623471 w 1646732"/>
                      <a:gd name="connsiteY5" fmla="*/ 128005 h 693514"/>
                      <a:gd name="connsiteX6" fmla="*/ 1623471 w 1646732"/>
                      <a:gd name="connsiteY6" fmla="*/ 240319 h 693514"/>
                      <a:gd name="connsiteX7" fmla="*/ 1408873 w 1646732"/>
                      <a:gd name="connsiteY7" fmla="*/ 454916 h 693514"/>
                      <a:gd name="connsiteX8" fmla="*/ 1352716 w 1646732"/>
                      <a:gd name="connsiteY8" fmla="*/ 478177 h 693514"/>
                      <a:gd name="connsiteX9" fmla="*/ 1346126 w 1646732"/>
                      <a:gd name="connsiteY9" fmla="*/ 476894 h 693514"/>
                      <a:gd name="connsiteX10" fmla="*/ 625756 w 1646732"/>
                      <a:gd name="connsiteY10" fmla="*/ 476894 h 693514"/>
                      <a:gd name="connsiteX11" fmla="*/ 509679 w 1646732"/>
                      <a:gd name="connsiteY11" fmla="*/ 693514 h 693514"/>
                      <a:gd name="connsiteX12" fmla="*/ -1 w 1646732"/>
                      <a:gd name="connsiteY12" fmla="*/ 412475 h 693514"/>
                      <a:gd name="connsiteX13" fmla="*/ 348017 w 1646732"/>
                      <a:gd name="connsiteY13" fmla="*/ 12804 h 693514"/>
                      <a:gd name="connsiteX0" fmla="*/ 348017 w 1646732"/>
                      <a:gd name="connsiteY0" fmla="*/ 12804 h 693514"/>
                      <a:gd name="connsiteX1" fmla="*/ 1090244 w 1646732"/>
                      <a:gd name="connsiteY1" fmla="*/ 244849 h 693514"/>
                      <a:gd name="connsiteX2" fmla="*/ 1342289 w 1646732"/>
                      <a:gd name="connsiteY2" fmla="*/ 296874 h 693514"/>
                      <a:gd name="connsiteX3" fmla="*/ 1511158 w 1646732"/>
                      <a:gd name="connsiteY3" fmla="*/ 128005 h 693514"/>
                      <a:gd name="connsiteX4" fmla="*/ 1623472 w 1646732"/>
                      <a:gd name="connsiteY4" fmla="*/ 128005 h 693514"/>
                      <a:gd name="connsiteX5" fmla="*/ 1623471 w 1646732"/>
                      <a:gd name="connsiteY5" fmla="*/ 128005 h 693514"/>
                      <a:gd name="connsiteX6" fmla="*/ 1623471 w 1646732"/>
                      <a:gd name="connsiteY6" fmla="*/ 240319 h 693514"/>
                      <a:gd name="connsiteX7" fmla="*/ 1408873 w 1646732"/>
                      <a:gd name="connsiteY7" fmla="*/ 454916 h 693514"/>
                      <a:gd name="connsiteX8" fmla="*/ 1352716 w 1646732"/>
                      <a:gd name="connsiteY8" fmla="*/ 478177 h 693514"/>
                      <a:gd name="connsiteX9" fmla="*/ 1346126 w 1646732"/>
                      <a:gd name="connsiteY9" fmla="*/ 476894 h 693514"/>
                      <a:gd name="connsiteX10" fmla="*/ 625756 w 1646732"/>
                      <a:gd name="connsiteY10" fmla="*/ 476894 h 693514"/>
                      <a:gd name="connsiteX11" fmla="*/ 509679 w 1646732"/>
                      <a:gd name="connsiteY11" fmla="*/ 693514 h 693514"/>
                      <a:gd name="connsiteX12" fmla="*/ -1 w 1646732"/>
                      <a:gd name="connsiteY12" fmla="*/ 412475 h 693514"/>
                      <a:gd name="connsiteX13" fmla="*/ 348017 w 1646732"/>
                      <a:gd name="connsiteY13" fmla="*/ 12804 h 693514"/>
                      <a:gd name="connsiteX0" fmla="*/ 348017 w 1646732"/>
                      <a:gd name="connsiteY0" fmla="*/ 12804 h 634704"/>
                      <a:gd name="connsiteX1" fmla="*/ 1090244 w 1646732"/>
                      <a:gd name="connsiteY1" fmla="*/ 244849 h 634704"/>
                      <a:gd name="connsiteX2" fmla="*/ 1342289 w 1646732"/>
                      <a:gd name="connsiteY2" fmla="*/ 296874 h 634704"/>
                      <a:gd name="connsiteX3" fmla="*/ 1511158 w 1646732"/>
                      <a:gd name="connsiteY3" fmla="*/ 128005 h 634704"/>
                      <a:gd name="connsiteX4" fmla="*/ 1623472 w 1646732"/>
                      <a:gd name="connsiteY4" fmla="*/ 128005 h 634704"/>
                      <a:gd name="connsiteX5" fmla="*/ 1623471 w 1646732"/>
                      <a:gd name="connsiteY5" fmla="*/ 128005 h 634704"/>
                      <a:gd name="connsiteX6" fmla="*/ 1623471 w 1646732"/>
                      <a:gd name="connsiteY6" fmla="*/ 240319 h 634704"/>
                      <a:gd name="connsiteX7" fmla="*/ 1408873 w 1646732"/>
                      <a:gd name="connsiteY7" fmla="*/ 454916 h 634704"/>
                      <a:gd name="connsiteX8" fmla="*/ 1352716 w 1646732"/>
                      <a:gd name="connsiteY8" fmla="*/ 478177 h 634704"/>
                      <a:gd name="connsiteX9" fmla="*/ 1346126 w 1646732"/>
                      <a:gd name="connsiteY9" fmla="*/ 476894 h 634704"/>
                      <a:gd name="connsiteX10" fmla="*/ 625756 w 1646732"/>
                      <a:gd name="connsiteY10" fmla="*/ 476894 h 634704"/>
                      <a:gd name="connsiteX11" fmla="*/ 281871 w 1646732"/>
                      <a:gd name="connsiteY11" fmla="*/ 634705 h 634704"/>
                      <a:gd name="connsiteX12" fmla="*/ -1 w 1646732"/>
                      <a:gd name="connsiteY12" fmla="*/ 412475 h 634704"/>
                      <a:gd name="connsiteX13" fmla="*/ 348017 w 1646732"/>
                      <a:gd name="connsiteY13" fmla="*/ 12804 h 634704"/>
                      <a:gd name="connsiteX0" fmla="*/ 388271 w 1686986"/>
                      <a:gd name="connsiteY0" fmla="*/ 12804 h 634704"/>
                      <a:gd name="connsiteX1" fmla="*/ 1130498 w 1686986"/>
                      <a:gd name="connsiteY1" fmla="*/ 244849 h 634704"/>
                      <a:gd name="connsiteX2" fmla="*/ 1382543 w 1686986"/>
                      <a:gd name="connsiteY2" fmla="*/ 296874 h 634704"/>
                      <a:gd name="connsiteX3" fmla="*/ 1551412 w 1686986"/>
                      <a:gd name="connsiteY3" fmla="*/ 128005 h 634704"/>
                      <a:gd name="connsiteX4" fmla="*/ 1663726 w 1686986"/>
                      <a:gd name="connsiteY4" fmla="*/ 128005 h 634704"/>
                      <a:gd name="connsiteX5" fmla="*/ 1663725 w 1686986"/>
                      <a:gd name="connsiteY5" fmla="*/ 128005 h 634704"/>
                      <a:gd name="connsiteX6" fmla="*/ 1663725 w 1686986"/>
                      <a:gd name="connsiteY6" fmla="*/ 240319 h 634704"/>
                      <a:gd name="connsiteX7" fmla="*/ 1449127 w 1686986"/>
                      <a:gd name="connsiteY7" fmla="*/ 454916 h 634704"/>
                      <a:gd name="connsiteX8" fmla="*/ 1392970 w 1686986"/>
                      <a:gd name="connsiteY8" fmla="*/ 478177 h 634704"/>
                      <a:gd name="connsiteX9" fmla="*/ 1386380 w 1686986"/>
                      <a:gd name="connsiteY9" fmla="*/ 476894 h 634704"/>
                      <a:gd name="connsiteX10" fmla="*/ 666010 w 1686986"/>
                      <a:gd name="connsiteY10" fmla="*/ 476894 h 634704"/>
                      <a:gd name="connsiteX11" fmla="*/ 322125 w 1686986"/>
                      <a:gd name="connsiteY11" fmla="*/ 634705 h 634704"/>
                      <a:gd name="connsiteX12" fmla="*/ 0 w 1686986"/>
                      <a:gd name="connsiteY12" fmla="*/ 331068 h 634704"/>
                      <a:gd name="connsiteX13" fmla="*/ 388271 w 1686986"/>
                      <a:gd name="connsiteY13" fmla="*/ 12804 h 634704"/>
                      <a:gd name="connsiteX0" fmla="*/ 388271 w 1686986"/>
                      <a:gd name="connsiteY0" fmla="*/ 2330 h 624230"/>
                      <a:gd name="connsiteX1" fmla="*/ 1130498 w 1686986"/>
                      <a:gd name="connsiteY1" fmla="*/ 234375 h 624230"/>
                      <a:gd name="connsiteX2" fmla="*/ 1382543 w 1686986"/>
                      <a:gd name="connsiteY2" fmla="*/ 286400 h 624230"/>
                      <a:gd name="connsiteX3" fmla="*/ 1551412 w 1686986"/>
                      <a:gd name="connsiteY3" fmla="*/ 117531 h 624230"/>
                      <a:gd name="connsiteX4" fmla="*/ 1663726 w 1686986"/>
                      <a:gd name="connsiteY4" fmla="*/ 117531 h 624230"/>
                      <a:gd name="connsiteX5" fmla="*/ 1663725 w 1686986"/>
                      <a:gd name="connsiteY5" fmla="*/ 117531 h 624230"/>
                      <a:gd name="connsiteX6" fmla="*/ 1663725 w 1686986"/>
                      <a:gd name="connsiteY6" fmla="*/ 229845 h 624230"/>
                      <a:gd name="connsiteX7" fmla="*/ 1449127 w 1686986"/>
                      <a:gd name="connsiteY7" fmla="*/ 444442 h 624230"/>
                      <a:gd name="connsiteX8" fmla="*/ 1392970 w 1686986"/>
                      <a:gd name="connsiteY8" fmla="*/ 467703 h 624230"/>
                      <a:gd name="connsiteX9" fmla="*/ 1386380 w 1686986"/>
                      <a:gd name="connsiteY9" fmla="*/ 466420 h 624230"/>
                      <a:gd name="connsiteX10" fmla="*/ 666010 w 1686986"/>
                      <a:gd name="connsiteY10" fmla="*/ 466420 h 624230"/>
                      <a:gd name="connsiteX11" fmla="*/ 322125 w 1686986"/>
                      <a:gd name="connsiteY11" fmla="*/ 624231 h 624230"/>
                      <a:gd name="connsiteX12" fmla="*/ 0 w 1686986"/>
                      <a:gd name="connsiteY12" fmla="*/ 320594 h 624230"/>
                      <a:gd name="connsiteX13" fmla="*/ 388271 w 1686986"/>
                      <a:gd name="connsiteY13" fmla="*/ 2330 h 624230"/>
                      <a:gd name="connsiteX0" fmla="*/ 388271 w 1686986"/>
                      <a:gd name="connsiteY0" fmla="*/ 27992 h 649893"/>
                      <a:gd name="connsiteX1" fmla="*/ 1130498 w 1686986"/>
                      <a:gd name="connsiteY1" fmla="*/ 260037 h 649893"/>
                      <a:gd name="connsiteX2" fmla="*/ 1382543 w 1686986"/>
                      <a:gd name="connsiteY2" fmla="*/ 312062 h 649893"/>
                      <a:gd name="connsiteX3" fmla="*/ 1551412 w 1686986"/>
                      <a:gd name="connsiteY3" fmla="*/ 143193 h 649893"/>
                      <a:gd name="connsiteX4" fmla="*/ 1663726 w 1686986"/>
                      <a:gd name="connsiteY4" fmla="*/ 143193 h 649893"/>
                      <a:gd name="connsiteX5" fmla="*/ 1663725 w 1686986"/>
                      <a:gd name="connsiteY5" fmla="*/ 143193 h 649893"/>
                      <a:gd name="connsiteX6" fmla="*/ 1663725 w 1686986"/>
                      <a:gd name="connsiteY6" fmla="*/ 255507 h 649893"/>
                      <a:gd name="connsiteX7" fmla="*/ 1449127 w 1686986"/>
                      <a:gd name="connsiteY7" fmla="*/ 470104 h 649893"/>
                      <a:gd name="connsiteX8" fmla="*/ 1392970 w 1686986"/>
                      <a:gd name="connsiteY8" fmla="*/ 493365 h 649893"/>
                      <a:gd name="connsiteX9" fmla="*/ 1386380 w 1686986"/>
                      <a:gd name="connsiteY9" fmla="*/ 492082 h 649893"/>
                      <a:gd name="connsiteX10" fmla="*/ 666010 w 1686986"/>
                      <a:gd name="connsiteY10" fmla="*/ 492082 h 649893"/>
                      <a:gd name="connsiteX11" fmla="*/ 322125 w 1686986"/>
                      <a:gd name="connsiteY11" fmla="*/ 649893 h 649893"/>
                      <a:gd name="connsiteX12" fmla="*/ 0 w 1686986"/>
                      <a:gd name="connsiteY12" fmla="*/ 346256 h 649893"/>
                      <a:gd name="connsiteX13" fmla="*/ 388271 w 1686986"/>
                      <a:gd name="connsiteY13" fmla="*/ 27992 h 649893"/>
                      <a:gd name="connsiteX0" fmla="*/ 388271 w 1686986"/>
                      <a:gd name="connsiteY0" fmla="*/ 27992 h 649893"/>
                      <a:gd name="connsiteX1" fmla="*/ 1130498 w 1686986"/>
                      <a:gd name="connsiteY1" fmla="*/ 260037 h 649893"/>
                      <a:gd name="connsiteX2" fmla="*/ 1382543 w 1686986"/>
                      <a:gd name="connsiteY2" fmla="*/ 312062 h 649893"/>
                      <a:gd name="connsiteX3" fmla="*/ 1551412 w 1686986"/>
                      <a:gd name="connsiteY3" fmla="*/ 143193 h 649893"/>
                      <a:gd name="connsiteX4" fmla="*/ 1663726 w 1686986"/>
                      <a:gd name="connsiteY4" fmla="*/ 143193 h 649893"/>
                      <a:gd name="connsiteX5" fmla="*/ 1663725 w 1686986"/>
                      <a:gd name="connsiteY5" fmla="*/ 143193 h 649893"/>
                      <a:gd name="connsiteX6" fmla="*/ 1663725 w 1686986"/>
                      <a:gd name="connsiteY6" fmla="*/ 255507 h 649893"/>
                      <a:gd name="connsiteX7" fmla="*/ 1449127 w 1686986"/>
                      <a:gd name="connsiteY7" fmla="*/ 470104 h 649893"/>
                      <a:gd name="connsiteX8" fmla="*/ 1392970 w 1686986"/>
                      <a:gd name="connsiteY8" fmla="*/ 493365 h 649893"/>
                      <a:gd name="connsiteX9" fmla="*/ 1386380 w 1686986"/>
                      <a:gd name="connsiteY9" fmla="*/ 492082 h 649893"/>
                      <a:gd name="connsiteX10" fmla="*/ 666010 w 1686986"/>
                      <a:gd name="connsiteY10" fmla="*/ 492082 h 649893"/>
                      <a:gd name="connsiteX11" fmla="*/ 322125 w 1686986"/>
                      <a:gd name="connsiteY11" fmla="*/ 649893 h 649893"/>
                      <a:gd name="connsiteX12" fmla="*/ 0 w 1686986"/>
                      <a:gd name="connsiteY12" fmla="*/ 346256 h 649893"/>
                      <a:gd name="connsiteX13" fmla="*/ 388271 w 1686986"/>
                      <a:gd name="connsiteY13" fmla="*/ 27992 h 6498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1686986" h="649893">
                        <a:moveTo>
                          <a:pt x="388271" y="27992"/>
                        </a:moveTo>
                        <a:cubicBezTo>
                          <a:pt x="818598" y="-86607"/>
                          <a:pt x="883089" y="182689"/>
                          <a:pt x="1130498" y="260037"/>
                        </a:cubicBezTo>
                        <a:lnTo>
                          <a:pt x="1382543" y="312062"/>
                        </a:lnTo>
                        <a:lnTo>
                          <a:pt x="1551412" y="143193"/>
                        </a:lnTo>
                        <a:cubicBezTo>
                          <a:pt x="1582426" y="112178"/>
                          <a:pt x="1632711" y="112178"/>
                          <a:pt x="1663726" y="143193"/>
                        </a:cubicBezTo>
                        <a:lnTo>
                          <a:pt x="1663725" y="143193"/>
                        </a:lnTo>
                        <a:cubicBezTo>
                          <a:pt x="1694740" y="174208"/>
                          <a:pt x="1694740" y="224493"/>
                          <a:pt x="1663725" y="255507"/>
                        </a:cubicBezTo>
                        <a:lnTo>
                          <a:pt x="1449127" y="470104"/>
                        </a:lnTo>
                        <a:cubicBezTo>
                          <a:pt x="1433620" y="485611"/>
                          <a:pt x="1413295" y="493365"/>
                          <a:pt x="1392970" y="493365"/>
                        </a:cubicBezTo>
                        <a:lnTo>
                          <a:pt x="1386380" y="492082"/>
                        </a:lnTo>
                        <a:lnTo>
                          <a:pt x="666010" y="492082"/>
                        </a:lnTo>
                        <a:lnTo>
                          <a:pt x="322125" y="649893"/>
                        </a:lnTo>
                        <a:lnTo>
                          <a:pt x="0" y="346256"/>
                        </a:lnTo>
                        <a:cubicBezTo>
                          <a:pt x="116006" y="213032"/>
                          <a:pt x="178979" y="79157"/>
                          <a:pt x="388271" y="27992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1689" name="グループ化 1688"/>
              <p:cNvGrpSpPr/>
              <p:nvPr/>
            </p:nvGrpSpPr>
            <p:grpSpPr>
              <a:xfrm rot="451446">
                <a:off x="7183902" y="5038444"/>
                <a:ext cx="245973" cy="515416"/>
                <a:chOff x="1404856" y="452354"/>
                <a:chExt cx="2804204" cy="5875979"/>
              </a:xfrm>
            </p:grpSpPr>
            <p:sp>
              <p:nvSpPr>
                <p:cNvPr id="1726" name="角丸四角形 1725"/>
                <p:cNvSpPr/>
                <p:nvPr/>
              </p:nvSpPr>
              <p:spPr bwMode="auto">
                <a:xfrm rot="15117051">
                  <a:off x="512304" y="3207791"/>
                  <a:ext cx="2768438" cy="89786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727" name="フリーフォーム 1726"/>
                <p:cNvSpPr/>
                <p:nvPr/>
              </p:nvSpPr>
              <p:spPr bwMode="auto">
                <a:xfrm rot="14603525">
                  <a:off x="749224" y="1767361"/>
                  <a:ext cx="2980455" cy="1669192"/>
                </a:xfrm>
                <a:custGeom>
                  <a:avLst/>
                  <a:gdLst>
                    <a:gd name="connsiteX0" fmla="*/ 798882 w 825245"/>
                    <a:gd name="connsiteY0" fmla="*/ 353213 h 506869"/>
                    <a:gd name="connsiteX1" fmla="*/ 825245 w 825245"/>
                    <a:gd name="connsiteY1" fmla="*/ 416859 h 506869"/>
                    <a:gd name="connsiteX2" fmla="*/ 735235 w 825245"/>
                    <a:gd name="connsiteY2" fmla="*/ 506869 h 506869"/>
                    <a:gd name="connsiteX3" fmla="*/ 421248 w 825245"/>
                    <a:gd name="connsiteY3" fmla="*/ 506869 h 506869"/>
                    <a:gd name="connsiteX4" fmla="*/ 386212 w 825245"/>
                    <a:gd name="connsiteY4" fmla="*/ 499795 h 506869"/>
                    <a:gd name="connsiteX5" fmla="*/ 385477 w 825245"/>
                    <a:gd name="connsiteY5" fmla="*/ 499300 h 506869"/>
                    <a:gd name="connsiteX6" fmla="*/ 381172 w 825245"/>
                    <a:gd name="connsiteY6" fmla="*/ 498462 h 506869"/>
                    <a:gd name="connsiteX7" fmla="*/ 351396 w 825245"/>
                    <a:gd name="connsiteY7" fmla="*/ 478689 h 506869"/>
                    <a:gd name="connsiteX8" fmla="*/ 26363 w 825245"/>
                    <a:gd name="connsiteY8" fmla="*/ 153657 h 506869"/>
                    <a:gd name="connsiteX9" fmla="*/ 26363 w 825245"/>
                    <a:gd name="connsiteY9" fmla="*/ 26363 h 506869"/>
                    <a:gd name="connsiteX10" fmla="*/ 153656 w 825245"/>
                    <a:gd name="connsiteY10" fmla="*/ 26363 h 506869"/>
                    <a:gd name="connsiteX11" fmla="*/ 454142 w 825245"/>
                    <a:gd name="connsiteY11" fmla="*/ 326849 h 506869"/>
                    <a:gd name="connsiteX12" fmla="*/ 735235 w 825245"/>
                    <a:gd name="connsiteY12" fmla="*/ 326849 h 506869"/>
                    <a:gd name="connsiteX13" fmla="*/ 798882 w 825245"/>
                    <a:gd name="connsiteY13" fmla="*/ 353213 h 5068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825245" h="506869">
                      <a:moveTo>
                        <a:pt x="798882" y="353213"/>
                      </a:moveTo>
                      <a:cubicBezTo>
                        <a:pt x="815170" y="369501"/>
                        <a:pt x="825245" y="392004"/>
                        <a:pt x="825245" y="416859"/>
                      </a:cubicBezTo>
                      <a:cubicBezTo>
                        <a:pt x="825245" y="466570"/>
                        <a:pt x="784946" y="506869"/>
                        <a:pt x="735235" y="506869"/>
                      </a:cubicBezTo>
                      <a:lnTo>
                        <a:pt x="421248" y="506869"/>
                      </a:lnTo>
                      <a:cubicBezTo>
                        <a:pt x="408820" y="506869"/>
                        <a:pt x="396981" y="504350"/>
                        <a:pt x="386212" y="499795"/>
                      </a:cubicBezTo>
                      <a:lnTo>
                        <a:pt x="385477" y="499300"/>
                      </a:lnTo>
                      <a:lnTo>
                        <a:pt x="381172" y="498462"/>
                      </a:lnTo>
                      <a:cubicBezTo>
                        <a:pt x="370336" y="494068"/>
                        <a:pt x="360183" y="487477"/>
                        <a:pt x="351396" y="478689"/>
                      </a:cubicBezTo>
                      <a:lnTo>
                        <a:pt x="26363" y="153657"/>
                      </a:lnTo>
                      <a:cubicBezTo>
                        <a:pt x="-8788" y="118506"/>
                        <a:pt x="-8788" y="61514"/>
                        <a:pt x="26363" y="26363"/>
                      </a:cubicBezTo>
                      <a:cubicBezTo>
                        <a:pt x="61514" y="-8788"/>
                        <a:pt x="118505" y="-8788"/>
                        <a:pt x="153656" y="26363"/>
                      </a:cubicBezTo>
                      <a:lnTo>
                        <a:pt x="454142" y="326849"/>
                      </a:lnTo>
                      <a:lnTo>
                        <a:pt x="735235" y="326849"/>
                      </a:lnTo>
                      <a:cubicBezTo>
                        <a:pt x="760090" y="326849"/>
                        <a:pt x="782593" y="336924"/>
                        <a:pt x="798882" y="353213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728" name="グループ化 1727"/>
                <p:cNvGrpSpPr/>
                <p:nvPr/>
              </p:nvGrpSpPr>
              <p:grpSpPr>
                <a:xfrm>
                  <a:off x="1510958" y="452354"/>
                  <a:ext cx="2698102" cy="5875979"/>
                  <a:chOff x="1510958" y="452354"/>
                  <a:chExt cx="2698102" cy="5875979"/>
                </a:xfrm>
              </p:grpSpPr>
              <p:sp>
                <p:nvSpPr>
                  <p:cNvPr id="1729" name="フリーフォーム 1728"/>
                  <p:cNvSpPr/>
                  <p:nvPr/>
                </p:nvSpPr>
                <p:spPr bwMode="auto">
                  <a:xfrm rot="15117051">
                    <a:off x="451228" y="3399779"/>
                    <a:ext cx="2741582" cy="622121"/>
                  </a:xfrm>
                  <a:custGeom>
                    <a:avLst/>
                    <a:gdLst>
                      <a:gd name="connsiteX0" fmla="*/ 2725306 w 2760587"/>
                      <a:gd name="connsiteY0" fmla="*/ 623681 h 642744"/>
                      <a:gd name="connsiteX1" fmla="*/ 2714959 w 2760587"/>
                      <a:gd name="connsiteY1" fmla="*/ 642744 h 642744"/>
                      <a:gd name="connsiteX2" fmla="*/ 2722811 w 2760587"/>
                      <a:gd name="connsiteY2" fmla="*/ 564856 h 642744"/>
                      <a:gd name="connsiteX3" fmla="*/ 2722812 w 2760587"/>
                      <a:gd name="connsiteY3" fmla="*/ 564857 h 642744"/>
                      <a:gd name="connsiteX4" fmla="*/ 2273877 w 2760587"/>
                      <a:gd name="connsiteY4" fmla="*/ 115921 h 642744"/>
                      <a:gd name="connsiteX5" fmla="*/ 403308 w 2760587"/>
                      <a:gd name="connsiteY5" fmla="*/ 115921 h 642744"/>
                      <a:gd name="connsiteX6" fmla="*/ 31044 w 2760587"/>
                      <a:gd name="connsiteY6" fmla="*/ 313853 h 642744"/>
                      <a:gd name="connsiteX7" fmla="*/ 0 w 2760587"/>
                      <a:gd name="connsiteY7" fmla="*/ 371047 h 642744"/>
                      <a:gd name="connsiteX8" fmla="*/ 1269 w 2760587"/>
                      <a:gd name="connsiteY8" fmla="*/ 358459 h 642744"/>
                      <a:gd name="connsiteX9" fmla="*/ 441083 w 2760587"/>
                      <a:gd name="connsiteY9" fmla="*/ 0 h 642744"/>
                      <a:gd name="connsiteX10" fmla="*/ 2311652 w 2760587"/>
                      <a:gd name="connsiteY10" fmla="*/ 0 h 642744"/>
                      <a:gd name="connsiteX11" fmla="*/ 2760587 w 2760587"/>
                      <a:gd name="connsiteY11" fmla="*/ 448935 h 642744"/>
                      <a:gd name="connsiteX12" fmla="*/ 2760586 w 2760587"/>
                      <a:gd name="connsiteY12" fmla="*/ 448935 h 642744"/>
                      <a:gd name="connsiteX13" fmla="*/ 2725306 w 2760587"/>
                      <a:gd name="connsiteY13" fmla="*/ 623681 h 64274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2760587" h="642744">
                        <a:moveTo>
                          <a:pt x="2725306" y="623681"/>
                        </a:moveTo>
                        <a:lnTo>
                          <a:pt x="2714959" y="642744"/>
                        </a:lnTo>
                        <a:lnTo>
                          <a:pt x="2722811" y="564856"/>
                        </a:lnTo>
                        <a:lnTo>
                          <a:pt x="2722812" y="564857"/>
                        </a:lnTo>
                        <a:cubicBezTo>
                          <a:pt x="2722812" y="316916"/>
                          <a:pt x="2521817" y="115922"/>
                          <a:pt x="2273877" y="115921"/>
                        </a:cubicBezTo>
                        <a:lnTo>
                          <a:pt x="403308" y="115921"/>
                        </a:lnTo>
                        <a:cubicBezTo>
                          <a:pt x="248345" y="115921"/>
                          <a:pt x="111721" y="194435"/>
                          <a:pt x="31044" y="313853"/>
                        </a:cubicBezTo>
                        <a:lnTo>
                          <a:pt x="0" y="371047"/>
                        </a:lnTo>
                        <a:lnTo>
                          <a:pt x="1269" y="358459"/>
                        </a:lnTo>
                        <a:cubicBezTo>
                          <a:pt x="43130" y="153887"/>
                          <a:pt x="224136" y="0"/>
                          <a:pt x="441083" y="0"/>
                        </a:cubicBezTo>
                        <a:lnTo>
                          <a:pt x="2311652" y="0"/>
                        </a:lnTo>
                        <a:cubicBezTo>
                          <a:pt x="2559592" y="0"/>
                          <a:pt x="2760587" y="200995"/>
                          <a:pt x="2760587" y="448935"/>
                        </a:cubicBezTo>
                        <a:lnTo>
                          <a:pt x="2760586" y="448935"/>
                        </a:lnTo>
                        <a:cubicBezTo>
                          <a:pt x="2760586" y="510920"/>
                          <a:pt x="2748024" y="569971"/>
                          <a:pt x="2725306" y="623681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60000"/>
                      <a:lumOff val="4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1730" name="フリーフォーム 1729"/>
                  <p:cNvSpPr/>
                  <p:nvPr/>
                </p:nvSpPr>
                <p:spPr bwMode="auto">
                  <a:xfrm rot="17105215">
                    <a:off x="605999" y="2122128"/>
                    <a:ext cx="2928510" cy="891961"/>
                  </a:xfrm>
                  <a:custGeom>
                    <a:avLst/>
                    <a:gdLst>
                      <a:gd name="connsiteX0" fmla="*/ 2814373 w 2814373"/>
                      <a:gd name="connsiteY0" fmla="*/ 57218 h 940092"/>
                      <a:gd name="connsiteX1" fmla="*/ 2788645 w 2814373"/>
                      <a:gd name="connsiteY1" fmla="*/ 54817 h 940092"/>
                      <a:gd name="connsiteX2" fmla="*/ 2547991 w 2814373"/>
                      <a:gd name="connsiteY2" fmla="*/ 151894 h 940092"/>
                      <a:gd name="connsiteX3" fmla="*/ 1796453 w 2814373"/>
                      <a:gd name="connsiteY3" fmla="*/ 883805 h 940092"/>
                      <a:gd name="connsiteX4" fmla="*/ 189680 w 2814373"/>
                      <a:gd name="connsiteY4" fmla="*/ 883805 h 940092"/>
                      <a:gd name="connsiteX5" fmla="*/ 57207 w 2814373"/>
                      <a:gd name="connsiteY5" fmla="*/ 909852 h 940092"/>
                      <a:gd name="connsiteX6" fmla="*/ 0 w 2814373"/>
                      <a:gd name="connsiteY6" fmla="*/ 940092 h 940092"/>
                      <a:gd name="connsiteX7" fmla="*/ 15972 w 2814373"/>
                      <a:gd name="connsiteY7" fmla="*/ 910665 h 940092"/>
                      <a:gd name="connsiteX8" fmla="*/ 272647 w 2814373"/>
                      <a:gd name="connsiteY8" fmla="*/ 774193 h 940092"/>
                      <a:gd name="connsiteX9" fmla="*/ 1734026 w 2814373"/>
                      <a:gd name="connsiteY9" fmla="*/ 774192 h 940092"/>
                      <a:gd name="connsiteX10" fmla="*/ 2417559 w 2814373"/>
                      <a:gd name="connsiteY10" fmla="*/ 90660 h 940092"/>
                      <a:gd name="connsiteX11" fmla="*/ 2636437 w 2814373"/>
                      <a:gd name="connsiteY11" fmla="*/ 0 h 940092"/>
                      <a:gd name="connsiteX12" fmla="*/ 2806757 w 2814373"/>
                      <a:gd name="connsiteY12" fmla="*/ 50997 h 94009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2814373" h="940092">
                        <a:moveTo>
                          <a:pt x="2814373" y="57218"/>
                        </a:moveTo>
                        <a:lnTo>
                          <a:pt x="2788645" y="54817"/>
                        </a:lnTo>
                        <a:cubicBezTo>
                          <a:pt x="2701544" y="54817"/>
                          <a:pt x="2614447" y="87177"/>
                          <a:pt x="2547991" y="151894"/>
                        </a:cubicBezTo>
                        <a:lnTo>
                          <a:pt x="1796453" y="883805"/>
                        </a:lnTo>
                        <a:lnTo>
                          <a:pt x="189680" y="883805"/>
                        </a:lnTo>
                        <a:cubicBezTo>
                          <a:pt x="142690" y="883806"/>
                          <a:pt x="97924" y="893080"/>
                          <a:pt x="57207" y="909852"/>
                        </a:cubicBezTo>
                        <a:lnTo>
                          <a:pt x="0" y="940092"/>
                        </a:lnTo>
                        <a:lnTo>
                          <a:pt x="15972" y="910665"/>
                        </a:lnTo>
                        <a:cubicBezTo>
                          <a:pt x="71599" y="828328"/>
                          <a:pt x="165801" y="774193"/>
                          <a:pt x="272647" y="774193"/>
                        </a:cubicBezTo>
                        <a:lnTo>
                          <a:pt x="1734026" y="774192"/>
                        </a:lnTo>
                        <a:lnTo>
                          <a:pt x="2417559" y="90660"/>
                        </a:lnTo>
                        <a:cubicBezTo>
                          <a:pt x="2478002" y="30221"/>
                          <a:pt x="2557218" y="0"/>
                          <a:pt x="2636437" y="0"/>
                        </a:cubicBezTo>
                        <a:cubicBezTo>
                          <a:pt x="2695852" y="0"/>
                          <a:pt x="2755264" y="17000"/>
                          <a:pt x="2806757" y="50997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60000"/>
                      <a:lumOff val="4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1731" name="フリーフォーム 1730"/>
                  <p:cNvSpPr/>
                  <p:nvPr/>
                </p:nvSpPr>
                <p:spPr bwMode="auto">
                  <a:xfrm rot="14603525">
                    <a:off x="1089776" y="1188755"/>
                    <a:ext cx="2980455" cy="1669192"/>
                  </a:xfrm>
                  <a:custGeom>
                    <a:avLst/>
                    <a:gdLst>
                      <a:gd name="connsiteX0" fmla="*/ 798882 w 825245"/>
                      <a:gd name="connsiteY0" fmla="*/ 353213 h 506869"/>
                      <a:gd name="connsiteX1" fmla="*/ 825245 w 825245"/>
                      <a:gd name="connsiteY1" fmla="*/ 416859 h 506869"/>
                      <a:gd name="connsiteX2" fmla="*/ 735235 w 825245"/>
                      <a:gd name="connsiteY2" fmla="*/ 506869 h 506869"/>
                      <a:gd name="connsiteX3" fmla="*/ 421248 w 825245"/>
                      <a:gd name="connsiteY3" fmla="*/ 506869 h 506869"/>
                      <a:gd name="connsiteX4" fmla="*/ 386212 w 825245"/>
                      <a:gd name="connsiteY4" fmla="*/ 499795 h 506869"/>
                      <a:gd name="connsiteX5" fmla="*/ 385477 w 825245"/>
                      <a:gd name="connsiteY5" fmla="*/ 499300 h 506869"/>
                      <a:gd name="connsiteX6" fmla="*/ 381172 w 825245"/>
                      <a:gd name="connsiteY6" fmla="*/ 498462 h 506869"/>
                      <a:gd name="connsiteX7" fmla="*/ 351396 w 825245"/>
                      <a:gd name="connsiteY7" fmla="*/ 478689 h 506869"/>
                      <a:gd name="connsiteX8" fmla="*/ 26363 w 825245"/>
                      <a:gd name="connsiteY8" fmla="*/ 153657 h 506869"/>
                      <a:gd name="connsiteX9" fmla="*/ 26363 w 825245"/>
                      <a:gd name="connsiteY9" fmla="*/ 26363 h 506869"/>
                      <a:gd name="connsiteX10" fmla="*/ 153656 w 825245"/>
                      <a:gd name="connsiteY10" fmla="*/ 26363 h 506869"/>
                      <a:gd name="connsiteX11" fmla="*/ 454142 w 825245"/>
                      <a:gd name="connsiteY11" fmla="*/ 326849 h 506869"/>
                      <a:gd name="connsiteX12" fmla="*/ 735235 w 825245"/>
                      <a:gd name="connsiteY12" fmla="*/ 326849 h 506869"/>
                      <a:gd name="connsiteX13" fmla="*/ 798882 w 825245"/>
                      <a:gd name="connsiteY13" fmla="*/ 353213 h 5068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825245" h="506869">
                        <a:moveTo>
                          <a:pt x="798882" y="353213"/>
                        </a:moveTo>
                        <a:cubicBezTo>
                          <a:pt x="815170" y="369501"/>
                          <a:pt x="825245" y="392004"/>
                          <a:pt x="825245" y="416859"/>
                        </a:cubicBezTo>
                        <a:cubicBezTo>
                          <a:pt x="825245" y="466570"/>
                          <a:pt x="784946" y="506869"/>
                          <a:pt x="735235" y="506869"/>
                        </a:cubicBezTo>
                        <a:lnTo>
                          <a:pt x="421248" y="506869"/>
                        </a:lnTo>
                        <a:cubicBezTo>
                          <a:pt x="408820" y="506869"/>
                          <a:pt x="396981" y="504350"/>
                          <a:pt x="386212" y="499795"/>
                        </a:cubicBezTo>
                        <a:lnTo>
                          <a:pt x="385477" y="499300"/>
                        </a:lnTo>
                        <a:lnTo>
                          <a:pt x="381172" y="498462"/>
                        </a:lnTo>
                        <a:cubicBezTo>
                          <a:pt x="370336" y="494068"/>
                          <a:pt x="360183" y="487477"/>
                          <a:pt x="351396" y="478689"/>
                        </a:cubicBezTo>
                        <a:lnTo>
                          <a:pt x="26363" y="153657"/>
                        </a:lnTo>
                        <a:cubicBezTo>
                          <a:pt x="-8788" y="118506"/>
                          <a:pt x="-8788" y="61514"/>
                          <a:pt x="26363" y="26363"/>
                        </a:cubicBezTo>
                        <a:cubicBezTo>
                          <a:pt x="61514" y="-8788"/>
                          <a:pt x="118505" y="-8788"/>
                          <a:pt x="153656" y="26363"/>
                        </a:cubicBezTo>
                        <a:lnTo>
                          <a:pt x="454142" y="326849"/>
                        </a:lnTo>
                        <a:lnTo>
                          <a:pt x="735235" y="326849"/>
                        </a:lnTo>
                        <a:cubicBezTo>
                          <a:pt x="760090" y="326849"/>
                          <a:pt x="782593" y="336924"/>
                          <a:pt x="798882" y="353213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732" name="フリーフォーム 1731"/>
                  <p:cNvSpPr/>
                  <p:nvPr/>
                </p:nvSpPr>
                <p:spPr bwMode="auto">
                  <a:xfrm rot="17105215">
                    <a:off x="946551" y="1543522"/>
                    <a:ext cx="2928510" cy="891961"/>
                  </a:xfrm>
                  <a:custGeom>
                    <a:avLst/>
                    <a:gdLst>
                      <a:gd name="connsiteX0" fmla="*/ 2814373 w 2814373"/>
                      <a:gd name="connsiteY0" fmla="*/ 57218 h 940092"/>
                      <a:gd name="connsiteX1" fmla="*/ 2788645 w 2814373"/>
                      <a:gd name="connsiteY1" fmla="*/ 54817 h 940092"/>
                      <a:gd name="connsiteX2" fmla="*/ 2547991 w 2814373"/>
                      <a:gd name="connsiteY2" fmla="*/ 151894 h 940092"/>
                      <a:gd name="connsiteX3" fmla="*/ 1796453 w 2814373"/>
                      <a:gd name="connsiteY3" fmla="*/ 883805 h 940092"/>
                      <a:gd name="connsiteX4" fmla="*/ 189680 w 2814373"/>
                      <a:gd name="connsiteY4" fmla="*/ 883805 h 940092"/>
                      <a:gd name="connsiteX5" fmla="*/ 57207 w 2814373"/>
                      <a:gd name="connsiteY5" fmla="*/ 909852 h 940092"/>
                      <a:gd name="connsiteX6" fmla="*/ 0 w 2814373"/>
                      <a:gd name="connsiteY6" fmla="*/ 940092 h 940092"/>
                      <a:gd name="connsiteX7" fmla="*/ 15972 w 2814373"/>
                      <a:gd name="connsiteY7" fmla="*/ 910665 h 940092"/>
                      <a:gd name="connsiteX8" fmla="*/ 272647 w 2814373"/>
                      <a:gd name="connsiteY8" fmla="*/ 774193 h 940092"/>
                      <a:gd name="connsiteX9" fmla="*/ 1734026 w 2814373"/>
                      <a:gd name="connsiteY9" fmla="*/ 774192 h 940092"/>
                      <a:gd name="connsiteX10" fmla="*/ 2417559 w 2814373"/>
                      <a:gd name="connsiteY10" fmla="*/ 90660 h 940092"/>
                      <a:gd name="connsiteX11" fmla="*/ 2636437 w 2814373"/>
                      <a:gd name="connsiteY11" fmla="*/ 0 h 940092"/>
                      <a:gd name="connsiteX12" fmla="*/ 2806757 w 2814373"/>
                      <a:gd name="connsiteY12" fmla="*/ 50997 h 94009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2814373" h="940092">
                        <a:moveTo>
                          <a:pt x="2814373" y="57218"/>
                        </a:moveTo>
                        <a:lnTo>
                          <a:pt x="2788645" y="54817"/>
                        </a:lnTo>
                        <a:cubicBezTo>
                          <a:pt x="2701544" y="54817"/>
                          <a:pt x="2614447" y="87177"/>
                          <a:pt x="2547991" y="151894"/>
                        </a:cubicBezTo>
                        <a:lnTo>
                          <a:pt x="1796453" y="883805"/>
                        </a:lnTo>
                        <a:lnTo>
                          <a:pt x="189680" y="883805"/>
                        </a:lnTo>
                        <a:cubicBezTo>
                          <a:pt x="142690" y="883806"/>
                          <a:pt x="97924" y="893080"/>
                          <a:pt x="57207" y="909852"/>
                        </a:cubicBezTo>
                        <a:lnTo>
                          <a:pt x="0" y="940092"/>
                        </a:lnTo>
                        <a:lnTo>
                          <a:pt x="15972" y="910665"/>
                        </a:lnTo>
                        <a:cubicBezTo>
                          <a:pt x="71599" y="828328"/>
                          <a:pt x="165801" y="774193"/>
                          <a:pt x="272647" y="774193"/>
                        </a:cubicBezTo>
                        <a:lnTo>
                          <a:pt x="1734026" y="774192"/>
                        </a:lnTo>
                        <a:lnTo>
                          <a:pt x="2417559" y="90660"/>
                        </a:lnTo>
                        <a:cubicBezTo>
                          <a:pt x="2478002" y="30221"/>
                          <a:pt x="2557218" y="0"/>
                          <a:pt x="2636437" y="0"/>
                        </a:cubicBezTo>
                        <a:cubicBezTo>
                          <a:pt x="2695852" y="0"/>
                          <a:pt x="2755264" y="17000"/>
                          <a:pt x="2806757" y="50997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60000"/>
                      <a:lumOff val="4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1733" name="フリーフォーム 1732"/>
                  <p:cNvSpPr/>
                  <p:nvPr/>
                </p:nvSpPr>
                <p:spPr bwMode="auto">
                  <a:xfrm rot="17303525">
                    <a:off x="1521426" y="1247153"/>
                    <a:ext cx="2982868" cy="1393270"/>
                  </a:xfrm>
                  <a:custGeom>
                    <a:avLst/>
                    <a:gdLst>
                      <a:gd name="connsiteX0" fmla="*/ 777371 w 867381"/>
                      <a:gd name="connsiteY0" fmla="*/ 0 h 405146"/>
                      <a:gd name="connsiteX1" fmla="*/ 841018 w 867381"/>
                      <a:gd name="connsiteY1" fmla="*/ 26363 h 405146"/>
                      <a:gd name="connsiteX2" fmla="*/ 841018 w 867381"/>
                      <a:gd name="connsiteY2" fmla="*/ 153656 h 405146"/>
                      <a:gd name="connsiteX3" fmla="*/ 618995 w 867381"/>
                      <a:gd name="connsiteY3" fmla="*/ 375679 h 405146"/>
                      <a:gd name="connsiteX4" fmla="*/ 589219 w 867381"/>
                      <a:gd name="connsiteY4" fmla="*/ 395451 h 405146"/>
                      <a:gd name="connsiteX5" fmla="*/ 588349 w 867381"/>
                      <a:gd name="connsiteY5" fmla="*/ 395621 h 405146"/>
                      <a:gd name="connsiteX6" fmla="*/ 584712 w 867381"/>
                      <a:gd name="connsiteY6" fmla="*/ 398073 h 405146"/>
                      <a:gd name="connsiteX7" fmla="*/ 549676 w 867381"/>
                      <a:gd name="connsiteY7" fmla="*/ 405146 h 405146"/>
                      <a:gd name="connsiteX8" fmla="*/ 90010 w 867381"/>
                      <a:gd name="connsiteY8" fmla="*/ 405146 h 405146"/>
                      <a:gd name="connsiteX9" fmla="*/ 0 w 867381"/>
                      <a:gd name="connsiteY9" fmla="*/ 315136 h 405146"/>
                      <a:gd name="connsiteX10" fmla="*/ 90010 w 867381"/>
                      <a:gd name="connsiteY10" fmla="*/ 225126 h 405146"/>
                      <a:gd name="connsiteX11" fmla="*/ 514961 w 867381"/>
                      <a:gd name="connsiteY11" fmla="*/ 225126 h 405146"/>
                      <a:gd name="connsiteX12" fmla="*/ 713724 w 867381"/>
                      <a:gd name="connsiteY12" fmla="*/ 26363 h 405146"/>
                      <a:gd name="connsiteX13" fmla="*/ 777371 w 867381"/>
                      <a:gd name="connsiteY13" fmla="*/ 0 h 4051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867381" h="405146">
                        <a:moveTo>
                          <a:pt x="777371" y="0"/>
                        </a:moveTo>
                        <a:cubicBezTo>
                          <a:pt x="800407" y="0"/>
                          <a:pt x="823442" y="8788"/>
                          <a:pt x="841018" y="26363"/>
                        </a:cubicBezTo>
                        <a:cubicBezTo>
                          <a:pt x="876169" y="61514"/>
                          <a:pt x="876169" y="118505"/>
                          <a:pt x="841018" y="153656"/>
                        </a:cubicBezTo>
                        <a:lnTo>
                          <a:pt x="618995" y="375679"/>
                        </a:lnTo>
                        <a:cubicBezTo>
                          <a:pt x="610207" y="384467"/>
                          <a:pt x="600055" y="391057"/>
                          <a:pt x="589219" y="395451"/>
                        </a:cubicBezTo>
                        <a:lnTo>
                          <a:pt x="588349" y="395621"/>
                        </a:lnTo>
                        <a:lnTo>
                          <a:pt x="584712" y="398073"/>
                        </a:lnTo>
                        <a:cubicBezTo>
                          <a:pt x="573943" y="402627"/>
                          <a:pt x="562104" y="405146"/>
                          <a:pt x="549676" y="405146"/>
                        </a:cubicBezTo>
                        <a:lnTo>
                          <a:pt x="90010" y="405146"/>
                        </a:lnTo>
                        <a:cubicBezTo>
                          <a:pt x="40299" y="405146"/>
                          <a:pt x="0" y="364847"/>
                          <a:pt x="0" y="315136"/>
                        </a:cubicBezTo>
                        <a:cubicBezTo>
                          <a:pt x="0" y="265425"/>
                          <a:pt x="40299" y="225126"/>
                          <a:pt x="90010" y="225126"/>
                        </a:cubicBezTo>
                        <a:lnTo>
                          <a:pt x="514961" y="225126"/>
                        </a:lnTo>
                        <a:lnTo>
                          <a:pt x="713724" y="26363"/>
                        </a:lnTo>
                        <a:cubicBezTo>
                          <a:pt x="731300" y="8788"/>
                          <a:pt x="754335" y="0"/>
                          <a:pt x="777371" y="0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734" name="フリーフォーム 1733"/>
                  <p:cNvSpPr/>
                  <p:nvPr/>
                </p:nvSpPr>
                <p:spPr bwMode="auto">
                  <a:xfrm rot="17303525">
                    <a:off x="1439494" y="1447997"/>
                    <a:ext cx="2814373" cy="940092"/>
                  </a:xfrm>
                  <a:custGeom>
                    <a:avLst/>
                    <a:gdLst>
                      <a:gd name="connsiteX0" fmla="*/ 2814373 w 2814373"/>
                      <a:gd name="connsiteY0" fmla="*/ 57218 h 940092"/>
                      <a:gd name="connsiteX1" fmla="*/ 2788645 w 2814373"/>
                      <a:gd name="connsiteY1" fmla="*/ 54817 h 940092"/>
                      <a:gd name="connsiteX2" fmla="*/ 2547991 w 2814373"/>
                      <a:gd name="connsiteY2" fmla="*/ 151894 h 940092"/>
                      <a:gd name="connsiteX3" fmla="*/ 1796453 w 2814373"/>
                      <a:gd name="connsiteY3" fmla="*/ 883805 h 940092"/>
                      <a:gd name="connsiteX4" fmla="*/ 189680 w 2814373"/>
                      <a:gd name="connsiteY4" fmla="*/ 883805 h 940092"/>
                      <a:gd name="connsiteX5" fmla="*/ 57207 w 2814373"/>
                      <a:gd name="connsiteY5" fmla="*/ 909852 h 940092"/>
                      <a:gd name="connsiteX6" fmla="*/ 0 w 2814373"/>
                      <a:gd name="connsiteY6" fmla="*/ 940092 h 940092"/>
                      <a:gd name="connsiteX7" fmla="*/ 15972 w 2814373"/>
                      <a:gd name="connsiteY7" fmla="*/ 910665 h 940092"/>
                      <a:gd name="connsiteX8" fmla="*/ 272647 w 2814373"/>
                      <a:gd name="connsiteY8" fmla="*/ 774193 h 940092"/>
                      <a:gd name="connsiteX9" fmla="*/ 1734026 w 2814373"/>
                      <a:gd name="connsiteY9" fmla="*/ 774192 h 940092"/>
                      <a:gd name="connsiteX10" fmla="*/ 2417559 w 2814373"/>
                      <a:gd name="connsiteY10" fmla="*/ 90660 h 940092"/>
                      <a:gd name="connsiteX11" fmla="*/ 2636437 w 2814373"/>
                      <a:gd name="connsiteY11" fmla="*/ 0 h 940092"/>
                      <a:gd name="connsiteX12" fmla="*/ 2806757 w 2814373"/>
                      <a:gd name="connsiteY12" fmla="*/ 50997 h 94009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2814373" h="940092">
                        <a:moveTo>
                          <a:pt x="2814373" y="57218"/>
                        </a:moveTo>
                        <a:lnTo>
                          <a:pt x="2788645" y="54817"/>
                        </a:lnTo>
                        <a:cubicBezTo>
                          <a:pt x="2701544" y="54817"/>
                          <a:pt x="2614447" y="87177"/>
                          <a:pt x="2547991" y="151894"/>
                        </a:cubicBezTo>
                        <a:lnTo>
                          <a:pt x="1796453" y="883805"/>
                        </a:lnTo>
                        <a:lnTo>
                          <a:pt x="189680" y="883805"/>
                        </a:lnTo>
                        <a:cubicBezTo>
                          <a:pt x="142690" y="883806"/>
                          <a:pt x="97924" y="893080"/>
                          <a:pt x="57207" y="909852"/>
                        </a:cubicBezTo>
                        <a:lnTo>
                          <a:pt x="0" y="940092"/>
                        </a:lnTo>
                        <a:lnTo>
                          <a:pt x="15972" y="910665"/>
                        </a:lnTo>
                        <a:cubicBezTo>
                          <a:pt x="71599" y="828328"/>
                          <a:pt x="165801" y="774193"/>
                          <a:pt x="272647" y="774193"/>
                        </a:cubicBezTo>
                        <a:lnTo>
                          <a:pt x="1734026" y="774192"/>
                        </a:lnTo>
                        <a:lnTo>
                          <a:pt x="2417559" y="90660"/>
                        </a:lnTo>
                        <a:cubicBezTo>
                          <a:pt x="2478002" y="30221"/>
                          <a:pt x="2557218" y="0"/>
                          <a:pt x="2636437" y="0"/>
                        </a:cubicBezTo>
                        <a:cubicBezTo>
                          <a:pt x="2695852" y="0"/>
                          <a:pt x="2755264" y="17000"/>
                          <a:pt x="2806757" y="50997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60000"/>
                      <a:lumOff val="4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1735" name="フリーフォーム 1734"/>
                  <p:cNvSpPr/>
                  <p:nvPr/>
                </p:nvSpPr>
                <p:spPr bwMode="auto">
                  <a:xfrm rot="17303525">
                    <a:off x="190887" y="2310159"/>
                    <a:ext cx="5801414" cy="2234933"/>
                  </a:xfrm>
                  <a:custGeom>
                    <a:avLst/>
                    <a:gdLst>
                      <a:gd name="connsiteX0" fmla="*/ 354612 w 1653327"/>
                      <a:gd name="connsiteY0" fmla="*/ 0 h 691784"/>
                      <a:gd name="connsiteX1" fmla="*/ 864794 w 1653327"/>
                      <a:gd name="connsiteY1" fmla="*/ 0 h 691784"/>
                      <a:gd name="connsiteX2" fmla="*/ 1096839 w 1653327"/>
                      <a:gd name="connsiteY2" fmla="*/ 232045 h 691784"/>
                      <a:gd name="connsiteX3" fmla="*/ 1086336 w 1653327"/>
                      <a:gd name="connsiteY3" fmla="*/ 284070 h 691784"/>
                      <a:gd name="connsiteX4" fmla="*/ 1348884 w 1653327"/>
                      <a:gd name="connsiteY4" fmla="*/ 284070 h 691784"/>
                      <a:gd name="connsiteX5" fmla="*/ 1517753 w 1653327"/>
                      <a:gd name="connsiteY5" fmla="*/ 115201 h 691784"/>
                      <a:gd name="connsiteX6" fmla="*/ 1630067 w 1653327"/>
                      <a:gd name="connsiteY6" fmla="*/ 115201 h 691784"/>
                      <a:gd name="connsiteX7" fmla="*/ 1630066 w 1653327"/>
                      <a:gd name="connsiteY7" fmla="*/ 115201 h 691784"/>
                      <a:gd name="connsiteX8" fmla="*/ 1630066 w 1653327"/>
                      <a:gd name="connsiteY8" fmla="*/ 227515 h 691784"/>
                      <a:gd name="connsiteX9" fmla="*/ 1415468 w 1653327"/>
                      <a:gd name="connsiteY9" fmla="*/ 442112 h 691784"/>
                      <a:gd name="connsiteX10" fmla="*/ 1359311 w 1653327"/>
                      <a:gd name="connsiteY10" fmla="*/ 465373 h 691784"/>
                      <a:gd name="connsiteX11" fmla="*/ 1352721 w 1653327"/>
                      <a:gd name="connsiteY11" fmla="*/ 464090 h 691784"/>
                      <a:gd name="connsiteX12" fmla="*/ 893972 w 1653327"/>
                      <a:gd name="connsiteY12" fmla="*/ 464090 h 691784"/>
                      <a:gd name="connsiteX13" fmla="*/ 884255 w 1653327"/>
                      <a:gd name="connsiteY13" fmla="*/ 462128 h 691784"/>
                      <a:gd name="connsiteX14" fmla="*/ 864794 w 1653327"/>
                      <a:gd name="connsiteY14" fmla="*/ 464090 h 691784"/>
                      <a:gd name="connsiteX15" fmla="*/ 632351 w 1653327"/>
                      <a:gd name="connsiteY15" fmla="*/ 464090 h 691784"/>
                      <a:gd name="connsiteX16" fmla="*/ 575427 w 1653327"/>
                      <a:gd name="connsiteY16" fmla="*/ 691784 h 691784"/>
                      <a:gd name="connsiteX17" fmla="*/ 0 w 1653327"/>
                      <a:gd name="connsiteY17" fmla="*/ 691784 h 691784"/>
                      <a:gd name="connsiteX18" fmla="*/ 125759 w 1653327"/>
                      <a:gd name="connsiteY18" fmla="*/ 188750 h 691784"/>
                      <a:gd name="connsiteX19" fmla="*/ 131308 w 1653327"/>
                      <a:gd name="connsiteY19" fmla="*/ 188750 h 691784"/>
                      <a:gd name="connsiteX20" fmla="*/ 140802 w 1653327"/>
                      <a:gd name="connsiteY20" fmla="*/ 141723 h 691784"/>
                      <a:gd name="connsiteX21" fmla="*/ 354612 w 1653327"/>
                      <a:gd name="connsiteY21" fmla="*/ 0 h 691784"/>
                      <a:gd name="connsiteX0" fmla="*/ 354612 w 1653327"/>
                      <a:gd name="connsiteY0" fmla="*/ 0 h 691784"/>
                      <a:gd name="connsiteX1" fmla="*/ 864794 w 1653327"/>
                      <a:gd name="connsiteY1" fmla="*/ 0 h 691784"/>
                      <a:gd name="connsiteX2" fmla="*/ 1096839 w 1653327"/>
                      <a:gd name="connsiteY2" fmla="*/ 232045 h 691784"/>
                      <a:gd name="connsiteX3" fmla="*/ 1086336 w 1653327"/>
                      <a:gd name="connsiteY3" fmla="*/ 284070 h 691784"/>
                      <a:gd name="connsiteX4" fmla="*/ 1348884 w 1653327"/>
                      <a:gd name="connsiteY4" fmla="*/ 284070 h 691784"/>
                      <a:gd name="connsiteX5" fmla="*/ 1517753 w 1653327"/>
                      <a:gd name="connsiteY5" fmla="*/ 115201 h 691784"/>
                      <a:gd name="connsiteX6" fmla="*/ 1630067 w 1653327"/>
                      <a:gd name="connsiteY6" fmla="*/ 115201 h 691784"/>
                      <a:gd name="connsiteX7" fmla="*/ 1630066 w 1653327"/>
                      <a:gd name="connsiteY7" fmla="*/ 115201 h 691784"/>
                      <a:gd name="connsiteX8" fmla="*/ 1630066 w 1653327"/>
                      <a:gd name="connsiteY8" fmla="*/ 227515 h 691784"/>
                      <a:gd name="connsiteX9" fmla="*/ 1415468 w 1653327"/>
                      <a:gd name="connsiteY9" fmla="*/ 442112 h 691784"/>
                      <a:gd name="connsiteX10" fmla="*/ 1359311 w 1653327"/>
                      <a:gd name="connsiteY10" fmla="*/ 465373 h 691784"/>
                      <a:gd name="connsiteX11" fmla="*/ 1352721 w 1653327"/>
                      <a:gd name="connsiteY11" fmla="*/ 464090 h 691784"/>
                      <a:gd name="connsiteX12" fmla="*/ 893972 w 1653327"/>
                      <a:gd name="connsiteY12" fmla="*/ 464090 h 691784"/>
                      <a:gd name="connsiteX13" fmla="*/ 884255 w 1653327"/>
                      <a:gd name="connsiteY13" fmla="*/ 462128 h 691784"/>
                      <a:gd name="connsiteX14" fmla="*/ 864794 w 1653327"/>
                      <a:gd name="connsiteY14" fmla="*/ 464090 h 691784"/>
                      <a:gd name="connsiteX15" fmla="*/ 632351 w 1653327"/>
                      <a:gd name="connsiteY15" fmla="*/ 464090 h 691784"/>
                      <a:gd name="connsiteX16" fmla="*/ 575427 w 1653327"/>
                      <a:gd name="connsiteY16" fmla="*/ 691784 h 691784"/>
                      <a:gd name="connsiteX17" fmla="*/ 0 w 1653327"/>
                      <a:gd name="connsiteY17" fmla="*/ 691784 h 691784"/>
                      <a:gd name="connsiteX18" fmla="*/ 125759 w 1653327"/>
                      <a:gd name="connsiteY18" fmla="*/ 188750 h 691784"/>
                      <a:gd name="connsiteX19" fmla="*/ 140802 w 1653327"/>
                      <a:gd name="connsiteY19" fmla="*/ 141723 h 691784"/>
                      <a:gd name="connsiteX20" fmla="*/ 354612 w 1653327"/>
                      <a:gd name="connsiteY20" fmla="*/ 0 h 691784"/>
                      <a:gd name="connsiteX0" fmla="*/ 354612 w 1653327"/>
                      <a:gd name="connsiteY0" fmla="*/ 0 h 691784"/>
                      <a:gd name="connsiteX1" fmla="*/ 864794 w 1653327"/>
                      <a:gd name="connsiteY1" fmla="*/ 0 h 691784"/>
                      <a:gd name="connsiteX2" fmla="*/ 1096839 w 1653327"/>
                      <a:gd name="connsiteY2" fmla="*/ 232045 h 691784"/>
                      <a:gd name="connsiteX3" fmla="*/ 1348884 w 1653327"/>
                      <a:gd name="connsiteY3" fmla="*/ 284070 h 691784"/>
                      <a:gd name="connsiteX4" fmla="*/ 1517753 w 1653327"/>
                      <a:gd name="connsiteY4" fmla="*/ 115201 h 691784"/>
                      <a:gd name="connsiteX5" fmla="*/ 1630067 w 1653327"/>
                      <a:gd name="connsiteY5" fmla="*/ 115201 h 691784"/>
                      <a:gd name="connsiteX6" fmla="*/ 1630066 w 1653327"/>
                      <a:gd name="connsiteY6" fmla="*/ 115201 h 691784"/>
                      <a:gd name="connsiteX7" fmla="*/ 1630066 w 1653327"/>
                      <a:gd name="connsiteY7" fmla="*/ 227515 h 691784"/>
                      <a:gd name="connsiteX8" fmla="*/ 1415468 w 1653327"/>
                      <a:gd name="connsiteY8" fmla="*/ 442112 h 691784"/>
                      <a:gd name="connsiteX9" fmla="*/ 1359311 w 1653327"/>
                      <a:gd name="connsiteY9" fmla="*/ 465373 h 691784"/>
                      <a:gd name="connsiteX10" fmla="*/ 1352721 w 1653327"/>
                      <a:gd name="connsiteY10" fmla="*/ 464090 h 691784"/>
                      <a:gd name="connsiteX11" fmla="*/ 893972 w 1653327"/>
                      <a:gd name="connsiteY11" fmla="*/ 464090 h 691784"/>
                      <a:gd name="connsiteX12" fmla="*/ 884255 w 1653327"/>
                      <a:gd name="connsiteY12" fmla="*/ 462128 h 691784"/>
                      <a:gd name="connsiteX13" fmla="*/ 864794 w 1653327"/>
                      <a:gd name="connsiteY13" fmla="*/ 464090 h 691784"/>
                      <a:gd name="connsiteX14" fmla="*/ 632351 w 1653327"/>
                      <a:gd name="connsiteY14" fmla="*/ 464090 h 691784"/>
                      <a:gd name="connsiteX15" fmla="*/ 575427 w 1653327"/>
                      <a:gd name="connsiteY15" fmla="*/ 691784 h 691784"/>
                      <a:gd name="connsiteX16" fmla="*/ 0 w 1653327"/>
                      <a:gd name="connsiteY16" fmla="*/ 691784 h 691784"/>
                      <a:gd name="connsiteX17" fmla="*/ 125759 w 1653327"/>
                      <a:gd name="connsiteY17" fmla="*/ 188750 h 691784"/>
                      <a:gd name="connsiteX18" fmla="*/ 140802 w 1653327"/>
                      <a:gd name="connsiteY18" fmla="*/ 141723 h 691784"/>
                      <a:gd name="connsiteX19" fmla="*/ 354612 w 1653327"/>
                      <a:gd name="connsiteY19" fmla="*/ 0 h 691784"/>
                      <a:gd name="connsiteX0" fmla="*/ 354612 w 1653327"/>
                      <a:gd name="connsiteY0" fmla="*/ 0 h 691784"/>
                      <a:gd name="connsiteX1" fmla="*/ 864794 w 1653327"/>
                      <a:gd name="connsiteY1" fmla="*/ 0 h 691784"/>
                      <a:gd name="connsiteX2" fmla="*/ 1096839 w 1653327"/>
                      <a:gd name="connsiteY2" fmla="*/ 232045 h 691784"/>
                      <a:gd name="connsiteX3" fmla="*/ 1348884 w 1653327"/>
                      <a:gd name="connsiteY3" fmla="*/ 284070 h 691784"/>
                      <a:gd name="connsiteX4" fmla="*/ 1517753 w 1653327"/>
                      <a:gd name="connsiteY4" fmla="*/ 115201 h 691784"/>
                      <a:gd name="connsiteX5" fmla="*/ 1630067 w 1653327"/>
                      <a:gd name="connsiteY5" fmla="*/ 115201 h 691784"/>
                      <a:gd name="connsiteX6" fmla="*/ 1630066 w 1653327"/>
                      <a:gd name="connsiteY6" fmla="*/ 115201 h 691784"/>
                      <a:gd name="connsiteX7" fmla="*/ 1630066 w 1653327"/>
                      <a:gd name="connsiteY7" fmla="*/ 227515 h 691784"/>
                      <a:gd name="connsiteX8" fmla="*/ 1415468 w 1653327"/>
                      <a:gd name="connsiteY8" fmla="*/ 442112 h 691784"/>
                      <a:gd name="connsiteX9" fmla="*/ 1359311 w 1653327"/>
                      <a:gd name="connsiteY9" fmla="*/ 465373 h 691784"/>
                      <a:gd name="connsiteX10" fmla="*/ 1352721 w 1653327"/>
                      <a:gd name="connsiteY10" fmla="*/ 464090 h 691784"/>
                      <a:gd name="connsiteX11" fmla="*/ 893972 w 1653327"/>
                      <a:gd name="connsiteY11" fmla="*/ 464090 h 691784"/>
                      <a:gd name="connsiteX12" fmla="*/ 864794 w 1653327"/>
                      <a:gd name="connsiteY12" fmla="*/ 464090 h 691784"/>
                      <a:gd name="connsiteX13" fmla="*/ 632351 w 1653327"/>
                      <a:gd name="connsiteY13" fmla="*/ 464090 h 691784"/>
                      <a:gd name="connsiteX14" fmla="*/ 575427 w 1653327"/>
                      <a:gd name="connsiteY14" fmla="*/ 691784 h 691784"/>
                      <a:gd name="connsiteX15" fmla="*/ 0 w 1653327"/>
                      <a:gd name="connsiteY15" fmla="*/ 691784 h 691784"/>
                      <a:gd name="connsiteX16" fmla="*/ 125759 w 1653327"/>
                      <a:gd name="connsiteY16" fmla="*/ 188750 h 691784"/>
                      <a:gd name="connsiteX17" fmla="*/ 140802 w 1653327"/>
                      <a:gd name="connsiteY17" fmla="*/ 141723 h 691784"/>
                      <a:gd name="connsiteX18" fmla="*/ 354612 w 1653327"/>
                      <a:gd name="connsiteY18" fmla="*/ 0 h 691784"/>
                      <a:gd name="connsiteX0" fmla="*/ 354612 w 1653327"/>
                      <a:gd name="connsiteY0" fmla="*/ 0 h 691784"/>
                      <a:gd name="connsiteX1" fmla="*/ 864794 w 1653327"/>
                      <a:gd name="connsiteY1" fmla="*/ 0 h 691784"/>
                      <a:gd name="connsiteX2" fmla="*/ 1096839 w 1653327"/>
                      <a:gd name="connsiteY2" fmla="*/ 232045 h 691784"/>
                      <a:gd name="connsiteX3" fmla="*/ 1348884 w 1653327"/>
                      <a:gd name="connsiteY3" fmla="*/ 284070 h 691784"/>
                      <a:gd name="connsiteX4" fmla="*/ 1517753 w 1653327"/>
                      <a:gd name="connsiteY4" fmla="*/ 115201 h 691784"/>
                      <a:gd name="connsiteX5" fmla="*/ 1630067 w 1653327"/>
                      <a:gd name="connsiteY5" fmla="*/ 115201 h 691784"/>
                      <a:gd name="connsiteX6" fmla="*/ 1630066 w 1653327"/>
                      <a:gd name="connsiteY6" fmla="*/ 115201 h 691784"/>
                      <a:gd name="connsiteX7" fmla="*/ 1630066 w 1653327"/>
                      <a:gd name="connsiteY7" fmla="*/ 227515 h 691784"/>
                      <a:gd name="connsiteX8" fmla="*/ 1415468 w 1653327"/>
                      <a:gd name="connsiteY8" fmla="*/ 442112 h 691784"/>
                      <a:gd name="connsiteX9" fmla="*/ 1359311 w 1653327"/>
                      <a:gd name="connsiteY9" fmla="*/ 465373 h 691784"/>
                      <a:gd name="connsiteX10" fmla="*/ 1352721 w 1653327"/>
                      <a:gd name="connsiteY10" fmla="*/ 464090 h 691784"/>
                      <a:gd name="connsiteX11" fmla="*/ 864794 w 1653327"/>
                      <a:gd name="connsiteY11" fmla="*/ 464090 h 691784"/>
                      <a:gd name="connsiteX12" fmla="*/ 632351 w 1653327"/>
                      <a:gd name="connsiteY12" fmla="*/ 464090 h 691784"/>
                      <a:gd name="connsiteX13" fmla="*/ 575427 w 1653327"/>
                      <a:gd name="connsiteY13" fmla="*/ 691784 h 691784"/>
                      <a:gd name="connsiteX14" fmla="*/ 0 w 1653327"/>
                      <a:gd name="connsiteY14" fmla="*/ 691784 h 691784"/>
                      <a:gd name="connsiteX15" fmla="*/ 125759 w 1653327"/>
                      <a:gd name="connsiteY15" fmla="*/ 188750 h 691784"/>
                      <a:gd name="connsiteX16" fmla="*/ 140802 w 1653327"/>
                      <a:gd name="connsiteY16" fmla="*/ 141723 h 691784"/>
                      <a:gd name="connsiteX17" fmla="*/ 354612 w 1653327"/>
                      <a:gd name="connsiteY17" fmla="*/ 0 h 691784"/>
                      <a:gd name="connsiteX0" fmla="*/ 354612 w 1653327"/>
                      <a:gd name="connsiteY0" fmla="*/ 0 h 691784"/>
                      <a:gd name="connsiteX1" fmla="*/ 864794 w 1653327"/>
                      <a:gd name="connsiteY1" fmla="*/ 0 h 691784"/>
                      <a:gd name="connsiteX2" fmla="*/ 1096839 w 1653327"/>
                      <a:gd name="connsiteY2" fmla="*/ 232045 h 691784"/>
                      <a:gd name="connsiteX3" fmla="*/ 1348884 w 1653327"/>
                      <a:gd name="connsiteY3" fmla="*/ 284070 h 691784"/>
                      <a:gd name="connsiteX4" fmla="*/ 1517753 w 1653327"/>
                      <a:gd name="connsiteY4" fmla="*/ 115201 h 691784"/>
                      <a:gd name="connsiteX5" fmla="*/ 1630067 w 1653327"/>
                      <a:gd name="connsiteY5" fmla="*/ 115201 h 691784"/>
                      <a:gd name="connsiteX6" fmla="*/ 1630066 w 1653327"/>
                      <a:gd name="connsiteY6" fmla="*/ 115201 h 691784"/>
                      <a:gd name="connsiteX7" fmla="*/ 1630066 w 1653327"/>
                      <a:gd name="connsiteY7" fmla="*/ 227515 h 691784"/>
                      <a:gd name="connsiteX8" fmla="*/ 1415468 w 1653327"/>
                      <a:gd name="connsiteY8" fmla="*/ 442112 h 691784"/>
                      <a:gd name="connsiteX9" fmla="*/ 1359311 w 1653327"/>
                      <a:gd name="connsiteY9" fmla="*/ 465373 h 691784"/>
                      <a:gd name="connsiteX10" fmla="*/ 1352721 w 1653327"/>
                      <a:gd name="connsiteY10" fmla="*/ 464090 h 691784"/>
                      <a:gd name="connsiteX11" fmla="*/ 864794 w 1653327"/>
                      <a:gd name="connsiteY11" fmla="*/ 471710 h 691784"/>
                      <a:gd name="connsiteX12" fmla="*/ 632351 w 1653327"/>
                      <a:gd name="connsiteY12" fmla="*/ 464090 h 691784"/>
                      <a:gd name="connsiteX13" fmla="*/ 575427 w 1653327"/>
                      <a:gd name="connsiteY13" fmla="*/ 691784 h 691784"/>
                      <a:gd name="connsiteX14" fmla="*/ 0 w 1653327"/>
                      <a:gd name="connsiteY14" fmla="*/ 691784 h 691784"/>
                      <a:gd name="connsiteX15" fmla="*/ 125759 w 1653327"/>
                      <a:gd name="connsiteY15" fmla="*/ 188750 h 691784"/>
                      <a:gd name="connsiteX16" fmla="*/ 140802 w 1653327"/>
                      <a:gd name="connsiteY16" fmla="*/ 141723 h 691784"/>
                      <a:gd name="connsiteX17" fmla="*/ 354612 w 1653327"/>
                      <a:gd name="connsiteY17" fmla="*/ 0 h 691784"/>
                      <a:gd name="connsiteX0" fmla="*/ 354612 w 1653327"/>
                      <a:gd name="connsiteY0" fmla="*/ 0 h 691784"/>
                      <a:gd name="connsiteX1" fmla="*/ 864794 w 1653327"/>
                      <a:gd name="connsiteY1" fmla="*/ 0 h 691784"/>
                      <a:gd name="connsiteX2" fmla="*/ 1096839 w 1653327"/>
                      <a:gd name="connsiteY2" fmla="*/ 232045 h 691784"/>
                      <a:gd name="connsiteX3" fmla="*/ 1348884 w 1653327"/>
                      <a:gd name="connsiteY3" fmla="*/ 284070 h 691784"/>
                      <a:gd name="connsiteX4" fmla="*/ 1517753 w 1653327"/>
                      <a:gd name="connsiteY4" fmla="*/ 115201 h 691784"/>
                      <a:gd name="connsiteX5" fmla="*/ 1630067 w 1653327"/>
                      <a:gd name="connsiteY5" fmla="*/ 115201 h 691784"/>
                      <a:gd name="connsiteX6" fmla="*/ 1630066 w 1653327"/>
                      <a:gd name="connsiteY6" fmla="*/ 115201 h 691784"/>
                      <a:gd name="connsiteX7" fmla="*/ 1630066 w 1653327"/>
                      <a:gd name="connsiteY7" fmla="*/ 227515 h 691784"/>
                      <a:gd name="connsiteX8" fmla="*/ 1415468 w 1653327"/>
                      <a:gd name="connsiteY8" fmla="*/ 442112 h 691784"/>
                      <a:gd name="connsiteX9" fmla="*/ 1359311 w 1653327"/>
                      <a:gd name="connsiteY9" fmla="*/ 465373 h 691784"/>
                      <a:gd name="connsiteX10" fmla="*/ 1352721 w 1653327"/>
                      <a:gd name="connsiteY10" fmla="*/ 464090 h 691784"/>
                      <a:gd name="connsiteX11" fmla="*/ 632351 w 1653327"/>
                      <a:gd name="connsiteY11" fmla="*/ 464090 h 691784"/>
                      <a:gd name="connsiteX12" fmla="*/ 575427 w 1653327"/>
                      <a:gd name="connsiteY12" fmla="*/ 691784 h 691784"/>
                      <a:gd name="connsiteX13" fmla="*/ 0 w 1653327"/>
                      <a:gd name="connsiteY13" fmla="*/ 691784 h 691784"/>
                      <a:gd name="connsiteX14" fmla="*/ 125759 w 1653327"/>
                      <a:gd name="connsiteY14" fmla="*/ 188750 h 691784"/>
                      <a:gd name="connsiteX15" fmla="*/ 140802 w 1653327"/>
                      <a:gd name="connsiteY15" fmla="*/ 141723 h 691784"/>
                      <a:gd name="connsiteX16" fmla="*/ 354612 w 1653327"/>
                      <a:gd name="connsiteY16" fmla="*/ 0 h 691784"/>
                      <a:gd name="connsiteX0" fmla="*/ 301995 w 1600710"/>
                      <a:gd name="connsiteY0" fmla="*/ 0 h 691784"/>
                      <a:gd name="connsiteX1" fmla="*/ 812177 w 1600710"/>
                      <a:gd name="connsiteY1" fmla="*/ 0 h 691784"/>
                      <a:gd name="connsiteX2" fmla="*/ 1044222 w 1600710"/>
                      <a:gd name="connsiteY2" fmla="*/ 232045 h 691784"/>
                      <a:gd name="connsiteX3" fmla="*/ 1296267 w 1600710"/>
                      <a:gd name="connsiteY3" fmla="*/ 284070 h 691784"/>
                      <a:gd name="connsiteX4" fmla="*/ 1465136 w 1600710"/>
                      <a:gd name="connsiteY4" fmla="*/ 115201 h 691784"/>
                      <a:gd name="connsiteX5" fmla="*/ 1577450 w 1600710"/>
                      <a:gd name="connsiteY5" fmla="*/ 115201 h 691784"/>
                      <a:gd name="connsiteX6" fmla="*/ 1577449 w 1600710"/>
                      <a:gd name="connsiteY6" fmla="*/ 115201 h 691784"/>
                      <a:gd name="connsiteX7" fmla="*/ 1577449 w 1600710"/>
                      <a:gd name="connsiteY7" fmla="*/ 227515 h 691784"/>
                      <a:gd name="connsiteX8" fmla="*/ 1362851 w 1600710"/>
                      <a:gd name="connsiteY8" fmla="*/ 442112 h 691784"/>
                      <a:gd name="connsiteX9" fmla="*/ 1306694 w 1600710"/>
                      <a:gd name="connsiteY9" fmla="*/ 465373 h 691784"/>
                      <a:gd name="connsiteX10" fmla="*/ 1300104 w 1600710"/>
                      <a:gd name="connsiteY10" fmla="*/ 464090 h 691784"/>
                      <a:gd name="connsiteX11" fmla="*/ 579734 w 1600710"/>
                      <a:gd name="connsiteY11" fmla="*/ 464090 h 691784"/>
                      <a:gd name="connsiteX12" fmla="*/ 522810 w 1600710"/>
                      <a:gd name="connsiteY12" fmla="*/ 691784 h 691784"/>
                      <a:gd name="connsiteX13" fmla="*/ 0 w 1600710"/>
                      <a:gd name="connsiteY13" fmla="*/ 325990 h 691784"/>
                      <a:gd name="connsiteX14" fmla="*/ 73142 w 1600710"/>
                      <a:gd name="connsiteY14" fmla="*/ 188750 h 691784"/>
                      <a:gd name="connsiteX15" fmla="*/ 88185 w 1600710"/>
                      <a:gd name="connsiteY15" fmla="*/ 141723 h 691784"/>
                      <a:gd name="connsiteX16" fmla="*/ 301995 w 1600710"/>
                      <a:gd name="connsiteY16" fmla="*/ 0 h 691784"/>
                      <a:gd name="connsiteX0" fmla="*/ 301995 w 1600710"/>
                      <a:gd name="connsiteY0" fmla="*/ 0 h 628565"/>
                      <a:gd name="connsiteX1" fmla="*/ 812177 w 1600710"/>
                      <a:gd name="connsiteY1" fmla="*/ 0 h 628565"/>
                      <a:gd name="connsiteX2" fmla="*/ 1044222 w 1600710"/>
                      <a:gd name="connsiteY2" fmla="*/ 232045 h 628565"/>
                      <a:gd name="connsiteX3" fmla="*/ 1296267 w 1600710"/>
                      <a:gd name="connsiteY3" fmla="*/ 284070 h 628565"/>
                      <a:gd name="connsiteX4" fmla="*/ 1465136 w 1600710"/>
                      <a:gd name="connsiteY4" fmla="*/ 115201 h 628565"/>
                      <a:gd name="connsiteX5" fmla="*/ 1577450 w 1600710"/>
                      <a:gd name="connsiteY5" fmla="*/ 115201 h 628565"/>
                      <a:gd name="connsiteX6" fmla="*/ 1577449 w 1600710"/>
                      <a:gd name="connsiteY6" fmla="*/ 115201 h 628565"/>
                      <a:gd name="connsiteX7" fmla="*/ 1577449 w 1600710"/>
                      <a:gd name="connsiteY7" fmla="*/ 227515 h 628565"/>
                      <a:gd name="connsiteX8" fmla="*/ 1362851 w 1600710"/>
                      <a:gd name="connsiteY8" fmla="*/ 442112 h 628565"/>
                      <a:gd name="connsiteX9" fmla="*/ 1306694 w 1600710"/>
                      <a:gd name="connsiteY9" fmla="*/ 465373 h 628565"/>
                      <a:gd name="connsiteX10" fmla="*/ 1300104 w 1600710"/>
                      <a:gd name="connsiteY10" fmla="*/ 464090 h 628565"/>
                      <a:gd name="connsiteX11" fmla="*/ 579734 w 1600710"/>
                      <a:gd name="connsiteY11" fmla="*/ 464090 h 628565"/>
                      <a:gd name="connsiteX12" fmla="*/ 491964 w 1600710"/>
                      <a:gd name="connsiteY12" fmla="*/ 628565 h 628565"/>
                      <a:gd name="connsiteX13" fmla="*/ 0 w 1600710"/>
                      <a:gd name="connsiteY13" fmla="*/ 325990 h 628565"/>
                      <a:gd name="connsiteX14" fmla="*/ 73142 w 1600710"/>
                      <a:gd name="connsiteY14" fmla="*/ 188750 h 628565"/>
                      <a:gd name="connsiteX15" fmla="*/ 88185 w 1600710"/>
                      <a:gd name="connsiteY15" fmla="*/ 141723 h 628565"/>
                      <a:gd name="connsiteX16" fmla="*/ 301995 w 1600710"/>
                      <a:gd name="connsiteY16" fmla="*/ 0 h 628565"/>
                      <a:gd name="connsiteX0" fmla="*/ 301995 w 1600710"/>
                      <a:gd name="connsiteY0" fmla="*/ 0 h 680710"/>
                      <a:gd name="connsiteX1" fmla="*/ 812177 w 1600710"/>
                      <a:gd name="connsiteY1" fmla="*/ 0 h 680710"/>
                      <a:gd name="connsiteX2" fmla="*/ 1044222 w 1600710"/>
                      <a:gd name="connsiteY2" fmla="*/ 232045 h 680710"/>
                      <a:gd name="connsiteX3" fmla="*/ 1296267 w 1600710"/>
                      <a:gd name="connsiteY3" fmla="*/ 284070 h 680710"/>
                      <a:gd name="connsiteX4" fmla="*/ 1465136 w 1600710"/>
                      <a:gd name="connsiteY4" fmla="*/ 115201 h 680710"/>
                      <a:gd name="connsiteX5" fmla="*/ 1577450 w 1600710"/>
                      <a:gd name="connsiteY5" fmla="*/ 115201 h 680710"/>
                      <a:gd name="connsiteX6" fmla="*/ 1577449 w 1600710"/>
                      <a:gd name="connsiteY6" fmla="*/ 115201 h 680710"/>
                      <a:gd name="connsiteX7" fmla="*/ 1577449 w 1600710"/>
                      <a:gd name="connsiteY7" fmla="*/ 227515 h 680710"/>
                      <a:gd name="connsiteX8" fmla="*/ 1362851 w 1600710"/>
                      <a:gd name="connsiteY8" fmla="*/ 442112 h 680710"/>
                      <a:gd name="connsiteX9" fmla="*/ 1306694 w 1600710"/>
                      <a:gd name="connsiteY9" fmla="*/ 465373 h 680710"/>
                      <a:gd name="connsiteX10" fmla="*/ 1300104 w 1600710"/>
                      <a:gd name="connsiteY10" fmla="*/ 464090 h 680710"/>
                      <a:gd name="connsiteX11" fmla="*/ 579734 w 1600710"/>
                      <a:gd name="connsiteY11" fmla="*/ 464090 h 680710"/>
                      <a:gd name="connsiteX12" fmla="*/ 463657 w 1600710"/>
                      <a:gd name="connsiteY12" fmla="*/ 680710 h 680710"/>
                      <a:gd name="connsiteX13" fmla="*/ 0 w 1600710"/>
                      <a:gd name="connsiteY13" fmla="*/ 325990 h 680710"/>
                      <a:gd name="connsiteX14" fmla="*/ 73142 w 1600710"/>
                      <a:gd name="connsiteY14" fmla="*/ 188750 h 680710"/>
                      <a:gd name="connsiteX15" fmla="*/ 88185 w 1600710"/>
                      <a:gd name="connsiteY15" fmla="*/ 141723 h 680710"/>
                      <a:gd name="connsiteX16" fmla="*/ 301995 w 1600710"/>
                      <a:gd name="connsiteY16" fmla="*/ 0 h 680710"/>
                      <a:gd name="connsiteX0" fmla="*/ 348017 w 1646732"/>
                      <a:gd name="connsiteY0" fmla="*/ 0 h 680710"/>
                      <a:gd name="connsiteX1" fmla="*/ 858199 w 1646732"/>
                      <a:gd name="connsiteY1" fmla="*/ 0 h 680710"/>
                      <a:gd name="connsiteX2" fmla="*/ 1090244 w 1646732"/>
                      <a:gd name="connsiteY2" fmla="*/ 232045 h 680710"/>
                      <a:gd name="connsiteX3" fmla="*/ 1342289 w 1646732"/>
                      <a:gd name="connsiteY3" fmla="*/ 284070 h 680710"/>
                      <a:gd name="connsiteX4" fmla="*/ 1511158 w 1646732"/>
                      <a:gd name="connsiteY4" fmla="*/ 115201 h 680710"/>
                      <a:gd name="connsiteX5" fmla="*/ 1623472 w 1646732"/>
                      <a:gd name="connsiteY5" fmla="*/ 115201 h 680710"/>
                      <a:gd name="connsiteX6" fmla="*/ 1623471 w 1646732"/>
                      <a:gd name="connsiteY6" fmla="*/ 115201 h 680710"/>
                      <a:gd name="connsiteX7" fmla="*/ 1623471 w 1646732"/>
                      <a:gd name="connsiteY7" fmla="*/ 227515 h 680710"/>
                      <a:gd name="connsiteX8" fmla="*/ 1408873 w 1646732"/>
                      <a:gd name="connsiteY8" fmla="*/ 442112 h 680710"/>
                      <a:gd name="connsiteX9" fmla="*/ 1352716 w 1646732"/>
                      <a:gd name="connsiteY9" fmla="*/ 465373 h 680710"/>
                      <a:gd name="connsiteX10" fmla="*/ 1346126 w 1646732"/>
                      <a:gd name="connsiteY10" fmla="*/ 464090 h 680710"/>
                      <a:gd name="connsiteX11" fmla="*/ 625756 w 1646732"/>
                      <a:gd name="connsiteY11" fmla="*/ 464090 h 680710"/>
                      <a:gd name="connsiteX12" fmla="*/ 509679 w 1646732"/>
                      <a:gd name="connsiteY12" fmla="*/ 680710 h 680710"/>
                      <a:gd name="connsiteX13" fmla="*/ -1 w 1646732"/>
                      <a:gd name="connsiteY13" fmla="*/ 399671 h 680710"/>
                      <a:gd name="connsiteX14" fmla="*/ 119164 w 1646732"/>
                      <a:gd name="connsiteY14" fmla="*/ 188750 h 680710"/>
                      <a:gd name="connsiteX15" fmla="*/ 134207 w 1646732"/>
                      <a:gd name="connsiteY15" fmla="*/ 141723 h 680710"/>
                      <a:gd name="connsiteX16" fmla="*/ 348017 w 1646732"/>
                      <a:gd name="connsiteY16" fmla="*/ 0 h 680710"/>
                      <a:gd name="connsiteX0" fmla="*/ 348017 w 1646732"/>
                      <a:gd name="connsiteY0" fmla="*/ 0 h 680710"/>
                      <a:gd name="connsiteX1" fmla="*/ 1090244 w 1646732"/>
                      <a:gd name="connsiteY1" fmla="*/ 232045 h 680710"/>
                      <a:gd name="connsiteX2" fmla="*/ 1342289 w 1646732"/>
                      <a:gd name="connsiteY2" fmla="*/ 284070 h 680710"/>
                      <a:gd name="connsiteX3" fmla="*/ 1511158 w 1646732"/>
                      <a:gd name="connsiteY3" fmla="*/ 115201 h 680710"/>
                      <a:gd name="connsiteX4" fmla="*/ 1623472 w 1646732"/>
                      <a:gd name="connsiteY4" fmla="*/ 115201 h 680710"/>
                      <a:gd name="connsiteX5" fmla="*/ 1623471 w 1646732"/>
                      <a:gd name="connsiteY5" fmla="*/ 115201 h 680710"/>
                      <a:gd name="connsiteX6" fmla="*/ 1623471 w 1646732"/>
                      <a:gd name="connsiteY6" fmla="*/ 227515 h 680710"/>
                      <a:gd name="connsiteX7" fmla="*/ 1408873 w 1646732"/>
                      <a:gd name="connsiteY7" fmla="*/ 442112 h 680710"/>
                      <a:gd name="connsiteX8" fmla="*/ 1352716 w 1646732"/>
                      <a:gd name="connsiteY8" fmla="*/ 465373 h 680710"/>
                      <a:gd name="connsiteX9" fmla="*/ 1346126 w 1646732"/>
                      <a:gd name="connsiteY9" fmla="*/ 464090 h 680710"/>
                      <a:gd name="connsiteX10" fmla="*/ 625756 w 1646732"/>
                      <a:gd name="connsiteY10" fmla="*/ 464090 h 680710"/>
                      <a:gd name="connsiteX11" fmla="*/ 509679 w 1646732"/>
                      <a:gd name="connsiteY11" fmla="*/ 680710 h 680710"/>
                      <a:gd name="connsiteX12" fmla="*/ -1 w 1646732"/>
                      <a:gd name="connsiteY12" fmla="*/ 399671 h 680710"/>
                      <a:gd name="connsiteX13" fmla="*/ 119164 w 1646732"/>
                      <a:gd name="connsiteY13" fmla="*/ 188750 h 680710"/>
                      <a:gd name="connsiteX14" fmla="*/ 134207 w 1646732"/>
                      <a:gd name="connsiteY14" fmla="*/ 141723 h 680710"/>
                      <a:gd name="connsiteX15" fmla="*/ 348017 w 1646732"/>
                      <a:gd name="connsiteY15" fmla="*/ 0 h 680710"/>
                      <a:gd name="connsiteX0" fmla="*/ 348017 w 1646732"/>
                      <a:gd name="connsiteY0" fmla="*/ 12804 h 693514"/>
                      <a:gd name="connsiteX1" fmla="*/ 1090244 w 1646732"/>
                      <a:gd name="connsiteY1" fmla="*/ 244849 h 693514"/>
                      <a:gd name="connsiteX2" fmla="*/ 1342289 w 1646732"/>
                      <a:gd name="connsiteY2" fmla="*/ 296874 h 693514"/>
                      <a:gd name="connsiteX3" fmla="*/ 1511158 w 1646732"/>
                      <a:gd name="connsiteY3" fmla="*/ 128005 h 693514"/>
                      <a:gd name="connsiteX4" fmla="*/ 1623472 w 1646732"/>
                      <a:gd name="connsiteY4" fmla="*/ 128005 h 693514"/>
                      <a:gd name="connsiteX5" fmla="*/ 1623471 w 1646732"/>
                      <a:gd name="connsiteY5" fmla="*/ 128005 h 693514"/>
                      <a:gd name="connsiteX6" fmla="*/ 1623471 w 1646732"/>
                      <a:gd name="connsiteY6" fmla="*/ 240319 h 693514"/>
                      <a:gd name="connsiteX7" fmla="*/ 1408873 w 1646732"/>
                      <a:gd name="connsiteY7" fmla="*/ 454916 h 693514"/>
                      <a:gd name="connsiteX8" fmla="*/ 1352716 w 1646732"/>
                      <a:gd name="connsiteY8" fmla="*/ 478177 h 693514"/>
                      <a:gd name="connsiteX9" fmla="*/ 1346126 w 1646732"/>
                      <a:gd name="connsiteY9" fmla="*/ 476894 h 693514"/>
                      <a:gd name="connsiteX10" fmla="*/ 625756 w 1646732"/>
                      <a:gd name="connsiteY10" fmla="*/ 476894 h 693514"/>
                      <a:gd name="connsiteX11" fmla="*/ 509679 w 1646732"/>
                      <a:gd name="connsiteY11" fmla="*/ 693514 h 693514"/>
                      <a:gd name="connsiteX12" fmla="*/ -1 w 1646732"/>
                      <a:gd name="connsiteY12" fmla="*/ 412475 h 693514"/>
                      <a:gd name="connsiteX13" fmla="*/ 119164 w 1646732"/>
                      <a:gd name="connsiteY13" fmla="*/ 201554 h 693514"/>
                      <a:gd name="connsiteX14" fmla="*/ 134207 w 1646732"/>
                      <a:gd name="connsiteY14" fmla="*/ 154527 h 693514"/>
                      <a:gd name="connsiteX15" fmla="*/ 348017 w 1646732"/>
                      <a:gd name="connsiteY15" fmla="*/ 12804 h 693514"/>
                      <a:gd name="connsiteX0" fmla="*/ 348017 w 1646732"/>
                      <a:gd name="connsiteY0" fmla="*/ 12804 h 693514"/>
                      <a:gd name="connsiteX1" fmla="*/ 1090244 w 1646732"/>
                      <a:gd name="connsiteY1" fmla="*/ 244849 h 693514"/>
                      <a:gd name="connsiteX2" fmla="*/ 1342289 w 1646732"/>
                      <a:gd name="connsiteY2" fmla="*/ 296874 h 693514"/>
                      <a:gd name="connsiteX3" fmla="*/ 1511158 w 1646732"/>
                      <a:gd name="connsiteY3" fmla="*/ 128005 h 693514"/>
                      <a:gd name="connsiteX4" fmla="*/ 1623472 w 1646732"/>
                      <a:gd name="connsiteY4" fmla="*/ 128005 h 693514"/>
                      <a:gd name="connsiteX5" fmla="*/ 1623471 w 1646732"/>
                      <a:gd name="connsiteY5" fmla="*/ 128005 h 693514"/>
                      <a:gd name="connsiteX6" fmla="*/ 1623471 w 1646732"/>
                      <a:gd name="connsiteY6" fmla="*/ 240319 h 693514"/>
                      <a:gd name="connsiteX7" fmla="*/ 1408873 w 1646732"/>
                      <a:gd name="connsiteY7" fmla="*/ 454916 h 693514"/>
                      <a:gd name="connsiteX8" fmla="*/ 1352716 w 1646732"/>
                      <a:gd name="connsiteY8" fmla="*/ 478177 h 693514"/>
                      <a:gd name="connsiteX9" fmla="*/ 1346126 w 1646732"/>
                      <a:gd name="connsiteY9" fmla="*/ 476894 h 693514"/>
                      <a:gd name="connsiteX10" fmla="*/ 625756 w 1646732"/>
                      <a:gd name="connsiteY10" fmla="*/ 476894 h 693514"/>
                      <a:gd name="connsiteX11" fmla="*/ 509679 w 1646732"/>
                      <a:gd name="connsiteY11" fmla="*/ 693514 h 693514"/>
                      <a:gd name="connsiteX12" fmla="*/ -1 w 1646732"/>
                      <a:gd name="connsiteY12" fmla="*/ 412475 h 693514"/>
                      <a:gd name="connsiteX13" fmla="*/ 134207 w 1646732"/>
                      <a:gd name="connsiteY13" fmla="*/ 154527 h 693514"/>
                      <a:gd name="connsiteX14" fmla="*/ 348017 w 1646732"/>
                      <a:gd name="connsiteY14" fmla="*/ 12804 h 693514"/>
                      <a:gd name="connsiteX0" fmla="*/ 348017 w 1646732"/>
                      <a:gd name="connsiteY0" fmla="*/ 12804 h 693514"/>
                      <a:gd name="connsiteX1" fmla="*/ 1090244 w 1646732"/>
                      <a:gd name="connsiteY1" fmla="*/ 244849 h 693514"/>
                      <a:gd name="connsiteX2" fmla="*/ 1342289 w 1646732"/>
                      <a:gd name="connsiteY2" fmla="*/ 296874 h 693514"/>
                      <a:gd name="connsiteX3" fmla="*/ 1511158 w 1646732"/>
                      <a:gd name="connsiteY3" fmla="*/ 128005 h 693514"/>
                      <a:gd name="connsiteX4" fmla="*/ 1623472 w 1646732"/>
                      <a:gd name="connsiteY4" fmla="*/ 128005 h 693514"/>
                      <a:gd name="connsiteX5" fmla="*/ 1623471 w 1646732"/>
                      <a:gd name="connsiteY5" fmla="*/ 128005 h 693514"/>
                      <a:gd name="connsiteX6" fmla="*/ 1623471 w 1646732"/>
                      <a:gd name="connsiteY6" fmla="*/ 240319 h 693514"/>
                      <a:gd name="connsiteX7" fmla="*/ 1408873 w 1646732"/>
                      <a:gd name="connsiteY7" fmla="*/ 454916 h 693514"/>
                      <a:gd name="connsiteX8" fmla="*/ 1352716 w 1646732"/>
                      <a:gd name="connsiteY8" fmla="*/ 478177 h 693514"/>
                      <a:gd name="connsiteX9" fmla="*/ 1346126 w 1646732"/>
                      <a:gd name="connsiteY9" fmla="*/ 476894 h 693514"/>
                      <a:gd name="connsiteX10" fmla="*/ 625756 w 1646732"/>
                      <a:gd name="connsiteY10" fmla="*/ 476894 h 693514"/>
                      <a:gd name="connsiteX11" fmla="*/ 509679 w 1646732"/>
                      <a:gd name="connsiteY11" fmla="*/ 693514 h 693514"/>
                      <a:gd name="connsiteX12" fmla="*/ -1 w 1646732"/>
                      <a:gd name="connsiteY12" fmla="*/ 412475 h 693514"/>
                      <a:gd name="connsiteX13" fmla="*/ 348017 w 1646732"/>
                      <a:gd name="connsiteY13" fmla="*/ 12804 h 693514"/>
                      <a:gd name="connsiteX0" fmla="*/ 348017 w 1646732"/>
                      <a:gd name="connsiteY0" fmla="*/ 12804 h 693514"/>
                      <a:gd name="connsiteX1" fmla="*/ 1090244 w 1646732"/>
                      <a:gd name="connsiteY1" fmla="*/ 244849 h 693514"/>
                      <a:gd name="connsiteX2" fmla="*/ 1342289 w 1646732"/>
                      <a:gd name="connsiteY2" fmla="*/ 296874 h 693514"/>
                      <a:gd name="connsiteX3" fmla="*/ 1511158 w 1646732"/>
                      <a:gd name="connsiteY3" fmla="*/ 128005 h 693514"/>
                      <a:gd name="connsiteX4" fmla="*/ 1623472 w 1646732"/>
                      <a:gd name="connsiteY4" fmla="*/ 128005 h 693514"/>
                      <a:gd name="connsiteX5" fmla="*/ 1623471 w 1646732"/>
                      <a:gd name="connsiteY5" fmla="*/ 128005 h 693514"/>
                      <a:gd name="connsiteX6" fmla="*/ 1623471 w 1646732"/>
                      <a:gd name="connsiteY6" fmla="*/ 240319 h 693514"/>
                      <a:gd name="connsiteX7" fmla="*/ 1408873 w 1646732"/>
                      <a:gd name="connsiteY7" fmla="*/ 454916 h 693514"/>
                      <a:gd name="connsiteX8" fmla="*/ 1352716 w 1646732"/>
                      <a:gd name="connsiteY8" fmla="*/ 478177 h 693514"/>
                      <a:gd name="connsiteX9" fmla="*/ 1346126 w 1646732"/>
                      <a:gd name="connsiteY9" fmla="*/ 476894 h 693514"/>
                      <a:gd name="connsiteX10" fmla="*/ 625756 w 1646732"/>
                      <a:gd name="connsiteY10" fmla="*/ 476894 h 693514"/>
                      <a:gd name="connsiteX11" fmla="*/ 509679 w 1646732"/>
                      <a:gd name="connsiteY11" fmla="*/ 693514 h 693514"/>
                      <a:gd name="connsiteX12" fmla="*/ -1 w 1646732"/>
                      <a:gd name="connsiteY12" fmla="*/ 412475 h 693514"/>
                      <a:gd name="connsiteX13" fmla="*/ 348017 w 1646732"/>
                      <a:gd name="connsiteY13" fmla="*/ 12804 h 693514"/>
                      <a:gd name="connsiteX0" fmla="*/ 348017 w 1646732"/>
                      <a:gd name="connsiteY0" fmla="*/ 12804 h 634704"/>
                      <a:gd name="connsiteX1" fmla="*/ 1090244 w 1646732"/>
                      <a:gd name="connsiteY1" fmla="*/ 244849 h 634704"/>
                      <a:gd name="connsiteX2" fmla="*/ 1342289 w 1646732"/>
                      <a:gd name="connsiteY2" fmla="*/ 296874 h 634704"/>
                      <a:gd name="connsiteX3" fmla="*/ 1511158 w 1646732"/>
                      <a:gd name="connsiteY3" fmla="*/ 128005 h 634704"/>
                      <a:gd name="connsiteX4" fmla="*/ 1623472 w 1646732"/>
                      <a:gd name="connsiteY4" fmla="*/ 128005 h 634704"/>
                      <a:gd name="connsiteX5" fmla="*/ 1623471 w 1646732"/>
                      <a:gd name="connsiteY5" fmla="*/ 128005 h 634704"/>
                      <a:gd name="connsiteX6" fmla="*/ 1623471 w 1646732"/>
                      <a:gd name="connsiteY6" fmla="*/ 240319 h 634704"/>
                      <a:gd name="connsiteX7" fmla="*/ 1408873 w 1646732"/>
                      <a:gd name="connsiteY7" fmla="*/ 454916 h 634704"/>
                      <a:gd name="connsiteX8" fmla="*/ 1352716 w 1646732"/>
                      <a:gd name="connsiteY8" fmla="*/ 478177 h 634704"/>
                      <a:gd name="connsiteX9" fmla="*/ 1346126 w 1646732"/>
                      <a:gd name="connsiteY9" fmla="*/ 476894 h 634704"/>
                      <a:gd name="connsiteX10" fmla="*/ 625756 w 1646732"/>
                      <a:gd name="connsiteY10" fmla="*/ 476894 h 634704"/>
                      <a:gd name="connsiteX11" fmla="*/ 281871 w 1646732"/>
                      <a:gd name="connsiteY11" fmla="*/ 634705 h 634704"/>
                      <a:gd name="connsiteX12" fmla="*/ -1 w 1646732"/>
                      <a:gd name="connsiteY12" fmla="*/ 412475 h 634704"/>
                      <a:gd name="connsiteX13" fmla="*/ 348017 w 1646732"/>
                      <a:gd name="connsiteY13" fmla="*/ 12804 h 634704"/>
                      <a:gd name="connsiteX0" fmla="*/ 388271 w 1686986"/>
                      <a:gd name="connsiteY0" fmla="*/ 12804 h 634704"/>
                      <a:gd name="connsiteX1" fmla="*/ 1130498 w 1686986"/>
                      <a:gd name="connsiteY1" fmla="*/ 244849 h 634704"/>
                      <a:gd name="connsiteX2" fmla="*/ 1382543 w 1686986"/>
                      <a:gd name="connsiteY2" fmla="*/ 296874 h 634704"/>
                      <a:gd name="connsiteX3" fmla="*/ 1551412 w 1686986"/>
                      <a:gd name="connsiteY3" fmla="*/ 128005 h 634704"/>
                      <a:gd name="connsiteX4" fmla="*/ 1663726 w 1686986"/>
                      <a:gd name="connsiteY4" fmla="*/ 128005 h 634704"/>
                      <a:gd name="connsiteX5" fmla="*/ 1663725 w 1686986"/>
                      <a:gd name="connsiteY5" fmla="*/ 128005 h 634704"/>
                      <a:gd name="connsiteX6" fmla="*/ 1663725 w 1686986"/>
                      <a:gd name="connsiteY6" fmla="*/ 240319 h 634704"/>
                      <a:gd name="connsiteX7" fmla="*/ 1449127 w 1686986"/>
                      <a:gd name="connsiteY7" fmla="*/ 454916 h 634704"/>
                      <a:gd name="connsiteX8" fmla="*/ 1392970 w 1686986"/>
                      <a:gd name="connsiteY8" fmla="*/ 478177 h 634704"/>
                      <a:gd name="connsiteX9" fmla="*/ 1386380 w 1686986"/>
                      <a:gd name="connsiteY9" fmla="*/ 476894 h 634704"/>
                      <a:gd name="connsiteX10" fmla="*/ 666010 w 1686986"/>
                      <a:gd name="connsiteY10" fmla="*/ 476894 h 634704"/>
                      <a:gd name="connsiteX11" fmla="*/ 322125 w 1686986"/>
                      <a:gd name="connsiteY11" fmla="*/ 634705 h 634704"/>
                      <a:gd name="connsiteX12" fmla="*/ 0 w 1686986"/>
                      <a:gd name="connsiteY12" fmla="*/ 331068 h 634704"/>
                      <a:gd name="connsiteX13" fmla="*/ 388271 w 1686986"/>
                      <a:gd name="connsiteY13" fmla="*/ 12804 h 634704"/>
                      <a:gd name="connsiteX0" fmla="*/ 388271 w 1686986"/>
                      <a:gd name="connsiteY0" fmla="*/ 2330 h 624230"/>
                      <a:gd name="connsiteX1" fmla="*/ 1130498 w 1686986"/>
                      <a:gd name="connsiteY1" fmla="*/ 234375 h 624230"/>
                      <a:gd name="connsiteX2" fmla="*/ 1382543 w 1686986"/>
                      <a:gd name="connsiteY2" fmla="*/ 286400 h 624230"/>
                      <a:gd name="connsiteX3" fmla="*/ 1551412 w 1686986"/>
                      <a:gd name="connsiteY3" fmla="*/ 117531 h 624230"/>
                      <a:gd name="connsiteX4" fmla="*/ 1663726 w 1686986"/>
                      <a:gd name="connsiteY4" fmla="*/ 117531 h 624230"/>
                      <a:gd name="connsiteX5" fmla="*/ 1663725 w 1686986"/>
                      <a:gd name="connsiteY5" fmla="*/ 117531 h 624230"/>
                      <a:gd name="connsiteX6" fmla="*/ 1663725 w 1686986"/>
                      <a:gd name="connsiteY6" fmla="*/ 229845 h 624230"/>
                      <a:gd name="connsiteX7" fmla="*/ 1449127 w 1686986"/>
                      <a:gd name="connsiteY7" fmla="*/ 444442 h 624230"/>
                      <a:gd name="connsiteX8" fmla="*/ 1392970 w 1686986"/>
                      <a:gd name="connsiteY8" fmla="*/ 467703 h 624230"/>
                      <a:gd name="connsiteX9" fmla="*/ 1386380 w 1686986"/>
                      <a:gd name="connsiteY9" fmla="*/ 466420 h 624230"/>
                      <a:gd name="connsiteX10" fmla="*/ 666010 w 1686986"/>
                      <a:gd name="connsiteY10" fmla="*/ 466420 h 624230"/>
                      <a:gd name="connsiteX11" fmla="*/ 322125 w 1686986"/>
                      <a:gd name="connsiteY11" fmla="*/ 624231 h 624230"/>
                      <a:gd name="connsiteX12" fmla="*/ 0 w 1686986"/>
                      <a:gd name="connsiteY12" fmla="*/ 320594 h 624230"/>
                      <a:gd name="connsiteX13" fmla="*/ 388271 w 1686986"/>
                      <a:gd name="connsiteY13" fmla="*/ 2330 h 624230"/>
                      <a:gd name="connsiteX0" fmla="*/ 388271 w 1686986"/>
                      <a:gd name="connsiteY0" fmla="*/ 27992 h 649893"/>
                      <a:gd name="connsiteX1" fmla="*/ 1130498 w 1686986"/>
                      <a:gd name="connsiteY1" fmla="*/ 260037 h 649893"/>
                      <a:gd name="connsiteX2" fmla="*/ 1382543 w 1686986"/>
                      <a:gd name="connsiteY2" fmla="*/ 312062 h 649893"/>
                      <a:gd name="connsiteX3" fmla="*/ 1551412 w 1686986"/>
                      <a:gd name="connsiteY3" fmla="*/ 143193 h 649893"/>
                      <a:gd name="connsiteX4" fmla="*/ 1663726 w 1686986"/>
                      <a:gd name="connsiteY4" fmla="*/ 143193 h 649893"/>
                      <a:gd name="connsiteX5" fmla="*/ 1663725 w 1686986"/>
                      <a:gd name="connsiteY5" fmla="*/ 143193 h 649893"/>
                      <a:gd name="connsiteX6" fmla="*/ 1663725 w 1686986"/>
                      <a:gd name="connsiteY6" fmla="*/ 255507 h 649893"/>
                      <a:gd name="connsiteX7" fmla="*/ 1449127 w 1686986"/>
                      <a:gd name="connsiteY7" fmla="*/ 470104 h 649893"/>
                      <a:gd name="connsiteX8" fmla="*/ 1392970 w 1686986"/>
                      <a:gd name="connsiteY8" fmla="*/ 493365 h 649893"/>
                      <a:gd name="connsiteX9" fmla="*/ 1386380 w 1686986"/>
                      <a:gd name="connsiteY9" fmla="*/ 492082 h 649893"/>
                      <a:gd name="connsiteX10" fmla="*/ 666010 w 1686986"/>
                      <a:gd name="connsiteY10" fmla="*/ 492082 h 649893"/>
                      <a:gd name="connsiteX11" fmla="*/ 322125 w 1686986"/>
                      <a:gd name="connsiteY11" fmla="*/ 649893 h 649893"/>
                      <a:gd name="connsiteX12" fmla="*/ 0 w 1686986"/>
                      <a:gd name="connsiteY12" fmla="*/ 346256 h 649893"/>
                      <a:gd name="connsiteX13" fmla="*/ 388271 w 1686986"/>
                      <a:gd name="connsiteY13" fmla="*/ 27992 h 649893"/>
                      <a:gd name="connsiteX0" fmla="*/ 388271 w 1686986"/>
                      <a:gd name="connsiteY0" fmla="*/ 27992 h 649893"/>
                      <a:gd name="connsiteX1" fmla="*/ 1130498 w 1686986"/>
                      <a:gd name="connsiteY1" fmla="*/ 260037 h 649893"/>
                      <a:gd name="connsiteX2" fmla="*/ 1382543 w 1686986"/>
                      <a:gd name="connsiteY2" fmla="*/ 312062 h 649893"/>
                      <a:gd name="connsiteX3" fmla="*/ 1551412 w 1686986"/>
                      <a:gd name="connsiteY3" fmla="*/ 143193 h 649893"/>
                      <a:gd name="connsiteX4" fmla="*/ 1663726 w 1686986"/>
                      <a:gd name="connsiteY4" fmla="*/ 143193 h 649893"/>
                      <a:gd name="connsiteX5" fmla="*/ 1663725 w 1686986"/>
                      <a:gd name="connsiteY5" fmla="*/ 143193 h 649893"/>
                      <a:gd name="connsiteX6" fmla="*/ 1663725 w 1686986"/>
                      <a:gd name="connsiteY6" fmla="*/ 255507 h 649893"/>
                      <a:gd name="connsiteX7" fmla="*/ 1449127 w 1686986"/>
                      <a:gd name="connsiteY7" fmla="*/ 470104 h 649893"/>
                      <a:gd name="connsiteX8" fmla="*/ 1392970 w 1686986"/>
                      <a:gd name="connsiteY8" fmla="*/ 493365 h 649893"/>
                      <a:gd name="connsiteX9" fmla="*/ 1386380 w 1686986"/>
                      <a:gd name="connsiteY9" fmla="*/ 492082 h 649893"/>
                      <a:gd name="connsiteX10" fmla="*/ 666010 w 1686986"/>
                      <a:gd name="connsiteY10" fmla="*/ 492082 h 649893"/>
                      <a:gd name="connsiteX11" fmla="*/ 322125 w 1686986"/>
                      <a:gd name="connsiteY11" fmla="*/ 649893 h 649893"/>
                      <a:gd name="connsiteX12" fmla="*/ 0 w 1686986"/>
                      <a:gd name="connsiteY12" fmla="*/ 346256 h 649893"/>
                      <a:gd name="connsiteX13" fmla="*/ 388271 w 1686986"/>
                      <a:gd name="connsiteY13" fmla="*/ 27992 h 6498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1686986" h="649893">
                        <a:moveTo>
                          <a:pt x="388271" y="27992"/>
                        </a:moveTo>
                        <a:cubicBezTo>
                          <a:pt x="818598" y="-86607"/>
                          <a:pt x="883089" y="182689"/>
                          <a:pt x="1130498" y="260037"/>
                        </a:cubicBezTo>
                        <a:lnTo>
                          <a:pt x="1382543" y="312062"/>
                        </a:lnTo>
                        <a:lnTo>
                          <a:pt x="1551412" y="143193"/>
                        </a:lnTo>
                        <a:cubicBezTo>
                          <a:pt x="1582426" y="112178"/>
                          <a:pt x="1632711" y="112178"/>
                          <a:pt x="1663726" y="143193"/>
                        </a:cubicBezTo>
                        <a:lnTo>
                          <a:pt x="1663725" y="143193"/>
                        </a:lnTo>
                        <a:cubicBezTo>
                          <a:pt x="1694740" y="174208"/>
                          <a:pt x="1694740" y="224493"/>
                          <a:pt x="1663725" y="255507"/>
                        </a:cubicBezTo>
                        <a:lnTo>
                          <a:pt x="1449127" y="470104"/>
                        </a:lnTo>
                        <a:cubicBezTo>
                          <a:pt x="1433620" y="485611"/>
                          <a:pt x="1413295" y="493365"/>
                          <a:pt x="1392970" y="493365"/>
                        </a:cubicBezTo>
                        <a:lnTo>
                          <a:pt x="1386380" y="492082"/>
                        </a:lnTo>
                        <a:lnTo>
                          <a:pt x="666010" y="492082"/>
                        </a:lnTo>
                        <a:lnTo>
                          <a:pt x="322125" y="649893"/>
                        </a:lnTo>
                        <a:lnTo>
                          <a:pt x="0" y="346256"/>
                        </a:lnTo>
                        <a:cubicBezTo>
                          <a:pt x="116006" y="213032"/>
                          <a:pt x="178979" y="79157"/>
                          <a:pt x="388271" y="27992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1690" name="グループ化 1689"/>
              <p:cNvGrpSpPr/>
              <p:nvPr/>
            </p:nvGrpSpPr>
            <p:grpSpPr>
              <a:xfrm>
                <a:off x="6455840" y="4794732"/>
                <a:ext cx="804129" cy="1510645"/>
                <a:chOff x="6013947" y="4490980"/>
                <a:chExt cx="804129" cy="1510645"/>
              </a:xfrm>
            </p:grpSpPr>
            <p:sp>
              <p:nvSpPr>
                <p:cNvPr id="1698" name="フリーフォーム 1697"/>
                <p:cNvSpPr/>
                <p:nvPr/>
              </p:nvSpPr>
              <p:spPr bwMode="auto">
                <a:xfrm>
                  <a:off x="6038552" y="4490980"/>
                  <a:ext cx="750164" cy="642720"/>
                </a:xfrm>
                <a:custGeom>
                  <a:avLst/>
                  <a:gdLst>
                    <a:gd name="connsiteX0" fmla="*/ 282221 w 733987"/>
                    <a:gd name="connsiteY0" fmla="*/ 0 h 508830"/>
                    <a:gd name="connsiteX1" fmla="*/ 339099 w 733987"/>
                    <a:gd name="connsiteY1" fmla="*/ 5169 h 508830"/>
                    <a:gd name="connsiteX2" fmla="*/ 366994 w 733987"/>
                    <a:gd name="connsiteY2" fmla="*/ 12975 h 508830"/>
                    <a:gd name="connsiteX3" fmla="*/ 394889 w 733987"/>
                    <a:gd name="connsiteY3" fmla="*/ 5169 h 508830"/>
                    <a:gd name="connsiteX4" fmla="*/ 451766 w 733987"/>
                    <a:gd name="connsiteY4" fmla="*/ 0 h 508830"/>
                    <a:gd name="connsiteX5" fmla="*/ 733987 w 733987"/>
                    <a:gd name="connsiteY5" fmla="*/ 254415 h 508830"/>
                    <a:gd name="connsiteX6" fmla="*/ 451766 w 733987"/>
                    <a:gd name="connsiteY6" fmla="*/ 508830 h 508830"/>
                    <a:gd name="connsiteX7" fmla="*/ 394889 w 733987"/>
                    <a:gd name="connsiteY7" fmla="*/ 503661 h 508830"/>
                    <a:gd name="connsiteX8" fmla="*/ 366994 w 733987"/>
                    <a:gd name="connsiteY8" fmla="*/ 495855 h 508830"/>
                    <a:gd name="connsiteX9" fmla="*/ 339099 w 733987"/>
                    <a:gd name="connsiteY9" fmla="*/ 503661 h 508830"/>
                    <a:gd name="connsiteX10" fmla="*/ 282221 w 733987"/>
                    <a:gd name="connsiteY10" fmla="*/ 508830 h 508830"/>
                    <a:gd name="connsiteX11" fmla="*/ 0 w 733987"/>
                    <a:gd name="connsiteY11" fmla="*/ 254415 h 508830"/>
                    <a:gd name="connsiteX12" fmla="*/ 282221 w 733987"/>
                    <a:gd name="connsiteY12" fmla="*/ 0 h 5088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733987" h="508830">
                      <a:moveTo>
                        <a:pt x="282221" y="0"/>
                      </a:moveTo>
                      <a:cubicBezTo>
                        <a:pt x="301705" y="0"/>
                        <a:pt x="320727" y="1780"/>
                        <a:pt x="339099" y="5169"/>
                      </a:cubicBezTo>
                      <a:lnTo>
                        <a:pt x="366994" y="12975"/>
                      </a:lnTo>
                      <a:lnTo>
                        <a:pt x="394889" y="5169"/>
                      </a:lnTo>
                      <a:cubicBezTo>
                        <a:pt x="413261" y="1780"/>
                        <a:pt x="432283" y="0"/>
                        <a:pt x="451766" y="0"/>
                      </a:cubicBezTo>
                      <a:cubicBezTo>
                        <a:pt x="607632" y="0"/>
                        <a:pt x="733987" y="113905"/>
                        <a:pt x="733987" y="254415"/>
                      </a:cubicBezTo>
                      <a:cubicBezTo>
                        <a:pt x="733987" y="394925"/>
                        <a:pt x="607632" y="508830"/>
                        <a:pt x="451766" y="508830"/>
                      </a:cubicBezTo>
                      <a:cubicBezTo>
                        <a:pt x="432283" y="508830"/>
                        <a:pt x="413261" y="507050"/>
                        <a:pt x="394889" y="503661"/>
                      </a:cubicBezTo>
                      <a:lnTo>
                        <a:pt x="366994" y="495855"/>
                      </a:lnTo>
                      <a:lnTo>
                        <a:pt x="339099" y="503661"/>
                      </a:lnTo>
                      <a:cubicBezTo>
                        <a:pt x="320727" y="507050"/>
                        <a:pt x="301705" y="508830"/>
                        <a:pt x="282221" y="508830"/>
                      </a:cubicBezTo>
                      <a:cubicBezTo>
                        <a:pt x="126355" y="508830"/>
                        <a:pt x="0" y="394925"/>
                        <a:pt x="0" y="254415"/>
                      </a:cubicBezTo>
                      <a:cubicBezTo>
                        <a:pt x="0" y="113905"/>
                        <a:pt x="126355" y="0"/>
                        <a:pt x="282221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99" name="台形 1698"/>
                <p:cNvSpPr/>
                <p:nvPr/>
              </p:nvSpPr>
              <p:spPr>
                <a:xfrm>
                  <a:off x="6283824" y="5234586"/>
                  <a:ext cx="250825" cy="223640"/>
                </a:xfrm>
                <a:prstGeom prst="trapezoid">
                  <a:avLst/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grpSp>
              <p:nvGrpSpPr>
                <p:cNvPr id="1700" name="グループ化 1699"/>
                <p:cNvGrpSpPr/>
                <p:nvPr/>
              </p:nvGrpSpPr>
              <p:grpSpPr>
                <a:xfrm>
                  <a:off x="6227268" y="5357552"/>
                  <a:ext cx="360161" cy="644070"/>
                  <a:chOff x="3717150" y="5357552"/>
                  <a:chExt cx="360161" cy="644070"/>
                </a:xfrm>
              </p:grpSpPr>
              <p:sp>
                <p:nvSpPr>
                  <p:cNvPr id="1721" name="台形 1720"/>
                  <p:cNvSpPr/>
                  <p:nvPr/>
                </p:nvSpPr>
                <p:spPr>
                  <a:xfrm rot="10800000">
                    <a:off x="3718929" y="5385671"/>
                    <a:ext cx="356402" cy="615951"/>
                  </a:xfrm>
                  <a:prstGeom prst="trapezoid">
                    <a:avLst>
                      <a:gd name="adj" fmla="val 37172"/>
                    </a:avLst>
                  </a:prstGeom>
                  <a:solidFill>
                    <a:schemeClr val="accent2">
                      <a:lumMod val="20000"/>
                      <a:lumOff val="8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722" name="台形 1721"/>
                  <p:cNvSpPr/>
                  <p:nvPr/>
                </p:nvSpPr>
                <p:spPr>
                  <a:xfrm rot="10800000" flipV="1">
                    <a:off x="3824203" y="5458226"/>
                    <a:ext cx="148236" cy="543396"/>
                  </a:xfrm>
                  <a:prstGeom prst="trapezoid">
                    <a:avLst>
                      <a:gd name="adj" fmla="val 32110"/>
                    </a:avLst>
                  </a:prstGeom>
                  <a:pattFill prst="wdUpDiag">
                    <a:fgClr>
                      <a:srgbClr val="002060"/>
                    </a:fgClr>
                    <a:bgClr>
                      <a:srgbClr val="C00000"/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723" name="台形 1722"/>
                  <p:cNvSpPr/>
                  <p:nvPr/>
                </p:nvSpPr>
                <p:spPr>
                  <a:xfrm rot="10800000">
                    <a:off x="3824203" y="5357552"/>
                    <a:ext cx="148236" cy="121510"/>
                  </a:xfrm>
                  <a:prstGeom prst="trapezoid">
                    <a:avLst>
                      <a:gd name="adj" fmla="val 40678"/>
                    </a:avLst>
                  </a:prstGeom>
                  <a:pattFill prst="wdUpDiag">
                    <a:fgClr>
                      <a:srgbClr val="002060"/>
                    </a:fgClr>
                    <a:bgClr>
                      <a:srgbClr val="C00000"/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724" name="平行四辺形 1723"/>
                  <p:cNvSpPr/>
                  <p:nvPr/>
                </p:nvSpPr>
                <p:spPr>
                  <a:xfrm>
                    <a:off x="3717150" y="5357555"/>
                    <a:ext cx="180181" cy="100671"/>
                  </a:xfrm>
                  <a:prstGeom prst="parallelogram">
                    <a:avLst>
                      <a:gd name="adj" fmla="val 45656"/>
                    </a:avLst>
                  </a:prstGeom>
                  <a:solidFill>
                    <a:schemeClr val="accent2">
                      <a:lumMod val="20000"/>
                      <a:lumOff val="8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725" name="平行四辺形 1724"/>
                  <p:cNvSpPr/>
                  <p:nvPr/>
                </p:nvSpPr>
                <p:spPr>
                  <a:xfrm flipH="1">
                    <a:off x="3897130" y="5357555"/>
                    <a:ext cx="180181" cy="100671"/>
                  </a:xfrm>
                  <a:prstGeom prst="parallelogram">
                    <a:avLst>
                      <a:gd name="adj" fmla="val 45656"/>
                    </a:avLst>
                  </a:prstGeom>
                  <a:solidFill>
                    <a:schemeClr val="accent2">
                      <a:lumMod val="20000"/>
                      <a:lumOff val="8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1701" name="フリーフォーム 1700"/>
                <p:cNvSpPr/>
                <p:nvPr/>
              </p:nvSpPr>
              <p:spPr>
                <a:xfrm>
                  <a:off x="6013947" y="5385674"/>
                  <a:ext cx="786607" cy="615951"/>
                </a:xfrm>
                <a:custGeom>
                  <a:avLst/>
                  <a:gdLst>
                    <a:gd name="connsiteX0" fmla="*/ 153458 w 786607"/>
                    <a:gd name="connsiteY0" fmla="*/ 0 h 615951"/>
                    <a:gd name="connsiteX1" fmla="*/ 183743 w 786607"/>
                    <a:gd name="connsiteY1" fmla="*/ 0 h 615951"/>
                    <a:gd name="connsiteX2" fmla="*/ 393304 w 786607"/>
                    <a:gd name="connsiteY2" fmla="*/ 577849 h 615951"/>
                    <a:gd name="connsiteX3" fmla="*/ 602865 w 786607"/>
                    <a:gd name="connsiteY3" fmla="*/ 0 h 615951"/>
                    <a:gd name="connsiteX4" fmla="*/ 633149 w 786607"/>
                    <a:gd name="connsiteY4" fmla="*/ 0 h 615951"/>
                    <a:gd name="connsiteX5" fmla="*/ 786607 w 786607"/>
                    <a:gd name="connsiteY5" fmla="*/ 153458 h 615951"/>
                    <a:gd name="connsiteX6" fmla="*/ 786607 w 786607"/>
                    <a:gd name="connsiteY6" fmla="*/ 615951 h 615951"/>
                    <a:gd name="connsiteX7" fmla="*/ 0 w 786607"/>
                    <a:gd name="connsiteY7" fmla="*/ 615951 h 615951"/>
                    <a:gd name="connsiteX8" fmla="*/ 0 w 786607"/>
                    <a:gd name="connsiteY8" fmla="*/ 153458 h 615951"/>
                    <a:gd name="connsiteX9" fmla="*/ 153458 w 786607"/>
                    <a:gd name="connsiteY9" fmla="*/ 0 h 6159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786607" h="615951">
                      <a:moveTo>
                        <a:pt x="153458" y="0"/>
                      </a:moveTo>
                      <a:lnTo>
                        <a:pt x="183743" y="0"/>
                      </a:lnTo>
                      <a:lnTo>
                        <a:pt x="393304" y="577849"/>
                      </a:lnTo>
                      <a:lnTo>
                        <a:pt x="602865" y="0"/>
                      </a:lnTo>
                      <a:lnTo>
                        <a:pt x="633149" y="0"/>
                      </a:lnTo>
                      <a:cubicBezTo>
                        <a:pt x="717902" y="0"/>
                        <a:pt x="786607" y="68705"/>
                        <a:pt x="786607" y="153458"/>
                      </a:cubicBezTo>
                      <a:lnTo>
                        <a:pt x="786607" y="615951"/>
                      </a:lnTo>
                      <a:lnTo>
                        <a:pt x="0" y="615951"/>
                      </a:lnTo>
                      <a:lnTo>
                        <a:pt x="0" y="153458"/>
                      </a:lnTo>
                      <a:cubicBezTo>
                        <a:pt x="0" y="68705"/>
                        <a:pt x="68705" y="0"/>
                        <a:pt x="153458" y="0"/>
                      </a:cubicBezTo>
                      <a:close/>
                    </a:path>
                  </a:pathLst>
                </a:custGeom>
                <a:pattFill prst="pct90">
                  <a:fgClr>
                    <a:schemeClr val="accent5">
                      <a:lumMod val="25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702" name="平行四辺形 14"/>
                <p:cNvSpPr/>
                <p:nvPr/>
              </p:nvSpPr>
              <p:spPr>
                <a:xfrm flipH="1">
                  <a:off x="6164163" y="5385675"/>
                  <a:ext cx="273050" cy="615950"/>
                </a:xfrm>
                <a:custGeom>
                  <a:avLst/>
                  <a:gdLst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128623 w 333375"/>
                    <a:gd name="connsiteY3" fmla="*/ 615950 h 615950"/>
                    <a:gd name="connsiteX4" fmla="*/ 0 w 333375"/>
                    <a:gd name="connsiteY4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82575 w 333375"/>
                    <a:gd name="connsiteY3" fmla="*/ 142875 h 615950"/>
                    <a:gd name="connsiteX4" fmla="*/ 128623 w 333375"/>
                    <a:gd name="connsiteY4" fmla="*/ 615950 h 615950"/>
                    <a:gd name="connsiteX5" fmla="*/ 0 w 333375"/>
                    <a:gd name="connsiteY5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128623 w 333375"/>
                    <a:gd name="connsiteY4" fmla="*/ 615950 h 615950"/>
                    <a:gd name="connsiteX5" fmla="*/ 0 w 333375"/>
                    <a:gd name="connsiteY5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193675 w 333375"/>
                    <a:gd name="connsiteY4" fmla="*/ 250825 h 615950"/>
                    <a:gd name="connsiteX5" fmla="*/ 128623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285750 w 333375"/>
                    <a:gd name="connsiteY4" fmla="*/ 250825 h 615950"/>
                    <a:gd name="connsiteX5" fmla="*/ 128623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285750 w 333375"/>
                    <a:gd name="connsiteY4" fmla="*/ 250825 h 615950"/>
                    <a:gd name="connsiteX5" fmla="*/ 90523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285750 w 333375"/>
                    <a:gd name="connsiteY4" fmla="*/ 250825 h 615950"/>
                    <a:gd name="connsiteX5" fmla="*/ 61948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200025 h 615950"/>
                    <a:gd name="connsiteX4" fmla="*/ 285750 w 333375"/>
                    <a:gd name="connsiteY4" fmla="*/ 250825 h 615950"/>
                    <a:gd name="connsiteX5" fmla="*/ 61948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66700 w 333375"/>
                    <a:gd name="connsiteY3" fmla="*/ 101600 h 615950"/>
                    <a:gd name="connsiteX4" fmla="*/ 212725 w 333375"/>
                    <a:gd name="connsiteY4" fmla="*/ 200025 h 615950"/>
                    <a:gd name="connsiteX5" fmla="*/ 285750 w 333375"/>
                    <a:gd name="connsiteY5" fmla="*/ 250825 h 615950"/>
                    <a:gd name="connsiteX6" fmla="*/ 61948 w 333375"/>
                    <a:gd name="connsiteY6" fmla="*/ 615950 h 615950"/>
                    <a:gd name="connsiteX7" fmla="*/ 0 w 333375"/>
                    <a:gd name="connsiteY7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314325 w 333375"/>
                    <a:gd name="connsiteY3" fmla="*/ 174625 h 615950"/>
                    <a:gd name="connsiteX4" fmla="*/ 212725 w 333375"/>
                    <a:gd name="connsiteY4" fmla="*/ 200025 h 615950"/>
                    <a:gd name="connsiteX5" fmla="*/ 285750 w 333375"/>
                    <a:gd name="connsiteY5" fmla="*/ 250825 h 615950"/>
                    <a:gd name="connsiteX6" fmla="*/ 61948 w 333375"/>
                    <a:gd name="connsiteY6" fmla="*/ 615950 h 615950"/>
                    <a:gd name="connsiteX7" fmla="*/ 0 w 333375"/>
                    <a:gd name="connsiteY7" fmla="*/ 615950 h 615950"/>
                    <a:gd name="connsiteX0" fmla="*/ 0 w 314325"/>
                    <a:gd name="connsiteY0" fmla="*/ 615950 h 615950"/>
                    <a:gd name="connsiteX1" fmla="*/ 204752 w 314325"/>
                    <a:gd name="connsiteY1" fmla="*/ 0 h 615950"/>
                    <a:gd name="connsiteX2" fmla="*/ 314325 w 314325"/>
                    <a:gd name="connsiteY2" fmla="*/ 0 h 615950"/>
                    <a:gd name="connsiteX3" fmla="*/ 314325 w 314325"/>
                    <a:gd name="connsiteY3" fmla="*/ 174625 h 615950"/>
                    <a:gd name="connsiteX4" fmla="*/ 212725 w 314325"/>
                    <a:gd name="connsiteY4" fmla="*/ 200025 h 615950"/>
                    <a:gd name="connsiteX5" fmla="*/ 285750 w 314325"/>
                    <a:gd name="connsiteY5" fmla="*/ 250825 h 615950"/>
                    <a:gd name="connsiteX6" fmla="*/ 61948 w 314325"/>
                    <a:gd name="connsiteY6" fmla="*/ 615950 h 615950"/>
                    <a:gd name="connsiteX7" fmla="*/ 0 w 314325"/>
                    <a:gd name="connsiteY7" fmla="*/ 615950 h 615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14325" h="615950">
                      <a:moveTo>
                        <a:pt x="0" y="615950"/>
                      </a:moveTo>
                      <a:lnTo>
                        <a:pt x="204752" y="0"/>
                      </a:lnTo>
                      <a:lnTo>
                        <a:pt x="314325" y="0"/>
                      </a:lnTo>
                      <a:lnTo>
                        <a:pt x="314325" y="174625"/>
                      </a:lnTo>
                      <a:lnTo>
                        <a:pt x="212725" y="200025"/>
                      </a:lnTo>
                      <a:lnTo>
                        <a:pt x="285750" y="250825"/>
                      </a:lnTo>
                      <a:lnTo>
                        <a:pt x="61948" y="615950"/>
                      </a:lnTo>
                      <a:lnTo>
                        <a:pt x="0" y="615950"/>
                      </a:lnTo>
                      <a:close/>
                    </a:path>
                  </a:pathLst>
                </a:custGeom>
                <a:pattFill prst="pct90">
                  <a:fgClr>
                    <a:schemeClr val="accent5">
                      <a:lumMod val="25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703" name="平行四辺形 14"/>
                <p:cNvSpPr/>
                <p:nvPr/>
              </p:nvSpPr>
              <p:spPr>
                <a:xfrm>
                  <a:off x="6377287" y="5385675"/>
                  <a:ext cx="273050" cy="615950"/>
                </a:xfrm>
                <a:custGeom>
                  <a:avLst/>
                  <a:gdLst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128623 w 333375"/>
                    <a:gd name="connsiteY3" fmla="*/ 615950 h 615950"/>
                    <a:gd name="connsiteX4" fmla="*/ 0 w 333375"/>
                    <a:gd name="connsiteY4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82575 w 333375"/>
                    <a:gd name="connsiteY3" fmla="*/ 142875 h 615950"/>
                    <a:gd name="connsiteX4" fmla="*/ 128623 w 333375"/>
                    <a:gd name="connsiteY4" fmla="*/ 615950 h 615950"/>
                    <a:gd name="connsiteX5" fmla="*/ 0 w 333375"/>
                    <a:gd name="connsiteY5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128623 w 333375"/>
                    <a:gd name="connsiteY4" fmla="*/ 615950 h 615950"/>
                    <a:gd name="connsiteX5" fmla="*/ 0 w 333375"/>
                    <a:gd name="connsiteY5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193675 w 333375"/>
                    <a:gd name="connsiteY4" fmla="*/ 250825 h 615950"/>
                    <a:gd name="connsiteX5" fmla="*/ 128623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285750 w 333375"/>
                    <a:gd name="connsiteY4" fmla="*/ 250825 h 615950"/>
                    <a:gd name="connsiteX5" fmla="*/ 128623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285750 w 333375"/>
                    <a:gd name="connsiteY4" fmla="*/ 250825 h 615950"/>
                    <a:gd name="connsiteX5" fmla="*/ 90523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285750 w 333375"/>
                    <a:gd name="connsiteY4" fmla="*/ 250825 h 615950"/>
                    <a:gd name="connsiteX5" fmla="*/ 61948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200025 h 615950"/>
                    <a:gd name="connsiteX4" fmla="*/ 285750 w 333375"/>
                    <a:gd name="connsiteY4" fmla="*/ 250825 h 615950"/>
                    <a:gd name="connsiteX5" fmla="*/ 61948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66700 w 333375"/>
                    <a:gd name="connsiteY3" fmla="*/ 101600 h 615950"/>
                    <a:gd name="connsiteX4" fmla="*/ 212725 w 333375"/>
                    <a:gd name="connsiteY4" fmla="*/ 200025 h 615950"/>
                    <a:gd name="connsiteX5" fmla="*/ 285750 w 333375"/>
                    <a:gd name="connsiteY5" fmla="*/ 250825 h 615950"/>
                    <a:gd name="connsiteX6" fmla="*/ 61948 w 333375"/>
                    <a:gd name="connsiteY6" fmla="*/ 615950 h 615950"/>
                    <a:gd name="connsiteX7" fmla="*/ 0 w 333375"/>
                    <a:gd name="connsiteY7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314325 w 333375"/>
                    <a:gd name="connsiteY3" fmla="*/ 174625 h 615950"/>
                    <a:gd name="connsiteX4" fmla="*/ 212725 w 333375"/>
                    <a:gd name="connsiteY4" fmla="*/ 200025 h 615950"/>
                    <a:gd name="connsiteX5" fmla="*/ 285750 w 333375"/>
                    <a:gd name="connsiteY5" fmla="*/ 250825 h 615950"/>
                    <a:gd name="connsiteX6" fmla="*/ 61948 w 333375"/>
                    <a:gd name="connsiteY6" fmla="*/ 615950 h 615950"/>
                    <a:gd name="connsiteX7" fmla="*/ 0 w 333375"/>
                    <a:gd name="connsiteY7" fmla="*/ 615950 h 615950"/>
                    <a:gd name="connsiteX0" fmla="*/ 0 w 314325"/>
                    <a:gd name="connsiteY0" fmla="*/ 615950 h 615950"/>
                    <a:gd name="connsiteX1" fmla="*/ 204752 w 314325"/>
                    <a:gd name="connsiteY1" fmla="*/ 0 h 615950"/>
                    <a:gd name="connsiteX2" fmla="*/ 314325 w 314325"/>
                    <a:gd name="connsiteY2" fmla="*/ 0 h 615950"/>
                    <a:gd name="connsiteX3" fmla="*/ 314325 w 314325"/>
                    <a:gd name="connsiteY3" fmla="*/ 174625 h 615950"/>
                    <a:gd name="connsiteX4" fmla="*/ 212725 w 314325"/>
                    <a:gd name="connsiteY4" fmla="*/ 200025 h 615950"/>
                    <a:gd name="connsiteX5" fmla="*/ 285750 w 314325"/>
                    <a:gd name="connsiteY5" fmla="*/ 250825 h 615950"/>
                    <a:gd name="connsiteX6" fmla="*/ 61948 w 314325"/>
                    <a:gd name="connsiteY6" fmla="*/ 615950 h 615950"/>
                    <a:gd name="connsiteX7" fmla="*/ 0 w 314325"/>
                    <a:gd name="connsiteY7" fmla="*/ 615950 h 615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14325" h="615950">
                      <a:moveTo>
                        <a:pt x="0" y="615950"/>
                      </a:moveTo>
                      <a:lnTo>
                        <a:pt x="204752" y="0"/>
                      </a:lnTo>
                      <a:lnTo>
                        <a:pt x="314325" y="0"/>
                      </a:lnTo>
                      <a:lnTo>
                        <a:pt x="314325" y="174625"/>
                      </a:lnTo>
                      <a:lnTo>
                        <a:pt x="212725" y="200025"/>
                      </a:lnTo>
                      <a:lnTo>
                        <a:pt x="285750" y="250825"/>
                      </a:lnTo>
                      <a:lnTo>
                        <a:pt x="61948" y="615950"/>
                      </a:lnTo>
                      <a:lnTo>
                        <a:pt x="0" y="615950"/>
                      </a:lnTo>
                      <a:close/>
                    </a:path>
                  </a:pathLst>
                </a:custGeom>
                <a:pattFill prst="pct90">
                  <a:fgClr>
                    <a:schemeClr val="accent5">
                      <a:lumMod val="25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grpSp>
              <p:nvGrpSpPr>
                <p:cNvPr id="1704" name="グループ化 1703"/>
                <p:cNvGrpSpPr/>
                <p:nvPr/>
              </p:nvGrpSpPr>
              <p:grpSpPr>
                <a:xfrm>
                  <a:off x="6014390" y="4883665"/>
                  <a:ext cx="167685" cy="232292"/>
                  <a:chOff x="1564361" y="1500881"/>
                  <a:chExt cx="156844" cy="201655"/>
                </a:xfrm>
              </p:grpSpPr>
              <p:sp>
                <p:nvSpPr>
                  <p:cNvPr id="1719" name="円/楕円 701"/>
                  <p:cNvSpPr/>
                  <p:nvPr/>
                </p:nvSpPr>
                <p:spPr>
                  <a:xfrm rot="20700000">
                    <a:off x="1564361" y="1500881"/>
                    <a:ext cx="156844" cy="201655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720" name="円/楕円 702"/>
                  <p:cNvSpPr/>
                  <p:nvPr/>
                </p:nvSpPr>
                <p:spPr>
                  <a:xfrm rot="20700000">
                    <a:off x="1592530" y="1537098"/>
                    <a:ext cx="100507" cy="129221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705" name="グループ化 1704"/>
                <p:cNvGrpSpPr/>
                <p:nvPr/>
              </p:nvGrpSpPr>
              <p:grpSpPr>
                <a:xfrm flipH="1">
                  <a:off x="6650391" y="4883665"/>
                  <a:ext cx="167685" cy="232292"/>
                  <a:chOff x="1564361" y="1500881"/>
                  <a:chExt cx="156844" cy="201655"/>
                </a:xfrm>
              </p:grpSpPr>
              <p:sp>
                <p:nvSpPr>
                  <p:cNvPr id="1717" name="円/楕円 701"/>
                  <p:cNvSpPr/>
                  <p:nvPr/>
                </p:nvSpPr>
                <p:spPr>
                  <a:xfrm rot="20700000">
                    <a:off x="1564361" y="1500881"/>
                    <a:ext cx="156844" cy="201655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718" name="円/楕円 702"/>
                  <p:cNvSpPr/>
                  <p:nvPr/>
                </p:nvSpPr>
                <p:spPr>
                  <a:xfrm rot="20700000">
                    <a:off x="1592530" y="1537098"/>
                    <a:ext cx="100507" cy="129221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1706" name="円/楕円 840"/>
                <p:cNvSpPr/>
                <p:nvPr/>
              </p:nvSpPr>
              <p:spPr>
                <a:xfrm>
                  <a:off x="6097620" y="4554125"/>
                  <a:ext cx="628412" cy="756397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707" name="フリーフォーム 1706"/>
                <p:cNvSpPr/>
                <p:nvPr/>
              </p:nvSpPr>
              <p:spPr>
                <a:xfrm>
                  <a:off x="6356094" y="4972228"/>
                  <a:ext cx="101024" cy="144292"/>
                </a:xfrm>
                <a:custGeom>
                  <a:avLst/>
                  <a:gdLst>
                    <a:gd name="connsiteX0" fmla="*/ 43013 w 140052"/>
                    <a:gd name="connsiteY0" fmla="*/ 0 h 142045"/>
                    <a:gd name="connsiteX1" fmla="*/ 97039 w 140052"/>
                    <a:gd name="connsiteY1" fmla="*/ 0 h 142045"/>
                    <a:gd name="connsiteX2" fmla="*/ 119542 w 140052"/>
                    <a:gd name="connsiteY2" fmla="*/ 22503 h 142045"/>
                    <a:gd name="connsiteX3" fmla="*/ 119542 w 140052"/>
                    <a:gd name="connsiteY3" fmla="*/ 121535 h 142045"/>
                    <a:gd name="connsiteX4" fmla="*/ 20510 w 140052"/>
                    <a:gd name="connsiteY4" fmla="*/ 121535 h 142045"/>
                    <a:gd name="connsiteX5" fmla="*/ 20510 w 140052"/>
                    <a:gd name="connsiteY5" fmla="*/ 22503 h 142045"/>
                    <a:gd name="connsiteX0" fmla="*/ 97039 w 188479"/>
                    <a:gd name="connsiteY0" fmla="*/ 0 h 142045"/>
                    <a:gd name="connsiteX1" fmla="*/ 119542 w 188479"/>
                    <a:gd name="connsiteY1" fmla="*/ 22503 h 142045"/>
                    <a:gd name="connsiteX2" fmla="*/ 119542 w 188479"/>
                    <a:gd name="connsiteY2" fmla="*/ 121535 h 142045"/>
                    <a:gd name="connsiteX3" fmla="*/ 20510 w 188479"/>
                    <a:gd name="connsiteY3" fmla="*/ 121535 h 142045"/>
                    <a:gd name="connsiteX4" fmla="*/ 20510 w 188479"/>
                    <a:gd name="connsiteY4" fmla="*/ 22503 h 142045"/>
                    <a:gd name="connsiteX5" fmla="*/ 43013 w 188479"/>
                    <a:gd name="connsiteY5" fmla="*/ 0 h 142045"/>
                    <a:gd name="connsiteX6" fmla="*/ 188479 w 188479"/>
                    <a:gd name="connsiteY6" fmla="*/ 91440 h 142045"/>
                    <a:gd name="connsiteX0" fmla="*/ 97039 w 140052"/>
                    <a:gd name="connsiteY0" fmla="*/ 0 h 142045"/>
                    <a:gd name="connsiteX1" fmla="*/ 119542 w 140052"/>
                    <a:gd name="connsiteY1" fmla="*/ 22503 h 142045"/>
                    <a:gd name="connsiteX2" fmla="*/ 119542 w 140052"/>
                    <a:gd name="connsiteY2" fmla="*/ 121535 h 142045"/>
                    <a:gd name="connsiteX3" fmla="*/ 20510 w 140052"/>
                    <a:gd name="connsiteY3" fmla="*/ 121535 h 142045"/>
                    <a:gd name="connsiteX4" fmla="*/ 20510 w 140052"/>
                    <a:gd name="connsiteY4" fmla="*/ 22503 h 142045"/>
                    <a:gd name="connsiteX5" fmla="*/ 43013 w 140052"/>
                    <a:gd name="connsiteY5" fmla="*/ 0 h 1420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40052" h="142045">
                      <a:moveTo>
                        <a:pt x="97039" y="0"/>
                      </a:moveTo>
                      <a:lnTo>
                        <a:pt x="119542" y="22503"/>
                      </a:lnTo>
                      <a:cubicBezTo>
                        <a:pt x="146889" y="49850"/>
                        <a:pt x="146889" y="94188"/>
                        <a:pt x="119542" y="121535"/>
                      </a:cubicBezTo>
                      <a:cubicBezTo>
                        <a:pt x="92195" y="148882"/>
                        <a:pt x="47857" y="148882"/>
                        <a:pt x="20510" y="121535"/>
                      </a:cubicBezTo>
                      <a:cubicBezTo>
                        <a:pt x="-6837" y="94188"/>
                        <a:pt x="-6837" y="49850"/>
                        <a:pt x="20510" y="22503"/>
                      </a:cubicBezTo>
                      <a:lnTo>
                        <a:pt x="43013" y="0"/>
                      </a:lnTo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708" name="フリーフォーム 1707"/>
                <p:cNvSpPr/>
                <p:nvPr/>
              </p:nvSpPr>
              <p:spPr bwMode="auto">
                <a:xfrm>
                  <a:off x="6095502" y="4526631"/>
                  <a:ext cx="630418" cy="281900"/>
                </a:xfrm>
                <a:custGeom>
                  <a:avLst/>
                  <a:gdLst>
                    <a:gd name="connsiteX0" fmla="*/ 432057 w 707935"/>
                    <a:gd name="connsiteY0" fmla="*/ 1372 h 377383"/>
                    <a:gd name="connsiteX1" fmla="*/ 611389 w 707935"/>
                    <a:gd name="connsiteY1" fmla="*/ 96548 h 377383"/>
                    <a:gd name="connsiteX2" fmla="*/ 704661 w 707935"/>
                    <a:gd name="connsiteY2" fmla="*/ 331061 h 377383"/>
                    <a:gd name="connsiteX3" fmla="*/ 693416 w 707935"/>
                    <a:gd name="connsiteY3" fmla="*/ 362861 h 377383"/>
                    <a:gd name="connsiteX4" fmla="*/ 661615 w 707935"/>
                    <a:gd name="connsiteY4" fmla="*/ 374107 h 377383"/>
                    <a:gd name="connsiteX5" fmla="*/ 427102 w 707935"/>
                    <a:gd name="connsiteY5" fmla="*/ 280834 h 377383"/>
                    <a:gd name="connsiteX6" fmla="*/ 379408 w 707935"/>
                    <a:gd name="connsiteY6" fmla="*/ 222742 h 377383"/>
                    <a:gd name="connsiteX7" fmla="*/ 353968 w 707935"/>
                    <a:gd name="connsiteY7" fmla="*/ 174176 h 377383"/>
                    <a:gd name="connsiteX8" fmla="*/ 328527 w 707935"/>
                    <a:gd name="connsiteY8" fmla="*/ 222744 h 377383"/>
                    <a:gd name="connsiteX9" fmla="*/ 280832 w 707935"/>
                    <a:gd name="connsiteY9" fmla="*/ 280836 h 377383"/>
                    <a:gd name="connsiteX10" fmla="*/ 46320 w 707935"/>
                    <a:gd name="connsiteY10" fmla="*/ 374109 h 377383"/>
                    <a:gd name="connsiteX11" fmla="*/ 14519 w 707935"/>
                    <a:gd name="connsiteY11" fmla="*/ 362863 h 377383"/>
                    <a:gd name="connsiteX12" fmla="*/ 3274 w 707935"/>
                    <a:gd name="connsiteY12" fmla="*/ 331062 h 377383"/>
                    <a:gd name="connsiteX13" fmla="*/ 96546 w 707935"/>
                    <a:gd name="connsiteY13" fmla="*/ 96550 h 377383"/>
                    <a:gd name="connsiteX14" fmla="*/ 331059 w 707935"/>
                    <a:gd name="connsiteY14" fmla="*/ 3276 h 377383"/>
                    <a:gd name="connsiteX15" fmla="*/ 353965 w 707935"/>
                    <a:gd name="connsiteY15" fmla="*/ 11376 h 377383"/>
                    <a:gd name="connsiteX16" fmla="*/ 376875 w 707935"/>
                    <a:gd name="connsiteY16" fmla="*/ 3274 h 377383"/>
                    <a:gd name="connsiteX17" fmla="*/ 432057 w 707935"/>
                    <a:gd name="connsiteY17" fmla="*/ 1372 h 3773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707935" h="377383">
                      <a:moveTo>
                        <a:pt x="432057" y="1372"/>
                      </a:moveTo>
                      <a:cubicBezTo>
                        <a:pt x="490379" y="8298"/>
                        <a:pt x="556131" y="41290"/>
                        <a:pt x="611389" y="96548"/>
                      </a:cubicBezTo>
                      <a:cubicBezTo>
                        <a:pt x="685065" y="170224"/>
                        <a:pt x="719159" y="262558"/>
                        <a:pt x="704661" y="331061"/>
                      </a:cubicBezTo>
                      <a:lnTo>
                        <a:pt x="693416" y="362861"/>
                      </a:lnTo>
                      <a:lnTo>
                        <a:pt x="661615" y="374107"/>
                      </a:lnTo>
                      <a:cubicBezTo>
                        <a:pt x="593112" y="388605"/>
                        <a:pt x="500779" y="354510"/>
                        <a:pt x="427102" y="280834"/>
                      </a:cubicBezTo>
                      <a:cubicBezTo>
                        <a:pt x="408684" y="262415"/>
                        <a:pt x="392738" y="242829"/>
                        <a:pt x="379408" y="222742"/>
                      </a:cubicBezTo>
                      <a:lnTo>
                        <a:pt x="353968" y="174176"/>
                      </a:lnTo>
                      <a:lnTo>
                        <a:pt x="328527" y="222744"/>
                      </a:lnTo>
                      <a:cubicBezTo>
                        <a:pt x="315197" y="242831"/>
                        <a:pt x="299252" y="262417"/>
                        <a:pt x="280832" y="280836"/>
                      </a:cubicBezTo>
                      <a:cubicBezTo>
                        <a:pt x="207157" y="354512"/>
                        <a:pt x="114823" y="388607"/>
                        <a:pt x="46320" y="374109"/>
                      </a:cubicBezTo>
                      <a:lnTo>
                        <a:pt x="14519" y="362863"/>
                      </a:lnTo>
                      <a:lnTo>
                        <a:pt x="3274" y="331062"/>
                      </a:lnTo>
                      <a:cubicBezTo>
                        <a:pt x="-11224" y="262560"/>
                        <a:pt x="22871" y="170226"/>
                        <a:pt x="96546" y="96550"/>
                      </a:cubicBezTo>
                      <a:cubicBezTo>
                        <a:pt x="170223" y="22873"/>
                        <a:pt x="262557" y="-11221"/>
                        <a:pt x="331059" y="3276"/>
                      </a:cubicBezTo>
                      <a:lnTo>
                        <a:pt x="353965" y="11376"/>
                      </a:lnTo>
                      <a:lnTo>
                        <a:pt x="376875" y="3274"/>
                      </a:lnTo>
                      <a:cubicBezTo>
                        <a:pt x="394001" y="-350"/>
                        <a:pt x="412616" y="-938"/>
                        <a:pt x="432057" y="1372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09" name="月 1708"/>
                <p:cNvSpPr/>
                <p:nvPr/>
              </p:nvSpPr>
              <p:spPr bwMode="auto">
                <a:xfrm rot="16200000">
                  <a:off x="6224659" y="4712211"/>
                  <a:ext cx="45719" cy="204352"/>
                </a:xfrm>
                <a:prstGeom prst="moon">
                  <a:avLst>
                    <a:gd name="adj" fmla="val 43363"/>
                  </a:avLst>
                </a:prstGeom>
                <a:solidFill>
                  <a:schemeClr val="tx1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710" name="フリーフォーム 1709"/>
                <p:cNvSpPr/>
                <p:nvPr/>
              </p:nvSpPr>
              <p:spPr bwMode="auto">
                <a:xfrm>
                  <a:off x="6145341" y="4880247"/>
                  <a:ext cx="205014" cy="126572"/>
                </a:xfrm>
                <a:custGeom>
                  <a:avLst/>
                  <a:gdLst>
                    <a:gd name="connsiteX0" fmla="*/ 247727 w 425422"/>
                    <a:gd name="connsiteY0" fmla="*/ 230 h 262648"/>
                    <a:gd name="connsiteX1" fmla="*/ 409271 w 425422"/>
                    <a:gd name="connsiteY1" fmla="*/ 53778 h 262648"/>
                    <a:gd name="connsiteX2" fmla="*/ 425422 w 425422"/>
                    <a:gd name="connsiteY2" fmla="*/ 74329 h 262648"/>
                    <a:gd name="connsiteX3" fmla="*/ 421711 w 425422"/>
                    <a:gd name="connsiteY3" fmla="*/ 100202 h 262648"/>
                    <a:gd name="connsiteX4" fmla="*/ 245062 w 425422"/>
                    <a:gd name="connsiteY4" fmla="*/ 252062 h 262648"/>
                    <a:gd name="connsiteX5" fmla="*/ 16151 w 425422"/>
                    <a:gd name="connsiteY5" fmla="*/ 208871 h 262648"/>
                    <a:gd name="connsiteX6" fmla="*/ 0 w 425422"/>
                    <a:gd name="connsiteY6" fmla="*/ 188320 h 262648"/>
                    <a:gd name="connsiteX7" fmla="*/ 3711 w 425422"/>
                    <a:gd name="connsiteY7" fmla="*/ 162447 h 262648"/>
                    <a:gd name="connsiteX8" fmla="*/ 180359 w 425422"/>
                    <a:gd name="connsiteY8" fmla="*/ 10587 h 262648"/>
                    <a:gd name="connsiteX9" fmla="*/ 247727 w 425422"/>
                    <a:gd name="connsiteY9" fmla="*/ 230 h 2626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425422" h="262648">
                      <a:moveTo>
                        <a:pt x="247727" y="230"/>
                      </a:moveTo>
                      <a:cubicBezTo>
                        <a:pt x="313498" y="-2391"/>
                        <a:pt x="372697" y="17508"/>
                        <a:pt x="409271" y="53778"/>
                      </a:cubicBezTo>
                      <a:lnTo>
                        <a:pt x="425422" y="74329"/>
                      </a:lnTo>
                      <a:lnTo>
                        <a:pt x="421711" y="100202"/>
                      </a:lnTo>
                      <a:cubicBezTo>
                        <a:pt x="403658" y="166465"/>
                        <a:pt x="336221" y="227636"/>
                        <a:pt x="245062" y="252062"/>
                      </a:cubicBezTo>
                      <a:cubicBezTo>
                        <a:pt x="153904" y="276488"/>
                        <a:pt x="64916" y="257231"/>
                        <a:pt x="16151" y="208871"/>
                      </a:cubicBezTo>
                      <a:lnTo>
                        <a:pt x="0" y="188320"/>
                      </a:lnTo>
                      <a:lnTo>
                        <a:pt x="3711" y="162447"/>
                      </a:lnTo>
                      <a:cubicBezTo>
                        <a:pt x="21763" y="96184"/>
                        <a:pt x="89201" y="35013"/>
                        <a:pt x="180359" y="10587"/>
                      </a:cubicBezTo>
                      <a:cubicBezTo>
                        <a:pt x="203149" y="4481"/>
                        <a:pt x="225803" y="1104"/>
                        <a:pt x="247727" y="23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11" name="楕円 1710"/>
                <p:cNvSpPr/>
                <p:nvPr/>
              </p:nvSpPr>
              <p:spPr bwMode="auto">
                <a:xfrm>
                  <a:off x="6244351" y="4902928"/>
                  <a:ext cx="68353" cy="65290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712" name="グループ化 1711"/>
                <p:cNvGrpSpPr/>
                <p:nvPr/>
              </p:nvGrpSpPr>
              <p:grpSpPr>
                <a:xfrm flipH="1">
                  <a:off x="6457118" y="4791528"/>
                  <a:ext cx="205016" cy="215292"/>
                  <a:chOff x="6505384" y="4791528"/>
                  <a:chExt cx="205016" cy="215292"/>
                </a:xfrm>
              </p:grpSpPr>
              <p:sp>
                <p:nvSpPr>
                  <p:cNvPr id="1714" name="月 1713"/>
                  <p:cNvSpPr/>
                  <p:nvPr/>
                </p:nvSpPr>
                <p:spPr bwMode="auto">
                  <a:xfrm rot="16200000">
                    <a:off x="6584700" y="4712212"/>
                    <a:ext cx="45719" cy="204352"/>
                  </a:xfrm>
                  <a:prstGeom prst="moon">
                    <a:avLst>
                      <a:gd name="adj" fmla="val 43363"/>
                    </a:avLst>
                  </a:prstGeom>
                  <a:solidFill>
                    <a:schemeClr val="tx1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715" name="フリーフォーム 1714"/>
                  <p:cNvSpPr/>
                  <p:nvPr/>
                </p:nvSpPr>
                <p:spPr bwMode="auto">
                  <a:xfrm>
                    <a:off x="6505386" y="4880248"/>
                    <a:ext cx="205014" cy="126572"/>
                  </a:xfrm>
                  <a:custGeom>
                    <a:avLst/>
                    <a:gdLst>
                      <a:gd name="connsiteX0" fmla="*/ 247727 w 425422"/>
                      <a:gd name="connsiteY0" fmla="*/ 230 h 262648"/>
                      <a:gd name="connsiteX1" fmla="*/ 409271 w 425422"/>
                      <a:gd name="connsiteY1" fmla="*/ 53778 h 262648"/>
                      <a:gd name="connsiteX2" fmla="*/ 425422 w 425422"/>
                      <a:gd name="connsiteY2" fmla="*/ 74329 h 262648"/>
                      <a:gd name="connsiteX3" fmla="*/ 421711 w 425422"/>
                      <a:gd name="connsiteY3" fmla="*/ 100202 h 262648"/>
                      <a:gd name="connsiteX4" fmla="*/ 245062 w 425422"/>
                      <a:gd name="connsiteY4" fmla="*/ 252062 h 262648"/>
                      <a:gd name="connsiteX5" fmla="*/ 16151 w 425422"/>
                      <a:gd name="connsiteY5" fmla="*/ 208871 h 262648"/>
                      <a:gd name="connsiteX6" fmla="*/ 0 w 425422"/>
                      <a:gd name="connsiteY6" fmla="*/ 188320 h 262648"/>
                      <a:gd name="connsiteX7" fmla="*/ 3711 w 425422"/>
                      <a:gd name="connsiteY7" fmla="*/ 162447 h 262648"/>
                      <a:gd name="connsiteX8" fmla="*/ 180359 w 425422"/>
                      <a:gd name="connsiteY8" fmla="*/ 10587 h 262648"/>
                      <a:gd name="connsiteX9" fmla="*/ 247727 w 425422"/>
                      <a:gd name="connsiteY9" fmla="*/ 230 h 26264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425422" h="262648">
                        <a:moveTo>
                          <a:pt x="247727" y="230"/>
                        </a:moveTo>
                        <a:cubicBezTo>
                          <a:pt x="313498" y="-2391"/>
                          <a:pt x="372697" y="17508"/>
                          <a:pt x="409271" y="53778"/>
                        </a:cubicBezTo>
                        <a:lnTo>
                          <a:pt x="425422" y="74329"/>
                        </a:lnTo>
                        <a:lnTo>
                          <a:pt x="421711" y="100202"/>
                        </a:lnTo>
                        <a:cubicBezTo>
                          <a:pt x="403658" y="166465"/>
                          <a:pt x="336221" y="227636"/>
                          <a:pt x="245062" y="252062"/>
                        </a:cubicBezTo>
                        <a:cubicBezTo>
                          <a:pt x="153904" y="276488"/>
                          <a:pt x="64916" y="257231"/>
                          <a:pt x="16151" y="208871"/>
                        </a:cubicBezTo>
                        <a:lnTo>
                          <a:pt x="0" y="188320"/>
                        </a:lnTo>
                        <a:lnTo>
                          <a:pt x="3711" y="162447"/>
                        </a:lnTo>
                        <a:cubicBezTo>
                          <a:pt x="21763" y="96184"/>
                          <a:pt x="89201" y="35013"/>
                          <a:pt x="180359" y="10587"/>
                        </a:cubicBezTo>
                        <a:cubicBezTo>
                          <a:pt x="203149" y="4481"/>
                          <a:pt x="225803" y="1104"/>
                          <a:pt x="247727" y="23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16" name="楕円 1715"/>
                  <p:cNvSpPr/>
                  <p:nvPr/>
                </p:nvSpPr>
                <p:spPr bwMode="auto">
                  <a:xfrm>
                    <a:off x="6604396" y="4902929"/>
                    <a:ext cx="68353" cy="65290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713" name="月 1712"/>
                <p:cNvSpPr/>
                <p:nvPr/>
              </p:nvSpPr>
              <p:spPr bwMode="auto">
                <a:xfrm rot="12889395">
                  <a:off x="6331077" y="4598824"/>
                  <a:ext cx="49933" cy="258502"/>
                </a:xfrm>
                <a:prstGeom prst="moon">
                  <a:avLst>
                    <a:gd name="adj" fmla="val 29337"/>
                  </a:avLst>
                </a:prstGeom>
                <a:solidFill>
                  <a:schemeClr val="tx1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1691" name="楕円 1690"/>
              <p:cNvSpPr/>
              <p:nvPr/>
            </p:nvSpPr>
            <p:spPr bwMode="auto">
              <a:xfrm>
                <a:off x="6747088" y="5449980"/>
                <a:ext cx="193906" cy="122749"/>
              </a:xfrm>
              <a:prstGeom prst="ellipse">
                <a:avLst/>
              </a:prstGeom>
              <a:solidFill>
                <a:srgbClr val="FF00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692" name="片側の 2 つの角を丸めた四角形 544"/>
              <p:cNvSpPr/>
              <p:nvPr/>
            </p:nvSpPr>
            <p:spPr>
              <a:xfrm rot="7200000" flipH="1">
                <a:off x="7242127" y="5680822"/>
                <a:ext cx="230509" cy="549004"/>
              </a:xfrm>
              <a:custGeom>
                <a:avLst/>
                <a:gdLst>
                  <a:gd name="connsiteX0" fmla="*/ 114728 w 229456"/>
                  <a:gd name="connsiteY0" fmla="*/ 0 h 549004"/>
                  <a:gd name="connsiteX1" fmla="*/ 114728 w 229456"/>
                  <a:gd name="connsiteY1" fmla="*/ 0 h 549004"/>
                  <a:gd name="connsiteX2" fmla="*/ 229456 w 229456"/>
                  <a:gd name="connsiteY2" fmla="*/ 114728 h 549004"/>
                  <a:gd name="connsiteX3" fmla="*/ 229456 w 229456"/>
                  <a:gd name="connsiteY3" fmla="*/ 549004 h 549004"/>
                  <a:gd name="connsiteX4" fmla="*/ 229456 w 229456"/>
                  <a:gd name="connsiteY4" fmla="*/ 549004 h 549004"/>
                  <a:gd name="connsiteX5" fmla="*/ 0 w 229456"/>
                  <a:gd name="connsiteY5" fmla="*/ 549004 h 549004"/>
                  <a:gd name="connsiteX6" fmla="*/ 0 w 229456"/>
                  <a:gd name="connsiteY6" fmla="*/ 549004 h 549004"/>
                  <a:gd name="connsiteX7" fmla="*/ 0 w 229456"/>
                  <a:gd name="connsiteY7" fmla="*/ 114728 h 549004"/>
                  <a:gd name="connsiteX8" fmla="*/ 114728 w 229456"/>
                  <a:gd name="connsiteY8" fmla="*/ 0 h 549004"/>
                  <a:gd name="connsiteX0" fmla="*/ 115781 w 230509"/>
                  <a:gd name="connsiteY0" fmla="*/ 0 h 549004"/>
                  <a:gd name="connsiteX1" fmla="*/ 115781 w 230509"/>
                  <a:gd name="connsiteY1" fmla="*/ 0 h 549004"/>
                  <a:gd name="connsiteX2" fmla="*/ 230509 w 230509"/>
                  <a:gd name="connsiteY2" fmla="*/ 114728 h 549004"/>
                  <a:gd name="connsiteX3" fmla="*/ 230509 w 230509"/>
                  <a:gd name="connsiteY3" fmla="*/ 549004 h 549004"/>
                  <a:gd name="connsiteX4" fmla="*/ 230509 w 230509"/>
                  <a:gd name="connsiteY4" fmla="*/ 549004 h 549004"/>
                  <a:gd name="connsiteX5" fmla="*/ 1053 w 230509"/>
                  <a:gd name="connsiteY5" fmla="*/ 549004 h 549004"/>
                  <a:gd name="connsiteX6" fmla="*/ 1053 w 230509"/>
                  <a:gd name="connsiteY6" fmla="*/ 549004 h 549004"/>
                  <a:gd name="connsiteX7" fmla="*/ 0 w 230509"/>
                  <a:gd name="connsiteY7" fmla="*/ 344872 h 549004"/>
                  <a:gd name="connsiteX8" fmla="*/ 1053 w 230509"/>
                  <a:gd name="connsiteY8" fmla="*/ 114728 h 549004"/>
                  <a:gd name="connsiteX9" fmla="*/ 115781 w 230509"/>
                  <a:gd name="connsiteY9" fmla="*/ 0 h 549004"/>
                  <a:gd name="connsiteX0" fmla="*/ 1053 w 230509"/>
                  <a:gd name="connsiteY0" fmla="*/ 549004 h 640444"/>
                  <a:gd name="connsiteX1" fmla="*/ 0 w 230509"/>
                  <a:gd name="connsiteY1" fmla="*/ 344872 h 640444"/>
                  <a:gd name="connsiteX2" fmla="*/ 1053 w 230509"/>
                  <a:gd name="connsiteY2" fmla="*/ 114728 h 640444"/>
                  <a:gd name="connsiteX3" fmla="*/ 115781 w 230509"/>
                  <a:gd name="connsiteY3" fmla="*/ 0 h 640444"/>
                  <a:gd name="connsiteX4" fmla="*/ 115781 w 230509"/>
                  <a:gd name="connsiteY4" fmla="*/ 0 h 640444"/>
                  <a:gd name="connsiteX5" fmla="*/ 230509 w 230509"/>
                  <a:gd name="connsiteY5" fmla="*/ 114728 h 640444"/>
                  <a:gd name="connsiteX6" fmla="*/ 230509 w 230509"/>
                  <a:gd name="connsiteY6" fmla="*/ 549004 h 640444"/>
                  <a:gd name="connsiteX7" fmla="*/ 230509 w 230509"/>
                  <a:gd name="connsiteY7" fmla="*/ 549004 h 640444"/>
                  <a:gd name="connsiteX8" fmla="*/ 1053 w 230509"/>
                  <a:gd name="connsiteY8" fmla="*/ 549004 h 640444"/>
                  <a:gd name="connsiteX9" fmla="*/ 92493 w 230509"/>
                  <a:gd name="connsiteY9" fmla="*/ 640444 h 640444"/>
                  <a:gd name="connsiteX0" fmla="*/ 1053 w 230509"/>
                  <a:gd name="connsiteY0" fmla="*/ 549004 h 549004"/>
                  <a:gd name="connsiteX1" fmla="*/ 0 w 230509"/>
                  <a:gd name="connsiteY1" fmla="*/ 344872 h 549004"/>
                  <a:gd name="connsiteX2" fmla="*/ 1053 w 230509"/>
                  <a:gd name="connsiteY2" fmla="*/ 114728 h 549004"/>
                  <a:gd name="connsiteX3" fmla="*/ 115781 w 230509"/>
                  <a:gd name="connsiteY3" fmla="*/ 0 h 549004"/>
                  <a:gd name="connsiteX4" fmla="*/ 115781 w 230509"/>
                  <a:gd name="connsiteY4" fmla="*/ 0 h 549004"/>
                  <a:gd name="connsiteX5" fmla="*/ 230509 w 230509"/>
                  <a:gd name="connsiteY5" fmla="*/ 114728 h 549004"/>
                  <a:gd name="connsiteX6" fmla="*/ 230509 w 230509"/>
                  <a:gd name="connsiteY6" fmla="*/ 549004 h 549004"/>
                  <a:gd name="connsiteX7" fmla="*/ 230509 w 230509"/>
                  <a:gd name="connsiteY7" fmla="*/ 549004 h 549004"/>
                  <a:gd name="connsiteX8" fmla="*/ 1053 w 230509"/>
                  <a:gd name="connsiteY8" fmla="*/ 549004 h 549004"/>
                  <a:gd name="connsiteX0" fmla="*/ 1053 w 230509"/>
                  <a:gd name="connsiteY0" fmla="*/ 549004 h 549004"/>
                  <a:gd name="connsiteX1" fmla="*/ 0 w 230509"/>
                  <a:gd name="connsiteY1" fmla="*/ 344872 h 549004"/>
                  <a:gd name="connsiteX2" fmla="*/ 1053 w 230509"/>
                  <a:gd name="connsiteY2" fmla="*/ 114728 h 549004"/>
                  <a:gd name="connsiteX3" fmla="*/ 115781 w 230509"/>
                  <a:gd name="connsiteY3" fmla="*/ 0 h 549004"/>
                  <a:gd name="connsiteX4" fmla="*/ 115781 w 230509"/>
                  <a:gd name="connsiteY4" fmla="*/ 0 h 549004"/>
                  <a:gd name="connsiteX5" fmla="*/ 230509 w 230509"/>
                  <a:gd name="connsiteY5" fmla="*/ 114728 h 549004"/>
                  <a:gd name="connsiteX6" fmla="*/ 230509 w 230509"/>
                  <a:gd name="connsiteY6" fmla="*/ 549004 h 549004"/>
                  <a:gd name="connsiteX7" fmla="*/ 230509 w 230509"/>
                  <a:gd name="connsiteY7" fmla="*/ 549004 h 549004"/>
                  <a:gd name="connsiteX0" fmla="*/ 0 w 230509"/>
                  <a:gd name="connsiteY0" fmla="*/ 344872 h 549004"/>
                  <a:gd name="connsiteX1" fmla="*/ 1053 w 230509"/>
                  <a:gd name="connsiteY1" fmla="*/ 114728 h 549004"/>
                  <a:gd name="connsiteX2" fmla="*/ 115781 w 230509"/>
                  <a:gd name="connsiteY2" fmla="*/ 0 h 549004"/>
                  <a:gd name="connsiteX3" fmla="*/ 115781 w 230509"/>
                  <a:gd name="connsiteY3" fmla="*/ 0 h 549004"/>
                  <a:gd name="connsiteX4" fmla="*/ 230509 w 230509"/>
                  <a:gd name="connsiteY4" fmla="*/ 114728 h 549004"/>
                  <a:gd name="connsiteX5" fmla="*/ 230509 w 230509"/>
                  <a:gd name="connsiteY5" fmla="*/ 549004 h 549004"/>
                  <a:gd name="connsiteX6" fmla="*/ 230509 w 230509"/>
                  <a:gd name="connsiteY6" fmla="*/ 549004 h 5490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30509" h="549004">
                    <a:moveTo>
                      <a:pt x="0" y="344872"/>
                    </a:moveTo>
                    <a:lnTo>
                      <a:pt x="1053" y="114728"/>
                    </a:lnTo>
                    <a:cubicBezTo>
                      <a:pt x="1053" y="51365"/>
                      <a:pt x="52418" y="0"/>
                      <a:pt x="115781" y="0"/>
                    </a:cubicBezTo>
                    <a:lnTo>
                      <a:pt x="115781" y="0"/>
                    </a:lnTo>
                    <a:cubicBezTo>
                      <a:pt x="179144" y="0"/>
                      <a:pt x="230509" y="51365"/>
                      <a:pt x="230509" y="114728"/>
                    </a:cubicBezTo>
                    <a:lnTo>
                      <a:pt x="230509" y="549004"/>
                    </a:lnTo>
                    <a:lnTo>
                      <a:pt x="230509" y="549004"/>
                    </a:lnTo>
                  </a:path>
                </a:pathLst>
              </a:custGeom>
              <a:pattFill prst="pct90">
                <a:fgClr>
                  <a:schemeClr val="accent5">
                    <a:lumMod val="25000"/>
                  </a:schemeClr>
                </a:fgClr>
                <a:bgClr>
                  <a:schemeClr val="bg1">
                    <a:lumMod val="50000"/>
                  </a:scheme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693" name="台形 1692"/>
              <p:cNvSpPr/>
              <p:nvPr/>
            </p:nvSpPr>
            <p:spPr>
              <a:xfrm rot="9420290" flipH="1">
                <a:off x="7179560" y="5499010"/>
                <a:ext cx="211442" cy="106629"/>
              </a:xfrm>
              <a:prstGeom prst="trapezoid">
                <a:avLst>
                  <a:gd name="adj" fmla="val 13602"/>
                </a:avLst>
              </a:prstGeom>
              <a:solidFill>
                <a:schemeClr val="accent2">
                  <a:lumMod val="20000"/>
                  <a:lumOff val="8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694" name="片側の 2 つの角を丸めた四角形 1693"/>
              <p:cNvSpPr/>
              <p:nvPr/>
            </p:nvSpPr>
            <p:spPr>
              <a:xfrm rot="9376473" flipH="1">
                <a:off x="7300322" y="5530458"/>
                <a:ext cx="229456" cy="633977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pattFill prst="pct90">
                <a:fgClr>
                  <a:schemeClr val="accent5">
                    <a:lumMod val="25000"/>
                  </a:schemeClr>
                </a:fgClr>
                <a:bgClr>
                  <a:schemeClr val="bg1">
                    <a:lumMod val="50000"/>
                  </a:scheme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695" name="片側の 2 つの角を丸めた四角形 544"/>
              <p:cNvSpPr/>
              <p:nvPr/>
            </p:nvSpPr>
            <p:spPr>
              <a:xfrm rot="14400000">
                <a:off x="6228772" y="5680822"/>
                <a:ext cx="230509" cy="549004"/>
              </a:xfrm>
              <a:custGeom>
                <a:avLst/>
                <a:gdLst>
                  <a:gd name="connsiteX0" fmla="*/ 114728 w 229456"/>
                  <a:gd name="connsiteY0" fmla="*/ 0 h 549004"/>
                  <a:gd name="connsiteX1" fmla="*/ 114728 w 229456"/>
                  <a:gd name="connsiteY1" fmla="*/ 0 h 549004"/>
                  <a:gd name="connsiteX2" fmla="*/ 229456 w 229456"/>
                  <a:gd name="connsiteY2" fmla="*/ 114728 h 549004"/>
                  <a:gd name="connsiteX3" fmla="*/ 229456 w 229456"/>
                  <a:gd name="connsiteY3" fmla="*/ 549004 h 549004"/>
                  <a:gd name="connsiteX4" fmla="*/ 229456 w 229456"/>
                  <a:gd name="connsiteY4" fmla="*/ 549004 h 549004"/>
                  <a:gd name="connsiteX5" fmla="*/ 0 w 229456"/>
                  <a:gd name="connsiteY5" fmla="*/ 549004 h 549004"/>
                  <a:gd name="connsiteX6" fmla="*/ 0 w 229456"/>
                  <a:gd name="connsiteY6" fmla="*/ 549004 h 549004"/>
                  <a:gd name="connsiteX7" fmla="*/ 0 w 229456"/>
                  <a:gd name="connsiteY7" fmla="*/ 114728 h 549004"/>
                  <a:gd name="connsiteX8" fmla="*/ 114728 w 229456"/>
                  <a:gd name="connsiteY8" fmla="*/ 0 h 549004"/>
                  <a:gd name="connsiteX0" fmla="*/ 115781 w 230509"/>
                  <a:gd name="connsiteY0" fmla="*/ 0 h 549004"/>
                  <a:gd name="connsiteX1" fmla="*/ 115781 w 230509"/>
                  <a:gd name="connsiteY1" fmla="*/ 0 h 549004"/>
                  <a:gd name="connsiteX2" fmla="*/ 230509 w 230509"/>
                  <a:gd name="connsiteY2" fmla="*/ 114728 h 549004"/>
                  <a:gd name="connsiteX3" fmla="*/ 230509 w 230509"/>
                  <a:gd name="connsiteY3" fmla="*/ 549004 h 549004"/>
                  <a:gd name="connsiteX4" fmla="*/ 230509 w 230509"/>
                  <a:gd name="connsiteY4" fmla="*/ 549004 h 549004"/>
                  <a:gd name="connsiteX5" fmla="*/ 1053 w 230509"/>
                  <a:gd name="connsiteY5" fmla="*/ 549004 h 549004"/>
                  <a:gd name="connsiteX6" fmla="*/ 1053 w 230509"/>
                  <a:gd name="connsiteY6" fmla="*/ 549004 h 549004"/>
                  <a:gd name="connsiteX7" fmla="*/ 0 w 230509"/>
                  <a:gd name="connsiteY7" fmla="*/ 344872 h 549004"/>
                  <a:gd name="connsiteX8" fmla="*/ 1053 w 230509"/>
                  <a:gd name="connsiteY8" fmla="*/ 114728 h 549004"/>
                  <a:gd name="connsiteX9" fmla="*/ 115781 w 230509"/>
                  <a:gd name="connsiteY9" fmla="*/ 0 h 549004"/>
                  <a:gd name="connsiteX0" fmla="*/ 1053 w 230509"/>
                  <a:gd name="connsiteY0" fmla="*/ 549004 h 640444"/>
                  <a:gd name="connsiteX1" fmla="*/ 0 w 230509"/>
                  <a:gd name="connsiteY1" fmla="*/ 344872 h 640444"/>
                  <a:gd name="connsiteX2" fmla="*/ 1053 w 230509"/>
                  <a:gd name="connsiteY2" fmla="*/ 114728 h 640444"/>
                  <a:gd name="connsiteX3" fmla="*/ 115781 w 230509"/>
                  <a:gd name="connsiteY3" fmla="*/ 0 h 640444"/>
                  <a:gd name="connsiteX4" fmla="*/ 115781 w 230509"/>
                  <a:gd name="connsiteY4" fmla="*/ 0 h 640444"/>
                  <a:gd name="connsiteX5" fmla="*/ 230509 w 230509"/>
                  <a:gd name="connsiteY5" fmla="*/ 114728 h 640444"/>
                  <a:gd name="connsiteX6" fmla="*/ 230509 w 230509"/>
                  <a:gd name="connsiteY6" fmla="*/ 549004 h 640444"/>
                  <a:gd name="connsiteX7" fmla="*/ 230509 w 230509"/>
                  <a:gd name="connsiteY7" fmla="*/ 549004 h 640444"/>
                  <a:gd name="connsiteX8" fmla="*/ 1053 w 230509"/>
                  <a:gd name="connsiteY8" fmla="*/ 549004 h 640444"/>
                  <a:gd name="connsiteX9" fmla="*/ 92493 w 230509"/>
                  <a:gd name="connsiteY9" fmla="*/ 640444 h 640444"/>
                  <a:gd name="connsiteX0" fmla="*/ 1053 w 230509"/>
                  <a:gd name="connsiteY0" fmla="*/ 549004 h 549004"/>
                  <a:gd name="connsiteX1" fmla="*/ 0 w 230509"/>
                  <a:gd name="connsiteY1" fmla="*/ 344872 h 549004"/>
                  <a:gd name="connsiteX2" fmla="*/ 1053 w 230509"/>
                  <a:gd name="connsiteY2" fmla="*/ 114728 h 549004"/>
                  <a:gd name="connsiteX3" fmla="*/ 115781 w 230509"/>
                  <a:gd name="connsiteY3" fmla="*/ 0 h 549004"/>
                  <a:gd name="connsiteX4" fmla="*/ 115781 w 230509"/>
                  <a:gd name="connsiteY4" fmla="*/ 0 h 549004"/>
                  <a:gd name="connsiteX5" fmla="*/ 230509 w 230509"/>
                  <a:gd name="connsiteY5" fmla="*/ 114728 h 549004"/>
                  <a:gd name="connsiteX6" fmla="*/ 230509 w 230509"/>
                  <a:gd name="connsiteY6" fmla="*/ 549004 h 549004"/>
                  <a:gd name="connsiteX7" fmla="*/ 230509 w 230509"/>
                  <a:gd name="connsiteY7" fmla="*/ 549004 h 549004"/>
                  <a:gd name="connsiteX8" fmla="*/ 1053 w 230509"/>
                  <a:gd name="connsiteY8" fmla="*/ 549004 h 549004"/>
                  <a:gd name="connsiteX0" fmla="*/ 1053 w 230509"/>
                  <a:gd name="connsiteY0" fmla="*/ 549004 h 549004"/>
                  <a:gd name="connsiteX1" fmla="*/ 0 w 230509"/>
                  <a:gd name="connsiteY1" fmla="*/ 344872 h 549004"/>
                  <a:gd name="connsiteX2" fmla="*/ 1053 w 230509"/>
                  <a:gd name="connsiteY2" fmla="*/ 114728 h 549004"/>
                  <a:gd name="connsiteX3" fmla="*/ 115781 w 230509"/>
                  <a:gd name="connsiteY3" fmla="*/ 0 h 549004"/>
                  <a:gd name="connsiteX4" fmla="*/ 115781 w 230509"/>
                  <a:gd name="connsiteY4" fmla="*/ 0 h 549004"/>
                  <a:gd name="connsiteX5" fmla="*/ 230509 w 230509"/>
                  <a:gd name="connsiteY5" fmla="*/ 114728 h 549004"/>
                  <a:gd name="connsiteX6" fmla="*/ 230509 w 230509"/>
                  <a:gd name="connsiteY6" fmla="*/ 549004 h 549004"/>
                  <a:gd name="connsiteX7" fmla="*/ 230509 w 230509"/>
                  <a:gd name="connsiteY7" fmla="*/ 549004 h 549004"/>
                  <a:gd name="connsiteX0" fmla="*/ 0 w 230509"/>
                  <a:gd name="connsiteY0" fmla="*/ 344872 h 549004"/>
                  <a:gd name="connsiteX1" fmla="*/ 1053 w 230509"/>
                  <a:gd name="connsiteY1" fmla="*/ 114728 h 549004"/>
                  <a:gd name="connsiteX2" fmla="*/ 115781 w 230509"/>
                  <a:gd name="connsiteY2" fmla="*/ 0 h 549004"/>
                  <a:gd name="connsiteX3" fmla="*/ 115781 w 230509"/>
                  <a:gd name="connsiteY3" fmla="*/ 0 h 549004"/>
                  <a:gd name="connsiteX4" fmla="*/ 230509 w 230509"/>
                  <a:gd name="connsiteY4" fmla="*/ 114728 h 549004"/>
                  <a:gd name="connsiteX5" fmla="*/ 230509 w 230509"/>
                  <a:gd name="connsiteY5" fmla="*/ 549004 h 549004"/>
                  <a:gd name="connsiteX6" fmla="*/ 230509 w 230509"/>
                  <a:gd name="connsiteY6" fmla="*/ 549004 h 5490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30509" h="549004">
                    <a:moveTo>
                      <a:pt x="0" y="344872"/>
                    </a:moveTo>
                    <a:lnTo>
                      <a:pt x="1053" y="114728"/>
                    </a:lnTo>
                    <a:cubicBezTo>
                      <a:pt x="1053" y="51365"/>
                      <a:pt x="52418" y="0"/>
                      <a:pt x="115781" y="0"/>
                    </a:cubicBezTo>
                    <a:lnTo>
                      <a:pt x="115781" y="0"/>
                    </a:lnTo>
                    <a:cubicBezTo>
                      <a:pt x="179144" y="0"/>
                      <a:pt x="230509" y="51365"/>
                      <a:pt x="230509" y="114728"/>
                    </a:cubicBezTo>
                    <a:lnTo>
                      <a:pt x="230509" y="549004"/>
                    </a:lnTo>
                    <a:lnTo>
                      <a:pt x="230509" y="549004"/>
                    </a:lnTo>
                  </a:path>
                </a:pathLst>
              </a:custGeom>
              <a:pattFill prst="pct90">
                <a:fgClr>
                  <a:schemeClr val="accent5">
                    <a:lumMod val="25000"/>
                  </a:schemeClr>
                </a:fgClr>
                <a:bgClr>
                  <a:schemeClr val="bg1">
                    <a:lumMod val="50000"/>
                  </a:scheme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696" name="台形 1695"/>
              <p:cNvSpPr/>
              <p:nvPr/>
            </p:nvSpPr>
            <p:spPr>
              <a:xfrm rot="12179710">
                <a:off x="6310406" y="5499010"/>
                <a:ext cx="211442" cy="106629"/>
              </a:xfrm>
              <a:prstGeom prst="trapezoid">
                <a:avLst>
                  <a:gd name="adj" fmla="val 13602"/>
                </a:avLst>
              </a:prstGeom>
              <a:solidFill>
                <a:schemeClr val="accent2">
                  <a:lumMod val="20000"/>
                  <a:lumOff val="8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697" name="片側の 2 つの角を丸めた四角形 1696"/>
              <p:cNvSpPr/>
              <p:nvPr/>
            </p:nvSpPr>
            <p:spPr>
              <a:xfrm rot="12223527">
                <a:off x="6171630" y="5530458"/>
                <a:ext cx="229456" cy="633977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pattFill prst="pct90">
                <a:fgClr>
                  <a:schemeClr val="accent5">
                    <a:lumMod val="25000"/>
                  </a:schemeClr>
                </a:fgClr>
                <a:bgClr>
                  <a:schemeClr val="bg1">
                    <a:lumMod val="50000"/>
                  </a:scheme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</p:grpSp>
        <p:grpSp>
          <p:nvGrpSpPr>
            <p:cNvPr id="1634" name="グループ化 1633"/>
            <p:cNvGrpSpPr/>
            <p:nvPr/>
          </p:nvGrpSpPr>
          <p:grpSpPr>
            <a:xfrm>
              <a:off x="5950226" y="5284895"/>
              <a:ext cx="1740429" cy="1201171"/>
              <a:chOff x="5950226" y="1403775"/>
              <a:chExt cx="1740429" cy="1201171"/>
            </a:xfrm>
          </p:grpSpPr>
          <p:grpSp>
            <p:nvGrpSpPr>
              <p:cNvPr id="1635" name="グループ化 1634"/>
              <p:cNvGrpSpPr/>
              <p:nvPr/>
            </p:nvGrpSpPr>
            <p:grpSpPr>
              <a:xfrm>
                <a:off x="5955570" y="1403775"/>
                <a:ext cx="1710190" cy="1038441"/>
                <a:chOff x="3247060" y="2014678"/>
                <a:chExt cx="3366874" cy="2044392"/>
              </a:xfrm>
            </p:grpSpPr>
            <p:grpSp>
              <p:nvGrpSpPr>
                <p:cNvPr id="1644" name="グループ化 1643"/>
                <p:cNvGrpSpPr/>
                <p:nvPr/>
              </p:nvGrpSpPr>
              <p:grpSpPr>
                <a:xfrm>
                  <a:off x="3722609" y="2014678"/>
                  <a:ext cx="2361200" cy="756024"/>
                  <a:chOff x="3575646" y="1906999"/>
                  <a:chExt cx="2655125" cy="850134"/>
                </a:xfrm>
                <a:solidFill>
                  <a:schemeClr val="bg1">
                    <a:lumMod val="85000"/>
                  </a:schemeClr>
                </a:solidFill>
              </p:grpSpPr>
              <p:grpSp>
                <p:nvGrpSpPr>
                  <p:cNvPr id="1648" name="グループ化 1647"/>
                  <p:cNvGrpSpPr/>
                  <p:nvPr/>
                </p:nvGrpSpPr>
                <p:grpSpPr>
                  <a:xfrm>
                    <a:off x="3972067" y="1940388"/>
                    <a:ext cx="648248" cy="814645"/>
                    <a:chOff x="3117365" y="1223616"/>
                    <a:chExt cx="738068" cy="927521"/>
                  </a:xfrm>
                  <a:grpFill/>
                </p:grpSpPr>
                <p:sp>
                  <p:nvSpPr>
                    <p:cNvPr id="1685" name="フリーフォーム 1684"/>
                    <p:cNvSpPr/>
                    <p:nvPr/>
                  </p:nvSpPr>
                  <p:spPr bwMode="auto">
                    <a:xfrm>
                      <a:off x="3194021" y="1223616"/>
                      <a:ext cx="528516" cy="837614"/>
                    </a:xfrm>
                    <a:custGeom>
                      <a:avLst/>
                      <a:gdLst>
                        <a:gd name="connsiteX0" fmla="*/ 371255 w 528516"/>
                        <a:gd name="connsiteY0" fmla="*/ 1974 h 837614"/>
                        <a:gd name="connsiteX1" fmla="*/ 528516 w 528516"/>
                        <a:gd name="connsiteY1" fmla="*/ 27000 h 837614"/>
                        <a:gd name="connsiteX2" fmla="*/ 518860 w 528516"/>
                        <a:gd name="connsiteY2" fmla="*/ 69047 h 837614"/>
                        <a:gd name="connsiteX3" fmla="*/ 61428 w 528516"/>
                        <a:gd name="connsiteY3" fmla="*/ 398285 h 837614"/>
                        <a:gd name="connsiteX4" fmla="*/ 78967 w 528516"/>
                        <a:gd name="connsiteY4" fmla="*/ 792682 h 837614"/>
                        <a:gd name="connsiteX5" fmla="*/ 99554 w 528516"/>
                        <a:gd name="connsiteY5" fmla="*/ 837614 h 837614"/>
                        <a:gd name="connsiteX6" fmla="*/ 52899 w 528516"/>
                        <a:gd name="connsiteY6" fmla="*/ 837614 h 837614"/>
                        <a:gd name="connsiteX7" fmla="*/ 42409 w 528516"/>
                        <a:gd name="connsiteY7" fmla="*/ 816061 h 837614"/>
                        <a:gd name="connsiteX8" fmla="*/ 22428 w 528516"/>
                        <a:gd name="connsiteY8" fmla="*/ 379408 h 837614"/>
                        <a:gd name="connsiteX9" fmla="*/ 371255 w 528516"/>
                        <a:gd name="connsiteY9" fmla="*/ 1974 h 83761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528516" h="837614">
                          <a:moveTo>
                            <a:pt x="371255" y="1974"/>
                          </a:moveTo>
                          <a:cubicBezTo>
                            <a:pt x="422880" y="-4079"/>
                            <a:pt x="476174" y="3655"/>
                            <a:pt x="528516" y="27000"/>
                          </a:cubicBezTo>
                          <a:lnTo>
                            <a:pt x="518860" y="69047"/>
                          </a:lnTo>
                          <a:cubicBezTo>
                            <a:pt x="329434" y="-21128"/>
                            <a:pt x="125002" y="126012"/>
                            <a:pt x="61428" y="398285"/>
                          </a:cubicBezTo>
                          <a:cubicBezTo>
                            <a:pt x="30753" y="529657"/>
                            <a:pt x="37981" y="671198"/>
                            <a:pt x="78967" y="792682"/>
                          </a:cubicBezTo>
                          <a:lnTo>
                            <a:pt x="99554" y="837614"/>
                          </a:lnTo>
                          <a:lnTo>
                            <a:pt x="52899" y="837614"/>
                          </a:lnTo>
                          <a:lnTo>
                            <a:pt x="42409" y="816061"/>
                          </a:lnTo>
                          <a:cubicBezTo>
                            <a:pt x="-5443" y="682020"/>
                            <a:pt x="-13791" y="524736"/>
                            <a:pt x="22428" y="379408"/>
                          </a:cubicBezTo>
                          <a:cubicBezTo>
                            <a:pt x="76520" y="162364"/>
                            <a:pt x="216379" y="20131"/>
                            <a:pt x="371255" y="1974"/>
                          </a:cubicBezTo>
                          <a:close/>
                        </a:path>
                      </a:pathLst>
                    </a:custGeom>
                    <a:pattFill prst="wdDnDiag">
                      <a:fgClr>
                        <a:schemeClr val="accent3">
                          <a:lumMod val="95000"/>
                        </a:schemeClr>
                      </a:fgClr>
                      <a:bgClr>
                        <a:schemeClr val="bg2">
                          <a:lumMod val="60000"/>
                          <a:lumOff val="40000"/>
                        </a:schemeClr>
                      </a:bgClr>
                    </a:patt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686" name="片側の 2 つの角を丸めた四角形 1685"/>
                    <p:cNvSpPr/>
                    <p:nvPr/>
                  </p:nvSpPr>
                  <p:spPr bwMode="auto">
                    <a:xfrm>
                      <a:off x="3117365" y="2021671"/>
                      <a:ext cx="291299" cy="129466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chemeClr val="bg1">
                        <a:lumMod val="65000"/>
                      </a:schemeClr>
                    </a:solid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687" name="角丸四角形 1686"/>
                    <p:cNvSpPr/>
                    <p:nvPr/>
                  </p:nvSpPr>
                  <p:spPr bwMode="auto">
                    <a:xfrm rot="850014">
                      <a:off x="3681389" y="1231187"/>
                      <a:ext cx="174044" cy="110768"/>
                    </a:xfrm>
                    <a:prstGeom prst="roundRect">
                      <a:avLst>
                        <a:gd name="adj" fmla="val 50000"/>
                      </a:avLst>
                    </a:prstGeom>
                    <a:pattFill prst="lgConfetti">
                      <a:fgClr>
                        <a:schemeClr val="tx1">
                          <a:lumMod val="75000"/>
                          <a:lumOff val="25000"/>
                        </a:schemeClr>
                      </a:fgClr>
                      <a:bgClr>
                        <a:schemeClr val="bg2">
                          <a:lumMod val="75000"/>
                        </a:schemeClr>
                      </a:bgClr>
                    </a:patt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1649" name="グループ化 1648"/>
                  <p:cNvGrpSpPr/>
                  <p:nvPr/>
                </p:nvGrpSpPr>
                <p:grpSpPr>
                  <a:xfrm>
                    <a:off x="5025290" y="2495284"/>
                    <a:ext cx="225025" cy="253239"/>
                    <a:chOff x="2207695" y="2573905"/>
                    <a:chExt cx="439898" cy="495054"/>
                  </a:xfrm>
                  <a:grpFill/>
                </p:grpSpPr>
                <p:sp>
                  <p:nvSpPr>
                    <p:cNvPr id="1683" name="台形 1682"/>
                    <p:cNvSpPr/>
                    <p:nvPr/>
                  </p:nvSpPr>
                  <p:spPr bwMode="auto">
                    <a:xfrm rot="10800000">
                      <a:off x="2207695" y="2573905"/>
                      <a:ext cx="439898" cy="495054"/>
                    </a:xfrm>
                    <a:prstGeom prst="trapezoid">
                      <a:avLst>
                        <a:gd name="adj" fmla="val 18071"/>
                      </a:avLst>
                    </a:prstGeom>
                    <a:solidFill>
                      <a:schemeClr val="accent5">
                        <a:lumMod val="90000"/>
                      </a:schemeClr>
                    </a:solid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684" name="台形 1683"/>
                    <p:cNvSpPr/>
                    <p:nvPr/>
                  </p:nvSpPr>
                  <p:spPr bwMode="auto">
                    <a:xfrm rot="10800000">
                      <a:off x="2252700" y="2712718"/>
                      <a:ext cx="347625" cy="329565"/>
                    </a:xfrm>
                    <a:prstGeom prst="trapezoid">
                      <a:avLst>
                        <a:gd name="adj" fmla="val 16915"/>
                      </a:avLst>
                    </a:prstGeom>
                    <a:solidFill>
                      <a:srgbClr val="00B0F0"/>
                    </a:solid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1650" name="グループ化 1649"/>
                  <p:cNvGrpSpPr/>
                  <p:nvPr/>
                </p:nvGrpSpPr>
                <p:grpSpPr>
                  <a:xfrm>
                    <a:off x="5623902" y="2061229"/>
                    <a:ext cx="606869" cy="692693"/>
                    <a:chOff x="5623902" y="1911299"/>
                    <a:chExt cx="738224" cy="842624"/>
                  </a:xfrm>
                  <a:grpFill/>
                </p:grpSpPr>
                <p:sp>
                  <p:nvSpPr>
                    <p:cNvPr id="1679" name="フリーフォーム 1678"/>
                    <p:cNvSpPr/>
                    <p:nvPr/>
                  </p:nvSpPr>
                  <p:spPr bwMode="auto">
                    <a:xfrm flipH="1">
                      <a:off x="5763090" y="1940823"/>
                      <a:ext cx="410563" cy="716282"/>
                    </a:xfrm>
                    <a:custGeom>
                      <a:avLst/>
                      <a:gdLst>
                        <a:gd name="connsiteX0" fmla="*/ 410563 w 410563"/>
                        <a:gd name="connsiteY0" fmla="*/ 52 h 716282"/>
                        <a:gd name="connsiteX1" fmla="*/ 409922 w 410563"/>
                        <a:gd name="connsiteY1" fmla="*/ 65596 h 716282"/>
                        <a:gd name="connsiteX2" fmla="*/ 86231 w 410563"/>
                        <a:gd name="connsiteY2" fmla="*/ 392969 h 716282"/>
                        <a:gd name="connsiteX3" fmla="*/ 74810 w 410563"/>
                        <a:gd name="connsiteY3" fmla="*/ 680232 h 716282"/>
                        <a:gd name="connsiteX4" fmla="*/ 83276 w 410563"/>
                        <a:gd name="connsiteY4" fmla="*/ 716282 h 716282"/>
                        <a:gd name="connsiteX5" fmla="*/ 15973 w 410563"/>
                        <a:gd name="connsiteY5" fmla="*/ 716282 h 716282"/>
                        <a:gd name="connsiteX6" fmla="*/ 12097 w 410563"/>
                        <a:gd name="connsiteY6" fmla="*/ 701389 h 716282"/>
                        <a:gd name="connsiteX7" fmla="*/ 27173 w 410563"/>
                        <a:gd name="connsiteY7" fmla="*/ 361201 h 716282"/>
                        <a:gd name="connsiteX8" fmla="*/ 410563 w 410563"/>
                        <a:gd name="connsiteY8" fmla="*/ 52 h 71628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410563" h="716282">
                          <a:moveTo>
                            <a:pt x="410563" y="52"/>
                          </a:moveTo>
                          <a:cubicBezTo>
                            <a:pt x="410349" y="21900"/>
                            <a:pt x="410136" y="43748"/>
                            <a:pt x="409922" y="65596"/>
                          </a:cubicBezTo>
                          <a:cubicBezTo>
                            <a:pt x="265649" y="62550"/>
                            <a:pt x="135827" y="193849"/>
                            <a:pt x="86231" y="392969"/>
                          </a:cubicBezTo>
                          <a:cubicBezTo>
                            <a:pt x="63143" y="485664"/>
                            <a:pt x="59449" y="585598"/>
                            <a:pt x="74810" y="680232"/>
                          </a:cubicBezTo>
                          <a:lnTo>
                            <a:pt x="83276" y="716282"/>
                          </a:lnTo>
                          <a:lnTo>
                            <a:pt x="15973" y="716282"/>
                          </a:lnTo>
                          <a:lnTo>
                            <a:pt x="12097" y="701389"/>
                          </a:lnTo>
                          <a:cubicBezTo>
                            <a:pt x="-7990" y="589438"/>
                            <a:pt x="-3126" y="470590"/>
                            <a:pt x="27173" y="361201"/>
                          </a:cubicBezTo>
                          <a:cubicBezTo>
                            <a:pt x="88187" y="140917"/>
                            <a:pt x="241142" y="-3165"/>
                            <a:pt x="410563" y="52"/>
                          </a:cubicBezTo>
                          <a:close/>
                        </a:path>
                      </a:pathLst>
                    </a:custGeom>
                    <a:pattFill prst="wdUpDiag">
                      <a:fgClr>
                        <a:schemeClr val="accent3">
                          <a:lumMod val="95000"/>
                        </a:schemeClr>
                      </a:fgClr>
                      <a:bgClr>
                        <a:schemeClr val="accent3">
                          <a:lumMod val="65000"/>
                        </a:schemeClr>
                      </a:bgClr>
                    </a:patt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680" name="片側の 2 つの角を丸めた四角形 1679"/>
                    <p:cNvSpPr/>
                    <p:nvPr/>
                  </p:nvSpPr>
                  <p:spPr bwMode="auto">
                    <a:xfrm>
                      <a:off x="5949471" y="2651761"/>
                      <a:ext cx="363370" cy="82406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grpFill/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681" name="片側の 2 つの角を丸めた四角形 1680"/>
                    <p:cNvSpPr/>
                    <p:nvPr/>
                  </p:nvSpPr>
                  <p:spPr bwMode="auto">
                    <a:xfrm>
                      <a:off x="5900186" y="2708204"/>
                      <a:ext cx="461940" cy="45719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grpFill/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682" name="角丸四角形 1681"/>
                    <p:cNvSpPr/>
                    <p:nvPr/>
                  </p:nvSpPr>
                  <p:spPr bwMode="auto">
                    <a:xfrm>
                      <a:off x="5623902" y="1911299"/>
                      <a:ext cx="192086" cy="131294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chemeClr val="tx1">
                        <a:lumMod val="95000"/>
                        <a:lumOff val="5000"/>
                      </a:schemeClr>
                    </a:solid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1651" name="グループ化 1650"/>
                  <p:cNvGrpSpPr/>
                  <p:nvPr/>
                </p:nvGrpSpPr>
                <p:grpSpPr>
                  <a:xfrm>
                    <a:off x="3661331" y="1940399"/>
                    <a:ext cx="796614" cy="813524"/>
                    <a:chOff x="2811595" y="1173737"/>
                    <a:chExt cx="864855" cy="883214"/>
                  </a:xfrm>
                  <a:grpFill/>
                </p:grpSpPr>
                <p:sp>
                  <p:nvSpPr>
                    <p:cNvPr id="1673" name="フリーフォーム 1672"/>
                    <p:cNvSpPr/>
                    <p:nvPr/>
                  </p:nvSpPr>
                  <p:spPr bwMode="auto">
                    <a:xfrm>
                      <a:off x="2979969" y="1223601"/>
                      <a:ext cx="541923" cy="765239"/>
                    </a:xfrm>
                    <a:custGeom>
                      <a:avLst/>
                      <a:gdLst>
                        <a:gd name="connsiteX0" fmla="*/ 382784 w 541923"/>
                        <a:gd name="connsiteY0" fmla="*/ 861 h 765239"/>
                        <a:gd name="connsiteX1" fmla="*/ 541923 w 541923"/>
                        <a:gd name="connsiteY1" fmla="*/ 33357 h 765239"/>
                        <a:gd name="connsiteX2" fmla="*/ 525393 w 541923"/>
                        <a:gd name="connsiteY2" fmla="*/ 97515 h 765239"/>
                        <a:gd name="connsiteX3" fmla="*/ 83205 w 541923"/>
                        <a:gd name="connsiteY3" fmla="*/ 403559 h 765239"/>
                        <a:gd name="connsiteX4" fmla="*/ 71021 w 541923"/>
                        <a:gd name="connsiteY4" fmla="*/ 657870 h 765239"/>
                        <a:gd name="connsiteX5" fmla="*/ 94900 w 541923"/>
                        <a:gd name="connsiteY5" fmla="*/ 765239 h 765239"/>
                        <a:gd name="connsiteX6" fmla="*/ 29932 w 541923"/>
                        <a:gd name="connsiteY6" fmla="*/ 765239 h 765239"/>
                        <a:gd name="connsiteX7" fmla="*/ 7501 w 541923"/>
                        <a:gd name="connsiteY7" fmla="*/ 672692 h 765239"/>
                        <a:gd name="connsiteX8" fmla="*/ 23839 w 541923"/>
                        <a:gd name="connsiteY8" fmla="*/ 373852 h 765239"/>
                        <a:gd name="connsiteX9" fmla="*/ 382784 w 541923"/>
                        <a:gd name="connsiteY9" fmla="*/ 861 h 76523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541923" h="765239">
                          <a:moveTo>
                            <a:pt x="382784" y="861"/>
                          </a:moveTo>
                          <a:cubicBezTo>
                            <a:pt x="435317" y="-3202"/>
                            <a:pt x="489289" y="7022"/>
                            <a:pt x="541923" y="33357"/>
                          </a:cubicBezTo>
                          <a:lnTo>
                            <a:pt x="525393" y="97515"/>
                          </a:lnTo>
                          <a:cubicBezTo>
                            <a:pt x="345600" y="-2424"/>
                            <a:pt x="145198" y="136276"/>
                            <a:pt x="83205" y="403559"/>
                          </a:cubicBezTo>
                          <a:cubicBezTo>
                            <a:pt x="63909" y="486755"/>
                            <a:pt x="60212" y="574337"/>
                            <a:pt x="71021" y="657870"/>
                          </a:cubicBezTo>
                          <a:lnTo>
                            <a:pt x="94900" y="765239"/>
                          </a:lnTo>
                          <a:lnTo>
                            <a:pt x="29932" y="765239"/>
                          </a:lnTo>
                          <a:lnTo>
                            <a:pt x="7501" y="672692"/>
                          </a:lnTo>
                          <a:cubicBezTo>
                            <a:pt x="-6235" y="574573"/>
                            <a:pt x="-1290" y="471376"/>
                            <a:pt x="23839" y="373852"/>
                          </a:cubicBezTo>
                          <a:cubicBezTo>
                            <a:pt x="80538" y="153807"/>
                            <a:pt x="225185" y="13048"/>
                            <a:pt x="382784" y="861"/>
                          </a:cubicBezTo>
                          <a:close/>
                        </a:path>
                      </a:pathLst>
                    </a:custGeom>
                    <a:pattFill prst="sphere">
                      <a:fgClr>
                        <a:schemeClr val="accent3">
                          <a:lumMod val="95000"/>
                        </a:schemeClr>
                      </a:fgClr>
                      <a:bgClr>
                        <a:schemeClr val="bg2">
                          <a:lumMod val="60000"/>
                          <a:lumOff val="40000"/>
                        </a:schemeClr>
                      </a:bgClr>
                    </a:patt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grpSp>
                  <p:nvGrpSpPr>
                    <p:cNvPr id="1674" name="グループ化 1673"/>
                    <p:cNvGrpSpPr/>
                    <p:nvPr/>
                  </p:nvGrpSpPr>
                  <p:grpSpPr>
                    <a:xfrm rot="6300000">
                      <a:off x="3439365" y="1187319"/>
                      <a:ext cx="250668" cy="223503"/>
                      <a:chOff x="4793789" y="1448780"/>
                      <a:chExt cx="402091" cy="358516"/>
                    </a:xfrm>
                    <a:grpFill/>
                  </p:grpSpPr>
                  <p:sp>
                    <p:nvSpPr>
                      <p:cNvPr id="1677" name="楕円 1676"/>
                      <p:cNvSpPr/>
                      <p:nvPr/>
                    </p:nvSpPr>
                    <p:spPr bwMode="auto">
                      <a:xfrm>
                        <a:off x="4819509" y="1448780"/>
                        <a:ext cx="358516" cy="358516"/>
                      </a:xfrm>
                      <a:prstGeom prst="ellipse">
                        <a:avLst/>
                      </a:prstGeom>
                      <a:pattFill prst="lgCheck">
                        <a:fgClr>
                          <a:schemeClr val="tx1">
                            <a:lumMod val="95000"/>
                            <a:lumOff val="5000"/>
                          </a:schemeClr>
                        </a:fgClr>
                        <a:bgClr>
                          <a:schemeClr val="bg2">
                            <a:lumMod val="60000"/>
                            <a:lumOff val="40000"/>
                          </a:schemeClr>
                        </a:bgClr>
                      </a:pattFill>
                      <a:ln w="12700">
                        <a:noFill/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1678" name="楕円 1677"/>
                      <p:cNvSpPr/>
                      <p:nvPr/>
                    </p:nvSpPr>
                    <p:spPr bwMode="auto">
                      <a:xfrm>
                        <a:off x="4793789" y="1608858"/>
                        <a:ext cx="402091" cy="45719"/>
                      </a:xfrm>
                      <a:prstGeom prst="ellipse">
                        <a:avLst/>
                      </a:prstGeom>
                      <a:solidFill>
                        <a:schemeClr val="bg1">
                          <a:lumMod val="50000"/>
                        </a:schemeClr>
                      </a:solidFill>
                      <a:ln w="12700">
                        <a:noFill/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  <p:sp>
                  <p:nvSpPr>
                    <p:cNvPr id="1675" name="正方形/長方形 1674"/>
                    <p:cNvSpPr/>
                    <p:nvPr/>
                  </p:nvSpPr>
                  <p:spPr bwMode="auto">
                    <a:xfrm>
                      <a:off x="2882770" y="1900308"/>
                      <a:ext cx="315035" cy="142285"/>
                    </a:xfrm>
                    <a:prstGeom prst="rect">
                      <a:avLst/>
                    </a:prstGeom>
                    <a:solidFill>
                      <a:schemeClr val="bg1">
                        <a:lumMod val="50000"/>
                      </a:schemeClr>
                    </a:solid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676" name="正方形/長方形 1675"/>
                    <p:cNvSpPr/>
                    <p:nvPr/>
                  </p:nvSpPr>
                  <p:spPr bwMode="auto">
                    <a:xfrm>
                      <a:off x="2811595" y="2000251"/>
                      <a:ext cx="457386" cy="56700"/>
                    </a:xfrm>
                    <a:prstGeom prst="rect">
                      <a:avLst/>
                    </a:prstGeom>
                    <a:solidFill>
                      <a:schemeClr val="bg2">
                        <a:lumMod val="50000"/>
                      </a:schemeClr>
                    </a:solid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1652" name="グループ化 1651"/>
                  <p:cNvGrpSpPr/>
                  <p:nvPr/>
                </p:nvGrpSpPr>
                <p:grpSpPr>
                  <a:xfrm>
                    <a:off x="3575646" y="2172370"/>
                    <a:ext cx="690046" cy="584763"/>
                    <a:chOff x="3827875" y="1940823"/>
                    <a:chExt cx="959495" cy="813101"/>
                  </a:xfrm>
                  <a:grpFill/>
                </p:grpSpPr>
                <p:sp>
                  <p:nvSpPr>
                    <p:cNvPr id="1670" name="フリーフォーム 1669"/>
                    <p:cNvSpPr/>
                    <p:nvPr/>
                  </p:nvSpPr>
                  <p:spPr bwMode="auto">
                    <a:xfrm>
                      <a:off x="3962890" y="1940823"/>
                      <a:ext cx="644460" cy="716430"/>
                    </a:xfrm>
                    <a:custGeom>
                      <a:avLst/>
                      <a:gdLst>
                        <a:gd name="connsiteX0" fmla="*/ 390971 w 644460"/>
                        <a:gd name="connsiteY0" fmla="*/ 374 h 716430"/>
                        <a:gd name="connsiteX1" fmla="*/ 644460 w 644460"/>
                        <a:gd name="connsiteY1" fmla="*/ 109301 h 716430"/>
                        <a:gd name="connsiteX2" fmla="*/ 597918 w 644460"/>
                        <a:gd name="connsiteY2" fmla="*/ 197815 h 716430"/>
                        <a:gd name="connsiteX3" fmla="*/ 120940 w 644460"/>
                        <a:gd name="connsiteY3" fmla="*/ 378491 h 716430"/>
                        <a:gd name="connsiteX4" fmla="*/ 98561 w 644460"/>
                        <a:gd name="connsiteY4" fmla="*/ 630202 h 716430"/>
                        <a:gd name="connsiteX5" fmla="*/ 114687 w 644460"/>
                        <a:gd name="connsiteY5" fmla="*/ 716430 h 716430"/>
                        <a:gd name="connsiteX6" fmla="*/ 19275 w 644460"/>
                        <a:gd name="connsiteY6" fmla="*/ 716430 h 716430"/>
                        <a:gd name="connsiteX7" fmla="*/ 4276 w 644460"/>
                        <a:gd name="connsiteY7" fmla="*/ 646349 h 716430"/>
                        <a:gd name="connsiteX8" fmla="*/ 38487 w 644460"/>
                        <a:gd name="connsiteY8" fmla="*/ 324478 h 716430"/>
                        <a:gd name="connsiteX9" fmla="*/ 390971 w 644460"/>
                        <a:gd name="connsiteY9" fmla="*/ 374 h 71643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644460" h="716430">
                          <a:moveTo>
                            <a:pt x="390971" y="374"/>
                          </a:moveTo>
                          <a:cubicBezTo>
                            <a:pt x="478125" y="-4048"/>
                            <a:pt x="567366" y="30576"/>
                            <a:pt x="644460" y="109301"/>
                          </a:cubicBezTo>
                          <a:lnTo>
                            <a:pt x="597918" y="197815"/>
                          </a:lnTo>
                          <a:cubicBezTo>
                            <a:pt x="438450" y="5354"/>
                            <a:pt x="201856" y="94974"/>
                            <a:pt x="120940" y="378491"/>
                          </a:cubicBezTo>
                          <a:cubicBezTo>
                            <a:pt x="97901" y="459216"/>
                            <a:pt x="90739" y="546312"/>
                            <a:pt x="98561" y="630202"/>
                          </a:cubicBezTo>
                          <a:lnTo>
                            <a:pt x="114687" y="716430"/>
                          </a:lnTo>
                          <a:lnTo>
                            <a:pt x="19275" y="716430"/>
                          </a:lnTo>
                          <a:lnTo>
                            <a:pt x="4276" y="646349"/>
                          </a:lnTo>
                          <a:cubicBezTo>
                            <a:pt x="-7005" y="538930"/>
                            <a:pt x="3910" y="426985"/>
                            <a:pt x="38487" y="324478"/>
                          </a:cubicBezTo>
                          <a:cubicBezTo>
                            <a:pt x="106253" y="123580"/>
                            <a:pt x="245713" y="7745"/>
                            <a:pt x="390971" y="374"/>
                          </a:cubicBezTo>
                          <a:close/>
                        </a:path>
                      </a:pathLst>
                    </a:custGeom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>
                          <a:lumMod val="65000"/>
                        </a:schemeClr>
                      </a:bgClr>
                    </a:patt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671" name="片側の 2 つの角を丸めた四角形 1670"/>
                    <p:cNvSpPr/>
                    <p:nvPr/>
                  </p:nvSpPr>
                  <p:spPr bwMode="auto">
                    <a:xfrm>
                      <a:off x="3827875" y="2573904"/>
                      <a:ext cx="405045" cy="180020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chemeClr val="tx1">
                        <a:lumMod val="95000"/>
                        <a:lumOff val="5000"/>
                      </a:schemeClr>
                    </a:solid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672" name="角丸四角形 1671"/>
                    <p:cNvSpPr/>
                    <p:nvPr/>
                  </p:nvSpPr>
                  <p:spPr bwMode="auto">
                    <a:xfrm rot="1800000">
                      <a:off x="4427330" y="1986236"/>
                      <a:ext cx="360040" cy="225025"/>
                    </a:xfrm>
                    <a:prstGeom prst="roundRect">
                      <a:avLst>
                        <a:gd name="adj" fmla="val 50000"/>
                      </a:avLst>
                    </a:prstGeom>
                    <a:pattFill prst="openDmnd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>
                          <a:lumMod val="50000"/>
                        </a:schemeClr>
                      </a:bgClr>
                    </a:patt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1653" name="グループ化 1652"/>
                  <p:cNvGrpSpPr/>
                  <p:nvPr/>
                </p:nvGrpSpPr>
                <p:grpSpPr>
                  <a:xfrm>
                    <a:off x="5043010" y="1906999"/>
                    <a:ext cx="741991" cy="846924"/>
                    <a:chOff x="5623902" y="1911299"/>
                    <a:chExt cx="738224" cy="842624"/>
                  </a:xfrm>
                  <a:grpFill/>
                </p:grpSpPr>
                <p:sp>
                  <p:nvSpPr>
                    <p:cNvPr id="1666" name="フリーフォーム 1665"/>
                    <p:cNvSpPr/>
                    <p:nvPr/>
                  </p:nvSpPr>
                  <p:spPr bwMode="auto">
                    <a:xfrm flipH="1">
                      <a:off x="5763090" y="1940823"/>
                      <a:ext cx="410563" cy="716282"/>
                    </a:xfrm>
                    <a:custGeom>
                      <a:avLst/>
                      <a:gdLst>
                        <a:gd name="connsiteX0" fmla="*/ 410563 w 410563"/>
                        <a:gd name="connsiteY0" fmla="*/ 52 h 716282"/>
                        <a:gd name="connsiteX1" fmla="*/ 409922 w 410563"/>
                        <a:gd name="connsiteY1" fmla="*/ 65596 h 716282"/>
                        <a:gd name="connsiteX2" fmla="*/ 86231 w 410563"/>
                        <a:gd name="connsiteY2" fmla="*/ 392969 h 716282"/>
                        <a:gd name="connsiteX3" fmla="*/ 74810 w 410563"/>
                        <a:gd name="connsiteY3" fmla="*/ 680232 h 716282"/>
                        <a:gd name="connsiteX4" fmla="*/ 83276 w 410563"/>
                        <a:gd name="connsiteY4" fmla="*/ 716282 h 716282"/>
                        <a:gd name="connsiteX5" fmla="*/ 15973 w 410563"/>
                        <a:gd name="connsiteY5" fmla="*/ 716282 h 716282"/>
                        <a:gd name="connsiteX6" fmla="*/ 12097 w 410563"/>
                        <a:gd name="connsiteY6" fmla="*/ 701389 h 716282"/>
                        <a:gd name="connsiteX7" fmla="*/ 27173 w 410563"/>
                        <a:gd name="connsiteY7" fmla="*/ 361201 h 716282"/>
                        <a:gd name="connsiteX8" fmla="*/ 410563 w 410563"/>
                        <a:gd name="connsiteY8" fmla="*/ 52 h 71628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410563" h="716282">
                          <a:moveTo>
                            <a:pt x="410563" y="52"/>
                          </a:moveTo>
                          <a:cubicBezTo>
                            <a:pt x="410349" y="21900"/>
                            <a:pt x="410136" y="43748"/>
                            <a:pt x="409922" y="65596"/>
                          </a:cubicBezTo>
                          <a:cubicBezTo>
                            <a:pt x="265649" y="62550"/>
                            <a:pt x="135827" y="193849"/>
                            <a:pt x="86231" y="392969"/>
                          </a:cubicBezTo>
                          <a:cubicBezTo>
                            <a:pt x="63143" y="485664"/>
                            <a:pt x="59449" y="585598"/>
                            <a:pt x="74810" y="680232"/>
                          </a:cubicBezTo>
                          <a:lnTo>
                            <a:pt x="83276" y="716282"/>
                          </a:lnTo>
                          <a:lnTo>
                            <a:pt x="15973" y="716282"/>
                          </a:lnTo>
                          <a:lnTo>
                            <a:pt x="12097" y="701389"/>
                          </a:lnTo>
                          <a:cubicBezTo>
                            <a:pt x="-7990" y="589438"/>
                            <a:pt x="-3126" y="470590"/>
                            <a:pt x="27173" y="361201"/>
                          </a:cubicBezTo>
                          <a:cubicBezTo>
                            <a:pt x="88187" y="140917"/>
                            <a:pt x="241142" y="-3165"/>
                            <a:pt x="410563" y="52"/>
                          </a:cubicBezTo>
                          <a:close/>
                        </a:path>
                      </a:pathLst>
                    </a:custGeom>
                    <a:pattFill prst="wdUpDiag">
                      <a:fgClr>
                        <a:schemeClr val="bg2">
                          <a:lumMod val="50000"/>
                        </a:schemeClr>
                      </a:fgClr>
                      <a:bgClr>
                        <a:schemeClr val="bg2">
                          <a:lumMod val="60000"/>
                          <a:lumOff val="40000"/>
                        </a:schemeClr>
                      </a:bgClr>
                    </a:patt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667" name="片側の 2 つの角を丸めた四角形 1666"/>
                    <p:cNvSpPr/>
                    <p:nvPr/>
                  </p:nvSpPr>
                  <p:spPr bwMode="auto">
                    <a:xfrm>
                      <a:off x="5949471" y="2651761"/>
                      <a:ext cx="363370" cy="82406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chemeClr val="bg2">
                        <a:lumMod val="50000"/>
                      </a:schemeClr>
                    </a:solid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668" name="片側の 2 つの角を丸めた四角形 1667"/>
                    <p:cNvSpPr/>
                    <p:nvPr/>
                  </p:nvSpPr>
                  <p:spPr bwMode="auto">
                    <a:xfrm>
                      <a:off x="5900186" y="2708204"/>
                      <a:ext cx="461940" cy="45719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chemeClr val="bg2">
                        <a:lumMod val="50000"/>
                      </a:schemeClr>
                    </a:solid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669" name="角丸四角形 1668"/>
                    <p:cNvSpPr/>
                    <p:nvPr/>
                  </p:nvSpPr>
                  <p:spPr bwMode="auto">
                    <a:xfrm>
                      <a:off x="5623902" y="1911299"/>
                      <a:ext cx="192086" cy="131294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0070C0"/>
                    </a:solid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1654" name="グループ化 1653"/>
                  <p:cNvGrpSpPr/>
                  <p:nvPr/>
                </p:nvGrpSpPr>
                <p:grpSpPr>
                  <a:xfrm>
                    <a:off x="4637229" y="2172370"/>
                    <a:ext cx="334186" cy="576153"/>
                    <a:chOff x="2728691" y="1434962"/>
                    <a:chExt cx="464297" cy="800471"/>
                  </a:xfrm>
                  <a:grpFill/>
                </p:grpSpPr>
                <p:sp>
                  <p:nvSpPr>
                    <p:cNvPr id="1661" name="楕円 1660"/>
                    <p:cNvSpPr/>
                    <p:nvPr/>
                  </p:nvSpPr>
                  <p:spPr bwMode="auto">
                    <a:xfrm>
                      <a:off x="2848327" y="1434962"/>
                      <a:ext cx="225024" cy="236028"/>
                    </a:xfrm>
                    <a:prstGeom prst="ellipse">
                      <a:avLst/>
                    </a:prstGeom>
                    <a:pattFill prst="openDmnd">
                      <a:fgClr>
                        <a:schemeClr val="tx1">
                          <a:lumMod val="85000"/>
                          <a:lumOff val="15000"/>
                        </a:schemeClr>
                      </a:fgClr>
                      <a:bgClr>
                        <a:schemeClr val="bg2">
                          <a:lumMod val="60000"/>
                          <a:lumOff val="40000"/>
                        </a:schemeClr>
                      </a:bgClr>
                    </a:patt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662" name="角丸四角形 1661"/>
                    <p:cNvSpPr/>
                    <p:nvPr/>
                  </p:nvSpPr>
                  <p:spPr bwMode="auto">
                    <a:xfrm>
                      <a:off x="2934638" y="1497774"/>
                      <a:ext cx="52402" cy="654143"/>
                    </a:xfrm>
                    <a:prstGeom prst="roundRect">
                      <a:avLst>
                        <a:gd name="adj" fmla="val 50000"/>
                      </a:avLst>
                    </a:prstGeom>
                    <a:pattFill prst="dkHorz">
                      <a:fgClr>
                        <a:schemeClr val="bg1">
                          <a:lumMod val="85000"/>
                        </a:schemeClr>
                      </a:fgClr>
                      <a:bgClr>
                        <a:schemeClr val="accent3">
                          <a:lumMod val="65000"/>
                        </a:schemeClr>
                      </a:bgClr>
                    </a:patt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grpSp>
                  <p:nvGrpSpPr>
                    <p:cNvPr id="1663" name="グループ化 1662"/>
                    <p:cNvGrpSpPr/>
                    <p:nvPr/>
                  </p:nvGrpSpPr>
                  <p:grpSpPr>
                    <a:xfrm>
                      <a:off x="2728691" y="2132750"/>
                      <a:ext cx="464297" cy="102683"/>
                      <a:chOff x="5900186" y="2651761"/>
                      <a:chExt cx="461940" cy="102162"/>
                    </a:xfrm>
                    <a:grpFill/>
                  </p:grpSpPr>
                  <p:sp>
                    <p:nvSpPr>
                      <p:cNvPr id="1664" name="片側の 2 つの角を丸めた四角形 1663"/>
                      <p:cNvSpPr/>
                      <p:nvPr/>
                    </p:nvSpPr>
                    <p:spPr bwMode="auto">
                      <a:xfrm>
                        <a:off x="5949471" y="2651761"/>
                        <a:ext cx="363370" cy="82406"/>
                      </a:xfrm>
                      <a:prstGeom prst="round2SameRect">
                        <a:avLst>
                          <a:gd name="adj1" fmla="val 50000"/>
                          <a:gd name="adj2" fmla="val 0"/>
                        </a:avLst>
                      </a:prstGeom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n w="12700">
                        <a:noFill/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1665" name="片側の 2 つの角を丸めた四角形 1664"/>
                      <p:cNvSpPr/>
                      <p:nvPr/>
                    </p:nvSpPr>
                    <p:spPr bwMode="auto">
                      <a:xfrm>
                        <a:off x="5900186" y="2708204"/>
                        <a:ext cx="461940" cy="45719"/>
                      </a:xfrm>
                      <a:prstGeom prst="round2SameRect">
                        <a:avLst>
                          <a:gd name="adj1" fmla="val 50000"/>
                          <a:gd name="adj2" fmla="val 0"/>
                        </a:avLst>
                      </a:prstGeom>
                      <a:solidFill>
                        <a:schemeClr val="tx1"/>
                      </a:solidFill>
                      <a:ln w="12700">
                        <a:noFill/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</p:grpSp>
              <p:grpSp>
                <p:nvGrpSpPr>
                  <p:cNvPr id="1655" name="グループ化 1654"/>
                  <p:cNvGrpSpPr/>
                  <p:nvPr/>
                </p:nvGrpSpPr>
                <p:grpSpPr>
                  <a:xfrm flipH="1">
                    <a:off x="5164516" y="2231623"/>
                    <a:ext cx="467268" cy="522301"/>
                    <a:chOff x="3827875" y="1940823"/>
                    <a:chExt cx="959495" cy="813101"/>
                  </a:xfrm>
                  <a:grpFill/>
                </p:grpSpPr>
                <p:sp>
                  <p:nvSpPr>
                    <p:cNvPr id="1658" name="フリーフォーム 1657"/>
                    <p:cNvSpPr/>
                    <p:nvPr/>
                  </p:nvSpPr>
                  <p:spPr bwMode="auto">
                    <a:xfrm>
                      <a:off x="3962890" y="1940823"/>
                      <a:ext cx="644460" cy="716430"/>
                    </a:xfrm>
                    <a:custGeom>
                      <a:avLst/>
                      <a:gdLst>
                        <a:gd name="connsiteX0" fmla="*/ 390971 w 644460"/>
                        <a:gd name="connsiteY0" fmla="*/ 374 h 716430"/>
                        <a:gd name="connsiteX1" fmla="*/ 644460 w 644460"/>
                        <a:gd name="connsiteY1" fmla="*/ 109301 h 716430"/>
                        <a:gd name="connsiteX2" fmla="*/ 597918 w 644460"/>
                        <a:gd name="connsiteY2" fmla="*/ 197815 h 716430"/>
                        <a:gd name="connsiteX3" fmla="*/ 120940 w 644460"/>
                        <a:gd name="connsiteY3" fmla="*/ 378491 h 716430"/>
                        <a:gd name="connsiteX4" fmla="*/ 98561 w 644460"/>
                        <a:gd name="connsiteY4" fmla="*/ 630202 h 716430"/>
                        <a:gd name="connsiteX5" fmla="*/ 114687 w 644460"/>
                        <a:gd name="connsiteY5" fmla="*/ 716430 h 716430"/>
                        <a:gd name="connsiteX6" fmla="*/ 19275 w 644460"/>
                        <a:gd name="connsiteY6" fmla="*/ 716430 h 716430"/>
                        <a:gd name="connsiteX7" fmla="*/ 4276 w 644460"/>
                        <a:gd name="connsiteY7" fmla="*/ 646349 h 716430"/>
                        <a:gd name="connsiteX8" fmla="*/ 38487 w 644460"/>
                        <a:gd name="connsiteY8" fmla="*/ 324478 h 716430"/>
                        <a:gd name="connsiteX9" fmla="*/ 390971 w 644460"/>
                        <a:gd name="connsiteY9" fmla="*/ 374 h 71643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644460" h="716430">
                          <a:moveTo>
                            <a:pt x="390971" y="374"/>
                          </a:moveTo>
                          <a:cubicBezTo>
                            <a:pt x="478125" y="-4048"/>
                            <a:pt x="567366" y="30576"/>
                            <a:pt x="644460" y="109301"/>
                          </a:cubicBezTo>
                          <a:lnTo>
                            <a:pt x="597918" y="197815"/>
                          </a:lnTo>
                          <a:cubicBezTo>
                            <a:pt x="438450" y="5354"/>
                            <a:pt x="201856" y="94974"/>
                            <a:pt x="120940" y="378491"/>
                          </a:cubicBezTo>
                          <a:cubicBezTo>
                            <a:pt x="97901" y="459216"/>
                            <a:pt x="90739" y="546312"/>
                            <a:pt x="98561" y="630202"/>
                          </a:cubicBezTo>
                          <a:lnTo>
                            <a:pt x="114687" y="716430"/>
                          </a:lnTo>
                          <a:lnTo>
                            <a:pt x="19275" y="716430"/>
                          </a:lnTo>
                          <a:lnTo>
                            <a:pt x="4276" y="646349"/>
                          </a:lnTo>
                          <a:cubicBezTo>
                            <a:pt x="-7005" y="538930"/>
                            <a:pt x="3910" y="426985"/>
                            <a:pt x="38487" y="324478"/>
                          </a:cubicBezTo>
                          <a:cubicBezTo>
                            <a:pt x="106253" y="123580"/>
                            <a:pt x="245713" y="7745"/>
                            <a:pt x="390971" y="3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659" name="片側の 2 つの角を丸めた四角形 1658"/>
                    <p:cNvSpPr/>
                    <p:nvPr/>
                  </p:nvSpPr>
                  <p:spPr bwMode="auto">
                    <a:xfrm>
                      <a:off x="3827875" y="2573904"/>
                      <a:ext cx="405045" cy="180020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chemeClr val="bg2">
                        <a:lumMod val="75000"/>
                      </a:schemeClr>
                    </a:solid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660" name="角丸四角形 1659"/>
                    <p:cNvSpPr/>
                    <p:nvPr/>
                  </p:nvSpPr>
                  <p:spPr bwMode="auto">
                    <a:xfrm rot="1800000">
                      <a:off x="4427330" y="1986236"/>
                      <a:ext cx="360040" cy="225025"/>
                    </a:xfrm>
                    <a:prstGeom prst="roundRect">
                      <a:avLst>
                        <a:gd name="adj" fmla="val 50000"/>
                      </a:avLst>
                    </a:prstGeom>
                    <a:pattFill prst="lgConfetti">
                      <a:fgClr>
                        <a:schemeClr val="tx1">
                          <a:lumMod val="95000"/>
                          <a:lumOff val="5000"/>
                        </a:schemeClr>
                      </a:fgClr>
                      <a:bgClr>
                        <a:schemeClr val="bg1">
                          <a:lumMod val="50000"/>
                        </a:schemeClr>
                      </a:bgClr>
                    </a:patt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1656" name="角丸四角形 1655"/>
                  <p:cNvSpPr/>
                  <p:nvPr/>
                </p:nvSpPr>
                <p:spPr bwMode="auto">
                  <a:xfrm>
                    <a:off x="4100416" y="2692296"/>
                    <a:ext cx="185755" cy="64122"/>
                  </a:xfrm>
                  <a:prstGeom prst="roundRect">
                    <a:avLst/>
                  </a:prstGeom>
                  <a:solidFill>
                    <a:srgbClr val="00B0F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57" name="角丸四角形 1656"/>
                  <p:cNvSpPr/>
                  <p:nvPr/>
                </p:nvSpPr>
                <p:spPr bwMode="auto">
                  <a:xfrm>
                    <a:off x="4344256" y="2692296"/>
                    <a:ext cx="185755" cy="64122"/>
                  </a:xfrm>
                  <a:prstGeom prst="roundRect">
                    <a:avLst/>
                  </a:prstGeom>
                  <a:solidFill>
                    <a:schemeClr val="bg1">
                      <a:lumMod val="65000"/>
                    </a:schemeClr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645" name="正方形/長方形 72"/>
                <p:cNvSpPr/>
                <p:nvPr/>
              </p:nvSpPr>
              <p:spPr bwMode="auto">
                <a:xfrm>
                  <a:off x="3368755" y="2843935"/>
                  <a:ext cx="3123486" cy="1215135"/>
                </a:xfrm>
                <a:custGeom>
                  <a:avLst/>
                  <a:gdLst>
                    <a:gd name="connsiteX0" fmla="*/ 0 w 3123486"/>
                    <a:gd name="connsiteY0" fmla="*/ 0 h 1215135"/>
                    <a:gd name="connsiteX1" fmla="*/ 3123486 w 3123486"/>
                    <a:gd name="connsiteY1" fmla="*/ 0 h 1215135"/>
                    <a:gd name="connsiteX2" fmla="*/ 3123486 w 3123486"/>
                    <a:gd name="connsiteY2" fmla="*/ 1215135 h 1215135"/>
                    <a:gd name="connsiteX3" fmla="*/ 0 w 3123486"/>
                    <a:gd name="connsiteY3" fmla="*/ 1215135 h 1215135"/>
                    <a:gd name="connsiteX4" fmla="*/ 0 w 3123486"/>
                    <a:gd name="connsiteY4" fmla="*/ 0 h 1215135"/>
                    <a:gd name="connsiteX0" fmla="*/ 0 w 3123486"/>
                    <a:gd name="connsiteY0" fmla="*/ 0 h 1215135"/>
                    <a:gd name="connsiteX1" fmla="*/ 3123486 w 3123486"/>
                    <a:gd name="connsiteY1" fmla="*/ 0 h 1215135"/>
                    <a:gd name="connsiteX2" fmla="*/ 3123486 w 3123486"/>
                    <a:gd name="connsiteY2" fmla="*/ 1215135 h 1215135"/>
                    <a:gd name="connsiteX3" fmla="*/ 1629965 w 3123486"/>
                    <a:gd name="connsiteY3" fmla="*/ 1209905 h 1215135"/>
                    <a:gd name="connsiteX4" fmla="*/ 0 w 3123486"/>
                    <a:gd name="connsiteY4" fmla="*/ 1215135 h 1215135"/>
                    <a:gd name="connsiteX5" fmla="*/ 0 w 3123486"/>
                    <a:gd name="connsiteY5" fmla="*/ 0 h 1215135"/>
                    <a:gd name="connsiteX0" fmla="*/ 1629965 w 3123486"/>
                    <a:gd name="connsiteY0" fmla="*/ 1209905 h 1301345"/>
                    <a:gd name="connsiteX1" fmla="*/ 0 w 3123486"/>
                    <a:gd name="connsiteY1" fmla="*/ 1215135 h 1301345"/>
                    <a:gd name="connsiteX2" fmla="*/ 0 w 3123486"/>
                    <a:gd name="connsiteY2" fmla="*/ 0 h 1301345"/>
                    <a:gd name="connsiteX3" fmla="*/ 3123486 w 3123486"/>
                    <a:gd name="connsiteY3" fmla="*/ 0 h 1301345"/>
                    <a:gd name="connsiteX4" fmla="*/ 3123486 w 3123486"/>
                    <a:gd name="connsiteY4" fmla="*/ 1215135 h 1301345"/>
                    <a:gd name="connsiteX5" fmla="*/ 1721405 w 3123486"/>
                    <a:gd name="connsiteY5" fmla="*/ 1301345 h 1301345"/>
                    <a:gd name="connsiteX0" fmla="*/ 1629965 w 3123486"/>
                    <a:gd name="connsiteY0" fmla="*/ 1209905 h 1215135"/>
                    <a:gd name="connsiteX1" fmla="*/ 0 w 3123486"/>
                    <a:gd name="connsiteY1" fmla="*/ 1215135 h 1215135"/>
                    <a:gd name="connsiteX2" fmla="*/ 0 w 3123486"/>
                    <a:gd name="connsiteY2" fmla="*/ 0 h 1215135"/>
                    <a:gd name="connsiteX3" fmla="*/ 3123486 w 3123486"/>
                    <a:gd name="connsiteY3" fmla="*/ 0 h 1215135"/>
                    <a:gd name="connsiteX4" fmla="*/ 3123486 w 3123486"/>
                    <a:gd name="connsiteY4" fmla="*/ 1215135 h 1215135"/>
                    <a:gd name="connsiteX0" fmla="*/ 0 w 3123486"/>
                    <a:gd name="connsiteY0" fmla="*/ 1215135 h 1215135"/>
                    <a:gd name="connsiteX1" fmla="*/ 0 w 3123486"/>
                    <a:gd name="connsiteY1" fmla="*/ 0 h 1215135"/>
                    <a:gd name="connsiteX2" fmla="*/ 3123486 w 3123486"/>
                    <a:gd name="connsiteY2" fmla="*/ 0 h 1215135"/>
                    <a:gd name="connsiteX3" fmla="*/ 3123486 w 3123486"/>
                    <a:gd name="connsiteY3" fmla="*/ 1215135 h 12151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123486" h="1215135">
                      <a:moveTo>
                        <a:pt x="0" y="1215135"/>
                      </a:moveTo>
                      <a:lnTo>
                        <a:pt x="0" y="0"/>
                      </a:lnTo>
                      <a:lnTo>
                        <a:pt x="3123486" y="0"/>
                      </a:lnTo>
                      <a:lnTo>
                        <a:pt x="3123486" y="1215135"/>
                      </a:lnTo>
                    </a:path>
                  </a:pathLst>
                </a:custGeom>
                <a:pattFill prst="dkVert">
                  <a:fgClr>
                    <a:srgbClr val="FFCC00"/>
                  </a:fgClr>
                  <a:bgClr>
                    <a:srgbClr val="CC9900"/>
                  </a:bgClr>
                </a:patt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46" name="正方形/長方形 1645"/>
                <p:cNvSpPr/>
                <p:nvPr/>
              </p:nvSpPr>
              <p:spPr bwMode="auto">
                <a:xfrm>
                  <a:off x="3368755" y="2821545"/>
                  <a:ext cx="3123486" cy="164065"/>
                </a:xfrm>
                <a:prstGeom prst="rect">
                  <a:avLst/>
                </a:prstGeom>
                <a:solidFill>
                  <a:schemeClr val="tx1">
                    <a:alpha val="50000"/>
                  </a:schemeClr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47" name="正方形/長方形 1646"/>
                <p:cNvSpPr/>
                <p:nvPr/>
              </p:nvSpPr>
              <p:spPr bwMode="auto">
                <a:xfrm>
                  <a:off x="3247060" y="2753924"/>
                  <a:ext cx="3366874" cy="135015"/>
                </a:xfrm>
                <a:prstGeom prst="rect">
                  <a:avLst/>
                </a:prstGeom>
                <a:pattFill prst="dkVert">
                  <a:fgClr>
                    <a:srgbClr val="FFCC00"/>
                  </a:fgClr>
                  <a:bgClr>
                    <a:srgbClr val="CC9900"/>
                  </a:bgClr>
                </a:patt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636" name="グループ化 1635"/>
              <p:cNvGrpSpPr/>
              <p:nvPr/>
            </p:nvGrpSpPr>
            <p:grpSpPr>
              <a:xfrm>
                <a:off x="5950226" y="1804501"/>
                <a:ext cx="1740429" cy="800445"/>
                <a:chOff x="6362969" y="3364528"/>
                <a:chExt cx="1740429" cy="800445"/>
              </a:xfrm>
            </p:grpSpPr>
            <p:sp>
              <p:nvSpPr>
                <p:cNvPr id="1637" name="フリーフォーム 1636"/>
                <p:cNvSpPr/>
                <p:nvPr/>
              </p:nvSpPr>
              <p:spPr bwMode="auto">
                <a:xfrm>
                  <a:off x="7035478" y="336452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rgbClr val="6699FF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38" name="フリーフォーム 1637"/>
                <p:cNvSpPr/>
                <p:nvPr/>
              </p:nvSpPr>
              <p:spPr bwMode="auto">
                <a:xfrm>
                  <a:off x="7500298" y="336452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rgbClr val="6699FF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39" name="フリーフォーム 1638"/>
                <p:cNvSpPr/>
                <p:nvPr/>
              </p:nvSpPr>
              <p:spPr bwMode="auto">
                <a:xfrm>
                  <a:off x="7267888" y="343310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chemeClr val="accent1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40" name="フリーフォーム 1639"/>
                <p:cNvSpPr/>
                <p:nvPr/>
              </p:nvSpPr>
              <p:spPr bwMode="auto">
                <a:xfrm>
                  <a:off x="7713658" y="343310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chemeClr val="accent1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41" name="フリーフォーム 1640"/>
                <p:cNvSpPr/>
                <p:nvPr/>
              </p:nvSpPr>
              <p:spPr bwMode="auto">
                <a:xfrm>
                  <a:off x="6587759" y="336452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rgbClr val="6699FF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42" name="フリーフォーム 1641"/>
                <p:cNvSpPr/>
                <p:nvPr/>
              </p:nvSpPr>
              <p:spPr bwMode="auto">
                <a:xfrm>
                  <a:off x="6362969" y="345596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chemeClr val="accent1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43" name="フリーフォーム 1642"/>
                <p:cNvSpPr/>
                <p:nvPr/>
              </p:nvSpPr>
              <p:spPr bwMode="auto">
                <a:xfrm>
                  <a:off x="6810688" y="345596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chemeClr val="accent1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1773" name="グループ化 1772"/>
          <p:cNvGrpSpPr/>
          <p:nvPr/>
        </p:nvGrpSpPr>
        <p:grpSpPr>
          <a:xfrm>
            <a:off x="7827851" y="4757028"/>
            <a:ext cx="1744944" cy="1729038"/>
            <a:chOff x="7827851" y="4757028"/>
            <a:chExt cx="1744944" cy="1729038"/>
          </a:xfrm>
        </p:grpSpPr>
        <p:grpSp>
          <p:nvGrpSpPr>
            <p:cNvPr id="1774" name="グループ化 1773"/>
            <p:cNvGrpSpPr/>
            <p:nvPr/>
          </p:nvGrpSpPr>
          <p:grpSpPr>
            <a:xfrm>
              <a:off x="7937410" y="4757028"/>
              <a:ext cx="1516670" cy="1125814"/>
              <a:chOff x="7937410" y="875908"/>
              <a:chExt cx="1516670" cy="1125814"/>
            </a:xfrm>
          </p:grpSpPr>
          <p:sp>
            <p:nvSpPr>
              <p:cNvPr id="1942" name="正方形/長方形 1941"/>
              <p:cNvSpPr/>
              <p:nvPr/>
            </p:nvSpPr>
            <p:spPr bwMode="auto">
              <a:xfrm>
                <a:off x="7937410" y="875908"/>
                <a:ext cx="1516669" cy="1125814"/>
              </a:xfrm>
              <a:prstGeom prst="rect">
                <a:avLst/>
              </a:prstGeom>
              <a:solidFill>
                <a:schemeClr val="bg1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943" name="グループ化 1942"/>
              <p:cNvGrpSpPr/>
              <p:nvPr/>
            </p:nvGrpSpPr>
            <p:grpSpPr>
              <a:xfrm>
                <a:off x="7937411" y="875908"/>
                <a:ext cx="1516669" cy="1125813"/>
                <a:chOff x="2247610" y="2632365"/>
                <a:chExt cx="3240343" cy="1898170"/>
              </a:xfrm>
              <a:solidFill>
                <a:srgbClr val="C00000"/>
              </a:solidFill>
            </p:grpSpPr>
            <p:sp>
              <p:nvSpPr>
                <p:cNvPr id="1944" name="正方形/長方形 1943"/>
                <p:cNvSpPr/>
                <p:nvPr/>
              </p:nvSpPr>
              <p:spPr bwMode="auto">
                <a:xfrm>
                  <a:off x="3174013" y="263236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45" name="正方形/長方形 1944"/>
                <p:cNvSpPr/>
                <p:nvPr/>
              </p:nvSpPr>
              <p:spPr bwMode="auto">
                <a:xfrm>
                  <a:off x="2247610" y="263236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46" name="正方形/長方形 1945"/>
                <p:cNvSpPr/>
                <p:nvPr/>
              </p:nvSpPr>
              <p:spPr bwMode="auto">
                <a:xfrm>
                  <a:off x="4099270" y="263236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47" name="正方形/長方形 1946"/>
                <p:cNvSpPr/>
                <p:nvPr/>
              </p:nvSpPr>
              <p:spPr bwMode="auto">
                <a:xfrm>
                  <a:off x="3636293" y="290414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48" name="正方形/長方形 1947"/>
                <p:cNvSpPr/>
                <p:nvPr/>
              </p:nvSpPr>
              <p:spPr bwMode="auto">
                <a:xfrm>
                  <a:off x="2709890" y="290414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49" name="正方形/長方形 1948"/>
                <p:cNvSpPr/>
                <p:nvPr/>
              </p:nvSpPr>
              <p:spPr bwMode="auto">
                <a:xfrm>
                  <a:off x="4561550" y="290414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50" name="正方形/長方形 1949"/>
                <p:cNvSpPr/>
                <p:nvPr/>
              </p:nvSpPr>
              <p:spPr bwMode="auto">
                <a:xfrm>
                  <a:off x="3174013" y="317592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51" name="正方形/長方形 1950"/>
                <p:cNvSpPr/>
                <p:nvPr/>
              </p:nvSpPr>
              <p:spPr bwMode="auto">
                <a:xfrm>
                  <a:off x="2247610" y="317592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52" name="正方形/長方形 1951"/>
                <p:cNvSpPr/>
                <p:nvPr/>
              </p:nvSpPr>
              <p:spPr bwMode="auto">
                <a:xfrm>
                  <a:off x="4099270" y="317592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53" name="正方形/長方形 1952"/>
                <p:cNvSpPr/>
                <p:nvPr/>
              </p:nvSpPr>
              <p:spPr bwMode="auto">
                <a:xfrm>
                  <a:off x="3636293" y="344770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54" name="正方形/長方形 1953"/>
                <p:cNvSpPr/>
                <p:nvPr/>
              </p:nvSpPr>
              <p:spPr bwMode="auto">
                <a:xfrm>
                  <a:off x="2709890" y="344770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55" name="正方形/長方形 1954"/>
                <p:cNvSpPr/>
                <p:nvPr/>
              </p:nvSpPr>
              <p:spPr bwMode="auto">
                <a:xfrm>
                  <a:off x="4561550" y="344770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56" name="正方形/長方形 1955"/>
                <p:cNvSpPr/>
                <p:nvPr/>
              </p:nvSpPr>
              <p:spPr bwMode="auto">
                <a:xfrm>
                  <a:off x="3174013" y="372456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57" name="正方形/長方形 1956"/>
                <p:cNvSpPr/>
                <p:nvPr/>
              </p:nvSpPr>
              <p:spPr bwMode="auto">
                <a:xfrm>
                  <a:off x="2247610" y="372456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58" name="正方形/長方形 1957"/>
                <p:cNvSpPr/>
                <p:nvPr/>
              </p:nvSpPr>
              <p:spPr bwMode="auto">
                <a:xfrm>
                  <a:off x="4099270" y="372456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59" name="正方形/長方形 1958"/>
                <p:cNvSpPr/>
                <p:nvPr/>
              </p:nvSpPr>
              <p:spPr bwMode="auto">
                <a:xfrm>
                  <a:off x="3636293" y="399634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60" name="正方形/長方形 1959"/>
                <p:cNvSpPr/>
                <p:nvPr/>
              </p:nvSpPr>
              <p:spPr bwMode="auto">
                <a:xfrm>
                  <a:off x="2709890" y="399634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61" name="正方形/長方形 1960"/>
                <p:cNvSpPr/>
                <p:nvPr/>
              </p:nvSpPr>
              <p:spPr bwMode="auto">
                <a:xfrm>
                  <a:off x="4561550" y="399634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62" name="正方形/長方形 1961"/>
                <p:cNvSpPr/>
                <p:nvPr/>
              </p:nvSpPr>
              <p:spPr bwMode="auto">
                <a:xfrm>
                  <a:off x="3174013" y="426050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63" name="正方形/長方形 1962"/>
                <p:cNvSpPr/>
                <p:nvPr/>
              </p:nvSpPr>
              <p:spPr bwMode="auto">
                <a:xfrm>
                  <a:off x="2247610" y="426050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64" name="正方形/長方形 1963"/>
                <p:cNvSpPr/>
                <p:nvPr/>
              </p:nvSpPr>
              <p:spPr bwMode="auto">
                <a:xfrm>
                  <a:off x="4099270" y="426050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65" name="正方形/長方形 1964"/>
                <p:cNvSpPr/>
                <p:nvPr/>
              </p:nvSpPr>
              <p:spPr bwMode="auto">
                <a:xfrm>
                  <a:off x="5023830" y="263236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66" name="正方形/長方形 1965"/>
                <p:cNvSpPr/>
                <p:nvPr/>
              </p:nvSpPr>
              <p:spPr bwMode="auto">
                <a:xfrm>
                  <a:off x="5023830" y="317592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67" name="正方形/長方形 1966"/>
                <p:cNvSpPr/>
                <p:nvPr/>
              </p:nvSpPr>
              <p:spPr bwMode="auto">
                <a:xfrm>
                  <a:off x="5023830" y="372456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68" name="正方形/長方形 1967"/>
                <p:cNvSpPr/>
                <p:nvPr/>
              </p:nvSpPr>
              <p:spPr bwMode="auto">
                <a:xfrm>
                  <a:off x="5023830" y="426050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775" name="グループ化 1774"/>
            <p:cNvGrpSpPr/>
            <p:nvPr/>
          </p:nvGrpSpPr>
          <p:grpSpPr>
            <a:xfrm>
              <a:off x="8270772" y="4875025"/>
              <a:ext cx="868181" cy="862957"/>
              <a:chOff x="7934138" y="4751738"/>
              <a:chExt cx="1562734" cy="1553332"/>
            </a:xfrm>
          </p:grpSpPr>
          <p:grpSp>
            <p:nvGrpSpPr>
              <p:cNvPr id="1867" name="グループ化 1866"/>
              <p:cNvGrpSpPr/>
              <p:nvPr/>
            </p:nvGrpSpPr>
            <p:grpSpPr>
              <a:xfrm rot="21313859" flipH="1">
                <a:off x="8141824" y="5044582"/>
                <a:ext cx="244869" cy="513102"/>
                <a:chOff x="1404856" y="452354"/>
                <a:chExt cx="2804204" cy="5875979"/>
              </a:xfrm>
            </p:grpSpPr>
            <p:sp>
              <p:nvSpPr>
                <p:cNvPr id="1932" name="角丸四角形 1931"/>
                <p:cNvSpPr/>
                <p:nvPr/>
              </p:nvSpPr>
              <p:spPr bwMode="auto">
                <a:xfrm rot="15117051">
                  <a:off x="512304" y="3207791"/>
                  <a:ext cx="2768438" cy="89786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933" name="フリーフォーム 1932"/>
                <p:cNvSpPr/>
                <p:nvPr/>
              </p:nvSpPr>
              <p:spPr bwMode="auto">
                <a:xfrm rot="14603525">
                  <a:off x="749224" y="1767361"/>
                  <a:ext cx="2980455" cy="1669192"/>
                </a:xfrm>
                <a:custGeom>
                  <a:avLst/>
                  <a:gdLst>
                    <a:gd name="connsiteX0" fmla="*/ 798882 w 825245"/>
                    <a:gd name="connsiteY0" fmla="*/ 353213 h 506869"/>
                    <a:gd name="connsiteX1" fmla="*/ 825245 w 825245"/>
                    <a:gd name="connsiteY1" fmla="*/ 416859 h 506869"/>
                    <a:gd name="connsiteX2" fmla="*/ 735235 w 825245"/>
                    <a:gd name="connsiteY2" fmla="*/ 506869 h 506869"/>
                    <a:gd name="connsiteX3" fmla="*/ 421248 w 825245"/>
                    <a:gd name="connsiteY3" fmla="*/ 506869 h 506869"/>
                    <a:gd name="connsiteX4" fmla="*/ 386212 w 825245"/>
                    <a:gd name="connsiteY4" fmla="*/ 499795 h 506869"/>
                    <a:gd name="connsiteX5" fmla="*/ 385477 w 825245"/>
                    <a:gd name="connsiteY5" fmla="*/ 499300 h 506869"/>
                    <a:gd name="connsiteX6" fmla="*/ 381172 w 825245"/>
                    <a:gd name="connsiteY6" fmla="*/ 498462 h 506869"/>
                    <a:gd name="connsiteX7" fmla="*/ 351396 w 825245"/>
                    <a:gd name="connsiteY7" fmla="*/ 478689 h 506869"/>
                    <a:gd name="connsiteX8" fmla="*/ 26363 w 825245"/>
                    <a:gd name="connsiteY8" fmla="*/ 153657 h 506869"/>
                    <a:gd name="connsiteX9" fmla="*/ 26363 w 825245"/>
                    <a:gd name="connsiteY9" fmla="*/ 26363 h 506869"/>
                    <a:gd name="connsiteX10" fmla="*/ 153656 w 825245"/>
                    <a:gd name="connsiteY10" fmla="*/ 26363 h 506869"/>
                    <a:gd name="connsiteX11" fmla="*/ 454142 w 825245"/>
                    <a:gd name="connsiteY11" fmla="*/ 326849 h 506869"/>
                    <a:gd name="connsiteX12" fmla="*/ 735235 w 825245"/>
                    <a:gd name="connsiteY12" fmla="*/ 326849 h 506869"/>
                    <a:gd name="connsiteX13" fmla="*/ 798882 w 825245"/>
                    <a:gd name="connsiteY13" fmla="*/ 353213 h 5068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825245" h="506869">
                      <a:moveTo>
                        <a:pt x="798882" y="353213"/>
                      </a:moveTo>
                      <a:cubicBezTo>
                        <a:pt x="815170" y="369501"/>
                        <a:pt x="825245" y="392004"/>
                        <a:pt x="825245" y="416859"/>
                      </a:cubicBezTo>
                      <a:cubicBezTo>
                        <a:pt x="825245" y="466570"/>
                        <a:pt x="784946" y="506869"/>
                        <a:pt x="735235" y="506869"/>
                      </a:cubicBezTo>
                      <a:lnTo>
                        <a:pt x="421248" y="506869"/>
                      </a:lnTo>
                      <a:cubicBezTo>
                        <a:pt x="408820" y="506869"/>
                        <a:pt x="396981" y="504350"/>
                        <a:pt x="386212" y="499795"/>
                      </a:cubicBezTo>
                      <a:lnTo>
                        <a:pt x="385477" y="499300"/>
                      </a:lnTo>
                      <a:lnTo>
                        <a:pt x="381172" y="498462"/>
                      </a:lnTo>
                      <a:cubicBezTo>
                        <a:pt x="370336" y="494068"/>
                        <a:pt x="360183" y="487477"/>
                        <a:pt x="351396" y="478689"/>
                      </a:cubicBezTo>
                      <a:lnTo>
                        <a:pt x="26363" y="153657"/>
                      </a:lnTo>
                      <a:cubicBezTo>
                        <a:pt x="-8788" y="118506"/>
                        <a:pt x="-8788" y="61514"/>
                        <a:pt x="26363" y="26363"/>
                      </a:cubicBezTo>
                      <a:cubicBezTo>
                        <a:pt x="61514" y="-8788"/>
                        <a:pt x="118505" y="-8788"/>
                        <a:pt x="153656" y="26363"/>
                      </a:cubicBezTo>
                      <a:lnTo>
                        <a:pt x="454142" y="326849"/>
                      </a:lnTo>
                      <a:lnTo>
                        <a:pt x="735235" y="326849"/>
                      </a:lnTo>
                      <a:cubicBezTo>
                        <a:pt x="760090" y="326849"/>
                        <a:pt x="782593" y="336924"/>
                        <a:pt x="798882" y="353213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934" name="グループ化 1933"/>
                <p:cNvGrpSpPr/>
                <p:nvPr/>
              </p:nvGrpSpPr>
              <p:grpSpPr>
                <a:xfrm>
                  <a:off x="1510958" y="452354"/>
                  <a:ext cx="2698102" cy="5875979"/>
                  <a:chOff x="1510958" y="452354"/>
                  <a:chExt cx="2698102" cy="5875979"/>
                </a:xfrm>
              </p:grpSpPr>
              <p:sp>
                <p:nvSpPr>
                  <p:cNvPr id="1935" name="フリーフォーム 1934"/>
                  <p:cNvSpPr/>
                  <p:nvPr/>
                </p:nvSpPr>
                <p:spPr bwMode="auto">
                  <a:xfrm rot="15117051">
                    <a:off x="451228" y="3399779"/>
                    <a:ext cx="2741582" cy="622121"/>
                  </a:xfrm>
                  <a:custGeom>
                    <a:avLst/>
                    <a:gdLst>
                      <a:gd name="connsiteX0" fmla="*/ 2725306 w 2760587"/>
                      <a:gd name="connsiteY0" fmla="*/ 623681 h 642744"/>
                      <a:gd name="connsiteX1" fmla="*/ 2714959 w 2760587"/>
                      <a:gd name="connsiteY1" fmla="*/ 642744 h 642744"/>
                      <a:gd name="connsiteX2" fmla="*/ 2722811 w 2760587"/>
                      <a:gd name="connsiteY2" fmla="*/ 564856 h 642744"/>
                      <a:gd name="connsiteX3" fmla="*/ 2722812 w 2760587"/>
                      <a:gd name="connsiteY3" fmla="*/ 564857 h 642744"/>
                      <a:gd name="connsiteX4" fmla="*/ 2273877 w 2760587"/>
                      <a:gd name="connsiteY4" fmla="*/ 115921 h 642744"/>
                      <a:gd name="connsiteX5" fmla="*/ 403308 w 2760587"/>
                      <a:gd name="connsiteY5" fmla="*/ 115921 h 642744"/>
                      <a:gd name="connsiteX6" fmla="*/ 31044 w 2760587"/>
                      <a:gd name="connsiteY6" fmla="*/ 313853 h 642744"/>
                      <a:gd name="connsiteX7" fmla="*/ 0 w 2760587"/>
                      <a:gd name="connsiteY7" fmla="*/ 371047 h 642744"/>
                      <a:gd name="connsiteX8" fmla="*/ 1269 w 2760587"/>
                      <a:gd name="connsiteY8" fmla="*/ 358459 h 642744"/>
                      <a:gd name="connsiteX9" fmla="*/ 441083 w 2760587"/>
                      <a:gd name="connsiteY9" fmla="*/ 0 h 642744"/>
                      <a:gd name="connsiteX10" fmla="*/ 2311652 w 2760587"/>
                      <a:gd name="connsiteY10" fmla="*/ 0 h 642744"/>
                      <a:gd name="connsiteX11" fmla="*/ 2760587 w 2760587"/>
                      <a:gd name="connsiteY11" fmla="*/ 448935 h 642744"/>
                      <a:gd name="connsiteX12" fmla="*/ 2760586 w 2760587"/>
                      <a:gd name="connsiteY12" fmla="*/ 448935 h 642744"/>
                      <a:gd name="connsiteX13" fmla="*/ 2725306 w 2760587"/>
                      <a:gd name="connsiteY13" fmla="*/ 623681 h 64274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2760587" h="642744">
                        <a:moveTo>
                          <a:pt x="2725306" y="623681"/>
                        </a:moveTo>
                        <a:lnTo>
                          <a:pt x="2714959" y="642744"/>
                        </a:lnTo>
                        <a:lnTo>
                          <a:pt x="2722811" y="564856"/>
                        </a:lnTo>
                        <a:lnTo>
                          <a:pt x="2722812" y="564857"/>
                        </a:lnTo>
                        <a:cubicBezTo>
                          <a:pt x="2722812" y="316916"/>
                          <a:pt x="2521817" y="115922"/>
                          <a:pt x="2273877" y="115921"/>
                        </a:cubicBezTo>
                        <a:lnTo>
                          <a:pt x="403308" y="115921"/>
                        </a:lnTo>
                        <a:cubicBezTo>
                          <a:pt x="248345" y="115921"/>
                          <a:pt x="111721" y="194435"/>
                          <a:pt x="31044" y="313853"/>
                        </a:cubicBezTo>
                        <a:lnTo>
                          <a:pt x="0" y="371047"/>
                        </a:lnTo>
                        <a:lnTo>
                          <a:pt x="1269" y="358459"/>
                        </a:lnTo>
                        <a:cubicBezTo>
                          <a:pt x="43130" y="153887"/>
                          <a:pt x="224136" y="0"/>
                          <a:pt x="441083" y="0"/>
                        </a:cubicBezTo>
                        <a:lnTo>
                          <a:pt x="2311652" y="0"/>
                        </a:lnTo>
                        <a:cubicBezTo>
                          <a:pt x="2559592" y="0"/>
                          <a:pt x="2760587" y="200995"/>
                          <a:pt x="2760587" y="448935"/>
                        </a:cubicBezTo>
                        <a:lnTo>
                          <a:pt x="2760586" y="448935"/>
                        </a:lnTo>
                        <a:cubicBezTo>
                          <a:pt x="2760586" y="510920"/>
                          <a:pt x="2748024" y="569971"/>
                          <a:pt x="2725306" y="623681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60000"/>
                      <a:lumOff val="4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1936" name="フリーフォーム 1935"/>
                  <p:cNvSpPr/>
                  <p:nvPr/>
                </p:nvSpPr>
                <p:spPr bwMode="auto">
                  <a:xfrm rot="17105215">
                    <a:off x="605999" y="2122128"/>
                    <a:ext cx="2928510" cy="891961"/>
                  </a:xfrm>
                  <a:custGeom>
                    <a:avLst/>
                    <a:gdLst>
                      <a:gd name="connsiteX0" fmla="*/ 2814373 w 2814373"/>
                      <a:gd name="connsiteY0" fmla="*/ 57218 h 940092"/>
                      <a:gd name="connsiteX1" fmla="*/ 2788645 w 2814373"/>
                      <a:gd name="connsiteY1" fmla="*/ 54817 h 940092"/>
                      <a:gd name="connsiteX2" fmla="*/ 2547991 w 2814373"/>
                      <a:gd name="connsiteY2" fmla="*/ 151894 h 940092"/>
                      <a:gd name="connsiteX3" fmla="*/ 1796453 w 2814373"/>
                      <a:gd name="connsiteY3" fmla="*/ 883805 h 940092"/>
                      <a:gd name="connsiteX4" fmla="*/ 189680 w 2814373"/>
                      <a:gd name="connsiteY4" fmla="*/ 883805 h 940092"/>
                      <a:gd name="connsiteX5" fmla="*/ 57207 w 2814373"/>
                      <a:gd name="connsiteY5" fmla="*/ 909852 h 940092"/>
                      <a:gd name="connsiteX6" fmla="*/ 0 w 2814373"/>
                      <a:gd name="connsiteY6" fmla="*/ 940092 h 940092"/>
                      <a:gd name="connsiteX7" fmla="*/ 15972 w 2814373"/>
                      <a:gd name="connsiteY7" fmla="*/ 910665 h 940092"/>
                      <a:gd name="connsiteX8" fmla="*/ 272647 w 2814373"/>
                      <a:gd name="connsiteY8" fmla="*/ 774193 h 940092"/>
                      <a:gd name="connsiteX9" fmla="*/ 1734026 w 2814373"/>
                      <a:gd name="connsiteY9" fmla="*/ 774192 h 940092"/>
                      <a:gd name="connsiteX10" fmla="*/ 2417559 w 2814373"/>
                      <a:gd name="connsiteY10" fmla="*/ 90660 h 940092"/>
                      <a:gd name="connsiteX11" fmla="*/ 2636437 w 2814373"/>
                      <a:gd name="connsiteY11" fmla="*/ 0 h 940092"/>
                      <a:gd name="connsiteX12" fmla="*/ 2806757 w 2814373"/>
                      <a:gd name="connsiteY12" fmla="*/ 50997 h 94009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2814373" h="940092">
                        <a:moveTo>
                          <a:pt x="2814373" y="57218"/>
                        </a:moveTo>
                        <a:lnTo>
                          <a:pt x="2788645" y="54817"/>
                        </a:lnTo>
                        <a:cubicBezTo>
                          <a:pt x="2701544" y="54817"/>
                          <a:pt x="2614447" y="87177"/>
                          <a:pt x="2547991" y="151894"/>
                        </a:cubicBezTo>
                        <a:lnTo>
                          <a:pt x="1796453" y="883805"/>
                        </a:lnTo>
                        <a:lnTo>
                          <a:pt x="189680" y="883805"/>
                        </a:lnTo>
                        <a:cubicBezTo>
                          <a:pt x="142690" y="883806"/>
                          <a:pt x="97924" y="893080"/>
                          <a:pt x="57207" y="909852"/>
                        </a:cubicBezTo>
                        <a:lnTo>
                          <a:pt x="0" y="940092"/>
                        </a:lnTo>
                        <a:lnTo>
                          <a:pt x="15972" y="910665"/>
                        </a:lnTo>
                        <a:cubicBezTo>
                          <a:pt x="71599" y="828328"/>
                          <a:pt x="165801" y="774193"/>
                          <a:pt x="272647" y="774193"/>
                        </a:cubicBezTo>
                        <a:lnTo>
                          <a:pt x="1734026" y="774192"/>
                        </a:lnTo>
                        <a:lnTo>
                          <a:pt x="2417559" y="90660"/>
                        </a:lnTo>
                        <a:cubicBezTo>
                          <a:pt x="2478002" y="30221"/>
                          <a:pt x="2557218" y="0"/>
                          <a:pt x="2636437" y="0"/>
                        </a:cubicBezTo>
                        <a:cubicBezTo>
                          <a:pt x="2695852" y="0"/>
                          <a:pt x="2755264" y="17000"/>
                          <a:pt x="2806757" y="50997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60000"/>
                      <a:lumOff val="4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1937" name="フリーフォーム 1936"/>
                  <p:cNvSpPr/>
                  <p:nvPr/>
                </p:nvSpPr>
                <p:spPr bwMode="auto">
                  <a:xfrm rot="14603525">
                    <a:off x="1089776" y="1188755"/>
                    <a:ext cx="2980455" cy="1669192"/>
                  </a:xfrm>
                  <a:custGeom>
                    <a:avLst/>
                    <a:gdLst>
                      <a:gd name="connsiteX0" fmla="*/ 798882 w 825245"/>
                      <a:gd name="connsiteY0" fmla="*/ 353213 h 506869"/>
                      <a:gd name="connsiteX1" fmla="*/ 825245 w 825245"/>
                      <a:gd name="connsiteY1" fmla="*/ 416859 h 506869"/>
                      <a:gd name="connsiteX2" fmla="*/ 735235 w 825245"/>
                      <a:gd name="connsiteY2" fmla="*/ 506869 h 506869"/>
                      <a:gd name="connsiteX3" fmla="*/ 421248 w 825245"/>
                      <a:gd name="connsiteY3" fmla="*/ 506869 h 506869"/>
                      <a:gd name="connsiteX4" fmla="*/ 386212 w 825245"/>
                      <a:gd name="connsiteY4" fmla="*/ 499795 h 506869"/>
                      <a:gd name="connsiteX5" fmla="*/ 385477 w 825245"/>
                      <a:gd name="connsiteY5" fmla="*/ 499300 h 506869"/>
                      <a:gd name="connsiteX6" fmla="*/ 381172 w 825245"/>
                      <a:gd name="connsiteY6" fmla="*/ 498462 h 506869"/>
                      <a:gd name="connsiteX7" fmla="*/ 351396 w 825245"/>
                      <a:gd name="connsiteY7" fmla="*/ 478689 h 506869"/>
                      <a:gd name="connsiteX8" fmla="*/ 26363 w 825245"/>
                      <a:gd name="connsiteY8" fmla="*/ 153657 h 506869"/>
                      <a:gd name="connsiteX9" fmla="*/ 26363 w 825245"/>
                      <a:gd name="connsiteY9" fmla="*/ 26363 h 506869"/>
                      <a:gd name="connsiteX10" fmla="*/ 153656 w 825245"/>
                      <a:gd name="connsiteY10" fmla="*/ 26363 h 506869"/>
                      <a:gd name="connsiteX11" fmla="*/ 454142 w 825245"/>
                      <a:gd name="connsiteY11" fmla="*/ 326849 h 506869"/>
                      <a:gd name="connsiteX12" fmla="*/ 735235 w 825245"/>
                      <a:gd name="connsiteY12" fmla="*/ 326849 h 506869"/>
                      <a:gd name="connsiteX13" fmla="*/ 798882 w 825245"/>
                      <a:gd name="connsiteY13" fmla="*/ 353213 h 5068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825245" h="506869">
                        <a:moveTo>
                          <a:pt x="798882" y="353213"/>
                        </a:moveTo>
                        <a:cubicBezTo>
                          <a:pt x="815170" y="369501"/>
                          <a:pt x="825245" y="392004"/>
                          <a:pt x="825245" y="416859"/>
                        </a:cubicBezTo>
                        <a:cubicBezTo>
                          <a:pt x="825245" y="466570"/>
                          <a:pt x="784946" y="506869"/>
                          <a:pt x="735235" y="506869"/>
                        </a:cubicBezTo>
                        <a:lnTo>
                          <a:pt x="421248" y="506869"/>
                        </a:lnTo>
                        <a:cubicBezTo>
                          <a:pt x="408820" y="506869"/>
                          <a:pt x="396981" y="504350"/>
                          <a:pt x="386212" y="499795"/>
                        </a:cubicBezTo>
                        <a:lnTo>
                          <a:pt x="385477" y="499300"/>
                        </a:lnTo>
                        <a:lnTo>
                          <a:pt x="381172" y="498462"/>
                        </a:lnTo>
                        <a:cubicBezTo>
                          <a:pt x="370336" y="494068"/>
                          <a:pt x="360183" y="487477"/>
                          <a:pt x="351396" y="478689"/>
                        </a:cubicBezTo>
                        <a:lnTo>
                          <a:pt x="26363" y="153657"/>
                        </a:lnTo>
                        <a:cubicBezTo>
                          <a:pt x="-8788" y="118506"/>
                          <a:pt x="-8788" y="61514"/>
                          <a:pt x="26363" y="26363"/>
                        </a:cubicBezTo>
                        <a:cubicBezTo>
                          <a:pt x="61514" y="-8788"/>
                          <a:pt x="118505" y="-8788"/>
                          <a:pt x="153656" y="26363"/>
                        </a:cubicBezTo>
                        <a:lnTo>
                          <a:pt x="454142" y="326849"/>
                        </a:lnTo>
                        <a:lnTo>
                          <a:pt x="735235" y="326849"/>
                        </a:lnTo>
                        <a:cubicBezTo>
                          <a:pt x="760090" y="326849"/>
                          <a:pt x="782593" y="336924"/>
                          <a:pt x="798882" y="353213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938" name="フリーフォーム 1937"/>
                  <p:cNvSpPr/>
                  <p:nvPr/>
                </p:nvSpPr>
                <p:spPr bwMode="auto">
                  <a:xfrm rot="17105215">
                    <a:off x="946551" y="1543522"/>
                    <a:ext cx="2928510" cy="891961"/>
                  </a:xfrm>
                  <a:custGeom>
                    <a:avLst/>
                    <a:gdLst>
                      <a:gd name="connsiteX0" fmla="*/ 2814373 w 2814373"/>
                      <a:gd name="connsiteY0" fmla="*/ 57218 h 940092"/>
                      <a:gd name="connsiteX1" fmla="*/ 2788645 w 2814373"/>
                      <a:gd name="connsiteY1" fmla="*/ 54817 h 940092"/>
                      <a:gd name="connsiteX2" fmla="*/ 2547991 w 2814373"/>
                      <a:gd name="connsiteY2" fmla="*/ 151894 h 940092"/>
                      <a:gd name="connsiteX3" fmla="*/ 1796453 w 2814373"/>
                      <a:gd name="connsiteY3" fmla="*/ 883805 h 940092"/>
                      <a:gd name="connsiteX4" fmla="*/ 189680 w 2814373"/>
                      <a:gd name="connsiteY4" fmla="*/ 883805 h 940092"/>
                      <a:gd name="connsiteX5" fmla="*/ 57207 w 2814373"/>
                      <a:gd name="connsiteY5" fmla="*/ 909852 h 940092"/>
                      <a:gd name="connsiteX6" fmla="*/ 0 w 2814373"/>
                      <a:gd name="connsiteY6" fmla="*/ 940092 h 940092"/>
                      <a:gd name="connsiteX7" fmla="*/ 15972 w 2814373"/>
                      <a:gd name="connsiteY7" fmla="*/ 910665 h 940092"/>
                      <a:gd name="connsiteX8" fmla="*/ 272647 w 2814373"/>
                      <a:gd name="connsiteY8" fmla="*/ 774193 h 940092"/>
                      <a:gd name="connsiteX9" fmla="*/ 1734026 w 2814373"/>
                      <a:gd name="connsiteY9" fmla="*/ 774192 h 940092"/>
                      <a:gd name="connsiteX10" fmla="*/ 2417559 w 2814373"/>
                      <a:gd name="connsiteY10" fmla="*/ 90660 h 940092"/>
                      <a:gd name="connsiteX11" fmla="*/ 2636437 w 2814373"/>
                      <a:gd name="connsiteY11" fmla="*/ 0 h 940092"/>
                      <a:gd name="connsiteX12" fmla="*/ 2806757 w 2814373"/>
                      <a:gd name="connsiteY12" fmla="*/ 50997 h 94009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2814373" h="940092">
                        <a:moveTo>
                          <a:pt x="2814373" y="57218"/>
                        </a:moveTo>
                        <a:lnTo>
                          <a:pt x="2788645" y="54817"/>
                        </a:lnTo>
                        <a:cubicBezTo>
                          <a:pt x="2701544" y="54817"/>
                          <a:pt x="2614447" y="87177"/>
                          <a:pt x="2547991" y="151894"/>
                        </a:cubicBezTo>
                        <a:lnTo>
                          <a:pt x="1796453" y="883805"/>
                        </a:lnTo>
                        <a:lnTo>
                          <a:pt x="189680" y="883805"/>
                        </a:lnTo>
                        <a:cubicBezTo>
                          <a:pt x="142690" y="883806"/>
                          <a:pt x="97924" y="893080"/>
                          <a:pt x="57207" y="909852"/>
                        </a:cubicBezTo>
                        <a:lnTo>
                          <a:pt x="0" y="940092"/>
                        </a:lnTo>
                        <a:lnTo>
                          <a:pt x="15972" y="910665"/>
                        </a:lnTo>
                        <a:cubicBezTo>
                          <a:pt x="71599" y="828328"/>
                          <a:pt x="165801" y="774193"/>
                          <a:pt x="272647" y="774193"/>
                        </a:cubicBezTo>
                        <a:lnTo>
                          <a:pt x="1734026" y="774192"/>
                        </a:lnTo>
                        <a:lnTo>
                          <a:pt x="2417559" y="90660"/>
                        </a:lnTo>
                        <a:cubicBezTo>
                          <a:pt x="2478002" y="30221"/>
                          <a:pt x="2557218" y="0"/>
                          <a:pt x="2636437" y="0"/>
                        </a:cubicBezTo>
                        <a:cubicBezTo>
                          <a:pt x="2695852" y="0"/>
                          <a:pt x="2755264" y="17000"/>
                          <a:pt x="2806757" y="50997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60000"/>
                      <a:lumOff val="4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1939" name="フリーフォーム 1938"/>
                  <p:cNvSpPr/>
                  <p:nvPr/>
                </p:nvSpPr>
                <p:spPr bwMode="auto">
                  <a:xfrm rot="17303525">
                    <a:off x="1521426" y="1247153"/>
                    <a:ext cx="2982868" cy="1393270"/>
                  </a:xfrm>
                  <a:custGeom>
                    <a:avLst/>
                    <a:gdLst>
                      <a:gd name="connsiteX0" fmla="*/ 777371 w 867381"/>
                      <a:gd name="connsiteY0" fmla="*/ 0 h 405146"/>
                      <a:gd name="connsiteX1" fmla="*/ 841018 w 867381"/>
                      <a:gd name="connsiteY1" fmla="*/ 26363 h 405146"/>
                      <a:gd name="connsiteX2" fmla="*/ 841018 w 867381"/>
                      <a:gd name="connsiteY2" fmla="*/ 153656 h 405146"/>
                      <a:gd name="connsiteX3" fmla="*/ 618995 w 867381"/>
                      <a:gd name="connsiteY3" fmla="*/ 375679 h 405146"/>
                      <a:gd name="connsiteX4" fmla="*/ 589219 w 867381"/>
                      <a:gd name="connsiteY4" fmla="*/ 395451 h 405146"/>
                      <a:gd name="connsiteX5" fmla="*/ 588349 w 867381"/>
                      <a:gd name="connsiteY5" fmla="*/ 395621 h 405146"/>
                      <a:gd name="connsiteX6" fmla="*/ 584712 w 867381"/>
                      <a:gd name="connsiteY6" fmla="*/ 398073 h 405146"/>
                      <a:gd name="connsiteX7" fmla="*/ 549676 w 867381"/>
                      <a:gd name="connsiteY7" fmla="*/ 405146 h 405146"/>
                      <a:gd name="connsiteX8" fmla="*/ 90010 w 867381"/>
                      <a:gd name="connsiteY8" fmla="*/ 405146 h 405146"/>
                      <a:gd name="connsiteX9" fmla="*/ 0 w 867381"/>
                      <a:gd name="connsiteY9" fmla="*/ 315136 h 405146"/>
                      <a:gd name="connsiteX10" fmla="*/ 90010 w 867381"/>
                      <a:gd name="connsiteY10" fmla="*/ 225126 h 405146"/>
                      <a:gd name="connsiteX11" fmla="*/ 514961 w 867381"/>
                      <a:gd name="connsiteY11" fmla="*/ 225126 h 405146"/>
                      <a:gd name="connsiteX12" fmla="*/ 713724 w 867381"/>
                      <a:gd name="connsiteY12" fmla="*/ 26363 h 405146"/>
                      <a:gd name="connsiteX13" fmla="*/ 777371 w 867381"/>
                      <a:gd name="connsiteY13" fmla="*/ 0 h 4051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867381" h="405146">
                        <a:moveTo>
                          <a:pt x="777371" y="0"/>
                        </a:moveTo>
                        <a:cubicBezTo>
                          <a:pt x="800407" y="0"/>
                          <a:pt x="823442" y="8788"/>
                          <a:pt x="841018" y="26363"/>
                        </a:cubicBezTo>
                        <a:cubicBezTo>
                          <a:pt x="876169" y="61514"/>
                          <a:pt x="876169" y="118505"/>
                          <a:pt x="841018" y="153656"/>
                        </a:cubicBezTo>
                        <a:lnTo>
                          <a:pt x="618995" y="375679"/>
                        </a:lnTo>
                        <a:cubicBezTo>
                          <a:pt x="610207" y="384467"/>
                          <a:pt x="600055" y="391057"/>
                          <a:pt x="589219" y="395451"/>
                        </a:cubicBezTo>
                        <a:lnTo>
                          <a:pt x="588349" y="395621"/>
                        </a:lnTo>
                        <a:lnTo>
                          <a:pt x="584712" y="398073"/>
                        </a:lnTo>
                        <a:cubicBezTo>
                          <a:pt x="573943" y="402627"/>
                          <a:pt x="562104" y="405146"/>
                          <a:pt x="549676" y="405146"/>
                        </a:cubicBezTo>
                        <a:lnTo>
                          <a:pt x="90010" y="405146"/>
                        </a:lnTo>
                        <a:cubicBezTo>
                          <a:pt x="40299" y="405146"/>
                          <a:pt x="0" y="364847"/>
                          <a:pt x="0" y="315136"/>
                        </a:cubicBezTo>
                        <a:cubicBezTo>
                          <a:pt x="0" y="265425"/>
                          <a:pt x="40299" y="225126"/>
                          <a:pt x="90010" y="225126"/>
                        </a:cubicBezTo>
                        <a:lnTo>
                          <a:pt x="514961" y="225126"/>
                        </a:lnTo>
                        <a:lnTo>
                          <a:pt x="713724" y="26363"/>
                        </a:lnTo>
                        <a:cubicBezTo>
                          <a:pt x="731300" y="8788"/>
                          <a:pt x="754335" y="0"/>
                          <a:pt x="777371" y="0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940" name="フリーフォーム 1939"/>
                  <p:cNvSpPr/>
                  <p:nvPr/>
                </p:nvSpPr>
                <p:spPr bwMode="auto">
                  <a:xfrm rot="17303525">
                    <a:off x="1439494" y="1447997"/>
                    <a:ext cx="2814373" cy="940092"/>
                  </a:xfrm>
                  <a:custGeom>
                    <a:avLst/>
                    <a:gdLst>
                      <a:gd name="connsiteX0" fmla="*/ 2814373 w 2814373"/>
                      <a:gd name="connsiteY0" fmla="*/ 57218 h 940092"/>
                      <a:gd name="connsiteX1" fmla="*/ 2788645 w 2814373"/>
                      <a:gd name="connsiteY1" fmla="*/ 54817 h 940092"/>
                      <a:gd name="connsiteX2" fmla="*/ 2547991 w 2814373"/>
                      <a:gd name="connsiteY2" fmla="*/ 151894 h 940092"/>
                      <a:gd name="connsiteX3" fmla="*/ 1796453 w 2814373"/>
                      <a:gd name="connsiteY3" fmla="*/ 883805 h 940092"/>
                      <a:gd name="connsiteX4" fmla="*/ 189680 w 2814373"/>
                      <a:gd name="connsiteY4" fmla="*/ 883805 h 940092"/>
                      <a:gd name="connsiteX5" fmla="*/ 57207 w 2814373"/>
                      <a:gd name="connsiteY5" fmla="*/ 909852 h 940092"/>
                      <a:gd name="connsiteX6" fmla="*/ 0 w 2814373"/>
                      <a:gd name="connsiteY6" fmla="*/ 940092 h 940092"/>
                      <a:gd name="connsiteX7" fmla="*/ 15972 w 2814373"/>
                      <a:gd name="connsiteY7" fmla="*/ 910665 h 940092"/>
                      <a:gd name="connsiteX8" fmla="*/ 272647 w 2814373"/>
                      <a:gd name="connsiteY8" fmla="*/ 774193 h 940092"/>
                      <a:gd name="connsiteX9" fmla="*/ 1734026 w 2814373"/>
                      <a:gd name="connsiteY9" fmla="*/ 774192 h 940092"/>
                      <a:gd name="connsiteX10" fmla="*/ 2417559 w 2814373"/>
                      <a:gd name="connsiteY10" fmla="*/ 90660 h 940092"/>
                      <a:gd name="connsiteX11" fmla="*/ 2636437 w 2814373"/>
                      <a:gd name="connsiteY11" fmla="*/ 0 h 940092"/>
                      <a:gd name="connsiteX12" fmla="*/ 2806757 w 2814373"/>
                      <a:gd name="connsiteY12" fmla="*/ 50997 h 94009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2814373" h="940092">
                        <a:moveTo>
                          <a:pt x="2814373" y="57218"/>
                        </a:moveTo>
                        <a:lnTo>
                          <a:pt x="2788645" y="54817"/>
                        </a:lnTo>
                        <a:cubicBezTo>
                          <a:pt x="2701544" y="54817"/>
                          <a:pt x="2614447" y="87177"/>
                          <a:pt x="2547991" y="151894"/>
                        </a:cubicBezTo>
                        <a:lnTo>
                          <a:pt x="1796453" y="883805"/>
                        </a:lnTo>
                        <a:lnTo>
                          <a:pt x="189680" y="883805"/>
                        </a:lnTo>
                        <a:cubicBezTo>
                          <a:pt x="142690" y="883806"/>
                          <a:pt x="97924" y="893080"/>
                          <a:pt x="57207" y="909852"/>
                        </a:cubicBezTo>
                        <a:lnTo>
                          <a:pt x="0" y="940092"/>
                        </a:lnTo>
                        <a:lnTo>
                          <a:pt x="15972" y="910665"/>
                        </a:lnTo>
                        <a:cubicBezTo>
                          <a:pt x="71599" y="828328"/>
                          <a:pt x="165801" y="774193"/>
                          <a:pt x="272647" y="774193"/>
                        </a:cubicBezTo>
                        <a:lnTo>
                          <a:pt x="1734026" y="774192"/>
                        </a:lnTo>
                        <a:lnTo>
                          <a:pt x="2417559" y="90660"/>
                        </a:lnTo>
                        <a:cubicBezTo>
                          <a:pt x="2478002" y="30221"/>
                          <a:pt x="2557218" y="0"/>
                          <a:pt x="2636437" y="0"/>
                        </a:cubicBezTo>
                        <a:cubicBezTo>
                          <a:pt x="2695852" y="0"/>
                          <a:pt x="2755264" y="17000"/>
                          <a:pt x="2806757" y="50997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60000"/>
                      <a:lumOff val="4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1941" name="フリーフォーム 1940"/>
                  <p:cNvSpPr/>
                  <p:nvPr/>
                </p:nvSpPr>
                <p:spPr bwMode="auto">
                  <a:xfrm rot="17303525">
                    <a:off x="190887" y="2310159"/>
                    <a:ext cx="5801414" cy="2234933"/>
                  </a:xfrm>
                  <a:custGeom>
                    <a:avLst/>
                    <a:gdLst>
                      <a:gd name="connsiteX0" fmla="*/ 354612 w 1653327"/>
                      <a:gd name="connsiteY0" fmla="*/ 0 h 691784"/>
                      <a:gd name="connsiteX1" fmla="*/ 864794 w 1653327"/>
                      <a:gd name="connsiteY1" fmla="*/ 0 h 691784"/>
                      <a:gd name="connsiteX2" fmla="*/ 1096839 w 1653327"/>
                      <a:gd name="connsiteY2" fmla="*/ 232045 h 691784"/>
                      <a:gd name="connsiteX3" fmla="*/ 1086336 w 1653327"/>
                      <a:gd name="connsiteY3" fmla="*/ 284070 h 691784"/>
                      <a:gd name="connsiteX4" fmla="*/ 1348884 w 1653327"/>
                      <a:gd name="connsiteY4" fmla="*/ 284070 h 691784"/>
                      <a:gd name="connsiteX5" fmla="*/ 1517753 w 1653327"/>
                      <a:gd name="connsiteY5" fmla="*/ 115201 h 691784"/>
                      <a:gd name="connsiteX6" fmla="*/ 1630067 w 1653327"/>
                      <a:gd name="connsiteY6" fmla="*/ 115201 h 691784"/>
                      <a:gd name="connsiteX7" fmla="*/ 1630066 w 1653327"/>
                      <a:gd name="connsiteY7" fmla="*/ 115201 h 691784"/>
                      <a:gd name="connsiteX8" fmla="*/ 1630066 w 1653327"/>
                      <a:gd name="connsiteY8" fmla="*/ 227515 h 691784"/>
                      <a:gd name="connsiteX9" fmla="*/ 1415468 w 1653327"/>
                      <a:gd name="connsiteY9" fmla="*/ 442112 h 691784"/>
                      <a:gd name="connsiteX10" fmla="*/ 1359311 w 1653327"/>
                      <a:gd name="connsiteY10" fmla="*/ 465373 h 691784"/>
                      <a:gd name="connsiteX11" fmla="*/ 1352721 w 1653327"/>
                      <a:gd name="connsiteY11" fmla="*/ 464090 h 691784"/>
                      <a:gd name="connsiteX12" fmla="*/ 893972 w 1653327"/>
                      <a:gd name="connsiteY12" fmla="*/ 464090 h 691784"/>
                      <a:gd name="connsiteX13" fmla="*/ 884255 w 1653327"/>
                      <a:gd name="connsiteY13" fmla="*/ 462128 h 691784"/>
                      <a:gd name="connsiteX14" fmla="*/ 864794 w 1653327"/>
                      <a:gd name="connsiteY14" fmla="*/ 464090 h 691784"/>
                      <a:gd name="connsiteX15" fmla="*/ 632351 w 1653327"/>
                      <a:gd name="connsiteY15" fmla="*/ 464090 h 691784"/>
                      <a:gd name="connsiteX16" fmla="*/ 575427 w 1653327"/>
                      <a:gd name="connsiteY16" fmla="*/ 691784 h 691784"/>
                      <a:gd name="connsiteX17" fmla="*/ 0 w 1653327"/>
                      <a:gd name="connsiteY17" fmla="*/ 691784 h 691784"/>
                      <a:gd name="connsiteX18" fmla="*/ 125759 w 1653327"/>
                      <a:gd name="connsiteY18" fmla="*/ 188750 h 691784"/>
                      <a:gd name="connsiteX19" fmla="*/ 131308 w 1653327"/>
                      <a:gd name="connsiteY19" fmla="*/ 188750 h 691784"/>
                      <a:gd name="connsiteX20" fmla="*/ 140802 w 1653327"/>
                      <a:gd name="connsiteY20" fmla="*/ 141723 h 691784"/>
                      <a:gd name="connsiteX21" fmla="*/ 354612 w 1653327"/>
                      <a:gd name="connsiteY21" fmla="*/ 0 h 691784"/>
                      <a:gd name="connsiteX0" fmla="*/ 354612 w 1653327"/>
                      <a:gd name="connsiteY0" fmla="*/ 0 h 691784"/>
                      <a:gd name="connsiteX1" fmla="*/ 864794 w 1653327"/>
                      <a:gd name="connsiteY1" fmla="*/ 0 h 691784"/>
                      <a:gd name="connsiteX2" fmla="*/ 1096839 w 1653327"/>
                      <a:gd name="connsiteY2" fmla="*/ 232045 h 691784"/>
                      <a:gd name="connsiteX3" fmla="*/ 1086336 w 1653327"/>
                      <a:gd name="connsiteY3" fmla="*/ 284070 h 691784"/>
                      <a:gd name="connsiteX4" fmla="*/ 1348884 w 1653327"/>
                      <a:gd name="connsiteY4" fmla="*/ 284070 h 691784"/>
                      <a:gd name="connsiteX5" fmla="*/ 1517753 w 1653327"/>
                      <a:gd name="connsiteY5" fmla="*/ 115201 h 691784"/>
                      <a:gd name="connsiteX6" fmla="*/ 1630067 w 1653327"/>
                      <a:gd name="connsiteY6" fmla="*/ 115201 h 691784"/>
                      <a:gd name="connsiteX7" fmla="*/ 1630066 w 1653327"/>
                      <a:gd name="connsiteY7" fmla="*/ 115201 h 691784"/>
                      <a:gd name="connsiteX8" fmla="*/ 1630066 w 1653327"/>
                      <a:gd name="connsiteY8" fmla="*/ 227515 h 691784"/>
                      <a:gd name="connsiteX9" fmla="*/ 1415468 w 1653327"/>
                      <a:gd name="connsiteY9" fmla="*/ 442112 h 691784"/>
                      <a:gd name="connsiteX10" fmla="*/ 1359311 w 1653327"/>
                      <a:gd name="connsiteY10" fmla="*/ 465373 h 691784"/>
                      <a:gd name="connsiteX11" fmla="*/ 1352721 w 1653327"/>
                      <a:gd name="connsiteY11" fmla="*/ 464090 h 691784"/>
                      <a:gd name="connsiteX12" fmla="*/ 893972 w 1653327"/>
                      <a:gd name="connsiteY12" fmla="*/ 464090 h 691784"/>
                      <a:gd name="connsiteX13" fmla="*/ 884255 w 1653327"/>
                      <a:gd name="connsiteY13" fmla="*/ 462128 h 691784"/>
                      <a:gd name="connsiteX14" fmla="*/ 864794 w 1653327"/>
                      <a:gd name="connsiteY14" fmla="*/ 464090 h 691784"/>
                      <a:gd name="connsiteX15" fmla="*/ 632351 w 1653327"/>
                      <a:gd name="connsiteY15" fmla="*/ 464090 h 691784"/>
                      <a:gd name="connsiteX16" fmla="*/ 575427 w 1653327"/>
                      <a:gd name="connsiteY16" fmla="*/ 691784 h 691784"/>
                      <a:gd name="connsiteX17" fmla="*/ 0 w 1653327"/>
                      <a:gd name="connsiteY17" fmla="*/ 691784 h 691784"/>
                      <a:gd name="connsiteX18" fmla="*/ 125759 w 1653327"/>
                      <a:gd name="connsiteY18" fmla="*/ 188750 h 691784"/>
                      <a:gd name="connsiteX19" fmla="*/ 140802 w 1653327"/>
                      <a:gd name="connsiteY19" fmla="*/ 141723 h 691784"/>
                      <a:gd name="connsiteX20" fmla="*/ 354612 w 1653327"/>
                      <a:gd name="connsiteY20" fmla="*/ 0 h 691784"/>
                      <a:gd name="connsiteX0" fmla="*/ 354612 w 1653327"/>
                      <a:gd name="connsiteY0" fmla="*/ 0 h 691784"/>
                      <a:gd name="connsiteX1" fmla="*/ 864794 w 1653327"/>
                      <a:gd name="connsiteY1" fmla="*/ 0 h 691784"/>
                      <a:gd name="connsiteX2" fmla="*/ 1096839 w 1653327"/>
                      <a:gd name="connsiteY2" fmla="*/ 232045 h 691784"/>
                      <a:gd name="connsiteX3" fmla="*/ 1348884 w 1653327"/>
                      <a:gd name="connsiteY3" fmla="*/ 284070 h 691784"/>
                      <a:gd name="connsiteX4" fmla="*/ 1517753 w 1653327"/>
                      <a:gd name="connsiteY4" fmla="*/ 115201 h 691784"/>
                      <a:gd name="connsiteX5" fmla="*/ 1630067 w 1653327"/>
                      <a:gd name="connsiteY5" fmla="*/ 115201 h 691784"/>
                      <a:gd name="connsiteX6" fmla="*/ 1630066 w 1653327"/>
                      <a:gd name="connsiteY6" fmla="*/ 115201 h 691784"/>
                      <a:gd name="connsiteX7" fmla="*/ 1630066 w 1653327"/>
                      <a:gd name="connsiteY7" fmla="*/ 227515 h 691784"/>
                      <a:gd name="connsiteX8" fmla="*/ 1415468 w 1653327"/>
                      <a:gd name="connsiteY8" fmla="*/ 442112 h 691784"/>
                      <a:gd name="connsiteX9" fmla="*/ 1359311 w 1653327"/>
                      <a:gd name="connsiteY9" fmla="*/ 465373 h 691784"/>
                      <a:gd name="connsiteX10" fmla="*/ 1352721 w 1653327"/>
                      <a:gd name="connsiteY10" fmla="*/ 464090 h 691784"/>
                      <a:gd name="connsiteX11" fmla="*/ 893972 w 1653327"/>
                      <a:gd name="connsiteY11" fmla="*/ 464090 h 691784"/>
                      <a:gd name="connsiteX12" fmla="*/ 884255 w 1653327"/>
                      <a:gd name="connsiteY12" fmla="*/ 462128 h 691784"/>
                      <a:gd name="connsiteX13" fmla="*/ 864794 w 1653327"/>
                      <a:gd name="connsiteY13" fmla="*/ 464090 h 691784"/>
                      <a:gd name="connsiteX14" fmla="*/ 632351 w 1653327"/>
                      <a:gd name="connsiteY14" fmla="*/ 464090 h 691784"/>
                      <a:gd name="connsiteX15" fmla="*/ 575427 w 1653327"/>
                      <a:gd name="connsiteY15" fmla="*/ 691784 h 691784"/>
                      <a:gd name="connsiteX16" fmla="*/ 0 w 1653327"/>
                      <a:gd name="connsiteY16" fmla="*/ 691784 h 691784"/>
                      <a:gd name="connsiteX17" fmla="*/ 125759 w 1653327"/>
                      <a:gd name="connsiteY17" fmla="*/ 188750 h 691784"/>
                      <a:gd name="connsiteX18" fmla="*/ 140802 w 1653327"/>
                      <a:gd name="connsiteY18" fmla="*/ 141723 h 691784"/>
                      <a:gd name="connsiteX19" fmla="*/ 354612 w 1653327"/>
                      <a:gd name="connsiteY19" fmla="*/ 0 h 691784"/>
                      <a:gd name="connsiteX0" fmla="*/ 354612 w 1653327"/>
                      <a:gd name="connsiteY0" fmla="*/ 0 h 691784"/>
                      <a:gd name="connsiteX1" fmla="*/ 864794 w 1653327"/>
                      <a:gd name="connsiteY1" fmla="*/ 0 h 691784"/>
                      <a:gd name="connsiteX2" fmla="*/ 1096839 w 1653327"/>
                      <a:gd name="connsiteY2" fmla="*/ 232045 h 691784"/>
                      <a:gd name="connsiteX3" fmla="*/ 1348884 w 1653327"/>
                      <a:gd name="connsiteY3" fmla="*/ 284070 h 691784"/>
                      <a:gd name="connsiteX4" fmla="*/ 1517753 w 1653327"/>
                      <a:gd name="connsiteY4" fmla="*/ 115201 h 691784"/>
                      <a:gd name="connsiteX5" fmla="*/ 1630067 w 1653327"/>
                      <a:gd name="connsiteY5" fmla="*/ 115201 h 691784"/>
                      <a:gd name="connsiteX6" fmla="*/ 1630066 w 1653327"/>
                      <a:gd name="connsiteY6" fmla="*/ 115201 h 691784"/>
                      <a:gd name="connsiteX7" fmla="*/ 1630066 w 1653327"/>
                      <a:gd name="connsiteY7" fmla="*/ 227515 h 691784"/>
                      <a:gd name="connsiteX8" fmla="*/ 1415468 w 1653327"/>
                      <a:gd name="connsiteY8" fmla="*/ 442112 h 691784"/>
                      <a:gd name="connsiteX9" fmla="*/ 1359311 w 1653327"/>
                      <a:gd name="connsiteY9" fmla="*/ 465373 h 691784"/>
                      <a:gd name="connsiteX10" fmla="*/ 1352721 w 1653327"/>
                      <a:gd name="connsiteY10" fmla="*/ 464090 h 691784"/>
                      <a:gd name="connsiteX11" fmla="*/ 893972 w 1653327"/>
                      <a:gd name="connsiteY11" fmla="*/ 464090 h 691784"/>
                      <a:gd name="connsiteX12" fmla="*/ 864794 w 1653327"/>
                      <a:gd name="connsiteY12" fmla="*/ 464090 h 691784"/>
                      <a:gd name="connsiteX13" fmla="*/ 632351 w 1653327"/>
                      <a:gd name="connsiteY13" fmla="*/ 464090 h 691784"/>
                      <a:gd name="connsiteX14" fmla="*/ 575427 w 1653327"/>
                      <a:gd name="connsiteY14" fmla="*/ 691784 h 691784"/>
                      <a:gd name="connsiteX15" fmla="*/ 0 w 1653327"/>
                      <a:gd name="connsiteY15" fmla="*/ 691784 h 691784"/>
                      <a:gd name="connsiteX16" fmla="*/ 125759 w 1653327"/>
                      <a:gd name="connsiteY16" fmla="*/ 188750 h 691784"/>
                      <a:gd name="connsiteX17" fmla="*/ 140802 w 1653327"/>
                      <a:gd name="connsiteY17" fmla="*/ 141723 h 691784"/>
                      <a:gd name="connsiteX18" fmla="*/ 354612 w 1653327"/>
                      <a:gd name="connsiteY18" fmla="*/ 0 h 691784"/>
                      <a:gd name="connsiteX0" fmla="*/ 354612 w 1653327"/>
                      <a:gd name="connsiteY0" fmla="*/ 0 h 691784"/>
                      <a:gd name="connsiteX1" fmla="*/ 864794 w 1653327"/>
                      <a:gd name="connsiteY1" fmla="*/ 0 h 691784"/>
                      <a:gd name="connsiteX2" fmla="*/ 1096839 w 1653327"/>
                      <a:gd name="connsiteY2" fmla="*/ 232045 h 691784"/>
                      <a:gd name="connsiteX3" fmla="*/ 1348884 w 1653327"/>
                      <a:gd name="connsiteY3" fmla="*/ 284070 h 691784"/>
                      <a:gd name="connsiteX4" fmla="*/ 1517753 w 1653327"/>
                      <a:gd name="connsiteY4" fmla="*/ 115201 h 691784"/>
                      <a:gd name="connsiteX5" fmla="*/ 1630067 w 1653327"/>
                      <a:gd name="connsiteY5" fmla="*/ 115201 h 691784"/>
                      <a:gd name="connsiteX6" fmla="*/ 1630066 w 1653327"/>
                      <a:gd name="connsiteY6" fmla="*/ 115201 h 691784"/>
                      <a:gd name="connsiteX7" fmla="*/ 1630066 w 1653327"/>
                      <a:gd name="connsiteY7" fmla="*/ 227515 h 691784"/>
                      <a:gd name="connsiteX8" fmla="*/ 1415468 w 1653327"/>
                      <a:gd name="connsiteY8" fmla="*/ 442112 h 691784"/>
                      <a:gd name="connsiteX9" fmla="*/ 1359311 w 1653327"/>
                      <a:gd name="connsiteY9" fmla="*/ 465373 h 691784"/>
                      <a:gd name="connsiteX10" fmla="*/ 1352721 w 1653327"/>
                      <a:gd name="connsiteY10" fmla="*/ 464090 h 691784"/>
                      <a:gd name="connsiteX11" fmla="*/ 864794 w 1653327"/>
                      <a:gd name="connsiteY11" fmla="*/ 464090 h 691784"/>
                      <a:gd name="connsiteX12" fmla="*/ 632351 w 1653327"/>
                      <a:gd name="connsiteY12" fmla="*/ 464090 h 691784"/>
                      <a:gd name="connsiteX13" fmla="*/ 575427 w 1653327"/>
                      <a:gd name="connsiteY13" fmla="*/ 691784 h 691784"/>
                      <a:gd name="connsiteX14" fmla="*/ 0 w 1653327"/>
                      <a:gd name="connsiteY14" fmla="*/ 691784 h 691784"/>
                      <a:gd name="connsiteX15" fmla="*/ 125759 w 1653327"/>
                      <a:gd name="connsiteY15" fmla="*/ 188750 h 691784"/>
                      <a:gd name="connsiteX16" fmla="*/ 140802 w 1653327"/>
                      <a:gd name="connsiteY16" fmla="*/ 141723 h 691784"/>
                      <a:gd name="connsiteX17" fmla="*/ 354612 w 1653327"/>
                      <a:gd name="connsiteY17" fmla="*/ 0 h 691784"/>
                      <a:gd name="connsiteX0" fmla="*/ 354612 w 1653327"/>
                      <a:gd name="connsiteY0" fmla="*/ 0 h 691784"/>
                      <a:gd name="connsiteX1" fmla="*/ 864794 w 1653327"/>
                      <a:gd name="connsiteY1" fmla="*/ 0 h 691784"/>
                      <a:gd name="connsiteX2" fmla="*/ 1096839 w 1653327"/>
                      <a:gd name="connsiteY2" fmla="*/ 232045 h 691784"/>
                      <a:gd name="connsiteX3" fmla="*/ 1348884 w 1653327"/>
                      <a:gd name="connsiteY3" fmla="*/ 284070 h 691784"/>
                      <a:gd name="connsiteX4" fmla="*/ 1517753 w 1653327"/>
                      <a:gd name="connsiteY4" fmla="*/ 115201 h 691784"/>
                      <a:gd name="connsiteX5" fmla="*/ 1630067 w 1653327"/>
                      <a:gd name="connsiteY5" fmla="*/ 115201 h 691784"/>
                      <a:gd name="connsiteX6" fmla="*/ 1630066 w 1653327"/>
                      <a:gd name="connsiteY6" fmla="*/ 115201 h 691784"/>
                      <a:gd name="connsiteX7" fmla="*/ 1630066 w 1653327"/>
                      <a:gd name="connsiteY7" fmla="*/ 227515 h 691784"/>
                      <a:gd name="connsiteX8" fmla="*/ 1415468 w 1653327"/>
                      <a:gd name="connsiteY8" fmla="*/ 442112 h 691784"/>
                      <a:gd name="connsiteX9" fmla="*/ 1359311 w 1653327"/>
                      <a:gd name="connsiteY9" fmla="*/ 465373 h 691784"/>
                      <a:gd name="connsiteX10" fmla="*/ 1352721 w 1653327"/>
                      <a:gd name="connsiteY10" fmla="*/ 464090 h 691784"/>
                      <a:gd name="connsiteX11" fmla="*/ 864794 w 1653327"/>
                      <a:gd name="connsiteY11" fmla="*/ 471710 h 691784"/>
                      <a:gd name="connsiteX12" fmla="*/ 632351 w 1653327"/>
                      <a:gd name="connsiteY12" fmla="*/ 464090 h 691784"/>
                      <a:gd name="connsiteX13" fmla="*/ 575427 w 1653327"/>
                      <a:gd name="connsiteY13" fmla="*/ 691784 h 691784"/>
                      <a:gd name="connsiteX14" fmla="*/ 0 w 1653327"/>
                      <a:gd name="connsiteY14" fmla="*/ 691784 h 691784"/>
                      <a:gd name="connsiteX15" fmla="*/ 125759 w 1653327"/>
                      <a:gd name="connsiteY15" fmla="*/ 188750 h 691784"/>
                      <a:gd name="connsiteX16" fmla="*/ 140802 w 1653327"/>
                      <a:gd name="connsiteY16" fmla="*/ 141723 h 691784"/>
                      <a:gd name="connsiteX17" fmla="*/ 354612 w 1653327"/>
                      <a:gd name="connsiteY17" fmla="*/ 0 h 691784"/>
                      <a:gd name="connsiteX0" fmla="*/ 354612 w 1653327"/>
                      <a:gd name="connsiteY0" fmla="*/ 0 h 691784"/>
                      <a:gd name="connsiteX1" fmla="*/ 864794 w 1653327"/>
                      <a:gd name="connsiteY1" fmla="*/ 0 h 691784"/>
                      <a:gd name="connsiteX2" fmla="*/ 1096839 w 1653327"/>
                      <a:gd name="connsiteY2" fmla="*/ 232045 h 691784"/>
                      <a:gd name="connsiteX3" fmla="*/ 1348884 w 1653327"/>
                      <a:gd name="connsiteY3" fmla="*/ 284070 h 691784"/>
                      <a:gd name="connsiteX4" fmla="*/ 1517753 w 1653327"/>
                      <a:gd name="connsiteY4" fmla="*/ 115201 h 691784"/>
                      <a:gd name="connsiteX5" fmla="*/ 1630067 w 1653327"/>
                      <a:gd name="connsiteY5" fmla="*/ 115201 h 691784"/>
                      <a:gd name="connsiteX6" fmla="*/ 1630066 w 1653327"/>
                      <a:gd name="connsiteY6" fmla="*/ 115201 h 691784"/>
                      <a:gd name="connsiteX7" fmla="*/ 1630066 w 1653327"/>
                      <a:gd name="connsiteY7" fmla="*/ 227515 h 691784"/>
                      <a:gd name="connsiteX8" fmla="*/ 1415468 w 1653327"/>
                      <a:gd name="connsiteY8" fmla="*/ 442112 h 691784"/>
                      <a:gd name="connsiteX9" fmla="*/ 1359311 w 1653327"/>
                      <a:gd name="connsiteY9" fmla="*/ 465373 h 691784"/>
                      <a:gd name="connsiteX10" fmla="*/ 1352721 w 1653327"/>
                      <a:gd name="connsiteY10" fmla="*/ 464090 h 691784"/>
                      <a:gd name="connsiteX11" fmla="*/ 632351 w 1653327"/>
                      <a:gd name="connsiteY11" fmla="*/ 464090 h 691784"/>
                      <a:gd name="connsiteX12" fmla="*/ 575427 w 1653327"/>
                      <a:gd name="connsiteY12" fmla="*/ 691784 h 691784"/>
                      <a:gd name="connsiteX13" fmla="*/ 0 w 1653327"/>
                      <a:gd name="connsiteY13" fmla="*/ 691784 h 691784"/>
                      <a:gd name="connsiteX14" fmla="*/ 125759 w 1653327"/>
                      <a:gd name="connsiteY14" fmla="*/ 188750 h 691784"/>
                      <a:gd name="connsiteX15" fmla="*/ 140802 w 1653327"/>
                      <a:gd name="connsiteY15" fmla="*/ 141723 h 691784"/>
                      <a:gd name="connsiteX16" fmla="*/ 354612 w 1653327"/>
                      <a:gd name="connsiteY16" fmla="*/ 0 h 691784"/>
                      <a:gd name="connsiteX0" fmla="*/ 301995 w 1600710"/>
                      <a:gd name="connsiteY0" fmla="*/ 0 h 691784"/>
                      <a:gd name="connsiteX1" fmla="*/ 812177 w 1600710"/>
                      <a:gd name="connsiteY1" fmla="*/ 0 h 691784"/>
                      <a:gd name="connsiteX2" fmla="*/ 1044222 w 1600710"/>
                      <a:gd name="connsiteY2" fmla="*/ 232045 h 691784"/>
                      <a:gd name="connsiteX3" fmla="*/ 1296267 w 1600710"/>
                      <a:gd name="connsiteY3" fmla="*/ 284070 h 691784"/>
                      <a:gd name="connsiteX4" fmla="*/ 1465136 w 1600710"/>
                      <a:gd name="connsiteY4" fmla="*/ 115201 h 691784"/>
                      <a:gd name="connsiteX5" fmla="*/ 1577450 w 1600710"/>
                      <a:gd name="connsiteY5" fmla="*/ 115201 h 691784"/>
                      <a:gd name="connsiteX6" fmla="*/ 1577449 w 1600710"/>
                      <a:gd name="connsiteY6" fmla="*/ 115201 h 691784"/>
                      <a:gd name="connsiteX7" fmla="*/ 1577449 w 1600710"/>
                      <a:gd name="connsiteY7" fmla="*/ 227515 h 691784"/>
                      <a:gd name="connsiteX8" fmla="*/ 1362851 w 1600710"/>
                      <a:gd name="connsiteY8" fmla="*/ 442112 h 691784"/>
                      <a:gd name="connsiteX9" fmla="*/ 1306694 w 1600710"/>
                      <a:gd name="connsiteY9" fmla="*/ 465373 h 691784"/>
                      <a:gd name="connsiteX10" fmla="*/ 1300104 w 1600710"/>
                      <a:gd name="connsiteY10" fmla="*/ 464090 h 691784"/>
                      <a:gd name="connsiteX11" fmla="*/ 579734 w 1600710"/>
                      <a:gd name="connsiteY11" fmla="*/ 464090 h 691784"/>
                      <a:gd name="connsiteX12" fmla="*/ 522810 w 1600710"/>
                      <a:gd name="connsiteY12" fmla="*/ 691784 h 691784"/>
                      <a:gd name="connsiteX13" fmla="*/ 0 w 1600710"/>
                      <a:gd name="connsiteY13" fmla="*/ 325990 h 691784"/>
                      <a:gd name="connsiteX14" fmla="*/ 73142 w 1600710"/>
                      <a:gd name="connsiteY14" fmla="*/ 188750 h 691784"/>
                      <a:gd name="connsiteX15" fmla="*/ 88185 w 1600710"/>
                      <a:gd name="connsiteY15" fmla="*/ 141723 h 691784"/>
                      <a:gd name="connsiteX16" fmla="*/ 301995 w 1600710"/>
                      <a:gd name="connsiteY16" fmla="*/ 0 h 691784"/>
                      <a:gd name="connsiteX0" fmla="*/ 301995 w 1600710"/>
                      <a:gd name="connsiteY0" fmla="*/ 0 h 628565"/>
                      <a:gd name="connsiteX1" fmla="*/ 812177 w 1600710"/>
                      <a:gd name="connsiteY1" fmla="*/ 0 h 628565"/>
                      <a:gd name="connsiteX2" fmla="*/ 1044222 w 1600710"/>
                      <a:gd name="connsiteY2" fmla="*/ 232045 h 628565"/>
                      <a:gd name="connsiteX3" fmla="*/ 1296267 w 1600710"/>
                      <a:gd name="connsiteY3" fmla="*/ 284070 h 628565"/>
                      <a:gd name="connsiteX4" fmla="*/ 1465136 w 1600710"/>
                      <a:gd name="connsiteY4" fmla="*/ 115201 h 628565"/>
                      <a:gd name="connsiteX5" fmla="*/ 1577450 w 1600710"/>
                      <a:gd name="connsiteY5" fmla="*/ 115201 h 628565"/>
                      <a:gd name="connsiteX6" fmla="*/ 1577449 w 1600710"/>
                      <a:gd name="connsiteY6" fmla="*/ 115201 h 628565"/>
                      <a:gd name="connsiteX7" fmla="*/ 1577449 w 1600710"/>
                      <a:gd name="connsiteY7" fmla="*/ 227515 h 628565"/>
                      <a:gd name="connsiteX8" fmla="*/ 1362851 w 1600710"/>
                      <a:gd name="connsiteY8" fmla="*/ 442112 h 628565"/>
                      <a:gd name="connsiteX9" fmla="*/ 1306694 w 1600710"/>
                      <a:gd name="connsiteY9" fmla="*/ 465373 h 628565"/>
                      <a:gd name="connsiteX10" fmla="*/ 1300104 w 1600710"/>
                      <a:gd name="connsiteY10" fmla="*/ 464090 h 628565"/>
                      <a:gd name="connsiteX11" fmla="*/ 579734 w 1600710"/>
                      <a:gd name="connsiteY11" fmla="*/ 464090 h 628565"/>
                      <a:gd name="connsiteX12" fmla="*/ 491964 w 1600710"/>
                      <a:gd name="connsiteY12" fmla="*/ 628565 h 628565"/>
                      <a:gd name="connsiteX13" fmla="*/ 0 w 1600710"/>
                      <a:gd name="connsiteY13" fmla="*/ 325990 h 628565"/>
                      <a:gd name="connsiteX14" fmla="*/ 73142 w 1600710"/>
                      <a:gd name="connsiteY14" fmla="*/ 188750 h 628565"/>
                      <a:gd name="connsiteX15" fmla="*/ 88185 w 1600710"/>
                      <a:gd name="connsiteY15" fmla="*/ 141723 h 628565"/>
                      <a:gd name="connsiteX16" fmla="*/ 301995 w 1600710"/>
                      <a:gd name="connsiteY16" fmla="*/ 0 h 628565"/>
                      <a:gd name="connsiteX0" fmla="*/ 301995 w 1600710"/>
                      <a:gd name="connsiteY0" fmla="*/ 0 h 680710"/>
                      <a:gd name="connsiteX1" fmla="*/ 812177 w 1600710"/>
                      <a:gd name="connsiteY1" fmla="*/ 0 h 680710"/>
                      <a:gd name="connsiteX2" fmla="*/ 1044222 w 1600710"/>
                      <a:gd name="connsiteY2" fmla="*/ 232045 h 680710"/>
                      <a:gd name="connsiteX3" fmla="*/ 1296267 w 1600710"/>
                      <a:gd name="connsiteY3" fmla="*/ 284070 h 680710"/>
                      <a:gd name="connsiteX4" fmla="*/ 1465136 w 1600710"/>
                      <a:gd name="connsiteY4" fmla="*/ 115201 h 680710"/>
                      <a:gd name="connsiteX5" fmla="*/ 1577450 w 1600710"/>
                      <a:gd name="connsiteY5" fmla="*/ 115201 h 680710"/>
                      <a:gd name="connsiteX6" fmla="*/ 1577449 w 1600710"/>
                      <a:gd name="connsiteY6" fmla="*/ 115201 h 680710"/>
                      <a:gd name="connsiteX7" fmla="*/ 1577449 w 1600710"/>
                      <a:gd name="connsiteY7" fmla="*/ 227515 h 680710"/>
                      <a:gd name="connsiteX8" fmla="*/ 1362851 w 1600710"/>
                      <a:gd name="connsiteY8" fmla="*/ 442112 h 680710"/>
                      <a:gd name="connsiteX9" fmla="*/ 1306694 w 1600710"/>
                      <a:gd name="connsiteY9" fmla="*/ 465373 h 680710"/>
                      <a:gd name="connsiteX10" fmla="*/ 1300104 w 1600710"/>
                      <a:gd name="connsiteY10" fmla="*/ 464090 h 680710"/>
                      <a:gd name="connsiteX11" fmla="*/ 579734 w 1600710"/>
                      <a:gd name="connsiteY11" fmla="*/ 464090 h 680710"/>
                      <a:gd name="connsiteX12" fmla="*/ 463657 w 1600710"/>
                      <a:gd name="connsiteY12" fmla="*/ 680710 h 680710"/>
                      <a:gd name="connsiteX13" fmla="*/ 0 w 1600710"/>
                      <a:gd name="connsiteY13" fmla="*/ 325990 h 680710"/>
                      <a:gd name="connsiteX14" fmla="*/ 73142 w 1600710"/>
                      <a:gd name="connsiteY14" fmla="*/ 188750 h 680710"/>
                      <a:gd name="connsiteX15" fmla="*/ 88185 w 1600710"/>
                      <a:gd name="connsiteY15" fmla="*/ 141723 h 680710"/>
                      <a:gd name="connsiteX16" fmla="*/ 301995 w 1600710"/>
                      <a:gd name="connsiteY16" fmla="*/ 0 h 680710"/>
                      <a:gd name="connsiteX0" fmla="*/ 348017 w 1646732"/>
                      <a:gd name="connsiteY0" fmla="*/ 0 h 680710"/>
                      <a:gd name="connsiteX1" fmla="*/ 858199 w 1646732"/>
                      <a:gd name="connsiteY1" fmla="*/ 0 h 680710"/>
                      <a:gd name="connsiteX2" fmla="*/ 1090244 w 1646732"/>
                      <a:gd name="connsiteY2" fmla="*/ 232045 h 680710"/>
                      <a:gd name="connsiteX3" fmla="*/ 1342289 w 1646732"/>
                      <a:gd name="connsiteY3" fmla="*/ 284070 h 680710"/>
                      <a:gd name="connsiteX4" fmla="*/ 1511158 w 1646732"/>
                      <a:gd name="connsiteY4" fmla="*/ 115201 h 680710"/>
                      <a:gd name="connsiteX5" fmla="*/ 1623472 w 1646732"/>
                      <a:gd name="connsiteY5" fmla="*/ 115201 h 680710"/>
                      <a:gd name="connsiteX6" fmla="*/ 1623471 w 1646732"/>
                      <a:gd name="connsiteY6" fmla="*/ 115201 h 680710"/>
                      <a:gd name="connsiteX7" fmla="*/ 1623471 w 1646732"/>
                      <a:gd name="connsiteY7" fmla="*/ 227515 h 680710"/>
                      <a:gd name="connsiteX8" fmla="*/ 1408873 w 1646732"/>
                      <a:gd name="connsiteY8" fmla="*/ 442112 h 680710"/>
                      <a:gd name="connsiteX9" fmla="*/ 1352716 w 1646732"/>
                      <a:gd name="connsiteY9" fmla="*/ 465373 h 680710"/>
                      <a:gd name="connsiteX10" fmla="*/ 1346126 w 1646732"/>
                      <a:gd name="connsiteY10" fmla="*/ 464090 h 680710"/>
                      <a:gd name="connsiteX11" fmla="*/ 625756 w 1646732"/>
                      <a:gd name="connsiteY11" fmla="*/ 464090 h 680710"/>
                      <a:gd name="connsiteX12" fmla="*/ 509679 w 1646732"/>
                      <a:gd name="connsiteY12" fmla="*/ 680710 h 680710"/>
                      <a:gd name="connsiteX13" fmla="*/ -1 w 1646732"/>
                      <a:gd name="connsiteY13" fmla="*/ 399671 h 680710"/>
                      <a:gd name="connsiteX14" fmla="*/ 119164 w 1646732"/>
                      <a:gd name="connsiteY14" fmla="*/ 188750 h 680710"/>
                      <a:gd name="connsiteX15" fmla="*/ 134207 w 1646732"/>
                      <a:gd name="connsiteY15" fmla="*/ 141723 h 680710"/>
                      <a:gd name="connsiteX16" fmla="*/ 348017 w 1646732"/>
                      <a:gd name="connsiteY16" fmla="*/ 0 h 680710"/>
                      <a:gd name="connsiteX0" fmla="*/ 348017 w 1646732"/>
                      <a:gd name="connsiteY0" fmla="*/ 0 h 680710"/>
                      <a:gd name="connsiteX1" fmla="*/ 1090244 w 1646732"/>
                      <a:gd name="connsiteY1" fmla="*/ 232045 h 680710"/>
                      <a:gd name="connsiteX2" fmla="*/ 1342289 w 1646732"/>
                      <a:gd name="connsiteY2" fmla="*/ 284070 h 680710"/>
                      <a:gd name="connsiteX3" fmla="*/ 1511158 w 1646732"/>
                      <a:gd name="connsiteY3" fmla="*/ 115201 h 680710"/>
                      <a:gd name="connsiteX4" fmla="*/ 1623472 w 1646732"/>
                      <a:gd name="connsiteY4" fmla="*/ 115201 h 680710"/>
                      <a:gd name="connsiteX5" fmla="*/ 1623471 w 1646732"/>
                      <a:gd name="connsiteY5" fmla="*/ 115201 h 680710"/>
                      <a:gd name="connsiteX6" fmla="*/ 1623471 w 1646732"/>
                      <a:gd name="connsiteY6" fmla="*/ 227515 h 680710"/>
                      <a:gd name="connsiteX7" fmla="*/ 1408873 w 1646732"/>
                      <a:gd name="connsiteY7" fmla="*/ 442112 h 680710"/>
                      <a:gd name="connsiteX8" fmla="*/ 1352716 w 1646732"/>
                      <a:gd name="connsiteY8" fmla="*/ 465373 h 680710"/>
                      <a:gd name="connsiteX9" fmla="*/ 1346126 w 1646732"/>
                      <a:gd name="connsiteY9" fmla="*/ 464090 h 680710"/>
                      <a:gd name="connsiteX10" fmla="*/ 625756 w 1646732"/>
                      <a:gd name="connsiteY10" fmla="*/ 464090 h 680710"/>
                      <a:gd name="connsiteX11" fmla="*/ 509679 w 1646732"/>
                      <a:gd name="connsiteY11" fmla="*/ 680710 h 680710"/>
                      <a:gd name="connsiteX12" fmla="*/ -1 w 1646732"/>
                      <a:gd name="connsiteY12" fmla="*/ 399671 h 680710"/>
                      <a:gd name="connsiteX13" fmla="*/ 119164 w 1646732"/>
                      <a:gd name="connsiteY13" fmla="*/ 188750 h 680710"/>
                      <a:gd name="connsiteX14" fmla="*/ 134207 w 1646732"/>
                      <a:gd name="connsiteY14" fmla="*/ 141723 h 680710"/>
                      <a:gd name="connsiteX15" fmla="*/ 348017 w 1646732"/>
                      <a:gd name="connsiteY15" fmla="*/ 0 h 680710"/>
                      <a:gd name="connsiteX0" fmla="*/ 348017 w 1646732"/>
                      <a:gd name="connsiteY0" fmla="*/ 12804 h 693514"/>
                      <a:gd name="connsiteX1" fmla="*/ 1090244 w 1646732"/>
                      <a:gd name="connsiteY1" fmla="*/ 244849 h 693514"/>
                      <a:gd name="connsiteX2" fmla="*/ 1342289 w 1646732"/>
                      <a:gd name="connsiteY2" fmla="*/ 296874 h 693514"/>
                      <a:gd name="connsiteX3" fmla="*/ 1511158 w 1646732"/>
                      <a:gd name="connsiteY3" fmla="*/ 128005 h 693514"/>
                      <a:gd name="connsiteX4" fmla="*/ 1623472 w 1646732"/>
                      <a:gd name="connsiteY4" fmla="*/ 128005 h 693514"/>
                      <a:gd name="connsiteX5" fmla="*/ 1623471 w 1646732"/>
                      <a:gd name="connsiteY5" fmla="*/ 128005 h 693514"/>
                      <a:gd name="connsiteX6" fmla="*/ 1623471 w 1646732"/>
                      <a:gd name="connsiteY6" fmla="*/ 240319 h 693514"/>
                      <a:gd name="connsiteX7" fmla="*/ 1408873 w 1646732"/>
                      <a:gd name="connsiteY7" fmla="*/ 454916 h 693514"/>
                      <a:gd name="connsiteX8" fmla="*/ 1352716 w 1646732"/>
                      <a:gd name="connsiteY8" fmla="*/ 478177 h 693514"/>
                      <a:gd name="connsiteX9" fmla="*/ 1346126 w 1646732"/>
                      <a:gd name="connsiteY9" fmla="*/ 476894 h 693514"/>
                      <a:gd name="connsiteX10" fmla="*/ 625756 w 1646732"/>
                      <a:gd name="connsiteY10" fmla="*/ 476894 h 693514"/>
                      <a:gd name="connsiteX11" fmla="*/ 509679 w 1646732"/>
                      <a:gd name="connsiteY11" fmla="*/ 693514 h 693514"/>
                      <a:gd name="connsiteX12" fmla="*/ -1 w 1646732"/>
                      <a:gd name="connsiteY12" fmla="*/ 412475 h 693514"/>
                      <a:gd name="connsiteX13" fmla="*/ 119164 w 1646732"/>
                      <a:gd name="connsiteY13" fmla="*/ 201554 h 693514"/>
                      <a:gd name="connsiteX14" fmla="*/ 134207 w 1646732"/>
                      <a:gd name="connsiteY14" fmla="*/ 154527 h 693514"/>
                      <a:gd name="connsiteX15" fmla="*/ 348017 w 1646732"/>
                      <a:gd name="connsiteY15" fmla="*/ 12804 h 693514"/>
                      <a:gd name="connsiteX0" fmla="*/ 348017 w 1646732"/>
                      <a:gd name="connsiteY0" fmla="*/ 12804 h 693514"/>
                      <a:gd name="connsiteX1" fmla="*/ 1090244 w 1646732"/>
                      <a:gd name="connsiteY1" fmla="*/ 244849 h 693514"/>
                      <a:gd name="connsiteX2" fmla="*/ 1342289 w 1646732"/>
                      <a:gd name="connsiteY2" fmla="*/ 296874 h 693514"/>
                      <a:gd name="connsiteX3" fmla="*/ 1511158 w 1646732"/>
                      <a:gd name="connsiteY3" fmla="*/ 128005 h 693514"/>
                      <a:gd name="connsiteX4" fmla="*/ 1623472 w 1646732"/>
                      <a:gd name="connsiteY4" fmla="*/ 128005 h 693514"/>
                      <a:gd name="connsiteX5" fmla="*/ 1623471 w 1646732"/>
                      <a:gd name="connsiteY5" fmla="*/ 128005 h 693514"/>
                      <a:gd name="connsiteX6" fmla="*/ 1623471 w 1646732"/>
                      <a:gd name="connsiteY6" fmla="*/ 240319 h 693514"/>
                      <a:gd name="connsiteX7" fmla="*/ 1408873 w 1646732"/>
                      <a:gd name="connsiteY7" fmla="*/ 454916 h 693514"/>
                      <a:gd name="connsiteX8" fmla="*/ 1352716 w 1646732"/>
                      <a:gd name="connsiteY8" fmla="*/ 478177 h 693514"/>
                      <a:gd name="connsiteX9" fmla="*/ 1346126 w 1646732"/>
                      <a:gd name="connsiteY9" fmla="*/ 476894 h 693514"/>
                      <a:gd name="connsiteX10" fmla="*/ 625756 w 1646732"/>
                      <a:gd name="connsiteY10" fmla="*/ 476894 h 693514"/>
                      <a:gd name="connsiteX11" fmla="*/ 509679 w 1646732"/>
                      <a:gd name="connsiteY11" fmla="*/ 693514 h 693514"/>
                      <a:gd name="connsiteX12" fmla="*/ -1 w 1646732"/>
                      <a:gd name="connsiteY12" fmla="*/ 412475 h 693514"/>
                      <a:gd name="connsiteX13" fmla="*/ 134207 w 1646732"/>
                      <a:gd name="connsiteY13" fmla="*/ 154527 h 693514"/>
                      <a:gd name="connsiteX14" fmla="*/ 348017 w 1646732"/>
                      <a:gd name="connsiteY14" fmla="*/ 12804 h 693514"/>
                      <a:gd name="connsiteX0" fmla="*/ 348017 w 1646732"/>
                      <a:gd name="connsiteY0" fmla="*/ 12804 h 693514"/>
                      <a:gd name="connsiteX1" fmla="*/ 1090244 w 1646732"/>
                      <a:gd name="connsiteY1" fmla="*/ 244849 h 693514"/>
                      <a:gd name="connsiteX2" fmla="*/ 1342289 w 1646732"/>
                      <a:gd name="connsiteY2" fmla="*/ 296874 h 693514"/>
                      <a:gd name="connsiteX3" fmla="*/ 1511158 w 1646732"/>
                      <a:gd name="connsiteY3" fmla="*/ 128005 h 693514"/>
                      <a:gd name="connsiteX4" fmla="*/ 1623472 w 1646732"/>
                      <a:gd name="connsiteY4" fmla="*/ 128005 h 693514"/>
                      <a:gd name="connsiteX5" fmla="*/ 1623471 w 1646732"/>
                      <a:gd name="connsiteY5" fmla="*/ 128005 h 693514"/>
                      <a:gd name="connsiteX6" fmla="*/ 1623471 w 1646732"/>
                      <a:gd name="connsiteY6" fmla="*/ 240319 h 693514"/>
                      <a:gd name="connsiteX7" fmla="*/ 1408873 w 1646732"/>
                      <a:gd name="connsiteY7" fmla="*/ 454916 h 693514"/>
                      <a:gd name="connsiteX8" fmla="*/ 1352716 w 1646732"/>
                      <a:gd name="connsiteY8" fmla="*/ 478177 h 693514"/>
                      <a:gd name="connsiteX9" fmla="*/ 1346126 w 1646732"/>
                      <a:gd name="connsiteY9" fmla="*/ 476894 h 693514"/>
                      <a:gd name="connsiteX10" fmla="*/ 625756 w 1646732"/>
                      <a:gd name="connsiteY10" fmla="*/ 476894 h 693514"/>
                      <a:gd name="connsiteX11" fmla="*/ 509679 w 1646732"/>
                      <a:gd name="connsiteY11" fmla="*/ 693514 h 693514"/>
                      <a:gd name="connsiteX12" fmla="*/ -1 w 1646732"/>
                      <a:gd name="connsiteY12" fmla="*/ 412475 h 693514"/>
                      <a:gd name="connsiteX13" fmla="*/ 348017 w 1646732"/>
                      <a:gd name="connsiteY13" fmla="*/ 12804 h 693514"/>
                      <a:gd name="connsiteX0" fmla="*/ 348017 w 1646732"/>
                      <a:gd name="connsiteY0" fmla="*/ 12804 h 693514"/>
                      <a:gd name="connsiteX1" fmla="*/ 1090244 w 1646732"/>
                      <a:gd name="connsiteY1" fmla="*/ 244849 h 693514"/>
                      <a:gd name="connsiteX2" fmla="*/ 1342289 w 1646732"/>
                      <a:gd name="connsiteY2" fmla="*/ 296874 h 693514"/>
                      <a:gd name="connsiteX3" fmla="*/ 1511158 w 1646732"/>
                      <a:gd name="connsiteY3" fmla="*/ 128005 h 693514"/>
                      <a:gd name="connsiteX4" fmla="*/ 1623472 w 1646732"/>
                      <a:gd name="connsiteY4" fmla="*/ 128005 h 693514"/>
                      <a:gd name="connsiteX5" fmla="*/ 1623471 w 1646732"/>
                      <a:gd name="connsiteY5" fmla="*/ 128005 h 693514"/>
                      <a:gd name="connsiteX6" fmla="*/ 1623471 w 1646732"/>
                      <a:gd name="connsiteY6" fmla="*/ 240319 h 693514"/>
                      <a:gd name="connsiteX7" fmla="*/ 1408873 w 1646732"/>
                      <a:gd name="connsiteY7" fmla="*/ 454916 h 693514"/>
                      <a:gd name="connsiteX8" fmla="*/ 1352716 w 1646732"/>
                      <a:gd name="connsiteY8" fmla="*/ 478177 h 693514"/>
                      <a:gd name="connsiteX9" fmla="*/ 1346126 w 1646732"/>
                      <a:gd name="connsiteY9" fmla="*/ 476894 h 693514"/>
                      <a:gd name="connsiteX10" fmla="*/ 625756 w 1646732"/>
                      <a:gd name="connsiteY10" fmla="*/ 476894 h 693514"/>
                      <a:gd name="connsiteX11" fmla="*/ 509679 w 1646732"/>
                      <a:gd name="connsiteY11" fmla="*/ 693514 h 693514"/>
                      <a:gd name="connsiteX12" fmla="*/ -1 w 1646732"/>
                      <a:gd name="connsiteY12" fmla="*/ 412475 h 693514"/>
                      <a:gd name="connsiteX13" fmla="*/ 348017 w 1646732"/>
                      <a:gd name="connsiteY13" fmla="*/ 12804 h 693514"/>
                      <a:gd name="connsiteX0" fmla="*/ 348017 w 1646732"/>
                      <a:gd name="connsiteY0" fmla="*/ 12804 h 634704"/>
                      <a:gd name="connsiteX1" fmla="*/ 1090244 w 1646732"/>
                      <a:gd name="connsiteY1" fmla="*/ 244849 h 634704"/>
                      <a:gd name="connsiteX2" fmla="*/ 1342289 w 1646732"/>
                      <a:gd name="connsiteY2" fmla="*/ 296874 h 634704"/>
                      <a:gd name="connsiteX3" fmla="*/ 1511158 w 1646732"/>
                      <a:gd name="connsiteY3" fmla="*/ 128005 h 634704"/>
                      <a:gd name="connsiteX4" fmla="*/ 1623472 w 1646732"/>
                      <a:gd name="connsiteY4" fmla="*/ 128005 h 634704"/>
                      <a:gd name="connsiteX5" fmla="*/ 1623471 w 1646732"/>
                      <a:gd name="connsiteY5" fmla="*/ 128005 h 634704"/>
                      <a:gd name="connsiteX6" fmla="*/ 1623471 w 1646732"/>
                      <a:gd name="connsiteY6" fmla="*/ 240319 h 634704"/>
                      <a:gd name="connsiteX7" fmla="*/ 1408873 w 1646732"/>
                      <a:gd name="connsiteY7" fmla="*/ 454916 h 634704"/>
                      <a:gd name="connsiteX8" fmla="*/ 1352716 w 1646732"/>
                      <a:gd name="connsiteY8" fmla="*/ 478177 h 634704"/>
                      <a:gd name="connsiteX9" fmla="*/ 1346126 w 1646732"/>
                      <a:gd name="connsiteY9" fmla="*/ 476894 h 634704"/>
                      <a:gd name="connsiteX10" fmla="*/ 625756 w 1646732"/>
                      <a:gd name="connsiteY10" fmla="*/ 476894 h 634704"/>
                      <a:gd name="connsiteX11" fmla="*/ 281871 w 1646732"/>
                      <a:gd name="connsiteY11" fmla="*/ 634705 h 634704"/>
                      <a:gd name="connsiteX12" fmla="*/ -1 w 1646732"/>
                      <a:gd name="connsiteY12" fmla="*/ 412475 h 634704"/>
                      <a:gd name="connsiteX13" fmla="*/ 348017 w 1646732"/>
                      <a:gd name="connsiteY13" fmla="*/ 12804 h 634704"/>
                      <a:gd name="connsiteX0" fmla="*/ 388271 w 1686986"/>
                      <a:gd name="connsiteY0" fmla="*/ 12804 h 634704"/>
                      <a:gd name="connsiteX1" fmla="*/ 1130498 w 1686986"/>
                      <a:gd name="connsiteY1" fmla="*/ 244849 h 634704"/>
                      <a:gd name="connsiteX2" fmla="*/ 1382543 w 1686986"/>
                      <a:gd name="connsiteY2" fmla="*/ 296874 h 634704"/>
                      <a:gd name="connsiteX3" fmla="*/ 1551412 w 1686986"/>
                      <a:gd name="connsiteY3" fmla="*/ 128005 h 634704"/>
                      <a:gd name="connsiteX4" fmla="*/ 1663726 w 1686986"/>
                      <a:gd name="connsiteY4" fmla="*/ 128005 h 634704"/>
                      <a:gd name="connsiteX5" fmla="*/ 1663725 w 1686986"/>
                      <a:gd name="connsiteY5" fmla="*/ 128005 h 634704"/>
                      <a:gd name="connsiteX6" fmla="*/ 1663725 w 1686986"/>
                      <a:gd name="connsiteY6" fmla="*/ 240319 h 634704"/>
                      <a:gd name="connsiteX7" fmla="*/ 1449127 w 1686986"/>
                      <a:gd name="connsiteY7" fmla="*/ 454916 h 634704"/>
                      <a:gd name="connsiteX8" fmla="*/ 1392970 w 1686986"/>
                      <a:gd name="connsiteY8" fmla="*/ 478177 h 634704"/>
                      <a:gd name="connsiteX9" fmla="*/ 1386380 w 1686986"/>
                      <a:gd name="connsiteY9" fmla="*/ 476894 h 634704"/>
                      <a:gd name="connsiteX10" fmla="*/ 666010 w 1686986"/>
                      <a:gd name="connsiteY10" fmla="*/ 476894 h 634704"/>
                      <a:gd name="connsiteX11" fmla="*/ 322125 w 1686986"/>
                      <a:gd name="connsiteY11" fmla="*/ 634705 h 634704"/>
                      <a:gd name="connsiteX12" fmla="*/ 0 w 1686986"/>
                      <a:gd name="connsiteY12" fmla="*/ 331068 h 634704"/>
                      <a:gd name="connsiteX13" fmla="*/ 388271 w 1686986"/>
                      <a:gd name="connsiteY13" fmla="*/ 12804 h 634704"/>
                      <a:gd name="connsiteX0" fmla="*/ 388271 w 1686986"/>
                      <a:gd name="connsiteY0" fmla="*/ 2330 h 624230"/>
                      <a:gd name="connsiteX1" fmla="*/ 1130498 w 1686986"/>
                      <a:gd name="connsiteY1" fmla="*/ 234375 h 624230"/>
                      <a:gd name="connsiteX2" fmla="*/ 1382543 w 1686986"/>
                      <a:gd name="connsiteY2" fmla="*/ 286400 h 624230"/>
                      <a:gd name="connsiteX3" fmla="*/ 1551412 w 1686986"/>
                      <a:gd name="connsiteY3" fmla="*/ 117531 h 624230"/>
                      <a:gd name="connsiteX4" fmla="*/ 1663726 w 1686986"/>
                      <a:gd name="connsiteY4" fmla="*/ 117531 h 624230"/>
                      <a:gd name="connsiteX5" fmla="*/ 1663725 w 1686986"/>
                      <a:gd name="connsiteY5" fmla="*/ 117531 h 624230"/>
                      <a:gd name="connsiteX6" fmla="*/ 1663725 w 1686986"/>
                      <a:gd name="connsiteY6" fmla="*/ 229845 h 624230"/>
                      <a:gd name="connsiteX7" fmla="*/ 1449127 w 1686986"/>
                      <a:gd name="connsiteY7" fmla="*/ 444442 h 624230"/>
                      <a:gd name="connsiteX8" fmla="*/ 1392970 w 1686986"/>
                      <a:gd name="connsiteY8" fmla="*/ 467703 h 624230"/>
                      <a:gd name="connsiteX9" fmla="*/ 1386380 w 1686986"/>
                      <a:gd name="connsiteY9" fmla="*/ 466420 h 624230"/>
                      <a:gd name="connsiteX10" fmla="*/ 666010 w 1686986"/>
                      <a:gd name="connsiteY10" fmla="*/ 466420 h 624230"/>
                      <a:gd name="connsiteX11" fmla="*/ 322125 w 1686986"/>
                      <a:gd name="connsiteY11" fmla="*/ 624231 h 624230"/>
                      <a:gd name="connsiteX12" fmla="*/ 0 w 1686986"/>
                      <a:gd name="connsiteY12" fmla="*/ 320594 h 624230"/>
                      <a:gd name="connsiteX13" fmla="*/ 388271 w 1686986"/>
                      <a:gd name="connsiteY13" fmla="*/ 2330 h 624230"/>
                      <a:gd name="connsiteX0" fmla="*/ 388271 w 1686986"/>
                      <a:gd name="connsiteY0" fmla="*/ 27992 h 649893"/>
                      <a:gd name="connsiteX1" fmla="*/ 1130498 w 1686986"/>
                      <a:gd name="connsiteY1" fmla="*/ 260037 h 649893"/>
                      <a:gd name="connsiteX2" fmla="*/ 1382543 w 1686986"/>
                      <a:gd name="connsiteY2" fmla="*/ 312062 h 649893"/>
                      <a:gd name="connsiteX3" fmla="*/ 1551412 w 1686986"/>
                      <a:gd name="connsiteY3" fmla="*/ 143193 h 649893"/>
                      <a:gd name="connsiteX4" fmla="*/ 1663726 w 1686986"/>
                      <a:gd name="connsiteY4" fmla="*/ 143193 h 649893"/>
                      <a:gd name="connsiteX5" fmla="*/ 1663725 w 1686986"/>
                      <a:gd name="connsiteY5" fmla="*/ 143193 h 649893"/>
                      <a:gd name="connsiteX6" fmla="*/ 1663725 w 1686986"/>
                      <a:gd name="connsiteY6" fmla="*/ 255507 h 649893"/>
                      <a:gd name="connsiteX7" fmla="*/ 1449127 w 1686986"/>
                      <a:gd name="connsiteY7" fmla="*/ 470104 h 649893"/>
                      <a:gd name="connsiteX8" fmla="*/ 1392970 w 1686986"/>
                      <a:gd name="connsiteY8" fmla="*/ 493365 h 649893"/>
                      <a:gd name="connsiteX9" fmla="*/ 1386380 w 1686986"/>
                      <a:gd name="connsiteY9" fmla="*/ 492082 h 649893"/>
                      <a:gd name="connsiteX10" fmla="*/ 666010 w 1686986"/>
                      <a:gd name="connsiteY10" fmla="*/ 492082 h 649893"/>
                      <a:gd name="connsiteX11" fmla="*/ 322125 w 1686986"/>
                      <a:gd name="connsiteY11" fmla="*/ 649893 h 649893"/>
                      <a:gd name="connsiteX12" fmla="*/ 0 w 1686986"/>
                      <a:gd name="connsiteY12" fmla="*/ 346256 h 649893"/>
                      <a:gd name="connsiteX13" fmla="*/ 388271 w 1686986"/>
                      <a:gd name="connsiteY13" fmla="*/ 27992 h 649893"/>
                      <a:gd name="connsiteX0" fmla="*/ 388271 w 1686986"/>
                      <a:gd name="connsiteY0" fmla="*/ 27992 h 649893"/>
                      <a:gd name="connsiteX1" fmla="*/ 1130498 w 1686986"/>
                      <a:gd name="connsiteY1" fmla="*/ 260037 h 649893"/>
                      <a:gd name="connsiteX2" fmla="*/ 1382543 w 1686986"/>
                      <a:gd name="connsiteY2" fmla="*/ 312062 h 649893"/>
                      <a:gd name="connsiteX3" fmla="*/ 1551412 w 1686986"/>
                      <a:gd name="connsiteY3" fmla="*/ 143193 h 649893"/>
                      <a:gd name="connsiteX4" fmla="*/ 1663726 w 1686986"/>
                      <a:gd name="connsiteY4" fmla="*/ 143193 h 649893"/>
                      <a:gd name="connsiteX5" fmla="*/ 1663725 w 1686986"/>
                      <a:gd name="connsiteY5" fmla="*/ 143193 h 649893"/>
                      <a:gd name="connsiteX6" fmla="*/ 1663725 w 1686986"/>
                      <a:gd name="connsiteY6" fmla="*/ 255507 h 649893"/>
                      <a:gd name="connsiteX7" fmla="*/ 1449127 w 1686986"/>
                      <a:gd name="connsiteY7" fmla="*/ 470104 h 649893"/>
                      <a:gd name="connsiteX8" fmla="*/ 1392970 w 1686986"/>
                      <a:gd name="connsiteY8" fmla="*/ 493365 h 649893"/>
                      <a:gd name="connsiteX9" fmla="*/ 1386380 w 1686986"/>
                      <a:gd name="connsiteY9" fmla="*/ 492082 h 649893"/>
                      <a:gd name="connsiteX10" fmla="*/ 666010 w 1686986"/>
                      <a:gd name="connsiteY10" fmla="*/ 492082 h 649893"/>
                      <a:gd name="connsiteX11" fmla="*/ 322125 w 1686986"/>
                      <a:gd name="connsiteY11" fmla="*/ 649893 h 649893"/>
                      <a:gd name="connsiteX12" fmla="*/ 0 w 1686986"/>
                      <a:gd name="connsiteY12" fmla="*/ 346256 h 649893"/>
                      <a:gd name="connsiteX13" fmla="*/ 388271 w 1686986"/>
                      <a:gd name="connsiteY13" fmla="*/ 27992 h 6498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1686986" h="649893">
                        <a:moveTo>
                          <a:pt x="388271" y="27992"/>
                        </a:moveTo>
                        <a:cubicBezTo>
                          <a:pt x="818598" y="-86607"/>
                          <a:pt x="883089" y="182689"/>
                          <a:pt x="1130498" y="260037"/>
                        </a:cubicBezTo>
                        <a:lnTo>
                          <a:pt x="1382543" y="312062"/>
                        </a:lnTo>
                        <a:lnTo>
                          <a:pt x="1551412" y="143193"/>
                        </a:lnTo>
                        <a:cubicBezTo>
                          <a:pt x="1582426" y="112178"/>
                          <a:pt x="1632711" y="112178"/>
                          <a:pt x="1663726" y="143193"/>
                        </a:cubicBezTo>
                        <a:lnTo>
                          <a:pt x="1663725" y="143193"/>
                        </a:lnTo>
                        <a:cubicBezTo>
                          <a:pt x="1694740" y="174208"/>
                          <a:pt x="1694740" y="224493"/>
                          <a:pt x="1663725" y="255507"/>
                        </a:cubicBezTo>
                        <a:lnTo>
                          <a:pt x="1449127" y="470104"/>
                        </a:lnTo>
                        <a:cubicBezTo>
                          <a:pt x="1433620" y="485611"/>
                          <a:pt x="1413295" y="493365"/>
                          <a:pt x="1392970" y="493365"/>
                        </a:cubicBezTo>
                        <a:lnTo>
                          <a:pt x="1386380" y="492082"/>
                        </a:lnTo>
                        <a:lnTo>
                          <a:pt x="666010" y="492082"/>
                        </a:lnTo>
                        <a:lnTo>
                          <a:pt x="322125" y="649893"/>
                        </a:lnTo>
                        <a:lnTo>
                          <a:pt x="0" y="346256"/>
                        </a:lnTo>
                        <a:cubicBezTo>
                          <a:pt x="116006" y="213032"/>
                          <a:pt x="178979" y="79157"/>
                          <a:pt x="388271" y="27992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1868" name="グループ化 1867"/>
              <p:cNvGrpSpPr/>
              <p:nvPr/>
            </p:nvGrpSpPr>
            <p:grpSpPr>
              <a:xfrm rot="286141">
                <a:off x="9044317" y="5044582"/>
                <a:ext cx="244869" cy="513102"/>
                <a:chOff x="1404856" y="452354"/>
                <a:chExt cx="2804204" cy="5875979"/>
              </a:xfrm>
            </p:grpSpPr>
            <p:sp>
              <p:nvSpPr>
                <p:cNvPr id="1922" name="角丸四角形 1921"/>
                <p:cNvSpPr/>
                <p:nvPr/>
              </p:nvSpPr>
              <p:spPr bwMode="auto">
                <a:xfrm rot="15117051">
                  <a:off x="512304" y="3207791"/>
                  <a:ext cx="2768438" cy="89786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923" name="フリーフォーム 1922"/>
                <p:cNvSpPr/>
                <p:nvPr/>
              </p:nvSpPr>
              <p:spPr bwMode="auto">
                <a:xfrm rot="14603525">
                  <a:off x="749224" y="1767361"/>
                  <a:ext cx="2980455" cy="1669192"/>
                </a:xfrm>
                <a:custGeom>
                  <a:avLst/>
                  <a:gdLst>
                    <a:gd name="connsiteX0" fmla="*/ 798882 w 825245"/>
                    <a:gd name="connsiteY0" fmla="*/ 353213 h 506869"/>
                    <a:gd name="connsiteX1" fmla="*/ 825245 w 825245"/>
                    <a:gd name="connsiteY1" fmla="*/ 416859 h 506869"/>
                    <a:gd name="connsiteX2" fmla="*/ 735235 w 825245"/>
                    <a:gd name="connsiteY2" fmla="*/ 506869 h 506869"/>
                    <a:gd name="connsiteX3" fmla="*/ 421248 w 825245"/>
                    <a:gd name="connsiteY3" fmla="*/ 506869 h 506869"/>
                    <a:gd name="connsiteX4" fmla="*/ 386212 w 825245"/>
                    <a:gd name="connsiteY4" fmla="*/ 499795 h 506869"/>
                    <a:gd name="connsiteX5" fmla="*/ 385477 w 825245"/>
                    <a:gd name="connsiteY5" fmla="*/ 499300 h 506869"/>
                    <a:gd name="connsiteX6" fmla="*/ 381172 w 825245"/>
                    <a:gd name="connsiteY6" fmla="*/ 498462 h 506869"/>
                    <a:gd name="connsiteX7" fmla="*/ 351396 w 825245"/>
                    <a:gd name="connsiteY7" fmla="*/ 478689 h 506869"/>
                    <a:gd name="connsiteX8" fmla="*/ 26363 w 825245"/>
                    <a:gd name="connsiteY8" fmla="*/ 153657 h 506869"/>
                    <a:gd name="connsiteX9" fmla="*/ 26363 w 825245"/>
                    <a:gd name="connsiteY9" fmla="*/ 26363 h 506869"/>
                    <a:gd name="connsiteX10" fmla="*/ 153656 w 825245"/>
                    <a:gd name="connsiteY10" fmla="*/ 26363 h 506869"/>
                    <a:gd name="connsiteX11" fmla="*/ 454142 w 825245"/>
                    <a:gd name="connsiteY11" fmla="*/ 326849 h 506869"/>
                    <a:gd name="connsiteX12" fmla="*/ 735235 w 825245"/>
                    <a:gd name="connsiteY12" fmla="*/ 326849 h 506869"/>
                    <a:gd name="connsiteX13" fmla="*/ 798882 w 825245"/>
                    <a:gd name="connsiteY13" fmla="*/ 353213 h 5068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825245" h="506869">
                      <a:moveTo>
                        <a:pt x="798882" y="353213"/>
                      </a:moveTo>
                      <a:cubicBezTo>
                        <a:pt x="815170" y="369501"/>
                        <a:pt x="825245" y="392004"/>
                        <a:pt x="825245" y="416859"/>
                      </a:cubicBezTo>
                      <a:cubicBezTo>
                        <a:pt x="825245" y="466570"/>
                        <a:pt x="784946" y="506869"/>
                        <a:pt x="735235" y="506869"/>
                      </a:cubicBezTo>
                      <a:lnTo>
                        <a:pt x="421248" y="506869"/>
                      </a:lnTo>
                      <a:cubicBezTo>
                        <a:pt x="408820" y="506869"/>
                        <a:pt x="396981" y="504350"/>
                        <a:pt x="386212" y="499795"/>
                      </a:cubicBezTo>
                      <a:lnTo>
                        <a:pt x="385477" y="499300"/>
                      </a:lnTo>
                      <a:lnTo>
                        <a:pt x="381172" y="498462"/>
                      </a:lnTo>
                      <a:cubicBezTo>
                        <a:pt x="370336" y="494068"/>
                        <a:pt x="360183" y="487477"/>
                        <a:pt x="351396" y="478689"/>
                      </a:cubicBezTo>
                      <a:lnTo>
                        <a:pt x="26363" y="153657"/>
                      </a:lnTo>
                      <a:cubicBezTo>
                        <a:pt x="-8788" y="118506"/>
                        <a:pt x="-8788" y="61514"/>
                        <a:pt x="26363" y="26363"/>
                      </a:cubicBezTo>
                      <a:cubicBezTo>
                        <a:pt x="61514" y="-8788"/>
                        <a:pt x="118505" y="-8788"/>
                        <a:pt x="153656" y="26363"/>
                      </a:cubicBezTo>
                      <a:lnTo>
                        <a:pt x="454142" y="326849"/>
                      </a:lnTo>
                      <a:lnTo>
                        <a:pt x="735235" y="326849"/>
                      </a:lnTo>
                      <a:cubicBezTo>
                        <a:pt x="760090" y="326849"/>
                        <a:pt x="782593" y="336924"/>
                        <a:pt x="798882" y="353213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924" name="グループ化 1923"/>
                <p:cNvGrpSpPr/>
                <p:nvPr/>
              </p:nvGrpSpPr>
              <p:grpSpPr>
                <a:xfrm>
                  <a:off x="1510958" y="452354"/>
                  <a:ext cx="2698102" cy="5875979"/>
                  <a:chOff x="1510958" y="452354"/>
                  <a:chExt cx="2698102" cy="5875979"/>
                </a:xfrm>
              </p:grpSpPr>
              <p:sp>
                <p:nvSpPr>
                  <p:cNvPr id="1925" name="フリーフォーム 1924"/>
                  <p:cNvSpPr/>
                  <p:nvPr/>
                </p:nvSpPr>
                <p:spPr bwMode="auto">
                  <a:xfrm rot="15117051">
                    <a:off x="451228" y="3399779"/>
                    <a:ext cx="2741582" cy="622121"/>
                  </a:xfrm>
                  <a:custGeom>
                    <a:avLst/>
                    <a:gdLst>
                      <a:gd name="connsiteX0" fmla="*/ 2725306 w 2760587"/>
                      <a:gd name="connsiteY0" fmla="*/ 623681 h 642744"/>
                      <a:gd name="connsiteX1" fmla="*/ 2714959 w 2760587"/>
                      <a:gd name="connsiteY1" fmla="*/ 642744 h 642744"/>
                      <a:gd name="connsiteX2" fmla="*/ 2722811 w 2760587"/>
                      <a:gd name="connsiteY2" fmla="*/ 564856 h 642744"/>
                      <a:gd name="connsiteX3" fmla="*/ 2722812 w 2760587"/>
                      <a:gd name="connsiteY3" fmla="*/ 564857 h 642744"/>
                      <a:gd name="connsiteX4" fmla="*/ 2273877 w 2760587"/>
                      <a:gd name="connsiteY4" fmla="*/ 115921 h 642744"/>
                      <a:gd name="connsiteX5" fmla="*/ 403308 w 2760587"/>
                      <a:gd name="connsiteY5" fmla="*/ 115921 h 642744"/>
                      <a:gd name="connsiteX6" fmla="*/ 31044 w 2760587"/>
                      <a:gd name="connsiteY6" fmla="*/ 313853 h 642744"/>
                      <a:gd name="connsiteX7" fmla="*/ 0 w 2760587"/>
                      <a:gd name="connsiteY7" fmla="*/ 371047 h 642744"/>
                      <a:gd name="connsiteX8" fmla="*/ 1269 w 2760587"/>
                      <a:gd name="connsiteY8" fmla="*/ 358459 h 642744"/>
                      <a:gd name="connsiteX9" fmla="*/ 441083 w 2760587"/>
                      <a:gd name="connsiteY9" fmla="*/ 0 h 642744"/>
                      <a:gd name="connsiteX10" fmla="*/ 2311652 w 2760587"/>
                      <a:gd name="connsiteY10" fmla="*/ 0 h 642744"/>
                      <a:gd name="connsiteX11" fmla="*/ 2760587 w 2760587"/>
                      <a:gd name="connsiteY11" fmla="*/ 448935 h 642744"/>
                      <a:gd name="connsiteX12" fmla="*/ 2760586 w 2760587"/>
                      <a:gd name="connsiteY12" fmla="*/ 448935 h 642744"/>
                      <a:gd name="connsiteX13" fmla="*/ 2725306 w 2760587"/>
                      <a:gd name="connsiteY13" fmla="*/ 623681 h 64274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2760587" h="642744">
                        <a:moveTo>
                          <a:pt x="2725306" y="623681"/>
                        </a:moveTo>
                        <a:lnTo>
                          <a:pt x="2714959" y="642744"/>
                        </a:lnTo>
                        <a:lnTo>
                          <a:pt x="2722811" y="564856"/>
                        </a:lnTo>
                        <a:lnTo>
                          <a:pt x="2722812" y="564857"/>
                        </a:lnTo>
                        <a:cubicBezTo>
                          <a:pt x="2722812" y="316916"/>
                          <a:pt x="2521817" y="115922"/>
                          <a:pt x="2273877" y="115921"/>
                        </a:cubicBezTo>
                        <a:lnTo>
                          <a:pt x="403308" y="115921"/>
                        </a:lnTo>
                        <a:cubicBezTo>
                          <a:pt x="248345" y="115921"/>
                          <a:pt x="111721" y="194435"/>
                          <a:pt x="31044" y="313853"/>
                        </a:cubicBezTo>
                        <a:lnTo>
                          <a:pt x="0" y="371047"/>
                        </a:lnTo>
                        <a:lnTo>
                          <a:pt x="1269" y="358459"/>
                        </a:lnTo>
                        <a:cubicBezTo>
                          <a:pt x="43130" y="153887"/>
                          <a:pt x="224136" y="0"/>
                          <a:pt x="441083" y="0"/>
                        </a:cubicBezTo>
                        <a:lnTo>
                          <a:pt x="2311652" y="0"/>
                        </a:lnTo>
                        <a:cubicBezTo>
                          <a:pt x="2559592" y="0"/>
                          <a:pt x="2760587" y="200995"/>
                          <a:pt x="2760587" y="448935"/>
                        </a:cubicBezTo>
                        <a:lnTo>
                          <a:pt x="2760586" y="448935"/>
                        </a:lnTo>
                        <a:cubicBezTo>
                          <a:pt x="2760586" y="510920"/>
                          <a:pt x="2748024" y="569971"/>
                          <a:pt x="2725306" y="623681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60000"/>
                      <a:lumOff val="4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1926" name="フリーフォーム 1925"/>
                  <p:cNvSpPr/>
                  <p:nvPr/>
                </p:nvSpPr>
                <p:spPr bwMode="auto">
                  <a:xfrm rot="17105215">
                    <a:off x="605999" y="2122128"/>
                    <a:ext cx="2928510" cy="891961"/>
                  </a:xfrm>
                  <a:custGeom>
                    <a:avLst/>
                    <a:gdLst>
                      <a:gd name="connsiteX0" fmla="*/ 2814373 w 2814373"/>
                      <a:gd name="connsiteY0" fmla="*/ 57218 h 940092"/>
                      <a:gd name="connsiteX1" fmla="*/ 2788645 w 2814373"/>
                      <a:gd name="connsiteY1" fmla="*/ 54817 h 940092"/>
                      <a:gd name="connsiteX2" fmla="*/ 2547991 w 2814373"/>
                      <a:gd name="connsiteY2" fmla="*/ 151894 h 940092"/>
                      <a:gd name="connsiteX3" fmla="*/ 1796453 w 2814373"/>
                      <a:gd name="connsiteY3" fmla="*/ 883805 h 940092"/>
                      <a:gd name="connsiteX4" fmla="*/ 189680 w 2814373"/>
                      <a:gd name="connsiteY4" fmla="*/ 883805 h 940092"/>
                      <a:gd name="connsiteX5" fmla="*/ 57207 w 2814373"/>
                      <a:gd name="connsiteY5" fmla="*/ 909852 h 940092"/>
                      <a:gd name="connsiteX6" fmla="*/ 0 w 2814373"/>
                      <a:gd name="connsiteY6" fmla="*/ 940092 h 940092"/>
                      <a:gd name="connsiteX7" fmla="*/ 15972 w 2814373"/>
                      <a:gd name="connsiteY7" fmla="*/ 910665 h 940092"/>
                      <a:gd name="connsiteX8" fmla="*/ 272647 w 2814373"/>
                      <a:gd name="connsiteY8" fmla="*/ 774193 h 940092"/>
                      <a:gd name="connsiteX9" fmla="*/ 1734026 w 2814373"/>
                      <a:gd name="connsiteY9" fmla="*/ 774192 h 940092"/>
                      <a:gd name="connsiteX10" fmla="*/ 2417559 w 2814373"/>
                      <a:gd name="connsiteY10" fmla="*/ 90660 h 940092"/>
                      <a:gd name="connsiteX11" fmla="*/ 2636437 w 2814373"/>
                      <a:gd name="connsiteY11" fmla="*/ 0 h 940092"/>
                      <a:gd name="connsiteX12" fmla="*/ 2806757 w 2814373"/>
                      <a:gd name="connsiteY12" fmla="*/ 50997 h 94009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2814373" h="940092">
                        <a:moveTo>
                          <a:pt x="2814373" y="57218"/>
                        </a:moveTo>
                        <a:lnTo>
                          <a:pt x="2788645" y="54817"/>
                        </a:lnTo>
                        <a:cubicBezTo>
                          <a:pt x="2701544" y="54817"/>
                          <a:pt x="2614447" y="87177"/>
                          <a:pt x="2547991" y="151894"/>
                        </a:cubicBezTo>
                        <a:lnTo>
                          <a:pt x="1796453" y="883805"/>
                        </a:lnTo>
                        <a:lnTo>
                          <a:pt x="189680" y="883805"/>
                        </a:lnTo>
                        <a:cubicBezTo>
                          <a:pt x="142690" y="883806"/>
                          <a:pt x="97924" y="893080"/>
                          <a:pt x="57207" y="909852"/>
                        </a:cubicBezTo>
                        <a:lnTo>
                          <a:pt x="0" y="940092"/>
                        </a:lnTo>
                        <a:lnTo>
                          <a:pt x="15972" y="910665"/>
                        </a:lnTo>
                        <a:cubicBezTo>
                          <a:pt x="71599" y="828328"/>
                          <a:pt x="165801" y="774193"/>
                          <a:pt x="272647" y="774193"/>
                        </a:cubicBezTo>
                        <a:lnTo>
                          <a:pt x="1734026" y="774192"/>
                        </a:lnTo>
                        <a:lnTo>
                          <a:pt x="2417559" y="90660"/>
                        </a:lnTo>
                        <a:cubicBezTo>
                          <a:pt x="2478002" y="30221"/>
                          <a:pt x="2557218" y="0"/>
                          <a:pt x="2636437" y="0"/>
                        </a:cubicBezTo>
                        <a:cubicBezTo>
                          <a:pt x="2695852" y="0"/>
                          <a:pt x="2755264" y="17000"/>
                          <a:pt x="2806757" y="50997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60000"/>
                      <a:lumOff val="4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1927" name="フリーフォーム 1926"/>
                  <p:cNvSpPr/>
                  <p:nvPr/>
                </p:nvSpPr>
                <p:spPr bwMode="auto">
                  <a:xfrm rot="14603525">
                    <a:off x="1089776" y="1188755"/>
                    <a:ext cx="2980455" cy="1669192"/>
                  </a:xfrm>
                  <a:custGeom>
                    <a:avLst/>
                    <a:gdLst>
                      <a:gd name="connsiteX0" fmla="*/ 798882 w 825245"/>
                      <a:gd name="connsiteY0" fmla="*/ 353213 h 506869"/>
                      <a:gd name="connsiteX1" fmla="*/ 825245 w 825245"/>
                      <a:gd name="connsiteY1" fmla="*/ 416859 h 506869"/>
                      <a:gd name="connsiteX2" fmla="*/ 735235 w 825245"/>
                      <a:gd name="connsiteY2" fmla="*/ 506869 h 506869"/>
                      <a:gd name="connsiteX3" fmla="*/ 421248 w 825245"/>
                      <a:gd name="connsiteY3" fmla="*/ 506869 h 506869"/>
                      <a:gd name="connsiteX4" fmla="*/ 386212 w 825245"/>
                      <a:gd name="connsiteY4" fmla="*/ 499795 h 506869"/>
                      <a:gd name="connsiteX5" fmla="*/ 385477 w 825245"/>
                      <a:gd name="connsiteY5" fmla="*/ 499300 h 506869"/>
                      <a:gd name="connsiteX6" fmla="*/ 381172 w 825245"/>
                      <a:gd name="connsiteY6" fmla="*/ 498462 h 506869"/>
                      <a:gd name="connsiteX7" fmla="*/ 351396 w 825245"/>
                      <a:gd name="connsiteY7" fmla="*/ 478689 h 506869"/>
                      <a:gd name="connsiteX8" fmla="*/ 26363 w 825245"/>
                      <a:gd name="connsiteY8" fmla="*/ 153657 h 506869"/>
                      <a:gd name="connsiteX9" fmla="*/ 26363 w 825245"/>
                      <a:gd name="connsiteY9" fmla="*/ 26363 h 506869"/>
                      <a:gd name="connsiteX10" fmla="*/ 153656 w 825245"/>
                      <a:gd name="connsiteY10" fmla="*/ 26363 h 506869"/>
                      <a:gd name="connsiteX11" fmla="*/ 454142 w 825245"/>
                      <a:gd name="connsiteY11" fmla="*/ 326849 h 506869"/>
                      <a:gd name="connsiteX12" fmla="*/ 735235 w 825245"/>
                      <a:gd name="connsiteY12" fmla="*/ 326849 h 506869"/>
                      <a:gd name="connsiteX13" fmla="*/ 798882 w 825245"/>
                      <a:gd name="connsiteY13" fmla="*/ 353213 h 5068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825245" h="506869">
                        <a:moveTo>
                          <a:pt x="798882" y="353213"/>
                        </a:moveTo>
                        <a:cubicBezTo>
                          <a:pt x="815170" y="369501"/>
                          <a:pt x="825245" y="392004"/>
                          <a:pt x="825245" y="416859"/>
                        </a:cubicBezTo>
                        <a:cubicBezTo>
                          <a:pt x="825245" y="466570"/>
                          <a:pt x="784946" y="506869"/>
                          <a:pt x="735235" y="506869"/>
                        </a:cubicBezTo>
                        <a:lnTo>
                          <a:pt x="421248" y="506869"/>
                        </a:lnTo>
                        <a:cubicBezTo>
                          <a:pt x="408820" y="506869"/>
                          <a:pt x="396981" y="504350"/>
                          <a:pt x="386212" y="499795"/>
                        </a:cubicBezTo>
                        <a:lnTo>
                          <a:pt x="385477" y="499300"/>
                        </a:lnTo>
                        <a:lnTo>
                          <a:pt x="381172" y="498462"/>
                        </a:lnTo>
                        <a:cubicBezTo>
                          <a:pt x="370336" y="494068"/>
                          <a:pt x="360183" y="487477"/>
                          <a:pt x="351396" y="478689"/>
                        </a:cubicBezTo>
                        <a:lnTo>
                          <a:pt x="26363" y="153657"/>
                        </a:lnTo>
                        <a:cubicBezTo>
                          <a:pt x="-8788" y="118506"/>
                          <a:pt x="-8788" y="61514"/>
                          <a:pt x="26363" y="26363"/>
                        </a:cubicBezTo>
                        <a:cubicBezTo>
                          <a:pt x="61514" y="-8788"/>
                          <a:pt x="118505" y="-8788"/>
                          <a:pt x="153656" y="26363"/>
                        </a:cubicBezTo>
                        <a:lnTo>
                          <a:pt x="454142" y="326849"/>
                        </a:lnTo>
                        <a:lnTo>
                          <a:pt x="735235" y="326849"/>
                        </a:lnTo>
                        <a:cubicBezTo>
                          <a:pt x="760090" y="326849"/>
                          <a:pt x="782593" y="336924"/>
                          <a:pt x="798882" y="353213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928" name="フリーフォーム 1927"/>
                  <p:cNvSpPr/>
                  <p:nvPr/>
                </p:nvSpPr>
                <p:spPr bwMode="auto">
                  <a:xfrm rot="17105215">
                    <a:off x="946551" y="1543522"/>
                    <a:ext cx="2928510" cy="891961"/>
                  </a:xfrm>
                  <a:custGeom>
                    <a:avLst/>
                    <a:gdLst>
                      <a:gd name="connsiteX0" fmla="*/ 2814373 w 2814373"/>
                      <a:gd name="connsiteY0" fmla="*/ 57218 h 940092"/>
                      <a:gd name="connsiteX1" fmla="*/ 2788645 w 2814373"/>
                      <a:gd name="connsiteY1" fmla="*/ 54817 h 940092"/>
                      <a:gd name="connsiteX2" fmla="*/ 2547991 w 2814373"/>
                      <a:gd name="connsiteY2" fmla="*/ 151894 h 940092"/>
                      <a:gd name="connsiteX3" fmla="*/ 1796453 w 2814373"/>
                      <a:gd name="connsiteY3" fmla="*/ 883805 h 940092"/>
                      <a:gd name="connsiteX4" fmla="*/ 189680 w 2814373"/>
                      <a:gd name="connsiteY4" fmla="*/ 883805 h 940092"/>
                      <a:gd name="connsiteX5" fmla="*/ 57207 w 2814373"/>
                      <a:gd name="connsiteY5" fmla="*/ 909852 h 940092"/>
                      <a:gd name="connsiteX6" fmla="*/ 0 w 2814373"/>
                      <a:gd name="connsiteY6" fmla="*/ 940092 h 940092"/>
                      <a:gd name="connsiteX7" fmla="*/ 15972 w 2814373"/>
                      <a:gd name="connsiteY7" fmla="*/ 910665 h 940092"/>
                      <a:gd name="connsiteX8" fmla="*/ 272647 w 2814373"/>
                      <a:gd name="connsiteY8" fmla="*/ 774193 h 940092"/>
                      <a:gd name="connsiteX9" fmla="*/ 1734026 w 2814373"/>
                      <a:gd name="connsiteY9" fmla="*/ 774192 h 940092"/>
                      <a:gd name="connsiteX10" fmla="*/ 2417559 w 2814373"/>
                      <a:gd name="connsiteY10" fmla="*/ 90660 h 940092"/>
                      <a:gd name="connsiteX11" fmla="*/ 2636437 w 2814373"/>
                      <a:gd name="connsiteY11" fmla="*/ 0 h 940092"/>
                      <a:gd name="connsiteX12" fmla="*/ 2806757 w 2814373"/>
                      <a:gd name="connsiteY12" fmla="*/ 50997 h 94009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2814373" h="940092">
                        <a:moveTo>
                          <a:pt x="2814373" y="57218"/>
                        </a:moveTo>
                        <a:lnTo>
                          <a:pt x="2788645" y="54817"/>
                        </a:lnTo>
                        <a:cubicBezTo>
                          <a:pt x="2701544" y="54817"/>
                          <a:pt x="2614447" y="87177"/>
                          <a:pt x="2547991" y="151894"/>
                        </a:cubicBezTo>
                        <a:lnTo>
                          <a:pt x="1796453" y="883805"/>
                        </a:lnTo>
                        <a:lnTo>
                          <a:pt x="189680" y="883805"/>
                        </a:lnTo>
                        <a:cubicBezTo>
                          <a:pt x="142690" y="883806"/>
                          <a:pt x="97924" y="893080"/>
                          <a:pt x="57207" y="909852"/>
                        </a:cubicBezTo>
                        <a:lnTo>
                          <a:pt x="0" y="940092"/>
                        </a:lnTo>
                        <a:lnTo>
                          <a:pt x="15972" y="910665"/>
                        </a:lnTo>
                        <a:cubicBezTo>
                          <a:pt x="71599" y="828328"/>
                          <a:pt x="165801" y="774193"/>
                          <a:pt x="272647" y="774193"/>
                        </a:cubicBezTo>
                        <a:lnTo>
                          <a:pt x="1734026" y="774192"/>
                        </a:lnTo>
                        <a:lnTo>
                          <a:pt x="2417559" y="90660"/>
                        </a:lnTo>
                        <a:cubicBezTo>
                          <a:pt x="2478002" y="30221"/>
                          <a:pt x="2557218" y="0"/>
                          <a:pt x="2636437" y="0"/>
                        </a:cubicBezTo>
                        <a:cubicBezTo>
                          <a:pt x="2695852" y="0"/>
                          <a:pt x="2755264" y="17000"/>
                          <a:pt x="2806757" y="50997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60000"/>
                      <a:lumOff val="4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1929" name="フリーフォーム 1928"/>
                  <p:cNvSpPr/>
                  <p:nvPr/>
                </p:nvSpPr>
                <p:spPr bwMode="auto">
                  <a:xfrm rot="17303525">
                    <a:off x="1521426" y="1247153"/>
                    <a:ext cx="2982868" cy="1393270"/>
                  </a:xfrm>
                  <a:custGeom>
                    <a:avLst/>
                    <a:gdLst>
                      <a:gd name="connsiteX0" fmla="*/ 777371 w 867381"/>
                      <a:gd name="connsiteY0" fmla="*/ 0 h 405146"/>
                      <a:gd name="connsiteX1" fmla="*/ 841018 w 867381"/>
                      <a:gd name="connsiteY1" fmla="*/ 26363 h 405146"/>
                      <a:gd name="connsiteX2" fmla="*/ 841018 w 867381"/>
                      <a:gd name="connsiteY2" fmla="*/ 153656 h 405146"/>
                      <a:gd name="connsiteX3" fmla="*/ 618995 w 867381"/>
                      <a:gd name="connsiteY3" fmla="*/ 375679 h 405146"/>
                      <a:gd name="connsiteX4" fmla="*/ 589219 w 867381"/>
                      <a:gd name="connsiteY4" fmla="*/ 395451 h 405146"/>
                      <a:gd name="connsiteX5" fmla="*/ 588349 w 867381"/>
                      <a:gd name="connsiteY5" fmla="*/ 395621 h 405146"/>
                      <a:gd name="connsiteX6" fmla="*/ 584712 w 867381"/>
                      <a:gd name="connsiteY6" fmla="*/ 398073 h 405146"/>
                      <a:gd name="connsiteX7" fmla="*/ 549676 w 867381"/>
                      <a:gd name="connsiteY7" fmla="*/ 405146 h 405146"/>
                      <a:gd name="connsiteX8" fmla="*/ 90010 w 867381"/>
                      <a:gd name="connsiteY8" fmla="*/ 405146 h 405146"/>
                      <a:gd name="connsiteX9" fmla="*/ 0 w 867381"/>
                      <a:gd name="connsiteY9" fmla="*/ 315136 h 405146"/>
                      <a:gd name="connsiteX10" fmla="*/ 90010 w 867381"/>
                      <a:gd name="connsiteY10" fmla="*/ 225126 h 405146"/>
                      <a:gd name="connsiteX11" fmla="*/ 514961 w 867381"/>
                      <a:gd name="connsiteY11" fmla="*/ 225126 h 405146"/>
                      <a:gd name="connsiteX12" fmla="*/ 713724 w 867381"/>
                      <a:gd name="connsiteY12" fmla="*/ 26363 h 405146"/>
                      <a:gd name="connsiteX13" fmla="*/ 777371 w 867381"/>
                      <a:gd name="connsiteY13" fmla="*/ 0 h 4051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867381" h="405146">
                        <a:moveTo>
                          <a:pt x="777371" y="0"/>
                        </a:moveTo>
                        <a:cubicBezTo>
                          <a:pt x="800407" y="0"/>
                          <a:pt x="823442" y="8788"/>
                          <a:pt x="841018" y="26363"/>
                        </a:cubicBezTo>
                        <a:cubicBezTo>
                          <a:pt x="876169" y="61514"/>
                          <a:pt x="876169" y="118505"/>
                          <a:pt x="841018" y="153656"/>
                        </a:cubicBezTo>
                        <a:lnTo>
                          <a:pt x="618995" y="375679"/>
                        </a:lnTo>
                        <a:cubicBezTo>
                          <a:pt x="610207" y="384467"/>
                          <a:pt x="600055" y="391057"/>
                          <a:pt x="589219" y="395451"/>
                        </a:cubicBezTo>
                        <a:lnTo>
                          <a:pt x="588349" y="395621"/>
                        </a:lnTo>
                        <a:lnTo>
                          <a:pt x="584712" y="398073"/>
                        </a:lnTo>
                        <a:cubicBezTo>
                          <a:pt x="573943" y="402627"/>
                          <a:pt x="562104" y="405146"/>
                          <a:pt x="549676" y="405146"/>
                        </a:cubicBezTo>
                        <a:lnTo>
                          <a:pt x="90010" y="405146"/>
                        </a:lnTo>
                        <a:cubicBezTo>
                          <a:pt x="40299" y="405146"/>
                          <a:pt x="0" y="364847"/>
                          <a:pt x="0" y="315136"/>
                        </a:cubicBezTo>
                        <a:cubicBezTo>
                          <a:pt x="0" y="265425"/>
                          <a:pt x="40299" y="225126"/>
                          <a:pt x="90010" y="225126"/>
                        </a:cubicBezTo>
                        <a:lnTo>
                          <a:pt x="514961" y="225126"/>
                        </a:lnTo>
                        <a:lnTo>
                          <a:pt x="713724" y="26363"/>
                        </a:lnTo>
                        <a:cubicBezTo>
                          <a:pt x="731300" y="8788"/>
                          <a:pt x="754335" y="0"/>
                          <a:pt x="777371" y="0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930" name="フリーフォーム 1929"/>
                  <p:cNvSpPr/>
                  <p:nvPr/>
                </p:nvSpPr>
                <p:spPr bwMode="auto">
                  <a:xfrm rot="17303525">
                    <a:off x="1439494" y="1447997"/>
                    <a:ext cx="2814373" cy="940092"/>
                  </a:xfrm>
                  <a:custGeom>
                    <a:avLst/>
                    <a:gdLst>
                      <a:gd name="connsiteX0" fmla="*/ 2814373 w 2814373"/>
                      <a:gd name="connsiteY0" fmla="*/ 57218 h 940092"/>
                      <a:gd name="connsiteX1" fmla="*/ 2788645 w 2814373"/>
                      <a:gd name="connsiteY1" fmla="*/ 54817 h 940092"/>
                      <a:gd name="connsiteX2" fmla="*/ 2547991 w 2814373"/>
                      <a:gd name="connsiteY2" fmla="*/ 151894 h 940092"/>
                      <a:gd name="connsiteX3" fmla="*/ 1796453 w 2814373"/>
                      <a:gd name="connsiteY3" fmla="*/ 883805 h 940092"/>
                      <a:gd name="connsiteX4" fmla="*/ 189680 w 2814373"/>
                      <a:gd name="connsiteY4" fmla="*/ 883805 h 940092"/>
                      <a:gd name="connsiteX5" fmla="*/ 57207 w 2814373"/>
                      <a:gd name="connsiteY5" fmla="*/ 909852 h 940092"/>
                      <a:gd name="connsiteX6" fmla="*/ 0 w 2814373"/>
                      <a:gd name="connsiteY6" fmla="*/ 940092 h 940092"/>
                      <a:gd name="connsiteX7" fmla="*/ 15972 w 2814373"/>
                      <a:gd name="connsiteY7" fmla="*/ 910665 h 940092"/>
                      <a:gd name="connsiteX8" fmla="*/ 272647 w 2814373"/>
                      <a:gd name="connsiteY8" fmla="*/ 774193 h 940092"/>
                      <a:gd name="connsiteX9" fmla="*/ 1734026 w 2814373"/>
                      <a:gd name="connsiteY9" fmla="*/ 774192 h 940092"/>
                      <a:gd name="connsiteX10" fmla="*/ 2417559 w 2814373"/>
                      <a:gd name="connsiteY10" fmla="*/ 90660 h 940092"/>
                      <a:gd name="connsiteX11" fmla="*/ 2636437 w 2814373"/>
                      <a:gd name="connsiteY11" fmla="*/ 0 h 940092"/>
                      <a:gd name="connsiteX12" fmla="*/ 2806757 w 2814373"/>
                      <a:gd name="connsiteY12" fmla="*/ 50997 h 94009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2814373" h="940092">
                        <a:moveTo>
                          <a:pt x="2814373" y="57218"/>
                        </a:moveTo>
                        <a:lnTo>
                          <a:pt x="2788645" y="54817"/>
                        </a:lnTo>
                        <a:cubicBezTo>
                          <a:pt x="2701544" y="54817"/>
                          <a:pt x="2614447" y="87177"/>
                          <a:pt x="2547991" y="151894"/>
                        </a:cubicBezTo>
                        <a:lnTo>
                          <a:pt x="1796453" y="883805"/>
                        </a:lnTo>
                        <a:lnTo>
                          <a:pt x="189680" y="883805"/>
                        </a:lnTo>
                        <a:cubicBezTo>
                          <a:pt x="142690" y="883806"/>
                          <a:pt x="97924" y="893080"/>
                          <a:pt x="57207" y="909852"/>
                        </a:cubicBezTo>
                        <a:lnTo>
                          <a:pt x="0" y="940092"/>
                        </a:lnTo>
                        <a:lnTo>
                          <a:pt x="15972" y="910665"/>
                        </a:lnTo>
                        <a:cubicBezTo>
                          <a:pt x="71599" y="828328"/>
                          <a:pt x="165801" y="774193"/>
                          <a:pt x="272647" y="774193"/>
                        </a:cubicBezTo>
                        <a:lnTo>
                          <a:pt x="1734026" y="774192"/>
                        </a:lnTo>
                        <a:lnTo>
                          <a:pt x="2417559" y="90660"/>
                        </a:lnTo>
                        <a:cubicBezTo>
                          <a:pt x="2478002" y="30221"/>
                          <a:pt x="2557218" y="0"/>
                          <a:pt x="2636437" y="0"/>
                        </a:cubicBezTo>
                        <a:cubicBezTo>
                          <a:pt x="2695852" y="0"/>
                          <a:pt x="2755264" y="17000"/>
                          <a:pt x="2806757" y="50997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60000"/>
                      <a:lumOff val="4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1931" name="フリーフォーム 1930"/>
                  <p:cNvSpPr/>
                  <p:nvPr/>
                </p:nvSpPr>
                <p:spPr bwMode="auto">
                  <a:xfrm rot="17303525">
                    <a:off x="190887" y="2310159"/>
                    <a:ext cx="5801414" cy="2234933"/>
                  </a:xfrm>
                  <a:custGeom>
                    <a:avLst/>
                    <a:gdLst>
                      <a:gd name="connsiteX0" fmla="*/ 354612 w 1653327"/>
                      <a:gd name="connsiteY0" fmla="*/ 0 h 691784"/>
                      <a:gd name="connsiteX1" fmla="*/ 864794 w 1653327"/>
                      <a:gd name="connsiteY1" fmla="*/ 0 h 691784"/>
                      <a:gd name="connsiteX2" fmla="*/ 1096839 w 1653327"/>
                      <a:gd name="connsiteY2" fmla="*/ 232045 h 691784"/>
                      <a:gd name="connsiteX3" fmla="*/ 1086336 w 1653327"/>
                      <a:gd name="connsiteY3" fmla="*/ 284070 h 691784"/>
                      <a:gd name="connsiteX4" fmla="*/ 1348884 w 1653327"/>
                      <a:gd name="connsiteY4" fmla="*/ 284070 h 691784"/>
                      <a:gd name="connsiteX5" fmla="*/ 1517753 w 1653327"/>
                      <a:gd name="connsiteY5" fmla="*/ 115201 h 691784"/>
                      <a:gd name="connsiteX6" fmla="*/ 1630067 w 1653327"/>
                      <a:gd name="connsiteY6" fmla="*/ 115201 h 691784"/>
                      <a:gd name="connsiteX7" fmla="*/ 1630066 w 1653327"/>
                      <a:gd name="connsiteY7" fmla="*/ 115201 h 691784"/>
                      <a:gd name="connsiteX8" fmla="*/ 1630066 w 1653327"/>
                      <a:gd name="connsiteY8" fmla="*/ 227515 h 691784"/>
                      <a:gd name="connsiteX9" fmla="*/ 1415468 w 1653327"/>
                      <a:gd name="connsiteY9" fmla="*/ 442112 h 691784"/>
                      <a:gd name="connsiteX10" fmla="*/ 1359311 w 1653327"/>
                      <a:gd name="connsiteY10" fmla="*/ 465373 h 691784"/>
                      <a:gd name="connsiteX11" fmla="*/ 1352721 w 1653327"/>
                      <a:gd name="connsiteY11" fmla="*/ 464090 h 691784"/>
                      <a:gd name="connsiteX12" fmla="*/ 893972 w 1653327"/>
                      <a:gd name="connsiteY12" fmla="*/ 464090 h 691784"/>
                      <a:gd name="connsiteX13" fmla="*/ 884255 w 1653327"/>
                      <a:gd name="connsiteY13" fmla="*/ 462128 h 691784"/>
                      <a:gd name="connsiteX14" fmla="*/ 864794 w 1653327"/>
                      <a:gd name="connsiteY14" fmla="*/ 464090 h 691784"/>
                      <a:gd name="connsiteX15" fmla="*/ 632351 w 1653327"/>
                      <a:gd name="connsiteY15" fmla="*/ 464090 h 691784"/>
                      <a:gd name="connsiteX16" fmla="*/ 575427 w 1653327"/>
                      <a:gd name="connsiteY16" fmla="*/ 691784 h 691784"/>
                      <a:gd name="connsiteX17" fmla="*/ 0 w 1653327"/>
                      <a:gd name="connsiteY17" fmla="*/ 691784 h 691784"/>
                      <a:gd name="connsiteX18" fmla="*/ 125759 w 1653327"/>
                      <a:gd name="connsiteY18" fmla="*/ 188750 h 691784"/>
                      <a:gd name="connsiteX19" fmla="*/ 131308 w 1653327"/>
                      <a:gd name="connsiteY19" fmla="*/ 188750 h 691784"/>
                      <a:gd name="connsiteX20" fmla="*/ 140802 w 1653327"/>
                      <a:gd name="connsiteY20" fmla="*/ 141723 h 691784"/>
                      <a:gd name="connsiteX21" fmla="*/ 354612 w 1653327"/>
                      <a:gd name="connsiteY21" fmla="*/ 0 h 691784"/>
                      <a:gd name="connsiteX0" fmla="*/ 354612 w 1653327"/>
                      <a:gd name="connsiteY0" fmla="*/ 0 h 691784"/>
                      <a:gd name="connsiteX1" fmla="*/ 864794 w 1653327"/>
                      <a:gd name="connsiteY1" fmla="*/ 0 h 691784"/>
                      <a:gd name="connsiteX2" fmla="*/ 1096839 w 1653327"/>
                      <a:gd name="connsiteY2" fmla="*/ 232045 h 691784"/>
                      <a:gd name="connsiteX3" fmla="*/ 1086336 w 1653327"/>
                      <a:gd name="connsiteY3" fmla="*/ 284070 h 691784"/>
                      <a:gd name="connsiteX4" fmla="*/ 1348884 w 1653327"/>
                      <a:gd name="connsiteY4" fmla="*/ 284070 h 691784"/>
                      <a:gd name="connsiteX5" fmla="*/ 1517753 w 1653327"/>
                      <a:gd name="connsiteY5" fmla="*/ 115201 h 691784"/>
                      <a:gd name="connsiteX6" fmla="*/ 1630067 w 1653327"/>
                      <a:gd name="connsiteY6" fmla="*/ 115201 h 691784"/>
                      <a:gd name="connsiteX7" fmla="*/ 1630066 w 1653327"/>
                      <a:gd name="connsiteY7" fmla="*/ 115201 h 691784"/>
                      <a:gd name="connsiteX8" fmla="*/ 1630066 w 1653327"/>
                      <a:gd name="connsiteY8" fmla="*/ 227515 h 691784"/>
                      <a:gd name="connsiteX9" fmla="*/ 1415468 w 1653327"/>
                      <a:gd name="connsiteY9" fmla="*/ 442112 h 691784"/>
                      <a:gd name="connsiteX10" fmla="*/ 1359311 w 1653327"/>
                      <a:gd name="connsiteY10" fmla="*/ 465373 h 691784"/>
                      <a:gd name="connsiteX11" fmla="*/ 1352721 w 1653327"/>
                      <a:gd name="connsiteY11" fmla="*/ 464090 h 691784"/>
                      <a:gd name="connsiteX12" fmla="*/ 893972 w 1653327"/>
                      <a:gd name="connsiteY12" fmla="*/ 464090 h 691784"/>
                      <a:gd name="connsiteX13" fmla="*/ 884255 w 1653327"/>
                      <a:gd name="connsiteY13" fmla="*/ 462128 h 691784"/>
                      <a:gd name="connsiteX14" fmla="*/ 864794 w 1653327"/>
                      <a:gd name="connsiteY14" fmla="*/ 464090 h 691784"/>
                      <a:gd name="connsiteX15" fmla="*/ 632351 w 1653327"/>
                      <a:gd name="connsiteY15" fmla="*/ 464090 h 691784"/>
                      <a:gd name="connsiteX16" fmla="*/ 575427 w 1653327"/>
                      <a:gd name="connsiteY16" fmla="*/ 691784 h 691784"/>
                      <a:gd name="connsiteX17" fmla="*/ 0 w 1653327"/>
                      <a:gd name="connsiteY17" fmla="*/ 691784 h 691784"/>
                      <a:gd name="connsiteX18" fmla="*/ 125759 w 1653327"/>
                      <a:gd name="connsiteY18" fmla="*/ 188750 h 691784"/>
                      <a:gd name="connsiteX19" fmla="*/ 140802 w 1653327"/>
                      <a:gd name="connsiteY19" fmla="*/ 141723 h 691784"/>
                      <a:gd name="connsiteX20" fmla="*/ 354612 w 1653327"/>
                      <a:gd name="connsiteY20" fmla="*/ 0 h 691784"/>
                      <a:gd name="connsiteX0" fmla="*/ 354612 w 1653327"/>
                      <a:gd name="connsiteY0" fmla="*/ 0 h 691784"/>
                      <a:gd name="connsiteX1" fmla="*/ 864794 w 1653327"/>
                      <a:gd name="connsiteY1" fmla="*/ 0 h 691784"/>
                      <a:gd name="connsiteX2" fmla="*/ 1096839 w 1653327"/>
                      <a:gd name="connsiteY2" fmla="*/ 232045 h 691784"/>
                      <a:gd name="connsiteX3" fmla="*/ 1348884 w 1653327"/>
                      <a:gd name="connsiteY3" fmla="*/ 284070 h 691784"/>
                      <a:gd name="connsiteX4" fmla="*/ 1517753 w 1653327"/>
                      <a:gd name="connsiteY4" fmla="*/ 115201 h 691784"/>
                      <a:gd name="connsiteX5" fmla="*/ 1630067 w 1653327"/>
                      <a:gd name="connsiteY5" fmla="*/ 115201 h 691784"/>
                      <a:gd name="connsiteX6" fmla="*/ 1630066 w 1653327"/>
                      <a:gd name="connsiteY6" fmla="*/ 115201 h 691784"/>
                      <a:gd name="connsiteX7" fmla="*/ 1630066 w 1653327"/>
                      <a:gd name="connsiteY7" fmla="*/ 227515 h 691784"/>
                      <a:gd name="connsiteX8" fmla="*/ 1415468 w 1653327"/>
                      <a:gd name="connsiteY8" fmla="*/ 442112 h 691784"/>
                      <a:gd name="connsiteX9" fmla="*/ 1359311 w 1653327"/>
                      <a:gd name="connsiteY9" fmla="*/ 465373 h 691784"/>
                      <a:gd name="connsiteX10" fmla="*/ 1352721 w 1653327"/>
                      <a:gd name="connsiteY10" fmla="*/ 464090 h 691784"/>
                      <a:gd name="connsiteX11" fmla="*/ 893972 w 1653327"/>
                      <a:gd name="connsiteY11" fmla="*/ 464090 h 691784"/>
                      <a:gd name="connsiteX12" fmla="*/ 884255 w 1653327"/>
                      <a:gd name="connsiteY12" fmla="*/ 462128 h 691784"/>
                      <a:gd name="connsiteX13" fmla="*/ 864794 w 1653327"/>
                      <a:gd name="connsiteY13" fmla="*/ 464090 h 691784"/>
                      <a:gd name="connsiteX14" fmla="*/ 632351 w 1653327"/>
                      <a:gd name="connsiteY14" fmla="*/ 464090 h 691784"/>
                      <a:gd name="connsiteX15" fmla="*/ 575427 w 1653327"/>
                      <a:gd name="connsiteY15" fmla="*/ 691784 h 691784"/>
                      <a:gd name="connsiteX16" fmla="*/ 0 w 1653327"/>
                      <a:gd name="connsiteY16" fmla="*/ 691784 h 691784"/>
                      <a:gd name="connsiteX17" fmla="*/ 125759 w 1653327"/>
                      <a:gd name="connsiteY17" fmla="*/ 188750 h 691784"/>
                      <a:gd name="connsiteX18" fmla="*/ 140802 w 1653327"/>
                      <a:gd name="connsiteY18" fmla="*/ 141723 h 691784"/>
                      <a:gd name="connsiteX19" fmla="*/ 354612 w 1653327"/>
                      <a:gd name="connsiteY19" fmla="*/ 0 h 691784"/>
                      <a:gd name="connsiteX0" fmla="*/ 354612 w 1653327"/>
                      <a:gd name="connsiteY0" fmla="*/ 0 h 691784"/>
                      <a:gd name="connsiteX1" fmla="*/ 864794 w 1653327"/>
                      <a:gd name="connsiteY1" fmla="*/ 0 h 691784"/>
                      <a:gd name="connsiteX2" fmla="*/ 1096839 w 1653327"/>
                      <a:gd name="connsiteY2" fmla="*/ 232045 h 691784"/>
                      <a:gd name="connsiteX3" fmla="*/ 1348884 w 1653327"/>
                      <a:gd name="connsiteY3" fmla="*/ 284070 h 691784"/>
                      <a:gd name="connsiteX4" fmla="*/ 1517753 w 1653327"/>
                      <a:gd name="connsiteY4" fmla="*/ 115201 h 691784"/>
                      <a:gd name="connsiteX5" fmla="*/ 1630067 w 1653327"/>
                      <a:gd name="connsiteY5" fmla="*/ 115201 h 691784"/>
                      <a:gd name="connsiteX6" fmla="*/ 1630066 w 1653327"/>
                      <a:gd name="connsiteY6" fmla="*/ 115201 h 691784"/>
                      <a:gd name="connsiteX7" fmla="*/ 1630066 w 1653327"/>
                      <a:gd name="connsiteY7" fmla="*/ 227515 h 691784"/>
                      <a:gd name="connsiteX8" fmla="*/ 1415468 w 1653327"/>
                      <a:gd name="connsiteY8" fmla="*/ 442112 h 691784"/>
                      <a:gd name="connsiteX9" fmla="*/ 1359311 w 1653327"/>
                      <a:gd name="connsiteY9" fmla="*/ 465373 h 691784"/>
                      <a:gd name="connsiteX10" fmla="*/ 1352721 w 1653327"/>
                      <a:gd name="connsiteY10" fmla="*/ 464090 h 691784"/>
                      <a:gd name="connsiteX11" fmla="*/ 893972 w 1653327"/>
                      <a:gd name="connsiteY11" fmla="*/ 464090 h 691784"/>
                      <a:gd name="connsiteX12" fmla="*/ 864794 w 1653327"/>
                      <a:gd name="connsiteY12" fmla="*/ 464090 h 691784"/>
                      <a:gd name="connsiteX13" fmla="*/ 632351 w 1653327"/>
                      <a:gd name="connsiteY13" fmla="*/ 464090 h 691784"/>
                      <a:gd name="connsiteX14" fmla="*/ 575427 w 1653327"/>
                      <a:gd name="connsiteY14" fmla="*/ 691784 h 691784"/>
                      <a:gd name="connsiteX15" fmla="*/ 0 w 1653327"/>
                      <a:gd name="connsiteY15" fmla="*/ 691784 h 691784"/>
                      <a:gd name="connsiteX16" fmla="*/ 125759 w 1653327"/>
                      <a:gd name="connsiteY16" fmla="*/ 188750 h 691784"/>
                      <a:gd name="connsiteX17" fmla="*/ 140802 w 1653327"/>
                      <a:gd name="connsiteY17" fmla="*/ 141723 h 691784"/>
                      <a:gd name="connsiteX18" fmla="*/ 354612 w 1653327"/>
                      <a:gd name="connsiteY18" fmla="*/ 0 h 691784"/>
                      <a:gd name="connsiteX0" fmla="*/ 354612 w 1653327"/>
                      <a:gd name="connsiteY0" fmla="*/ 0 h 691784"/>
                      <a:gd name="connsiteX1" fmla="*/ 864794 w 1653327"/>
                      <a:gd name="connsiteY1" fmla="*/ 0 h 691784"/>
                      <a:gd name="connsiteX2" fmla="*/ 1096839 w 1653327"/>
                      <a:gd name="connsiteY2" fmla="*/ 232045 h 691784"/>
                      <a:gd name="connsiteX3" fmla="*/ 1348884 w 1653327"/>
                      <a:gd name="connsiteY3" fmla="*/ 284070 h 691784"/>
                      <a:gd name="connsiteX4" fmla="*/ 1517753 w 1653327"/>
                      <a:gd name="connsiteY4" fmla="*/ 115201 h 691784"/>
                      <a:gd name="connsiteX5" fmla="*/ 1630067 w 1653327"/>
                      <a:gd name="connsiteY5" fmla="*/ 115201 h 691784"/>
                      <a:gd name="connsiteX6" fmla="*/ 1630066 w 1653327"/>
                      <a:gd name="connsiteY6" fmla="*/ 115201 h 691784"/>
                      <a:gd name="connsiteX7" fmla="*/ 1630066 w 1653327"/>
                      <a:gd name="connsiteY7" fmla="*/ 227515 h 691784"/>
                      <a:gd name="connsiteX8" fmla="*/ 1415468 w 1653327"/>
                      <a:gd name="connsiteY8" fmla="*/ 442112 h 691784"/>
                      <a:gd name="connsiteX9" fmla="*/ 1359311 w 1653327"/>
                      <a:gd name="connsiteY9" fmla="*/ 465373 h 691784"/>
                      <a:gd name="connsiteX10" fmla="*/ 1352721 w 1653327"/>
                      <a:gd name="connsiteY10" fmla="*/ 464090 h 691784"/>
                      <a:gd name="connsiteX11" fmla="*/ 864794 w 1653327"/>
                      <a:gd name="connsiteY11" fmla="*/ 464090 h 691784"/>
                      <a:gd name="connsiteX12" fmla="*/ 632351 w 1653327"/>
                      <a:gd name="connsiteY12" fmla="*/ 464090 h 691784"/>
                      <a:gd name="connsiteX13" fmla="*/ 575427 w 1653327"/>
                      <a:gd name="connsiteY13" fmla="*/ 691784 h 691784"/>
                      <a:gd name="connsiteX14" fmla="*/ 0 w 1653327"/>
                      <a:gd name="connsiteY14" fmla="*/ 691784 h 691784"/>
                      <a:gd name="connsiteX15" fmla="*/ 125759 w 1653327"/>
                      <a:gd name="connsiteY15" fmla="*/ 188750 h 691784"/>
                      <a:gd name="connsiteX16" fmla="*/ 140802 w 1653327"/>
                      <a:gd name="connsiteY16" fmla="*/ 141723 h 691784"/>
                      <a:gd name="connsiteX17" fmla="*/ 354612 w 1653327"/>
                      <a:gd name="connsiteY17" fmla="*/ 0 h 691784"/>
                      <a:gd name="connsiteX0" fmla="*/ 354612 w 1653327"/>
                      <a:gd name="connsiteY0" fmla="*/ 0 h 691784"/>
                      <a:gd name="connsiteX1" fmla="*/ 864794 w 1653327"/>
                      <a:gd name="connsiteY1" fmla="*/ 0 h 691784"/>
                      <a:gd name="connsiteX2" fmla="*/ 1096839 w 1653327"/>
                      <a:gd name="connsiteY2" fmla="*/ 232045 h 691784"/>
                      <a:gd name="connsiteX3" fmla="*/ 1348884 w 1653327"/>
                      <a:gd name="connsiteY3" fmla="*/ 284070 h 691784"/>
                      <a:gd name="connsiteX4" fmla="*/ 1517753 w 1653327"/>
                      <a:gd name="connsiteY4" fmla="*/ 115201 h 691784"/>
                      <a:gd name="connsiteX5" fmla="*/ 1630067 w 1653327"/>
                      <a:gd name="connsiteY5" fmla="*/ 115201 h 691784"/>
                      <a:gd name="connsiteX6" fmla="*/ 1630066 w 1653327"/>
                      <a:gd name="connsiteY6" fmla="*/ 115201 h 691784"/>
                      <a:gd name="connsiteX7" fmla="*/ 1630066 w 1653327"/>
                      <a:gd name="connsiteY7" fmla="*/ 227515 h 691784"/>
                      <a:gd name="connsiteX8" fmla="*/ 1415468 w 1653327"/>
                      <a:gd name="connsiteY8" fmla="*/ 442112 h 691784"/>
                      <a:gd name="connsiteX9" fmla="*/ 1359311 w 1653327"/>
                      <a:gd name="connsiteY9" fmla="*/ 465373 h 691784"/>
                      <a:gd name="connsiteX10" fmla="*/ 1352721 w 1653327"/>
                      <a:gd name="connsiteY10" fmla="*/ 464090 h 691784"/>
                      <a:gd name="connsiteX11" fmla="*/ 864794 w 1653327"/>
                      <a:gd name="connsiteY11" fmla="*/ 471710 h 691784"/>
                      <a:gd name="connsiteX12" fmla="*/ 632351 w 1653327"/>
                      <a:gd name="connsiteY12" fmla="*/ 464090 h 691784"/>
                      <a:gd name="connsiteX13" fmla="*/ 575427 w 1653327"/>
                      <a:gd name="connsiteY13" fmla="*/ 691784 h 691784"/>
                      <a:gd name="connsiteX14" fmla="*/ 0 w 1653327"/>
                      <a:gd name="connsiteY14" fmla="*/ 691784 h 691784"/>
                      <a:gd name="connsiteX15" fmla="*/ 125759 w 1653327"/>
                      <a:gd name="connsiteY15" fmla="*/ 188750 h 691784"/>
                      <a:gd name="connsiteX16" fmla="*/ 140802 w 1653327"/>
                      <a:gd name="connsiteY16" fmla="*/ 141723 h 691784"/>
                      <a:gd name="connsiteX17" fmla="*/ 354612 w 1653327"/>
                      <a:gd name="connsiteY17" fmla="*/ 0 h 691784"/>
                      <a:gd name="connsiteX0" fmla="*/ 354612 w 1653327"/>
                      <a:gd name="connsiteY0" fmla="*/ 0 h 691784"/>
                      <a:gd name="connsiteX1" fmla="*/ 864794 w 1653327"/>
                      <a:gd name="connsiteY1" fmla="*/ 0 h 691784"/>
                      <a:gd name="connsiteX2" fmla="*/ 1096839 w 1653327"/>
                      <a:gd name="connsiteY2" fmla="*/ 232045 h 691784"/>
                      <a:gd name="connsiteX3" fmla="*/ 1348884 w 1653327"/>
                      <a:gd name="connsiteY3" fmla="*/ 284070 h 691784"/>
                      <a:gd name="connsiteX4" fmla="*/ 1517753 w 1653327"/>
                      <a:gd name="connsiteY4" fmla="*/ 115201 h 691784"/>
                      <a:gd name="connsiteX5" fmla="*/ 1630067 w 1653327"/>
                      <a:gd name="connsiteY5" fmla="*/ 115201 h 691784"/>
                      <a:gd name="connsiteX6" fmla="*/ 1630066 w 1653327"/>
                      <a:gd name="connsiteY6" fmla="*/ 115201 h 691784"/>
                      <a:gd name="connsiteX7" fmla="*/ 1630066 w 1653327"/>
                      <a:gd name="connsiteY7" fmla="*/ 227515 h 691784"/>
                      <a:gd name="connsiteX8" fmla="*/ 1415468 w 1653327"/>
                      <a:gd name="connsiteY8" fmla="*/ 442112 h 691784"/>
                      <a:gd name="connsiteX9" fmla="*/ 1359311 w 1653327"/>
                      <a:gd name="connsiteY9" fmla="*/ 465373 h 691784"/>
                      <a:gd name="connsiteX10" fmla="*/ 1352721 w 1653327"/>
                      <a:gd name="connsiteY10" fmla="*/ 464090 h 691784"/>
                      <a:gd name="connsiteX11" fmla="*/ 632351 w 1653327"/>
                      <a:gd name="connsiteY11" fmla="*/ 464090 h 691784"/>
                      <a:gd name="connsiteX12" fmla="*/ 575427 w 1653327"/>
                      <a:gd name="connsiteY12" fmla="*/ 691784 h 691784"/>
                      <a:gd name="connsiteX13" fmla="*/ 0 w 1653327"/>
                      <a:gd name="connsiteY13" fmla="*/ 691784 h 691784"/>
                      <a:gd name="connsiteX14" fmla="*/ 125759 w 1653327"/>
                      <a:gd name="connsiteY14" fmla="*/ 188750 h 691784"/>
                      <a:gd name="connsiteX15" fmla="*/ 140802 w 1653327"/>
                      <a:gd name="connsiteY15" fmla="*/ 141723 h 691784"/>
                      <a:gd name="connsiteX16" fmla="*/ 354612 w 1653327"/>
                      <a:gd name="connsiteY16" fmla="*/ 0 h 691784"/>
                      <a:gd name="connsiteX0" fmla="*/ 301995 w 1600710"/>
                      <a:gd name="connsiteY0" fmla="*/ 0 h 691784"/>
                      <a:gd name="connsiteX1" fmla="*/ 812177 w 1600710"/>
                      <a:gd name="connsiteY1" fmla="*/ 0 h 691784"/>
                      <a:gd name="connsiteX2" fmla="*/ 1044222 w 1600710"/>
                      <a:gd name="connsiteY2" fmla="*/ 232045 h 691784"/>
                      <a:gd name="connsiteX3" fmla="*/ 1296267 w 1600710"/>
                      <a:gd name="connsiteY3" fmla="*/ 284070 h 691784"/>
                      <a:gd name="connsiteX4" fmla="*/ 1465136 w 1600710"/>
                      <a:gd name="connsiteY4" fmla="*/ 115201 h 691784"/>
                      <a:gd name="connsiteX5" fmla="*/ 1577450 w 1600710"/>
                      <a:gd name="connsiteY5" fmla="*/ 115201 h 691784"/>
                      <a:gd name="connsiteX6" fmla="*/ 1577449 w 1600710"/>
                      <a:gd name="connsiteY6" fmla="*/ 115201 h 691784"/>
                      <a:gd name="connsiteX7" fmla="*/ 1577449 w 1600710"/>
                      <a:gd name="connsiteY7" fmla="*/ 227515 h 691784"/>
                      <a:gd name="connsiteX8" fmla="*/ 1362851 w 1600710"/>
                      <a:gd name="connsiteY8" fmla="*/ 442112 h 691784"/>
                      <a:gd name="connsiteX9" fmla="*/ 1306694 w 1600710"/>
                      <a:gd name="connsiteY9" fmla="*/ 465373 h 691784"/>
                      <a:gd name="connsiteX10" fmla="*/ 1300104 w 1600710"/>
                      <a:gd name="connsiteY10" fmla="*/ 464090 h 691784"/>
                      <a:gd name="connsiteX11" fmla="*/ 579734 w 1600710"/>
                      <a:gd name="connsiteY11" fmla="*/ 464090 h 691784"/>
                      <a:gd name="connsiteX12" fmla="*/ 522810 w 1600710"/>
                      <a:gd name="connsiteY12" fmla="*/ 691784 h 691784"/>
                      <a:gd name="connsiteX13" fmla="*/ 0 w 1600710"/>
                      <a:gd name="connsiteY13" fmla="*/ 325990 h 691784"/>
                      <a:gd name="connsiteX14" fmla="*/ 73142 w 1600710"/>
                      <a:gd name="connsiteY14" fmla="*/ 188750 h 691784"/>
                      <a:gd name="connsiteX15" fmla="*/ 88185 w 1600710"/>
                      <a:gd name="connsiteY15" fmla="*/ 141723 h 691784"/>
                      <a:gd name="connsiteX16" fmla="*/ 301995 w 1600710"/>
                      <a:gd name="connsiteY16" fmla="*/ 0 h 691784"/>
                      <a:gd name="connsiteX0" fmla="*/ 301995 w 1600710"/>
                      <a:gd name="connsiteY0" fmla="*/ 0 h 628565"/>
                      <a:gd name="connsiteX1" fmla="*/ 812177 w 1600710"/>
                      <a:gd name="connsiteY1" fmla="*/ 0 h 628565"/>
                      <a:gd name="connsiteX2" fmla="*/ 1044222 w 1600710"/>
                      <a:gd name="connsiteY2" fmla="*/ 232045 h 628565"/>
                      <a:gd name="connsiteX3" fmla="*/ 1296267 w 1600710"/>
                      <a:gd name="connsiteY3" fmla="*/ 284070 h 628565"/>
                      <a:gd name="connsiteX4" fmla="*/ 1465136 w 1600710"/>
                      <a:gd name="connsiteY4" fmla="*/ 115201 h 628565"/>
                      <a:gd name="connsiteX5" fmla="*/ 1577450 w 1600710"/>
                      <a:gd name="connsiteY5" fmla="*/ 115201 h 628565"/>
                      <a:gd name="connsiteX6" fmla="*/ 1577449 w 1600710"/>
                      <a:gd name="connsiteY6" fmla="*/ 115201 h 628565"/>
                      <a:gd name="connsiteX7" fmla="*/ 1577449 w 1600710"/>
                      <a:gd name="connsiteY7" fmla="*/ 227515 h 628565"/>
                      <a:gd name="connsiteX8" fmla="*/ 1362851 w 1600710"/>
                      <a:gd name="connsiteY8" fmla="*/ 442112 h 628565"/>
                      <a:gd name="connsiteX9" fmla="*/ 1306694 w 1600710"/>
                      <a:gd name="connsiteY9" fmla="*/ 465373 h 628565"/>
                      <a:gd name="connsiteX10" fmla="*/ 1300104 w 1600710"/>
                      <a:gd name="connsiteY10" fmla="*/ 464090 h 628565"/>
                      <a:gd name="connsiteX11" fmla="*/ 579734 w 1600710"/>
                      <a:gd name="connsiteY11" fmla="*/ 464090 h 628565"/>
                      <a:gd name="connsiteX12" fmla="*/ 491964 w 1600710"/>
                      <a:gd name="connsiteY12" fmla="*/ 628565 h 628565"/>
                      <a:gd name="connsiteX13" fmla="*/ 0 w 1600710"/>
                      <a:gd name="connsiteY13" fmla="*/ 325990 h 628565"/>
                      <a:gd name="connsiteX14" fmla="*/ 73142 w 1600710"/>
                      <a:gd name="connsiteY14" fmla="*/ 188750 h 628565"/>
                      <a:gd name="connsiteX15" fmla="*/ 88185 w 1600710"/>
                      <a:gd name="connsiteY15" fmla="*/ 141723 h 628565"/>
                      <a:gd name="connsiteX16" fmla="*/ 301995 w 1600710"/>
                      <a:gd name="connsiteY16" fmla="*/ 0 h 628565"/>
                      <a:gd name="connsiteX0" fmla="*/ 301995 w 1600710"/>
                      <a:gd name="connsiteY0" fmla="*/ 0 h 680710"/>
                      <a:gd name="connsiteX1" fmla="*/ 812177 w 1600710"/>
                      <a:gd name="connsiteY1" fmla="*/ 0 h 680710"/>
                      <a:gd name="connsiteX2" fmla="*/ 1044222 w 1600710"/>
                      <a:gd name="connsiteY2" fmla="*/ 232045 h 680710"/>
                      <a:gd name="connsiteX3" fmla="*/ 1296267 w 1600710"/>
                      <a:gd name="connsiteY3" fmla="*/ 284070 h 680710"/>
                      <a:gd name="connsiteX4" fmla="*/ 1465136 w 1600710"/>
                      <a:gd name="connsiteY4" fmla="*/ 115201 h 680710"/>
                      <a:gd name="connsiteX5" fmla="*/ 1577450 w 1600710"/>
                      <a:gd name="connsiteY5" fmla="*/ 115201 h 680710"/>
                      <a:gd name="connsiteX6" fmla="*/ 1577449 w 1600710"/>
                      <a:gd name="connsiteY6" fmla="*/ 115201 h 680710"/>
                      <a:gd name="connsiteX7" fmla="*/ 1577449 w 1600710"/>
                      <a:gd name="connsiteY7" fmla="*/ 227515 h 680710"/>
                      <a:gd name="connsiteX8" fmla="*/ 1362851 w 1600710"/>
                      <a:gd name="connsiteY8" fmla="*/ 442112 h 680710"/>
                      <a:gd name="connsiteX9" fmla="*/ 1306694 w 1600710"/>
                      <a:gd name="connsiteY9" fmla="*/ 465373 h 680710"/>
                      <a:gd name="connsiteX10" fmla="*/ 1300104 w 1600710"/>
                      <a:gd name="connsiteY10" fmla="*/ 464090 h 680710"/>
                      <a:gd name="connsiteX11" fmla="*/ 579734 w 1600710"/>
                      <a:gd name="connsiteY11" fmla="*/ 464090 h 680710"/>
                      <a:gd name="connsiteX12" fmla="*/ 463657 w 1600710"/>
                      <a:gd name="connsiteY12" fmla="*/ 680710 h 680710"/>
                      <a:gd name="connsiteX13" fmla="*/ 0 w 1600710"/>
                      <a:gd name="connsiteY13" fmla="*/ 325990 h 680710"/>
                      <a:gd name="connsiteX14" fmla="*/ 73142 w 1600710"/>
                      <a:gd name="connsiteY14" fmla="*/ 188750 h 680710"/>
                      <a:gd name="connsiteX15" fmla="*/ 88185 w 1600710"/>
                      <a:gd name="connsiteY15" fmla="*/ 141723 h 680710"/>
                      <a:gd name="connsiteX16" fmla="*/ 301995 w 1600710"/>
                      <a:gd name="connsiteY16" fmla="*/ 0 h 680710"/>
                      <a:gd name="connsiteX0" fmla="*/ 348017 w 1646732"/>
                      <a:gd name="connsiteY0" fmla="*/ 0 h 680710"/>
                      <a:gd name="connsiteX1" fmla="*/ 858199 w 1646732"/>
                      <a:gd name="connsiteY1" fmla="*/ 0 h 680710"/>
                      <a:gd name="connsiteX2" fmla="*/ 1090244 w 1646732"/>
                      <a:gd name="connsiteY2" fmla="*/ 232045 h 680710"/>
                      <a:gd name="connsiteX3" fmla="*/ 1342289 w 1646732"/>
                      <a:gd name="connsiteY3" fmla="*/ 284070 h 680710"/>
                      <a:gd name="connsiteX4" fmla="*/ 1511158 w 1646732"/>
                      <a:gd name="connsiteY4" fmla="*/ 115201 h 680710"/>
                      <a:gd name="connsiteX5" fmla="*/ 1623472 w 1646732"/>
                      <a:gd name="connsiteY5" fmla="*/ 115201 h 680710"/>
                      <a:gd name="connsiteX6" fmla="*/ 1623471 w 1646732"/>
                      <a:gd name="connsiteY6" fmla="*/ 115201 h 680710"/>
                      <a:gd name="connsiteX7" fmla="*/ 1623471 w 1646732"/>
                      <a:gd name="connsiteY7" fmla="*/ 227515 h 680710"/>
                      <a:gd name="connsiteX8" fmla="*/ 1408873 w 1646732"/>
                      <a:gd name="connsiteY8" fmla="*/ 442112 h 680710"/>
                      <a:gd name="connsiteX9" fmla="*/ 1352716 w 1646732"/>
                      <a:gd name="connsiteY9" fmla="*/ 465373 h 680710"/>
                      <a:gd name="connsiteX10" fmla="*/ 1346126 w 1646732"/>
                      <a:gd name="connsiteY10" fmla="*/ 464090 h 680710"/>
                      <a:gd name="connsiteX11" fmla="*/ 625756 w 1646732"/>
                      <a:gd name="connsiteY11" fmla="*/ 464090 h 680710"/>
                      <a:gd name="connsiteX12" fmla="*/ 509679 w 1646732"/>
                      <a:gd name="connsiteY12" fmla="*/ 680710 h 680710"/>
                      <a:gd name="connsiteX13" fmla="*/ -1 w 1646732"/>
                      <a:gd name="connsiteY13" fmla="*/ 399671 h 680710"/>
                      <a:gd name="connsiteX14" fmla="*/ 119164 w 1646732"/>
                      <a:gd name="connsiteY14" fmla="*/ 188750 h 680710"/>
                      <a:gd name="connsiteX15" fmla="*/ 134207 w 1646732"/>
                      <a:gd name="connsiteY15" fmla="*/ 141723 h 680710"/>
                      <a:gd name="connsiteX16" fmla="*/ 348017 w 1646732"/>
                      <a:gd name="connsiteY16" fmla="*/ 0 h 680710"/>
                      <a:gd name="connsiteX0" fmla="*/ 348017 w 1646732"/>
                      <a:gd name="connsiteY0" fmla="*/ 0 h 680710"/>
                      <a:gd name="connsiteX1" fmla="*/ 1090244 w 1646732"/>
                      <a:gd name="connsiteY1" fmla="*/ 232045 h 680710"/>
                      <a:gd name="connsiteX2" fmla="*/ 1342289 w 1646732"/>
                      <a:gd name="connsiteY2" fmla="*/ 284070 h 680710"/>
                      <a:gd name="connsiteX3" fmla="*/ 1511158 w 1646732"/>
                      <a:gd name="connsiteY3" fmla="*/ 115201 h 680710"/>
                      <a:gd name="connsiteX4" fmla="*/ 1623472 w 1646732"/>
                      <a:gd name="connsiteY4" fmla="*/ 115201 h 680710"/>
                      <a:gd name="connsiteX5" fmla="*/ 1623471 w 1646732"/>
                      <a:gd name="connsiteY5" fmla="*/ 115201 h 680710"/>
                      <a:gd name="connsiteX6" fmla="*/ 1623471 w 1646732"/>
                      <a:gd name="connsiteY6" fmla="*/ 227515 h 680710"/>
                      <a:gd name="connsiteX7" fmla="*/ 1408873 w 1646732"/>
                      <a:gd name="connsiteY7" fmla="*/ 442112 h 680710"/>
                      <a:gd name="connsiteX8" fmla="*/ 1352716 w 1646732"/>
                      <a:gd name="connsiteY8" fmla="*/ 465373 h 680710"/>
                      <a:gd name="connsiteX9" fmla="*/ 1346126 w 1646732"/>
                      <a:gd name="connsiteY9" fmla="*/ 464090 h 680710"/>
                      <a:gd name="connsiteX10" fmla="*/ 625756 w 1646732"/>
                      <a:gd name="connsiteY10" fmla="*/ 464090 h 680710"/>
                      <a:gd name="connsiteX11" fmla="*/ 509679 w 1646732"/>
                      <a:gd name="connsiteY11" fmla="*/ 680710 h 680710"/>
                      <a:gd name="connsiteX12" fmla="*/ -1 w 1646732"/>
                      <a:gd name="connsiteY12" fmla="*/ 399671 h 680710"/>
                      <a:gd name="connsiteX13" fmla="*/ 119164 w 1646732"/>
                      <a:gd name="connsiteY13" fmla="*/ 188750 h 680710"/>
                      <a:gd name="connsiteX14" fmla="*/ 134207 w 1646732"/>
                      <a:gd name="connsiteY14" fmla="*/ 141723 h 680710"/>
                      <a:gd name="connsiteX15" fmla="*/ 348017 w 1646732"/>
                      <a:gd name="connsiteY15" fmla="*/ 0 h 680710"/>
                      <a:gd name="connsiteX0" fmla="*/ 348017 w 1646732"/>
                      <a:gd name="connsiteY0" fmla="*/ 12804 h 693514"/>
                      <a:gd name="connsiteX1" fmla="*/ 1090244 w 1646732"/>
                      <a:gd name="connsiteY1" fmla="*/ 244849 h 693514"/>
                      <a:gd name="connsiteX2" fmla="*/ 1342289 w 1646732"/>
                      <a:gd name="connsiteY2" fmla="*/ 296874 h 693514"/>
                      <a:gd name="connsiteX3" fmla="*/ 1511158 w 1646732"/>
                      <a:gd name="connsiteY3" fmla="*/ 128005 h 693514"/>
                      <a:gd name="connsiteX4" fmla="*/ 1623472 w 1646732"/>
                      <a:gd name="connsiteY4" fmla="*/ 128005 h 693514"/>
                      <a:gd name="connsiteX5" fmla="*/ 1623471 w 1646732"/>
                      <a:gd name="connsiteY5" fmla="*/ 128005 h 693514"/>
                      <a:gd name="connsiteX6" fmla="*/ 1623471 w 1646732"/>
                      <a:gd name="connsiteY6" fmla="*/ 240319 h 693514"/>
                      <a:gd name="connsiteX7" fmla="*/ 1408873 w 1646732"/>
                      <a:gd name="connsiteY7" fmla="*/ 454916 h 693514"/>
                      <a:gd name="connsiteX8" fmla="*/ 1352716 w 1646732"/>
                      <a:gd name="connsiteY8" fmla="*/ 478177 h 693514"/>
                      <a:gd name="connsiteX9" fmla="*/ 1346126 w 1646732"/>
                      <a:gd name="connsiteY9" fmla="*/ 476894 h 693514"/>
                      <a:gd name="connsiteX10" fmla="*/ 625756 w 1646732"/>
                      <a:gd name="connsiteY10" fmla="*/ 476894 h 693514"/>
                      <a:gd name="connsiteX11" fmla="*/ 509679 w 1646732"/>
                      <a:gd name="connsiteY11" fmla="*/ 693514 h 693514"/>
                      <a:gd name="connsiteX12" fmla="*/ -1 w 1646732"/>
                      <a:gd name="connsiteY12" fmla="*/ 412475 h 693514"/>
                      <a:gd name="connsiteX13" fmla="*/ 119164 w 1646732"/>
                      <a:gd name="connsiteY13" fmla="*/ 201554 h 693514"/>
                      <a:gd name="connsiteX14" fmla="*/ 134207 w 1646732"/>
                      <a:gd name="connsiteY14" fmla="*/ 154527 h 693514"/>
                      <a:gd name="connsiteX15" fmla="*/ 348017 w 1646732"/>
                      <a:gd name="connsiteY15" fmla="*/ 12804 h 693514"/>
                      <a:gd name="connsiteX0" fmla="*/ 348017 w 1646732"/>
                      <a:gd name="connsiteY0" fmla="*/ 12804 h 693514"/>
                      <a:gd name="connsiteX1" fmla="*/ 1090244 w 1646732"/>
                      <a:gd name="connsiteY1" fmla="*/ 244849 h 693514"/>
                      <a:gd name="connsiteX2" fmla="*/ 1342289 w 1646732"/>
                      <a:gd name="connsiteY2" fmla="*/ 296874 h 693514"/>
                      <a:gd name="connsiteX3" fmla="*/ 1511158 w 1646732"/>
                      <a:gd name="connsiteY3" fmla="*/ 128005 h 693514"/>
                      <a:gd name="connsiteX4" fmla="*/ 1623472 w 1646732"/>
                      <a:gd name="connsiteY4" fmla="*/ 128005 h 693514"/>
                      <a:gd name="connsiteX5" fmla="*/ 1623471 w 1646732"/>
                      <a:gd name="connsiteY5" fmla="*/ 128005 h 693514"/>
                      <a:gd name="connsiteX6" fmla="*/ 1623471 w 1646732"/>
                      <a:gd name="connsiteY6" fmla="*/ 240319 h 693514"/>
                      <a:gd name="connsiteX7" fmla="*/ 1408873 w 1646732"/>
                      <a:gd name="connsiteY7" fmla="*/ 454916 h 693514"/>
                      <a:gd name="connsiteX8" fmla="*/ 1352716 w 1646732"/>
                      <a:gd name="connsiteY8" fmla="*/ 478177 h 693514"/>
                      <a:gd name="connsiteX9" fmla="*/ 1346126 w 1646732"/>
                      <a:gd name="connsiteY9" fmla="*/ 476894 h 693514"/>
                      <a:gd name="connsiteX10" fmla="*/ 625756 w 1646732"/>
                      <a:gd name="connsiteY10" fmla="*/ 476894 h 693514"/>
                      <a:gd name="connsiteX11" fmla="*/ 509679 w 1646732"/>
                      <a:gd name="connsiteY11" fmla="*/ 693514 h 693514"/>
                      <a:gd name="connsiteX12" fmla="*/ -1 w 1646732"/>
                      <a:gd name="connsiteY12" fmla="*/ 412475 h 693514"/>
                      <a:gd name="connsiteX13" fmla="*/ 134207 w 1646732"/>
                      <a:gd name="connsiteY13" fmla="*/ 154527 h 693514"/>
                      <a:gd name="connsiteX14" fmla="*/ 348017 w 1646732"/>
                      <a:gd name="connsiteY14" fmla="*/ 12804 h 693514"/>
                      <a:gd name="connsiteX0" fmla="*/ 348017 w 1646732"/>
                      <a:gd name="connsiteY0" fmla="*/ 12804 h 693514"/>
                      <a:gd name="connsiteX1" fmla="*/ 1090244 w 1646732"/>
                      <a:gd name="connsiteY1" fmla="*/ 244849 h 693514"/>
                      <a:gd name="connsiteX2" fmla="*/ 1342289 w 1646732"/>
                      <a:gd name="connsiteY2" fmla="*/ 296874 h 693514"/>
                      <a:gd name="connsiteX3" fmla="*/ 1511158 w 1646732"/>
                      <a:gd name="connsiteY3" fmla="*/ 128005 h 693514"/>
                      <a:gd name="connsiteX4" fmla="*/ 1623472 w 1646732"/>
                      <a:gd name="connsiteY4" fmla="*/ 128005 h 693514"/>
                      <a:gd name="connsiteX5" fmla="*/ 1623471 w 1646732"/>
                      <a:gd name="connsiteY5" fmla="*/ 128005 h 693514"/>
                      <a:gd name="connsiteX6" fmla="*/ 1623471 w 1646732"/>
                      <a:gd name="connsiteY6" fmla="*/ 240319 h 693514"/>
                      <a:gd name="connsiteX7" fmla="*/ 1408873 w 1646732"/>
                      <a:gd name="connsiteY7" fmla="*/ 454916 h 693514"/>
                      <a:gd name="connsiteX8" fmla="*/ 1352716 w 1646732"/>
                      <a:gd name="connsiteY8" fmla="*/ 478177 h 693514"/>
                      <a:gd name="connsiteX9" fmla="*/ 1346126 w 1646732"/>
                      <a:gd name="connsiteY9" fmla="*/ 476894 h 693514"/>
                      <a:gd name="connsiteX10" fmla="*/ 625756 w 1646732"/>
                      <a:gd name="connsiteY10" fmla="*/ 476894 h 693514"/>
                      <a:gd name="connsiteX11" fmla="*/ 509679 w 1646732"/>
                      <a:gd name="connsiteY11" fmla="*/ 693514 h 693514"/>
                      <a:gd name="connsiteX12" fmla="*/ -1 w 1646732"/>
                      <a:gd name="connsiteY12" fmla="*/ 412475 h 693514"/>
                      <a:gd name="connsiteX13" fmla="*/ 348017 w 1646732"/>
                      <a:gd name="connsiteY13" fmla="*/ 12804 h 693514"/>
                      <a:gd name="connsiteX0" fmla="*/ 348017 w 1646732"/>
                      <a:gd name="connsiteY0" fmla="*/ 12804 h 693514"/>
                      <a:gd name="connsiteX1" fmla="*/ 1090244 w 1646732"/>
                      <a:gd name="connsiteY1" fmla="*/ 244849 h 693514"/>
                      <a:gd name="connsiteX2" fmla="*/ 1342289 w 1646732"/>
                      <a:gd name="connsiteY2" fmla="*/ 296874 h 693514"/>
                      <a:gd name="connsiteX3" fmla="*/ 1511158 w 1646732"/>
                      <a:gd name="connsiteY3" fmla="*/ 128005 h 693514"/>
                      <a:gd name="connsiteX4" fmla="*/ 1623472 w 1646732"/>
                      <a:gd name="connsiteY4" fmla="*/ 128005 h 693514"/>
                      <a:gd name="connsiteX5" fmla="*/ 1623471 w 1646732"/>
                      <a:gd name="connsiteY5" fmla="*/ 128005 h 693514"/>
                      <a:gd name="connsiteX6" fmla="*/ 1623471 w 1646732"/>
                      <a:gd name="connsiteY6" fmla="*/ 240319 h 693514"/>
                      <a:gd name="connsiteX7" fmla="*/ 1408873 w 1646732"/>
                      <a:gd name="connsiteY7" fmla="*/ 454916 h 693514"/>
                      <a:gd name="connsiteX8" fmla="*/ 1352716 w 1646732"/>
                      <a:gd name="connsiteY8" fmla="*/ 478177 h 693514"/>
                      <a:gd name="connsiteX9" fmla="*/ 1346126 w 1646732"/>
                      <a:gd name="connsiteY9" fmla="*/ 476894 h 693514"/>
                      <a:gd name="connsiteX10" fmla="*/ 625756 w 1646732"/>
                      <a:gd name="connsiteY10" fmla="*/ 476894 h 693514"/>
                      <a:gd name="connsiteX11" fmla="*/ 509679 w 1646732"/>
                      <a:gd name="connsiteY11" fmla="*/ 693514 h 693514"/>
                      <a:gd name="connsiteX12" fmla="*/ -1 w 1646732"/>
                      <a:gd name="connsiteY12" fmla="*/ 412475 h 693514"/>
                      <a:gd name="connsiteX13" fmla="*/ 348017 w 1646732"/>
                      <a:gd name="connsiteY13" fmla="*/ 12804 h 693514"/>
                      <a:gd name="connsiteX0" fmla="*/ 348017 w 1646732"/>
                      <a:gd name="connsiteY0" fmla="*/ 12804 h 634704"/>
                      <a:gd name="connsiteX1" fmla="*/ 1090244 w 1646732"/>
                      <a:gd name="connsiteY1" fmla="*/ 244849 h 634704"/>
                      <a:gd name="connsiteX2" fmla="*/ 1342289 w 1646732"/>
                      <a:gd name="connsiteY2" fmla="*/ 296874 h 634704"/>
                      <a:gd name="connsiteX3" fmla="*/ 1511158 w 1646732"/>
                      <a:gd name="connsiteY3" fmla="*/ 128005 h 634704"/>
                      <a:gd name="connsiteX4" fmla="*/ 1623472 w 1646732"/>
                      <a:gd name="connsiteY4" fmla="*/ 128005 h 634704"/>
                      <a:gd name="connsiteX5" fmla="*/ 1623471 w 1646732"/>
                      <a:gd name="connsiteY5" fmla="*/ 128005 h 634704"/>
                      <a:gd name="connsiteX6" fmla="*/ 1623471 w 1646732"/>
                      <a:gd name="connsiteY6" fmla="*/ 240319 h 634704"/>
                      <a:gd name="connsiteX7" fmla="*/ 1408873 w 1646732"/>
                      <a:gd name="connsiteY7" fmla="*/ 454916 h 634704"/>
                      <a:gd name="connsiteX8" fmla="*/ 1352716 w 1646732"/>
                      <a:gd name="connsiteY8" fmla="*/ 478177 h 634704"/>
                      <a:gd name="connsiteX9" fmla="*/ 1346126 w 1646732"/>
                      <a:gd name="connsiteY9" fmla="*/ 476894 h 634704"/>
                      <a:gd name="connsiteX10" fmla="*/ 625756 w 1646732"/>
                      <a:gd name="connsiteY10" fmla="*/ 476894 h 634704"/>
                      <a:gd name="connsiteX11" fmla="*/ 281871 w 1646732"/>
                      <a:gd name="connsiteY11" fmla="*/ 634705 h 634704"/>
                      <a:gd name="connsiteX12" fmla="*/ -1 w 1646732"/>
                      <a:gd name="connsiteY12" fmla="*/ 412475 h 634704"/>
                      <a:gd name="connsiteX13" fmla="*/ 348017 w 1646732"/>
                      <a:gd name="connsiteY13" fmla="*/ 12804 h 634704"/>
                      <a:gd name="connsiteX0" fmla="*/ 388271 w 1686986"/>
                      <a:gd name="connsiteY0" fmla="*/ 12804 h 634704"/>
                      <a:gd name="connsiteX1" fmla="*/ 1130498 w 1686986"/>
                      <a:gd name="connsiteY1" fmla="*/ 244849 h 634704"/>
                      <a:gd name="connsiteX2" fmla="*/ 1382543 w 1686986"/>
                      <a:gd name="connsiteY2" fmla="*/ 296874 h 634704"/>
                      <a:gd name="connsiteX3" fmla="*/ 1551412 w 1686986"/>
                      <a:gd name="connsiteY3" fmla="*/ 128005 h 634704"/>
                      <a:gd name="connsiteX4" fmla="*/ 1663726 w 1686986"/>
                      <a:gd name="connsiteY4" fmla="*/ 128005 h 634704"/>
                      <a:gd name="connsiteX5" fmla="*/ 1663725 w 1686986"/>
                      <a:gd name="connsiteY5" fmla="*/ 128005 h 634704"/>
                      <a:gd name="connsiteX6" fmla="*/ 1663725 w 1686986"/>
                      <a:gd name="connsiteY6" fmla="*/ 240319 h 634704"/>
                      <a:gd name="connsiteX7" fmla="*/ 1449127 w 1686986"/>
                      <a:gd name="connsiteY7" fmla="*/ 454916 h 634704"/>
                      <a:gd name="connsiteX8" fmla="*/ 1392970 w 1686986"/>
                      <a:gd name="connsiteY8" fmla="*/ 478177 h 634704"/>
                      <a:gd name="connsiteX9" fmla="*/ 1386380 w 1686986"/>
                      <a:gd name="connsiteY9" fmla="*/ 476894 h 634704"/>
                      <a:gd name="connsiteX10" fmla="*/ 666010 w 1686986"/>
                      <a:gd name="connsiteY10" fmla="*/ 476894 h 634704"/>
                      <a:gd name="connsiteX11" fmla="*/ 322125 w 1686986"/>
                      <a:gd name="connsiteY11" fmla="*/ 634705 h 634704"/>
                      <a:gd name="connsiteX12" fmla="*/ 0 w 1686986"/>
                      <a:gd name="connsiteY12" fmla="*/ 331068 h 634704"/>
                      <a:gd name="connsiteX13" fmla="*/ 388271 w 1686986"/>
                      <a:gd name="connsiteY13" fmla="*/ 12804 h 634704"/>
                      <a:gd name="connsiteX0" fmla="*/ 388271 w 1686986"/>
                      <a:gd name="connsiteY0" fmla="*/ 2330 h 624230"/>
                      <a:gd name="connsiteX1" fmla="*/ 1130498 w 1686986"/>
                      <a:gd name="connsiteY1" fmla="*/ 234375 h 624230"/>
                      <a:gd name="connsiteX2" fmla="*/ 1382543 w 1686986"/>
                      <a:gd name="connsiteY2" fmla="*/ 286400 h 624230"/>
                      <a:gd name="connsiteX3" fmla="*/ 1551412 w 1686986"/>
                      <a:gd name="connsiteY3" fmla="*/ 117531 h 624230"/>
                      <a:gd name="connsiteX4" fmla="*/ 1663726 w 1686986"/>
                      <a:gd name="connsiteY4" fmla="*/ 117531 h 624230"/>
                      <a:gd name="connsiteX5" fmla="*/ 1663725 w 1686986"/>
                      <a:gd name="connsiteY5" fmla="*/ 117531 h 624230"/>
                      <a:gd name="connsiteX6" fmla="*/ 1663725 w 1686986"/>
                      <a:gd name="connsiteY6" fmla="*/ 229845 h 624230"/>
                      <a:gd name="connsiteX7" fmla="*/ 1449127 w 1686986"/>
                      <a:gd name="connsiteY7" fmla="*/ 444442 h 624230"/>
                      <a:gd name="connsiteX8" fmla="*/ 1392970 w 1686986"/>
                      <a:gd name="connsiteY8" fmla="*/ 467703 h 624230"/>
                      <a:gd name="connsiteX9" fmla="*/ 1386380 w 1686986"/>
                      <a:gd name="connsiteY9" fmla="*/ 466420 h 624230"/>
                      <a:gd name="connsiteX10" fmla="*/ 666010 w 1686986"/>
                      <a:gd name="connsiteY10" fmla="*/ 466420 h 624230"/>
                      <a:gd name="connsiteX11" fmla="*/ 322125 w 1686986"/>
                      <a:gd name="connsiteY11" fmla="*/ 624231 h 624230"/>
                      <a:gd name="connsiteX12" fmla="*/ 0 w 1686986"/>
                      <a:gd name="connsiteY12" fmla="*/ 320594 h 624230"/>
                      <a:gd name="connsiteX13" fmla="*/ 388271 w 1686986"/>
                      <a:gd name="connsiteY13" fmla="*/ 2330 h 624230"/>
                      <a:gd name="connsiteX0" fmla="*/ 388271 w 1686986"/>
                      <a:gd name="connsiteY0" fmla="*/ 27992 h 649893"/>
                      <a:gd name="connsiteX1" fmla="*/ 1130498 w 1686986"/>
                      <a:gd name="connsiteY1" fmla="*/ 260037 h 649893"/>
                      <a:gd name="connsiteX2" fmla="*/ 1382543 w 1686986"/>
                      <a:gd name="connsiteY2" fmla="*/ 312062 h 649893"/>
                      <a:gd name="connsiteX3" fmla="*/ 1551412 w 1686986"/>
                      <a:gd name="connsiteY3" fmla="*/ 143193 h 649893"/>
                      <a:gd name="connsiteX4" fmla="*/ 1663726 w 1686986"/>
                      <a:gd name="connsiteY4" fmla="*/ 143193 h 649893"/>
                      <a:gd name="connsiteX5" fmla="*/ 1663725 w 1686986"/>
                      <a:gd name="connsiteY5" fmla="*/ 143193 h 649893"/>
                      <a:gd name="connsiteX6" fmla="*/ 1663725 w 1686986"/>
                      <a:gd name="connsiteY6" fmla="*/ 255507 h 649893"/>
                      <a:gd name="connsiteX7" fmla="*/ 1449127 w 1686986"/>
                      <a:gd name="connsiteY7" fmla="*/ 470104 h 649893"/>
                      <a:gd name="connsiteX8" fmla="*/ 1392970 w 1686986"/>
                      <a:gd name="connsiteY8" fmla="*/ 493365 h 649893"/>
                      <a:gd name="connsiteX9" fmla="*/ 1386380 w 1686986"/>
                      <a:gd name="connsiteY9" fmla="*/ 492082 h 649893"/>
                      <a:gd name="connsiteX10" fmla="*/ 666010 w 1686986"/>
                      <a:gd name="connsiteY10" fmla="*/ 492082 h 649893"/>
                      <a:gd name="connsiteX11" fmla="*/ 322125 w 1686986"/>
                      <a:gd name="connsiteY11" fmla="*/ 649893 h 649893"/>
                      <a:gd name="connsiteX12" fmla="*/ 0 w 1686986"/>
                      <a:gd name="connsiteY12" fmla="*/ 346256 h 649893"/>
                      <a:gd name="connsiteX13" fmla="*/ 388271 w 1686986"/>
                      <a:gd name="connsiteY13" fmla="*/ 27992 h 649893"/>
                      <a:gd name="connsiteX0" fmla="*/ 388271 w 1686986"/>
                      <a:gd name="connsiteY0" fmla="*/ 27992 h 649893"/>
                      <a:gd name="connsiteX1" fmla="*/ 1130498 w 1686986"/>
                      <a:gd name="connsiteY1" fmla="*/ 260037 h 649893"/>
                      <a:gd name="connsiteX2" fmla="*/ 1382543 w 1686986"/>
                      <a:gd name="connsiteY2" fmla="*/ 312062 h 649893"/>
                      <a:gd name="connsiteX3" fmla="*/ 1551412 w 1686986"/>
                      <a:gd name="connsiteY3" fmla="*/ 143193 h 649893"/>
                      <a:gd name="connsiteX4" fmla="*/ 1663726 w 1686986"/>
                      <a:gd name="connsiteY4" fmla="*/ 143193 h 649893"/>
                      <a:gd name="connsiteX5" fmla="*/ 1663725 w 1686986"/>
                      <a:gd name="connsiteY5" fmla="*/ 143193 h 649893"/>
                      <a:gd name="connsiteX6" fmla="*/ 1663725 w 1686986"/>
                      <a:gd name="connsiteY6" fmla="*/ 255507 h 649893"/>
                      <a:gd name="connsiteX7" fmla="*/ 1449127 w 1686986"/>
                      <a:gd name="connsiteY7" fmla="*/ 470104 h 649893"/>
                      <a:gd name="connsiteX8" fmla="*/ 1392970 w 1686986"/>
                      <a:gd name="connsiteY8" fmla="*/ 493365 h 649893"/>
                      <a:gd name="connsiteX9" fmla="*/ 1386380 w 1686986"/>
                      <a:gd name="connsiteY9" fmla="*/ 492082 h 649893"/>
                      <a:gd name="connsiteX10" fmla="*/ 666010 w 1686986"/>
                      <a:gd name="connsiteY10" fmla="*/ 492082 h 649893"/>
                      <a:gd name="connsiteX11" fmla="*/ 322125 w 1686986"/>
                      <a:gd name="connsiteY11" fmla="*/ 649893 h 649893"/>
                      <a:gd name="connsiteX12" fmla="*/ 0 w 1686986"/>
                      <a:gd name="connsiteY12" fmla="*/ 346256 h 649893"/>
                      <a:gd name="connsiteX13" fmla="*/ 388271 w 1686986"/>
                      <a:gd name="connsiteY13" fmla="*/ 27992 h 6498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1686986" h="649893">
                        <a:moveTo>
                          <a:pt x="388271" y="27992"/>
                        </a:moveTo>
                        <a:cubicBezTo>
                          <a:pt x="818598" y="-86607"/>
                          <a:pt x="883089" y="182689"/>
                          <a:pt x="1130498" y="260037"/>
                        </a:cubicBezTo>
                        <a:lnTo>
                          <a:pt x="1382543" y="312062"/>
                        </a:lnTo>
                        <a:lnTo>
                          <a:pt x="1551412" y="143193"/>
                        </a:lnTo>
                        <a:cubicBezTo>
                          <a:pt x="1582426" y="112178"/>
                          <a:pt x="1632711" y="112178"/>
                          <a:pt x="1663726" y="143193"/>
                        </a:cubicBezTo>
                        <a:lnTo>
                          <a:pt x="1663725" y="143193"/>
                        </a:lnTo>
                        <a:cubicBezTo>
                          <a:pt x="1694740" y="174208"/>
                          <a:pt x="1694740" y="224493"/>
                          <a:pt x="1663725" y="255507"/>
                        </a:cubicBezTo>
                        <a:lnTo>
                          <a:pt x="1449127" y="470104"/>
                        </a:lnTo>
                        <a:cubicBezTo>
                          <a:pt x="1433620" y="485611"/>
                          <a:pt x="1413295" y="493365"/>
                          <a:pt x="1392970" y="493365"/>
                        </a:cubicBezTo>
                        <a:lnTo>
                          <a:pt x="1386380" y="492082"/>
                        </a:lnTo>
                        <a:lnTo>
                          <a:pt x="666010" y="492082"/>
                        </a:lnTo>
                        <a:lnTo>
                          <a:pt x="322125" y="649893"/>
                        </a:lnTo>
                        <a:lnTo>
                          <a:pt x="0" y="346256"/>
                        </a:lnTo>
                        <a:cubicBezTo>
                          <a:pt x="116006" y="213032"/>
                          <a:pt x="178979" y="79157"/>
                          <a:pt x="388271" y="27992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1869" name="グループ化 1868"/>
              <p:cNvGrpSpPr/>
              <p:nvPr/>
            </p:nvGrpSpPr>
            <p:grpSpPr>
              <a:xfrm>
                <a:off x="8300574" y="4751738"/>
                <a:ext cx="827338" cy="1553332"/>
                <a:chOff x="7257554" y="4448293"/>
                <a:chExt cx="827338" cy="1553332"/>
              </a:xfrm>
            </p:grpSpPr>
            <p:sp>
              <p:nvSpPr>
                <p:cNvPr id="1878" name="フリーフォーム 1877"/>
                <p:cNvSpPr/>
                <p:nvPr/>
              </p:nvSpPr>
              <p:spPr bwMode="auto">
                <a:xfrm flipH="1">
                  <a:off x="7284082" y="4448293"/>
                  <a:ext cx="780418" cy="578194"/>
                </a:xfrm>
                <a:custGeom>
                  <a:avLst/>
                  <a:gdLst>
                    <a:gd name="connsiteX0" fmla="*/ 501734 w 845698"/>
                    <a:gd name="connsiteY0" fmla="*/ 0 h 451708"/>
                    <a:gd name="connsiteX1" fmla="*/ 443977 w 845698"/>
                    <a:gd name="connsiteY1" fmla="*/ 11661 h 451708"/>
                    <a:gd name="connsiteX2" fmla="*/ 422849 w 845698"/>
                    <a:gd name="connsiteY2" fmla="*/ 25906 h 451708"/>
                    <a:gd name="connsiteX3" fmla="*/ 401722 w 845698"/>
                    <a:gd name="connsiteY3" fmla="*/ 11661 h 451708"/>
                    <a:gd name="connsiteX4" fmla="*/ 343964 w 845698"/>
                    <a:gd name="connsiteY4" fmla="*/ 0 h 451708"/>
                    <a:gd name="connsiteX5" fmla="*/ 239041 w 845698"/>
                    <a:gd name="connsiteY5" fmla="*/ 43461 h 451708"/>
                    <a:gd name="connsiteX6" fmla="*/ 232662 w 845698"/>
                    <a:gd name="connsiteY6" fmla="*/ 52922 h 451708"/>
                    <a:gd name="connsiteX7" fmla="*/ 199793 w 845698"/>
                    <a:gd name="connsiteY7" fmla="*/ 46286 h 451708"/>
                    <a:gd name="connsiteX8" fmla="*/ 63070 w 845698"/>
                    <a:gd name="connsiteY8" fmla="*/ 136913 h 451708"/>
                    <a:gd name="connsiteX9" fmla="*/ 51789 w 845698"/>
                    <a:gd name="connsiteY9" fmla="*/ 192786 h 451708"/>
                    <a:gd name="connsiteX10" fmla="*/ 43461 w 845698"/>
                    <a:gd name="connsiteY10" fmla="*/ 198401 h 451708"/>
                    <a:gd name="connsiteX11" fmla="*/ 0 w 845698"/>
                    <a:gd name="connsiteY11" fmla="*/ 303324 h 451708"/>
                    <a:gd name="connsiteX12" fmla="*/ 148384 w 845698"/>
                    <a:gd name="connsiteY12" fmla="*/ 451708 h 451708"/>
                    <a:gd name="connsiteX13" fmla="*/ 285107 w 845698"/>
                    <a:gd name="connsiteY13" fmla="*/ 361082 h 451708"/>
                    <a:gd name="connsiteX14" fmla="*/ 296388 w 845698"/>
                    <a:gd name="connsiteY14" fmla="*/ 305209 h 451708"/>
                    <a:gd name="connsiteX15" fmla="*/ 304716 w 845698"/>
                    <a:gd name="connsiteY15" fmla="*/ 299594 h 451708"/>
                    <a:gd name="connsiteX16" fmla="*/ 311095 w 845698"/>
                    <a:gd name="connsiteY16" fmla="*/ 290132 h 451708"/>
                    <a:gd name="connsiteX17" fmla="*/ 343964 w 845698"/>
                    <a:gd name="connsiteY17" fmla="*/ 296768 h 451708"/>
                    <a:gd name="connsiteX18" fmla="*/ 401722 w 845698"/>
                    <a:gd name="connsiteY18" fmla="*/ 285107 h 451708"/>
                    <a:gd name="connsiteX19" fmla="*/ 422849 w 845698"/>
                    <a:gd name="connsiteY19" fmla="*/ 270863 h 451708"/>
                    <a:gd name="connsiteX20" fmla="*/ 443977 w 845698"/>
                    <a:gd name="connsiteY20" fmla="*/ 285107 h 451708"/>
                    <a:gd name="connsiteX21" fmla="*/ 501734 w 845698"/>
                    <a:gd name="connsiteY21" fmla="*/ 296768 h 451708"/>
                    <a:gd name="connsiteX22" fmla="*/ 534603 w 845698"/>
                    <a:gd name="connsiteY22" fmla="*/ 290132 h 451708"/>
                    <a:gd name="connsiteX23" fmla="*/ 540982 w 845698"/>
                    <a:gd name="connsiteY23" fmla="*/ 299594 h 451708"/>
                    <a:gd name="connsiteX24" fmla="*/ 549310 w 845698"/>
                    <a:gd name="connsiteY24" fmla="*/ 305209 h 451708"/>
                    <a:gd name="connsiteX25" fmla="*/ 560591 w 845698"/>
                    <a:gd name="connsiteY25" fmla="*/ 361082 h 451708"/>
                    <a:gd name="connsiteX26" fmla="*/ 697314 w 845698"/>
                    <a:gd name="connsiteY26" fmla="*/ 451708 h 451708"/>
                    <a:gd name="connsiteX27" fmla="*/ 845698 w 845698"/>
                    <a:gd name="connsiteY27" fmla="*/ 303324 h 451708"/>
                    <a:gd name="connsiteX28" fmla="*/ 802237 w 845698"/>
                    <a:gd name="connsiteY28" fmla="*/ 198401 h 451708"/>
                    <a:gd name="connsiteX29" fmla="*/ 793909 w 845698"/>
                    <a:gd name="connsiteY29" fmla="*/ 192786 h 451708"/>
                    <a:gd name="connsiteX30" fmla="*/ 782628 w 845698"/>
                    <a:gd name="connsiteY30" fmla="*/ 136913 h 451708"/>
                    <a:gd name="connsiteX31" fmla="*/ 645905 w 845698"/>
                    <a:gd name="connsiteY31" fmla="*/ 46286 h 451708"/>
                    <a:gd name="connsiteX32" fmla="*/ 613036 w 845698"/>
                    <a:gd name="connsiteY32" fmla="*/ 52922 h 451708"/>
                    <a:gd name="connsiteX33" fmla="*/ 606657 w 845698"/>
                    <a:gd name="connsiteY33" fmla="*/ 43461 h 451708"/>
                    <a:gd name="connsiteX34" fmla="*/ 501734 w 845698"/>
                    <a:gd name="connsiteY34" fmla="*/ 0 h 4517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</a:cxnLst>
                  <a:rect l="l" t="t" r="r" b="b"/>
                  <a:pathLst>
                    <a:path w="845698" h="451708">
                      <a:moveTo>
                        <a:pt x="501734" y="0"/>
                      </a:moveTo>
                      <a:cubicBezTo>
                        <a:pt x="481247" y="0"/>
                        <a:pt x="461729" y="4152"/>
                        <a:pt x="443977" y="11661"/>
                      </a:cubicBezTo>
                      <a:lnTo>
                        <a:pt x="422849" y="25906"/>
                      </a:lnTo>
                      <a:lnTo>
                        <a:pt x="401722" y="11661"/>
                      </a:lnTo>
                      <a:cubicBezTo>
                        <a:pt x="383969" y="4152"/>
                        <a:pt x="364452" y="0"/>
                        <a:pt x="343964" y="0"/>
                      </a:cubicBezTo>
                      <a:cubicBezTo>
                        <a:pt x="302989" y="0"/>
                        <a:pt x="265893" y="16609"/>
                        <a:pt x="239041" y="43461"/>
                      </a:cubicBezTo>
                      <a:lnTo>
                        <a:pt x="232662" y="52922"/>
                      </a:lnTo>
                      <a:lnTo>
                        <a:pt x="199793" y="46286"/>
                      </a:lnTo>
                      <a:cubicBezTo>
                        <a:pt x="138330" y="46286"/>
                        <a:pt x="85596" y="83655"/>
                        <a:pt x="63070" y="136913"/>
                      </a:cubicBezTo>
                      <a:lnTo>
                        <a:pt x="51789" y="192786"/>
                      </a:lnTo>
                      <a:lnTo>
                        <a:pt x="43461" y="198401"/>
                      </a:lnTo>
                      <a:cubicBezTo>
                        <a:pt x="16608" y="225253"/>
                        <a:pt x="0" y="262349"/>
                        <a:pt x="0" y="303324"/>
                      </a:cubicBezTo>
                      <a:cubicBezTo>
                        <a:pt x="0" y="385274"/>
                        <a:pt x="66434" y="451708"/>
                        <a:pt x="148384" y="451708"/>
                      </a:cubicBezTo>
                      <a:cubicBezTo>
                        <a:pt x="209847" y="451708"/>
                        <a:pt x="262582" y="414339"/>
                        <a:pt x="285107" y="361082"/>
                      </a:cubicBezTo>
                      <a:lnTo>
                        <a:pt x="296388" y="305209"/>
                      </a:lnTo>
                      <a:lnTo>
                        <a:pt x="304716" y="299594"/>
                      </a:lnTo>
                      <a:lnTo>
                        <a:pt x="311095" y="290132"/>
                      </a:lnTo>
                      <a:lnTo>
                        <a:pt x="343964" y="296768"/>
                      </a:lnTo>
                      <a:cubicBezTo>
                        <a:pt x="364452" y="296768"/>
                        <a:pt x="383969" y="292616"/>
                        <a:pt x="401722" y="285107"/>
                      </a:cubicBezTo>
                      <a:lnTo>
                        <a:pt x="422849" y="270863"/>
                      </a:lnTo>
                      <a:lnTo>
                        <a:pt x="443977" y="285107"/>
                      </a:lnTo>
                      <a:cubicBezTo>
                        <a:pt x="461729" y="292616"/>
                        <a:pt x="481247" y="296768"/>
                        <a:pt x="501734" y="296768"/>
                      </a:cubicBezTo>
                      <a:lnTo>
                        <a:pt x="534603" y="290132"/>
                      </a:lnTo>
                      <a:lnTo>
                        <a:pt x="540982" y="299594"/>
                      </a:lnTo>
                      <a:lnTo>
                        <a:pt x="549310" y="305209"/>
                      </a:lnTo>
                      <a:lnTo>
                        <a:pt x="560591" y="361082"/>
                      </a:lnTo>
                      <a:cubicBezTo>
                        <a:pt x="583116" y="414339"/>
                        <a:pt x="635851" y="451708"/>
                        <a:pt x="697314" y="451708"/>
                      </a:cubicBezTo>
                      <a:cubicBezTo>
                        <a:pt x="779264" y="451708"/>
                        <a:pt x="845698" y="385274"/>
                        <a:pt x="845698" y="303324"/>
                      </a:cubicBezTo>
                      <a:cubicBezTo>
                        <a:pt x="845698" y="262349"/>
                        <a:pt x="829090" y="225253"/>
                        <a:pt x="802237" y="198401"/>
                      </a:cubicBezTo>
                      <a:lnTo>
                        <a:pt x="793909" y="192786"/>
                      </a:lnTo>
                      <a:lnTo>
                        <a:pt x="782628" y="136913"/>
                      </a:lnTo>
                      <a:cubicBezTo>
                        <a:pt x="760102" y="83655"/>
                        <a:pt x="707368" y="46286"/>
                        <a:pt x="645905" y="46286"/>
                      </a:cubicBezTo>
                      <a:lnTo>
                        <a:pt x="613036" y="52922"/>
                      </a:lnTo>
                      <a:lnTo>
                        <a:pt x="606657" y="43461"/>
                      </a:lnTo>
                      <a:cubicBezTo>
                        <a:pt x="579805" y="16609"/>
                        <a:pt x="542709" y="0"/>
                        <a:pt x="501734" y="0"/>
                      </a:cubicBezTo>
                      <a:close/>
                    </a:path>
                  </a:pathLst>
                </a:custGeom>
                <a:solidFill>
                  <a:srgbClr val="FF66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879" name="台形 1878"/>
                <p:cNvSpPr/>
                <p:nvPr/>
              </p:nvSpPr>
              <p:spPr>
                <a:xfrm>
                  <a:off x="7547847" y="5234586"/>
                  <a:ext cx="250825" cy="223640"/>
                </a:xfrm>
                <a:prstGeom prst="trapezoid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880" name="グループ化 1879"/>
                <p:cNvGrpSpPr/>
                <p:nvPr/>
              </p:nvGrpSpPr>
              <p:grpSpPr>
                <a:xfrm>
                  <a:off x="7491291" y="5357552"/>
                  <a:ext cx="360161" cy="644070"/>
                  <a:chOff x="3717150" y="5357552"/>
                  <a:chExt cx="360161" cy="644070"/>
                </a:xfrm>
              </p:grpSpPr>
              <p:sp>
                <p:nvSpPr>
                  <p:cNvPr id="1917" name="台形 1916"/>
                  <p:cNvSpPr/>
                  <p:nvPr/>
                </p:nvSpPr>
                <p:spPr>
                  <a:xfrm rot="10800000">
                    <a:off x="3718929" y="5385671"/>
                    <a:ext cx="356402" cy="615951"/>
                  </a:xfrm>
                  <a:prstGeom prst="trapezoid">
                    <a:avLst>
                      <a:gd name="adj" fmla="val 37172"/>
                    </a:avLst>
                  </a:prstGeom>
                  <a:pattFill prst="dkVert">
                    <a:fgClr>
                      <a:srgbClr val="FF6699"/>
                    </a:fgClr>
                    <a:bgClr>
                      <a:srgbClr val="FFCCFF"/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918" name="台形 1917"/>
                  <p:cNvSpPr/>
                  <p:nvPr/>
                </p:nvSpPr>
                <p:spPr>
                  <a:xfrm rot="10800000" flipV="1">
                    <a:off x="3824203" y="5458226"/>
                    <a:ext cx="148236" cy="543396"/>
                  </a:xfrm>
                  <a:prstGeom prst="trapezoid">
                    <a:avLst>
                      <a:gd name="adj" fmla="val 32110"/>
                    </a:avLst>
                  </a:prstGeom>
                  <a:solidFill>
                    <a:srgbClr val="FF66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919" name="台形 1918"/>
                  <p:cNvSpPr/>
                  <p:nvPr/>
                </p:nvSpPr>
                <p:spPr>
                  <a:xfrm rot="10800000">
                    <a:off x="3824203" y="5357552"/>
                    <a:ext cx="148236" cy="121510"/>
                  </a:xfrm>
                  <a:prstGeom prst="trapezoid">
                    <a:avLst>
                      <a:gd name="adj" fmla="val 40678"/>
                    </a:avLst>
                  </a:prstGeom>
                  <a:solidFill>
                    <a:srgbClr val="FF66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920" name="平行四辺形 1919"/>
                  <p:cNvSpPr/>
                  <p:nvPr/>
                </p:nvSpPr>
                <p:spPr>
                  <a:xfrm>
                    <a:off x="3717150" y="5357555"/>
                    <a:ext cx="180181" cy="100671"/>
                  </a:xfrm>
                  <a:prstGeom prst="parallelogram">
                    <a:avLst>
                      <a:gd name="adj" fmla="val 45656"/>
                    </a:avLst>
                  </a:prstGeom>
                  <a:pattFill prst="dkVert">
                    <a:fgClr>
                      <a:srgbClr val="FF6699"/>
                    </a:fgClr>
                    <a:bgClr>
                      <a:srgbClr val="FFCCFF"/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921" name="平行四辺形 1920"/>
                  <p:cNvSpPr/>
                  <p:nvPr/>
                </p:nvSpPr>
                <p:spPr>
                  <a:xfrm flipH="1">
                    <a:off x="3897130" y="5357555"/>
                    <a:ext cx="180181" cy="100671"/>
                  </a:xfrm>
                  <a:prstGeom prst="parallelogram">
                    <a:avLst>
                      <a:gd name="adj" fmla="val 45656"/>
                    </a:avLst>
                  </a:prstGeom>
                  <a:pattFill prst="dkVert">
                    <a:fgClr>
                      <a:srgbClr val="FF6699"/>
                    </a:fgClr>
                    <a:bgClr>
                      <a:srgbClr val="FFCCFF"/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1881" name="フリーフォーム 1880"/>
                <p:cNvSpPr/>
                <p:nvPr/>
              </p:nvSpPr>
              <p:spPr>
                <a:xfrm>
                  <a:off x="7277970" y="5385674"/>
                  <a:ext cx="786607" cy="615951"/>
                </a:xfrm>
                <a:custGeom>
                  <a:avLst/>
                  <a:gdLst>
                    <a:gd name="connsiteX0" fmla="*/ 153458 w 786607"/>
                    <a:gd name="connsiteY0" fmla="*/ 0 h 615951"/>
                    <a:gd name="connsiteX1" fmla="*/ 183743 w 786607"/>
                    <a:gd name="connsiteY1" fmla="*/ 0 h 615951"/>
                    <a:gd name="connsiteX2" fmla="*/ 393304 w 786607"/>
                    <a:gd name="connsiteY2" fmla="*/ 577849 h 615951"/>
                    <a:gd name="connsiteX3" fmla="*/ 602865 w 786607"/>
                    <a:gd name="connsiteY3" fmla="*/ 0 h 615951"/>
                    <a:gd name="connsiteX4" fmla="*/ 633149 w 786607"/>
                    <a:gd name="connsiteY4" fmla="*/ 0 h 615951"/>
                    <a:gd name="connsiteX5" fmla="*/ 786607 w 786607"/>
                    <a:gd name="connsiteY5" fmla="*/ 153458 h 615951"/>
                    <a:gd name="connsiteX6" fmla="*/ 786607 w 786607"/>
                    <a:gd name="connsiteY6" fmla="*/ 615951 h 615951"/>
                    <a:gd name="connsiteX7" fmla="*/ 0 w 786607"/>
                    <a:gd name="connsiteY7" fmla="*/ 615951 h 615951"/>
                    <a:gd name="connsiteX8" fmla="*/ 0 w 786607"/>
                    <a:gd name="connsiteY8" fmla="*/ 153458 h 615951"/>
                    <a:gd name="connsiteX9" fmla="*/ 153458 w 786607"/>
                    <a:gd name="connsiteY9" fmla="*/ 0 h 6159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786607" h="615951">
                      <a:moveTo>
                        <a:pt x="153458" y="0"/>
                      </a:moveTo>
                      <a:lnTo>
                        <a:pt x="183743" y="0"/>
                      </a:lnTo>
                      <a:lnTo>
                        <a:pt x="393304" y="577849"/>
                      </a:lnTo>
                      <a:lnTo>
                        <a:pt x="602865" y="0"/>
                      </a:lnTo>
                      <a:lnTo>
                        <a:pt x="633149" y="0"/>
                      </a:lnTo>
                      <a:cubicBezTo>
                        <a:pt x="717902" y="0"/>
                        <a:pt x="786607" y="68705"/>
                        <a:pt x="786607" y="153458"/>
                      </a:cubicBezTo>
                      <a:lnTo>
                        <a:pt x="786607" y="615951"/>
                      </a:lnTo>
                      <a:lnTo>
                        <a:pt x="0" y="615951"/>
                      </a:lnTo>
                      <a:lnTo>
                        <a:pt x="0" y="153458"/>
                      </a:lnTo>
                      <a:cubicBezTo>
                        <a:pt x="0" y="68705"/>
                        <a:pt x="68705" y="0"/>
                        <a:pt x="153458" y="0"/>
                      </a:cubicBezTo>
                      <a:close/>
                    </a:path>
                  </a:pathLst>
                </a:custGeom>
                <a:pattFill prst="pct75">
                  <a:fgClr>
                    <a:schemeClr val="bg2">
                      <a:lumMod val="50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882" name="平行四辺形 14"/>
                <p:cNvSpPr/>
                <p:nvPr/>
              </p:nvSpPr>
              <p:spPr>
                <a:xfrm flipH="1">
                  <a:off x="7428186" y="5385675"/>
                  <a:ext cx="273050" cy="615950"/>
                </a:xfrm>
                <a:custGeom>
                  <a:avLst/>
                  <a:gdLst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128623 w 333375"/>
                    <a:gd name="connsiteY3" fmla="*/ 615950 h 615950"/>
                    <a:gd name="connsiteX4" fmla="*/ 0 w 333375"/>
                    <a:gd name="connsiteY4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82575 w 333375"/>
                    <a:gd name="connsiteY3" fmla="*/ 142875 h 615950"/>
                    <a:gd name="connsiteX4" fmla="*/ 128623 w 333375"/>
                    <a:gd name="connsiteY4" fmla="*/ 615950 h 615950"/>
                    <a:gd name="connsiteX5" fmla="*/ 0 w 333375"/>
                    <a:gd name="connsiteY5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128623 w 333375"/>
                    <a:gd name="connsiteY4" fmla="*/ 615950 h 615950"/>
                    <a:gd name="connsiteX5" fmla="*/ 0 w 333375"/>
                    <a:gd name="connsiteY5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193675 w 333375"/>
                    <a:gd name="connsiteY4" fmla="*/ 250825 h 615950"/>
                    <a:gd name="connsiteX5" fmla="*/ 128623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285750 w 333375"/>
                    <a:gd name="connsiteY4" fmla="*/ 250825 h 615950"/>
                    <a:gd name="connsiteX5" fmla="*/ 128623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285750 w 333375"/>
                    <a:gd name="connsiteY4" fmla="*/ 250825 h 615950"/>
                    <a:gd name="connsiteX5" fmla="*/ 90523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285750 w 333375"/>
                    <a:gd name="connsiteY4" fmla="*/ 250825 h 615950"/>
                    <a:gd name="connsiteX5" fmla="*/ 61948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200025 h 615950"/>
                    <a:gd name="connsiteX4" fmla="*/ 285750 w 333375"/>
                    <a:gd name="connsiteY4" fmla="*/ 250825 h 615950"/>
                    <a:gd name="connsiteX5" fmla="*/ 61948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66700 w 333375"/>
                    <a:gd name="connsiteY3" fmla="*/ 101600 h 615950"/>
                    <a:gd name="connsiteX4" fmla="*/ 212725 w 333375"/>
                    <a:gd name="connsiteY4" fmla="*/ 200025 h 615950"/>
                    <a:gd name="connsiteX5" fmla="*/ 285750 w 333375"/>
                    <a:gd name="connsiteY5" fmla="*/ 250825 h 615950"/>
                    <a:gd name="connsiteX6" fmla="*/ 61948 w 333375"/>
                    <a:gd name="connsiteY6" fmla="*/ 615950 h 615950"/>
                    <a:gd name="connsiteX7" fmla="*/ 0 w 333375"/>
                    <a:gd name="connsiteY7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314325 w 333375"/>
                    <a:gd name="connsiteY3" fmla="*/ 174625 h 615950"/>
                    <a:gd name="connsiteX4" fmla="*/ 212725 w 333375"/>
                    <a:gd name="connsiteY4" fmla="*/ 200025 h 615950"/>
                    <a:gd name="connsiteX5" fmla="*/ 285750 w 333375"/>
                    <a:gd name="connsiteY5" fmla="*/ 250825 h 615950"/>
                    <a:gd name="connsiteX6" fmla="*/ 61948 w 333375"/>
                    <a:gd name="connsiteY6" fmla="*/ 615950 h 615950"/>
                    <a:gd name="connsiteX7" fmla="*/ 0 w 333375"/>
                    <a:gd name="connsiteY7" fmla="*/ 615950 h 615950"/>
                    <a:gd name="connsiteX0" fmla="*/ 0 w 314325"/>
                    <a:gd name="connsiteY0" fmla="*/ 615950 h 615950"/>
                    <a:gd name="connsiteX1" fmla="*/ 204752 w 314325"/>
                    <a:gd name="connsiteY1" fmla="*/ 0 h 615950"/>
                    <a:gd name="connsiteX2" fmla="*/ 314325 w 314325"/>
                    <a:gd name="connsiteY2" fmla="*/ 0 h 615950"/>
                    <a:gd name="connsiteX3" fmla="*/ 314325 w 314325"/>
                    <a:gd name="connsiteY3" fmla="*/ 174625 h 615950"/>
                    <a:gd name="connsiteX4" fmla="*/ 212725 w 314325"/>
                    <a:gd name="connsiteY4" fmla="*/ 200025 h 615950"/>
                    <a:gd name="connsiteX5" fmla="*/ 285750 w 314325"/>
                    <a:gd name="connsiteY5" fmla="*/ 250825 h 615950"/>
                    <a:gd name="connsiteX6" fmla="*/ 61948 w 314325"/>
                    <a:gd name="connsiteY6" fmla="*/ 615950 h 615950"/>
                    <a:gd name="connsiteX7" fmla="*/ 0 w 314325"/>
                    <a:gd name="connsiteY7" fmla="*/ 615950 h 615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14325" h="615950">
                      <a:moveTo>
                        <a:pt x="0" y="615950"/>
                      </a:moveTo>
                      <a:lnTo>
                        <a:pt x="204752" y="0"/>
                      </a:lnTo>
                      <a:lnTo>
                        <a:pt x="314325" y="0"/>
                      </a:lnTo>
                      <a:lnTo>
                        <a:pt x="314325" y="174625"/>
                      </a:lnTo>
                      <a:lnTo>
                        <a:pt x="212725" y="200025"/>
                      </a:lnTo>
                      <a:lnTo>
                        <a:pt x="285750" y="250825"/>
                      </a:lnTo>
                      <a:lnTo>
                        <a:pt x="61948" y="615950"/>
                      </a:lnTo>
                      <a:lnTo>
                        <a:pt x="0" y="615950"/>
                      </a:lnTo>
                      <a:close/>
                    </a:path>
                  </a:pathLst>
                </a:custGeom>
                <a:pattFill prst="pct75">
                  <a:fgClr>
                    <a:schemeClr val="bg2">
                      <a:lumMod val="50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883" name="平行四辺形 14"/>
                <p:cNvSpPr/>
                <p:nvPr/>
              </p:nvSpPr>
              <p:spPr>
                <a:xfrm>
                  <a:off x="7641310" y="5385675"/>
                  <a:ext cx="273050" cy="615950"/>
                </a:xfrm>
                <a:custGeom>
                  <a:avLst/>
                  <a:gdLst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128623 w 333375"/>
                    <a:gd name="connsiteY3" fmla="*/ 615950 h 615950"/>
                    <a:gd name="connsiteX4" fmla="*/ 0 w 333375"/>
                    <a:gd name="connsiteY4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82575 w 333375"/>
                    <a:gd name="connsiteY3" fmla="*/ 142875 h 615950"/>
                    <a:gd name="connsiteX4" fmla="*/ 128623 w 333375"/>
                    <a:gd name="connsiteY4" fmla="*/ 615950 h 615950"/>
                    <a:gd name="connsiteX5" fmla="*/ 0 w 333375"/>
                    <a:gd name="connsiteY5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128623 w 333375"/>
                    <a:gd name="connsiteY4" fmla="*/ 615950 h 615950"/>
                    <a:gd name="connsiteX5" fmla="*/ 0 w 333375"/>
                    <a:gd name="connsiteY5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193675 w 333375"/>
                    <a:gd name="connsiteY4" fmla="*/ 250825 h 615950"/>
                    <a:gd name="connsiteX5" fmla="*/ 128623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285750 w 333375"/>
                    <a:gd name="connsiteY4" fmla="*/ 250825 h 615950"/>
                    <a:gd name="connsiteX5" fmla="*/ 128623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285750 w 333375"/>
                    <a:gd name="connsiteY4" fmla="*/ 250825 h 615950"/>
                    <a:gd name="connsiteX5" fmla="*/ 90523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285750 w 333375"/>
                    <a:gd name="connsiteY4" fmla="*/ 250825 h 615950"/>
                    <a:gd name="connsiteX5" fmla="*/ 61948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200025 h 615950"/>
                    <a:gd name="connsiteX4" fmla="*/ 285750 w 333375"/>
                    <a:gd name="connsiteY4" fmla="*/ 250825 h 615950"/>
                    <a:gd name="connsiteX5" fmla="*/ 61948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66700 w 333375"/>
                    <a:gd name="connsiteY3" fmla="*/ 101600 h 615950"/>
                    <a:gd name="connsiteX4" fmla="*/ 212725 w 333375"/>
                    <a:gd name="connsiteY4" fmla="*/ 200025 h 615950"/>
                    <a:gd name="connsiteX5" fmla="*/ 285750 w 333375"/>
                    <a:gd name="connsiteY5" fmla="*/ 250825 h 615950"/>
                    <a:gd name="connsiteX6" fmla="*/ 61948 w 333375"/>
                    <a:gd name="connsiteY6" fmla="*/ 615950 h 615950"/>
                    <a:gd name="connsiteX7" fmla="*/ 0 w 333375"/>
                    <a:gd name="connsiteY7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314325 w 333375"/>
                    <a:gd name="connsiteY3" fmla="*/ 174625 h 615950"/>
                    <a:gd name="connsiteX4" fmla="*/ 212725 w 333375"/>
                    <a:gd name="connsiteY4" fmla="*/ 200025 h 615950"/>
                    <a:gd name="connsiteX5" fmla="*/ 285750 w 333375"/>
                    <a:gd name="connsiteY5" fmla="*/ 250825 h 615950"/>
                    <a:gd name="connsiteX6" fmla="*/ 61948 w 333375"/>
                    <a:gd name="connsiteY6" fmla="*/ 615950 h 615950"/>
                    <a:gd name="connsiteX7" fmla="*/ 0 w 333375"/>
                    <a:gd name="connsiteY7" fmla="*/ 615950 h 615950"/>
                    <a:gd name="connsiteX0" fmla="*/ 0 w 314325"/>
                    <a:gd name="connsiteY0" fmla="*/ 615950 h 615950"/>
                    <a:gd name="connsiteX1" fmla="*/ 204752 w 314325"/>
                    <a:gd name="connsiteY1" fmla="*/ 0 h 615950"/>
                    <a:gd name="connsiteX2" fmla="*/ 314325 w 314325"/>
                    <a:gd name="connsiteY2" fmla="*/ 0 h 615950"/>
                    <a:gd name="connsiteX3" fmla="*/ 314325 w 314325"/>
                    <a:gd name="connsiteY3" fmla="*/ 174625 h 615950"/>
                    <a:gd name="connsiteX4" fmla="*/ 212725 w 314325"/>
                    <a:gd name="connsiteY4" fmla="*/ 200025 h 615950"/>
                    <a:gd name="connsiteX5" fmla="*/ 285750 w 314325"/>
                    <a:gd name="connsiteY5" fmla="*/ 250825 h 615950"/>
                    <a:gd name="connsiteX6" fmla="*/ 61948 w 314325"/>
                    <a:gd name="connsiteY6" fmla="*/ 615950 h 615950"/>
                    <a:gd name="connsiteX7" fmla="*/ 0 w 314325"/>
                    <a:gd name="connsiteY7" fmla="*/ 615950 h 615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14325" h="615950">
                      <a:moveTo>
                        <a:pt x="0" y="615950"/>
                      </a:moveTo>
                      <a:lnTo>
                        <a:pt x="204752" y="0"/>
                      </a:lnTo>
                      <a:lnTo>
                        <a:pt x="314325" y="0"/>
                      </a:lnTo>
                      <a:lnTo>
                        <a:pt x="314325" y="174625"/>
                      </a:lnTo>
                      <a:lnTo>
                        <a:pt x="212725" y="200025"/>
                      </a:lnTo>
                      <a:lnTo>
                        <a:pt x="285750" y="250825"/>
                      </a:lnTo>
                      <a:lnTo>
                        <a:pt x="61948" y="615950"/>
                      </a:lnTo>
                      <a:lnTo>
                        <a:pt x="0" y="615950"/>
                      </a:lnTo>
                      <a:close/>
                    </a:path>
                  </a:pathLst>
                </a:custGeom>
                <a:pattFill prst="pct75">
                  <a:fgClr>
                    <a:schemeClr val="bg2">
                      <a:lumMod val="50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grpSp>
              <p:nvGrpSpPr>
                <p:cNvPr id="1884" name="グループ化 1883"/>
                <p:cNvGrpSpPr/>
                <p:nvPr/>
              </p:nvGrpSpPr>
              <p:grpSpPr>
                <a:xfrm flipH="1">
                  <a:off x="7917207" y="4883665"/>
                  <a:ext cx="167685" cy="232292"/>
                  <a:chOff x="1564361" y="1500881"/>
                  <a:chExt cx="156844" cy="201655"/>
                </a:xfrm>
              </p:grpSpPr>
              <p:sp>
                <p:nvSpPr>
                  <p:cNvPr id="1915" name="円/楕円 701"/>
                  <p:cNvSpPr/>
                  <p:nvPr/>
                </p:nvSpPr>
                <p:spPr>
                  <a:xfrm rot="20700000">
                    <a:off x="1564361" y="1500881"/>
                    <a:ext cx="156844" cy="201655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916" name="円/楕円 702"/>
                  <p:cNvSpPr/>
                  <p:nvPr/>
                </p:nvSpPr>
                <p:spPr>
                  <a:xfrm rot="20700000">
                    <a:off x="1592530" y="1537098"/>
                    <a:ext cx="100507" cy="129221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885" name="グループ化 1884"/>
                <p:cNvGrpSpPr/>
                <p:nvPr/>
              </p:nvGrpSpPr>
              <p:grpSpPr>
                <a:xfrm>
                  <a:off x="7257554" y="4883665"/>
                  <a:ext cx="167685" cy="232292"/>
                  <a:chOff x="1564361" y="1500881"/>
                  <a:chExt cx="156844" cy="201655"/>
                </a:xfrm>
              </p:grpSpPr>
              <p:sp>
                <p:nvSpPr>
                  <p:cNvPr id="1913" name="円/楕円 701"/>
                  <p:cNvSpPr/>
                  <p:nvPr/>
                </p:nvSpPr>
                <p:spPr>
                  <a:xfrm rot="20700000">
                    <a:off x="1564361" y="1500881"/>
                    <a:ext cx="156844" cy="201655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914" name="円/楕円 702"/>
                  <p:cNvSpPr/>
                  <p:nvPr/>
                </p:nvSpPr>
                <p:spPr>
                  <a:xfrm rot="20700000">
                    <a:off x="1592530" y="1537098"/>
                    <a:ext cx="100507" cy="129221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1886" name="円/楕円 840"/>
                <p:cNvSpPr/>
                <p:nvPr/>
              </p:nvSpPr>
              <p:spPr>
                <a:xfrm>
                  <a:off x="7341866" y="4554125"/>
                  <a:ext cx="659184" cy="729565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887" name="月 1886"/>
                <p:cNvSpPr/>
                <p:nvPr/>
              </p:nvSpPr>
              <p:spPr bwMode="auto">
                <a:xfrm rot="1800000">
                  <a:off x="7345264" y="4506684"/>
                  <a:ext cx="134584" cy="459268"/>
                </a:xfrm>
                <a:prstGeom prst="moon">
                  <a:avLst>
                    <a:gd name="adj" fmla="val 53775"/>
                  </a:avLst>
                </a:prstGeom>
                <a:solidFill>
                  <a:srgbClr val="FF66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888" name="グループ化 1887"/>
                <p:cNvGrpSpPr/>
                <p:nvPr/>
              </p:nvGrpSpPr>
              <p:grpSpPr>
                <a:xfrm>
                  <a:off x="7338052" y="4478929"/>
                  <a:ext cx="282365" cy="840281"/>
                  <a:chOff x="7338052" y="4478929"/>
                  <a:chExt cx="282365" cy="840281"/>
                </a:xfrm>
              </p:grpSpPr>
              <p:sp>
                <p:nvSpPr>
                  <p:cNvPr id="1909" name="月 1908"/>
                  <p:cNvSpPr/>
                  <p:nvPr/>
                </p:nvSpPr>
                <p:spPr bwMode="auto">
                  <a:xfrm>
                    <a:off x="7338052" y="4659093"/>
                    <a:ext cx="132263" cy="660117"/>
                  </a:xfrm>
                  <a:prstGeom prst="moon">
                    <a:avLst/>
                  </a:prstGeom>
                  <a:solidFill>
                    <a:srgbClr val="FF66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910" name="月 1909"/>
                  <p:cNvSpPr/>
                  <p:nvPr/>
                </p:nvSpPr>
                <p:spPr bwMode="auto">
                  <a:xfrm rot="1800000">
                    <a:off x="7394261" y="4478929"/>
                    <a:ext cx="134584" cy="459268"/>
                  </a:xfrm>
                  <a:prstGeom prst="moon">
                    <a:avLst>
                      <a:gd name="adj" fmla="val 53775"/>
                    </a:avLst>
                  </a:prstGeom>
                  <a:solidFill>
                    <a:srgbClr val="FF66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911" name="月 1910"/>
                  <p:cNvSpPr/>
                  <p:nvPr/>
                </p:nvSpPr>
                <p:spPr bwMode="auto">
                  <a:xfrm rot="900000">
                    <a:off x="7449326" y="4521841"/>
                    <a:ext cx="102957" cy="379332"/>
                  </a:xfrm>
                  <a:prstGeom prst="moon">
                    <a:avLst>
                      <a:gd name="adj" fmla="val 53775"/>
                    </a:avLst>
                  </a:prstGeom>
                  <a:solidFill>
                    <a:srgbClr val="FF66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912" name="月 1911"/>
                  <p:cNvSpPr/>
                  <p:nvPr/>
                </p:nvSpPr>
                <p:spPr bwMode="auto">
                  <a:xfrm rot="900000">
                    <a:off x="7519238" y="4522451"/>
                    <a:ext cx="101179" cy="330020"/>
                  </a:xfrm>
                  <a:prstGeom prst="moon">
                    <a:avLst>
                      <a:gd name="adj" fmla="val 53775"/>
                    </a:avLst>
                  </a:prstGeom>
                  <a:solidFill>
                    <a:srgbClr val="FF66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889" name="月 1888"/>
                <p:cNvSpPr/>
                <p:nvPr/>
              </p:nvSpPr>
              <p:spPr bwMode="auto">
                <a:xfrm rot="19800000" flipH="1">
                  <a:off x="7874194" y="4506684"/>
                  <a:ext cx="134584" cy="459268"/>
                </a:xfrm>
                <a:prstGeom prst="moon">
                  <a:avLst>
                    <a:gd name="adj" fmla="val 53775"/>
                  </a:avLst>
                </a:prstGeom>
                <a:solidFill>
                  <a:srgbClr val="FF66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890" name="グループ化 1889"/>
                <p:cNvGrpSpPr/>
                <p:nvPr/>
              </p:nvGrpSpPr>
              <p:grpSpPr>
                <a:xfrm flipH="1">
                  <a:off x="7708803" y="4478929"/>
                  <a:ext cx="282365" cy="840281"/>
                  <a:chOff x="7338052" y="4478929"/>
                  <a:chExt cx="282365" cy="840281"/>
                </a:xfrm>
              </p:grpSpPr>
              <p:sp>
                <p:nvSpPr>
                  <p:cNvPr id="1905" name="月 1904"/>
                  <p:cNvSpPr/>
                  <p:nvPr/>
                </p:nvSpPr>
                <p:spPr bwMode="auto">
                  <a:xfrm>
                    <a:off x="7338052" y="4659093"/>
                    <a:ext cx="132263" cy="660117"/>
                  </a:xfrm>
                  <a:prstGeom prst="moon">
                    <a:avLst/>
                  </a:prstGeom>
                  <a:solidFill>
                    <a:srgbClr val="FF66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906" name="月 1905"/>
                  <p:cNvSpPr/>
                  <p:nvPr/>
                </p:nvSpPr>
                <p:spPr bwMode="auto">
                  <a:xfrm rot="1800000">
                    <a:off x="7394261" y="4478929"/>
                    <a:ext cx="134584" cy="459268"/>
                  </a:xfrm>
                  <a:prstGeom prst="moon">
                    <a:avLst>
                      <a:gd name="adj" fmla="val 53775"/>
                    </a:avLst>
                  </a:prstGeom>
                  <a:solidFill>
                    <a:srgbClr val="FF66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907" name="月 1906"/>
                  <p:cNvSpPr/>
                  <p:nvPr/>
                </p:nvSpPr>
                <p:spPr bwMode="auto">
                  <a:xfrm rot="900000">
                    <a:off x="7449326" y="4521841"/>
                    <a:ext cx="102957" cy="379332"/>
                  </a:xfrm>
                  <a:prstGeom prst="moon">
                    <a:avLst>
                      <a:gd name="adj" fmla="val 53775"/>
                    </a:avLst>
                  </a:prstGeom>
                  <a:solidFill>
                    <a:srgbClr val="FF66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908" name="月 1907"/>
                  <p:cNvSpPr/>
                  <p:nvPr/>
                </p:nvSpPr>
                <p:spPr bwMode="auto">
                  <a:xfrm rot="900000">
                    <a:off x="7519238" y="4522451"/>
                    <a:ext cx="101179" cy="330020"/>
                  </a:xfrm>
                  <a:prstGeom prst="moon">
                    <a:avLst>
                      <a:gd name="adj" fmla="val 53775"/>
                    </a:avLst>
                  </a:prstGeom>
                  <a:solidFill>
                    <a:srgbClr val="FF66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891" name="グループ化 1890"/>
                <p:cNvGrpSpPr/>
                <p:nvPr/>
              </p:nvGrpSpPr>
              <p:grpSpPr>
                <a:xfrm>
                  <a:off x="7419951" y="4809455"/>
                  <a:ext cx="196376" cy="208081"/>
                  <a:chOff x="6872144" y="4819246"/>
                  <a:chExt cx="239222" cy="222677"/>
                </a:xfrm>
              </p:grpSpPr>
              <p:sp>
                <p:nvSpPr>
                  <p:cNvPr id="1900" name="月 1899"/>
                  <p:cNvSpPr/>
                  <p:nvPr/>
                </p:nvSpPr>
                <p:spPr bwMode="auto">
                  <a:xfrm rot="5400000" flipH="1">
                    <a:off x="6968895" y="4722495"/>
                    <a:ext cx="45719" cy="239222"/>
                  </a:xfrm>
                  <a:prstGeom prst="moon">
                    <a:avLst>
                      <a:gd name="adj" fmla="val 71101"/>
                    </a:avLst>
                  </a:prstGeom>
                  <a:solidFill>
                    <a:srgbClr val="FF66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901" name="フリーフォーム 1900"/>
                  <p:cNvSpPr/>
                  <p:nvPr/>
                </p:nvSpPr>
                <p:spPr bwMode="auto">
                  <a:xfrm>
                    <a:off x="6885301" y="4919186"/>
                    <a:ext cx="224252" cy="114588"/>
                  </a:xfrm>
                  <a:custGeom>
                    <a:avLst/>
                    <a:gdLst>
                      <a:gd name="connsiteX0" fmla="*/ 106124 w 212246"/>
                      <a:gd name="connsiteY0" fmla="*/ 0 h 120474"/>
                      <a:gd name="connsiteX1" fmla="*/ 207292 w 212246"/>
                      <a:gd name="connsiteY1" fmla="*/ 48657 h 120474"/>
                      <a:gd name="connsiteX2" fmla="*/ 212246 w 212246"/>
                      <a:gd name="connsiteY2" fmla="*/ 60237 h 120474"/>
                      <a:gd name="connsiteX3" fmla="*/ 207292 w 212246"/>
                      <a:gd name="connsiteY3" fmla="*/ 71818 h 120474"/>
                      <a:gd name="connsiteX4" fmla="*/ 106124 w 212246"/>
                      <a:gd name="connsiteY4" fmla="*/ 120474 h 120474"/>
                      <a:gd name="connsiteX5" fmla="*/ 4954 w 212246"/>
                      <a:gd name="connsiteY5" fmla="*/ 71818 h 120474"/>
                      <a:gd name="connsiteX6" fmla="*/ 0 w 212246"/>
                      <a:gd name="connsiteY6" fmla="*/ 60238 h 120474"/>
                      <a:gd name="connsiteX7" fmla="*/ 4955 w 212246"/>
                      <a:gd name="connsiteY7" fmla="*/ 48657 h 120474"/>
                      <a:gd name="connsiteX8" fmla="*/ 73472 w 212246"/>
                      <a:gd name="connsiteY8" fmla="*/ 3582 h 120474"/>
                      <a:gd name="connsiteX9" fmla="*/ 106124 w 212246"/>
                      <a:gd name="connsiteY9" fmla="*/ 0 h 12047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12246" h="120474">
                        <a:moveTo>
                          <a:pt x="106124" y="0"/>
                        </a:moveTo>
                        <a:cubicBezTo>
                          <a:pt x="151603" y="0"/>
                          <a:pt x="190624" y="20064"/>
                          <a:pt x="207292" y="48657"/>
                        </a:cubicBezTo>
                        <a:lnTo>
                          <a:pt x="212246" y="60237"/>
                        </a:lnTo>
                        <a:lnTo>
                          <a:pt x="207292" y="71818"/>
                        </a:lnTo>
                        <a:cubicBezTo>
                          <a:pt x="190624" y="100411"/>
                          <a:pt x="151603" y="120474"/>
                          <a:pt x="106124" y="120474"/>
                        </a:cubicBezTo>
                        <a:cubicBezTo>
                          <a:pt x="60643" y="120474"/>
                          <a:pt x="21622" y="100411"/>
                          <a:pt x="4954" y="71818"/>
                        </a:cubicBezTo>
                        <a:lnTo>
                          <a:pt x="0" y="60238"/>
                        </a:lnTo>
                        <a:lnTo>
                          <a:pt x="4955" y="48657"/>
                        </a:lnTo>
                        <a:cubicBezTo>
                          <a:pt x="17455" y="27212"/>
                          <a:pt x="42530" y="10565"/>
                          <a:pt x="73472" y="3582"/>
                        </a:cubicBezTo>
                        <a:cubicBezTo>
                          <a:pt x="83787" y="1254"/>
                          <a:pt x="94754" y="0"/>
                          <a:pt x="106124" y="0"/>
                        </a:cubicBezTo>
                        <a:close/>
                      </a:path>
                    </a:pathLst>
                  </a:custGeom>
                  <a:solidFill>
                    <a:srgbClr val="0070C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902" name="二等辺三角形 1901"/>
                  <p:cNvSpPr/>
                  <p:nvPr/>
                </p:nvSpPr>
                <p:spPr bwMode="auto">
                  <a:xfrm rot="19800000">
                    <a:off x="6888743" y="4912165"/>
                    <a:ext cx="45719" cy="58996"/>
                  </a:xfrm>
                  <a:prstGeom prst="triangle">
                    <a:avLst/>
                  </a:prstGeom>
                  <a:solidFill>
                    <a:schemeClr val="tx1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903" name="フリーフォーム 1902"/>
                  <p:cNvSpPr/>
                  <p:nvPr/>
                </p:nvSpPr>
                <p:spPr bwMode="auto">
                  <a:xfrm>
                    <a:off x="6885301" y="4938238"/>
                    <a:ext cx="224252" cy="103685"/>
                  </a:xfrm>
                  <a:custGeom>
                    <a:avLst/>
                    <a:gdLst>
                      <a:gd name="connsiteX0" fmla="*/ 106124 w 212246"/>
                      <a:gd name="connsiteY0" fmla="*/ 0 h 120474"/>
                      <a:gd name="connsiteX1" fmla="*/ 207292 w 212246"/>
                      <a:gd name="connsiteY1" fmla="*/ 48657 h 120474"/>
                      <a:gd name="connsiteX2" fmla="*/ 212246 w 212246"/>
                      <a:gd name="connsiteY2" fmla="*/ 60237 h 120474"/>
                      <a:gd name="connsiteX3" fmla="*/ 207292 w 212246"/>
                      <a:gd name="connsiteY3" fmla="*/ 71818 h 120474"/>
                      <a:gd name="connsiteX4" fmla="*/ 106124 w 212246"/>
                      <a:gd name="connsiteY4" fmla="*/ 120474 h 120474"/>
                      <a:gd name="connsiteX5" fmla="*/ 4954 w 212246"/>
                      <a:gd name="connsiteY5" fmla="*/ 71818 h 120474"/>
                      <a:gd name="connsiteX6" fmla="*/ 0 w 212246"/>
                      <a:gd name="connsiteY6" fmla="*/ 60238 h 120474"/>
                      <a:gd name="connsiteX7" fmla="*/ 4955 w 212246"/>
                      <a:gd name="connsiteY7" fmla="*/ 48657 h 120474"/>
                      <a:gd name="connsiteX8" fmla="*/ 73472 w 212246"/>
                      <a:gd name="connsiteY8" fmla="*/ 3582 h 120474"/>
                      <a:gd name="connsiteX9" fmla="*/ 106124 w 212246"/>
                      <a:gd name="connsiteY9" fmla="*/ 0 h 12047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12246" h="120474">
                        <a:moveTo>
                          <a:pt x="106124" y="0"/>
                        </a:moveTo>
                        <a:cubicBezTo>
                          <a:pt x="151603" y="0"/>
                          <a:pt x="190624" y="20064"/>
                          <a:pt x="207292" y="48657"/>
                        </a:cubicBezTo>
                        <a:lnTo>
                          <a:pt x="212246" y="60237"/>
                        </a:lnTo>
                        <a:lnTo>
                          <a:pt x="207292" y="71818"/>
                        </a:lnTo>
                        <a:cubicBezTo>
                          <a:pt x="190624" y="100411"/>
                          <a:pt x="151603" y="120474"/>
                          <a:pt x="106124" y="120474"/>
                        </a:cubicBezTo>
                        <a:cubicBezTo>
                          <a:pt x="60643" y="120474"/>
                          <a:pt x="21622" y="100411"/>
                          <a:pt x="4954" y="71818"/>
                        </a:cubicBezTo>
                        <a:lnTo>
                          <a:pt x="0" y="60238"/>
                        </a:lnTo>
                        <a:lnTo>
                          <a:pt x="4955" y="48657"/>
                        </a:lnTo>
                        <a:cubicBezTo>
                          <a:pt x="17455" y="27212"/>
                          <a:pt x="42530" y="10565"/>
                          <a:pt x="73472" y="3582"/>
                        </a:cubicBezTo>
                        <a:cubicBezTo>
                          <a:pt x="83787" y="1254"/>
                          <a:pt x="94754" y="0"/>
                          <a:pt x="106124" y="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904" name="楕円 1903"/>
                  <p:cNvSpPr/>
                  <p:nvPr/>
                </p:nvSpPr>
                <p:spPr bwMode="auto">
                  <a:xfrm flipH="1">
                    <a:off x="6968456" y="4960507"/>
                    <a:ext cx="59566" cy="56896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892" name="グループ化 1891"/>
                <p:cNvGrpSpPr/>
                <p:nvPr/>
              </p:nvGrpSpPr>
              <p:grpSpPr>
                <a:xfrm flipH="1">
                  <a:off x="7712889" y="4809455"/>
                  <a:ext cx="196376" cy="208081"/>
                  <a:chOff x="6872148" y="4819246"/>
                  <a:chExt cx="239222" cy="222677"/>
                </a:xfrm>
              </p:grpSpPr>
              <p:sp>
                <p:nvSpPr>
                  <p:cNvPr id="1895" name="月 1894"/>
                  <p:cNvSpPr/>
                  <p:nvPr/>
                </p:nvSpPr>
                <p:spPr bwMode="auto">
                  <a:xfrm rot="5400000" flipH="1">
                    <a:off x="6968899" y="4722495"/>
                    <a:ext cx="45719" cy="239222"/>
                  </a:xfrm>
                  <a:prstGeom prst="moon">
                    <a:avLst>
                      <a:gd name="adj" fmla="val 71101"/>
                    </a:avLst>
                  </a:prstGeom>
                  <a:solidFill>
                    <a:srgbClr val="FF66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896" name="フリーフォーム 1895"/>
                  <p:cNvSpPr/>
                  <p:nvPr/>
                </p:nvSpPr>
                <p:spPr bwMode="auto">
                  <a:xfrm>
                    <a:off x="6885302" y="4919186"/>
                    <a:ext cx="224252" cy="114588"/>
                  </a:xfrm>
                  <a:custGeom>
                    <a:avLst/>
                    <a:gdLst>
                      <a:gd name="connsiteX0" fmla="*/ 106124 w 212246"/>
                      <a:gd name="connsiteY0" fmla="*/ 0 h 120474"/>
                      <a:gd name="connsiteX1" fmla="*/ 207292 w 212246"/>
                      <a:gd name="connsiteY1" fmla="*/ 48657 h 120474"/>
                      <a:gd name="connsiteX2" fmla="*/ 212246 w 212246"/>
                      <a:gd name="connsiteY2" fmla="*/ 60237 h 120474"/>
                      <a:gd name="connsiteX3" fmla="*/ 207292 w 212246"/>
                      <a:gd name="connsiteY3" fmla="*/ 71818 h 120474"/>
                      <a:gd name="connsiteX4" fmla="*/ 106124 w 212246"/>
                      <a:gd name="connsiteY4" fmla="*/ 120474 h 120474"/>
                      <a:gd name="connsiteX5" fmla="*/ 4954 w 212246"/>
                      <a:gd name="connsiteY5" fmla="*/ 71818 h 120474"/>
                      <a:gd name="connsiteX6" fmla="*/ 0 w 212246"/>
                      <a:gd name="connsiteY6" fmla="*/ 60238 h 120474"/>
                      <a:gd name="connsiteX7" fmla="*/ 4955 w 212246"/>
                      <a:gd name="connsiteY7" fmla="*/ 48657 h 120474"/>
                      <a:gd name="connsiteX8" fmla="*/ 73472 w 212246"/>
                      <a:gd name="connsiteY8" fmla="*/ 3582 h 120474"/>
                      <a:gd name="connsiteX9" fmla="*/ 106124 w 212246"/>
                      <a:gd name="connsiteY9" fmla="*/ 0 h 12047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12246" h="120474">
                        <a:moveTo>
                          <a:pt x="106124" y="0"/>
                        </a:moveTo>
                        <a:cubicBezTo>
                          <a:pt x="151603" y="0"/>
                          <a:pt x="190624" y="20064"/>
                          <a:pt x="207292" y="48657"/>
                        </a:cubicBezTo>
                        <a:lnTo>
                          <a:pt x="212246" y="60237"/>
                        </a:lnTo>
                        <a:lnTo>
                          <a:pt x="207292" y="71818"/>
                        </a:lnTo>
                        <a:cubicBezTo>
                          <a:pt x="190624" y="100411"/>
                          <a:pt x="151603" y="120474"/>
                          <a:pt x="106124" y="120474"/>
                        </a:cubicBezTo>
                        <a:cubicBezTo>
                          <a:pt x="60643" y="120474"/>
                          <a:pt x="21622" y="100411"/>
                          <a:pt x="4954" y="71818"/>
                        </a:cubicBezTo>
                        <a:lnTo>
                          <a:pt x="0" y="60238"/>
                        </a:lnTo>
                        <a:lnTo>
                          <a:pt x="4955" y="48657"/>
                        </a:lnTo>
                        <a:cubicBezTo>
                          <a:pt x="17455" y="27212"/>
                          <a:pt x="42530" y="10565"/>
                          <a:pt x="73472" y="3582"/>
                        </a:cubicBezTo>
                        <a:cubicBezTo>
                          <a:pt x="83787" y="1254"/>
                          <a:pt x="94754" y="0"/>
                          <a:pt x="106124" y="0"/>
                        </a:cubicBezTo>
                        <a:close/>
                      </a:path>
                    </a:pathLst>
                  </a:custGeom>
                  <a:solidFill>
                    <a:srgbClr val="0070C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97" name="二等辺三角形 1896"/>
                  <p:cNvSpPr/>
                  <p:nvPr/>
                </p:nvSpPr>
                <p:spPr bwMode="auto">
                  <a:xfrm rot="19800000">
                    <a:off x="6888743" y="4912165"/>
                    <a:ext cx="45719" cy="58996"/>
                  </a:xfrm>
                  <a:prstGeom prst="triangle">
                    <a:avLst/>
                  </a:prstGeom>
                  <a:solidFill>
                    <a:schemeClr val="tx1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98" name="フリーフォーム 1897"/>
                  <p:cNvSpPr/>
                  <p:nvPr/>
                </p:nvSpPr>
                <p:spPr bwMode="auto">
                  <a:xfrm>
                    <a:off x="6885302" y="4938238"/>
                    <a:ext cx="224252" cy="103685"/>
                  </a:xfrm>
                  <a:custGeom>
                    <a:avLst/>
                    <a:gdLst>
                      <a:gd name="connsiteX0" fmla="*/ 106124 w 212246"/>
                      <a:gd name="connsiteY0" fmla="*/ 0 h 120474"/>
                      <a:gd name="connsiteX1" fmla="*/ 207292 w 212246"/>
                      <a:gd name="connsiteY1" fmla="*/ 48657 h 120474"/>
                      <a:gd name="connsiteX2" fmla="*/ 212246 w 212246"/>
                      <a:gd name="connsiteY2" fmla="*/ 60237 h 120474"/>
                      <a:gd name="connsiteX3" fmla="*/ 207292 w 212246"/>
                      <a:gd name="connsiteY3" fmla="*/ 71818 h 120474"/>
                      <a:gd name="connsiteX4" fmla="*/ 106124 w 212246"/>
                      <a:gd name="connsiteY4" fmla="*/ 120474 h 120474"/>
                      <a:gd name="connsiteX5" fmla="*/ 4954 w 212246"/>
                      <a:gd name="connsiteY5" fmla="*/ 71818 h 120474"/>
                      <a:gd name="connsiteX6" fmla="*/ 0 w 212246"/>
                      <a:gd name="connsiteY6" fmla="*/ 60238 h 120474"/>
                      <a:gd name="connsiteX7" fmla="*/ 4955 w 212246"/>
                      <a:gd name="connsiteY7" fmla="*/ 48657 h 120474"/>
                      <a:gd name="connsiteX8" fmla="*/ 73472 w 212246"/>
                      <a:gd name="connsiteY8" fmla="*/ 3582 h 120474"/>
                      <a:gd name="connsiteX9" fmla="*/ 106124 w 212246"/>
                      <a:gd name="connsiteY9" fmla="*/ 0 h 12047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12246" h="120474">
                        <a:moveTo>
                          <a:pt x="106124" y="0"/>
                        </a:moveTo>
                        <a:cubicBezTo>
                          <a:pt x="151603" y="0"/>
                          <a:pt x="190624" y="20064"/>
                          <a:pt x="207292" y="48657"/>
                        </a:cubicBezTo>
                        <a:lnTo>
                          <a:pt x="212246" y="60237"/>
                        </a:lnTo>
                        <a:lnTo>
                          <a:pt x="207292" y="71818"/>
                        </a:lnTo>
                        <a:cubicBezTo>
                          <a:pt x="190624" y="100411"/>
                          <a:pt x="151603" y="120474"/>
                          <a:pt x="106124" y="120474"/>
                        </a:cubicBezTo>
                        <a:cubicBezTo>
                          <a:pt x="60643" y="120474"/>
                          <a:pt x="21622" y="100411"/>
                          <a:pt x="4954" y="71818"/>
                        </a:cubicBezTo>
                        <a:lnTo>
                          <a:pt x="0" y="60238"/>
                        </a:lnTo>
                        <a:lnTo>
                          <a:pt x="4955" y="48657"/>
                        </a:lnTo>
                        <a:cubicBezTo>
                          <a:pt x="17455" y="27212"/>
                          <a:pt x="42530" y="10565"/>
                          <a:pt x="73472" y="3582"/>
                        </a:cubicBezTo>
                        <a:cubicBezTo>
                          <a:pt x="83787" y="1254"/>
                          <a:pt x="94754" y="0"/>
                          <a:pt x="106124" y="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99" name="楕円 1898"/>
                  <p:cNvSpPr/>
                  <p:nvPr/>
                </p:nvSpPr>
                <p:spPr bwMode="auto">
                  <a:xfrm flipH="1">
                    <a:off x="6968456" y="4960507"/>
                    <a:ext cx="59566" cy="56896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893" name="二等辺三角形 1892"/>
                <p:cNvSpPr/>
                <p:nvPr/>
              </p:nvSpPr>
              <p:spPr bwMode="auto">
                <a:xfrm>
                  <a:off x="7629716" y="5023131"/>
                  <a:ext cx="78244" cy="56978"/>
                </a:xfrm>
                <a:prstGeom prst="triangle">
                  <a:avLst/>
                </a:pr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894" name="月 1893"/>
                <p:cNvSpPr/>
                <p:nvPr/>
              </p:nvSpPr>
              <p:spPr bwMode="auto">
                <a:xfrm rot="5400000">
                  <a:off x="7627120" y="5045064"/>
                  <a:ext cx="81399" cy="245880"/>
                </a:xfrm>
                <a:prstGeom prst="moon">
                  <a:avLst>
                    <a:gd name="adj" fmla="val 87500"/>
                  </a:avLst>
                </a:prstGeom>
                <a:solidFill>
                  <a:srgbClr val="FF0000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1870" name="グループ化 1869"/>
              <p:cNvGrpSpPr/>
              <p:nvPr/>
            </p:nvGrpSpPr>
            <p:grpSpPr>
              <a:xfrm>
                <a:off x="8947868" y="5496771"/>
                <a:ext cx="549004" cy="665425"/>
                <a:chOff x="9033789" y="3546232"/>
                <a:chExt cx="549004" cy="665425"/>
              </a:xfrm>
            </p:grpSpPr>
            <p:sp>
              <p:nvSpPr>
                <p:cNvPr id="1875" name="片側の 2 つの角を丸めた四角形 544"/>
                <p:cNvSpPr/>
                <p:nvPr/>
              </p:nvSpPr>
              <p:spPr>
                <a:xfrm rot="7200000" flipH="1">
                  <a:off x="9193036" y="3728044"/>
                  <a:ext cx="230509" cy="549004"/>
                </a:xfrm>
                <a:custGeom>
                  <a:avLst/>
                  <a:gdLst>
                    <a:gd name="connsiteX0" fmla="*/ 114728 w 229456"/>
                    <a:gd name="connsiteY0" fmla="*/ 0 h 549004"/>
                    <a:gd name="connsiteX1" fmla="*/ 114728 w 229456"/>
                    <a:gd name="connsiteY1" fmla="*/ 0 h 549004"/>
                    <a:gd name="connsiteX2" fmla="*/ 229456 w 229456"/>
                    <a:gd name="connsiteY2" fmla="*/ 114728 h 549004"/>
                    <a:gd name="connsiteX3" fmla="*/ 229456 w 229456"/>
                    <a:gd name="connsiteY3" fmla="*/ 549004 h 549004"/>
                    <a:gd name="connsiteX4" fmla="*/ 229456 w 229456"/>
                    <a:gd name="connsiteY4" fmla="*/ 549004 h 549004"/>
                    <a:gd name="connsiteX5" fmla="*/ 0 w 229456"/>
                    <a:gd name="connsiteY5" fmla="*/ 549004 h 549004"/>
                    <a:gd name="connsiteX6" fmla="*/ 0 w 229456"/>
                    <a:gd name="connsiteY6" fmla="*/ 549004 h 549004"/>
                    <a:gd name="connsiteX7" fmla="*/ 0 w 229456"/>
                    <a:gd name="connsiteY7" fmla="*/ 114728 h 549004"/>
                    <a:gd name="connsiteX8" fmla="*/ 114728 w 229456"/>
                    <a:gd name="connsiteY8" fmla="*/ 0 h 549004"/>
                    <a:gd name="connsiteX0" fmla="*/ 115781 w 230509"/>
                    <a:gd name="connsiteY0" fmla="*/ 0 h 549004"/>
                    <a:gd name="connsiteX1" fmla="*/ 115781 w 230509"/>
                    <a:gd name="connsiteY1" fmla="*/ 0 h 549004"/>
                    <a:gd name="connsiteX2" fmla="*/ 230509 w 230509"/>
                    <a:gd name="connsiteY2" fmla="*/ 114728 h 549004"/>
                    <a:gd name="connsiteX3" fmla="*/ 230509 w 230509"/>
                    <a:gd name="connsiteY3" fmla="*/ 549004 h 549004"/>
                    <a:gd name="connsiteX4" fmla="*/ 230509 w 230509"/>
                    <a:gd name="connsiteY4" fmla="*/ 549004 h 549004"/>
                    <a:gd name="connsiteX5" fmla="*/ 1053 w 230509"/>
                    <a:gd name="connsiteY5" fmla="*/ 549004 h 549004"/>
                    <a:gd name="connsiteX6" fmla="*/ 1053 w 230509"/>
                    <a:gd name="connsiteY6" fmla="*/ 549004 h 549004"/>
                    <a:gd name="connsiteX7" fmla="*/ 0 w 230509"/>
                    <a:gd name="connsiteY7" fmla="*/ 344872 h 549004"/>
                    <a:gd name="connsiteX8" fmla="*/ 1053 w 230509"/>
                    <a:gd name="connsiteY8" fmla="*/ 114728 h 549004"/>
                    <a:gd name="connsiteX9" fmla="*/ 115781 w 230509"/>
                    <a:gd name="connsiteY9" fmla="*/ 0 h 549004"/>
                    <a:gd name="connsiteX0" fmla="*/ 1053 w 230509"/>
                    <a:gd name="connsiteY0" fmla="*/ 549004 h 640444"/>
                    <a:gd name="connsiteX1" fmla="*/ 0 w 230509"/>
                    <a:gd name="connsiteY1" fmla="*/ 344872 h 640444"/>
                    <a:gd name="connsiteX2" fmla="*/ 1053 w 230509"/>
                    <a:gd name="connsiteY2" fmla="*/ 114728 h 640444"/>
                    <a:gd name="connsiteX3" fmla="*/ 115781 w 230509"/>
                    <a:gd name="connsiteY3" fmla="*/ 0 h 640444"/>
                    <a:gd name="connsiteX4" fmla="*/ 115781 w 230509"/>
                    <a:gd name="connsiteY4" fmla="*/ 0 h 640444"/>
                    <a:gd name="connsiteX5" fmla="*/ 230509 w 230509"/>
                    <a:gd name="connsiteY5" fmla="*/ 114728 h 640444"/>
                    <a:gd name="connsiteX6" fmla="*/ 230509 w 230509"/>
                    <a:gd name="connsiteY6" fmla="*/ 549004 h 640444"/>
                    <a:gd name="connsiteX7" fmla="*/ 230509 w 230509"/>
                    <a:gd name="connsiteY7" fmla="*/ 549004 h 640444"/>
                    <a:gd name="connsiteX8" fmla="*/ 1053 w 230509"/>
                    <a:gd name="connsiteY8" fmla="*/ 549004 h 640444"/>
                    <a:gd name="connsiteX9" fmla="*/ 92493 w 230509"/>
                    <a:gd name="connsiteY9" fmla="*/ 640444 h 640444"/>
                    <a:gd name="connsiteX0" fmla="*/ 1053 w 230509"/>
                    <a:gd name="connsiteY0" fmla="*/ 549004 h 549004"/>
                    <a:gd name="connsiteX1" fmla="*/ 0 w 230509"/>
                    <a:gd name="connsiteY1" fmla="*/ 344872 h 549004"/>
                    <a:gd name="connsiteX2" fmla="*/ 1053 w 230509"/>
                    <a:gd name="connsiteY2" fmla="*/ 114728 h 549004"/>
                    <a:gd name="connsiteX3" fmla="*/ 115781 w 230509"/>
                    <a:gd name="connsiteY3" fmla="*/ 0 h 549004"/>
                    <a:gd name="connsiteX4" fmla="*/ 115781 w 230509"/>
                    <a:gd name="connsiteY4" fmla="*/ 0 h 549004"/>
                    <a:gd name="connsiteX5" fmla="*/ 230509 w 230509"/>
                    <a:gd name="connsiteY5" fmla="*/ 114728 h 549004"/>
                    <a:gd name="connsiteX6" fmla="*/ 230509 w 230509"/>
                    <a:gd name="connsiteY6" fmla="*/ 549004 h 549004"/>
                    <a:gd name="connsiteX7" fmla="*/ 230509 w 230509"/>
                    <a:gd name="connsiteY7" fmla="*/ 549004 h 549004"/>
                    <a:gd name="connsiteX8" fmla="*/ 1053 w 230509"/>
                    <a:gd name="connsiteY8" fmla="*/ 549004 h 549004"/>
                    <a:gd name="connsiteX0" fmla="*/ 1053 w 230509"/>
                    <a:gd name="connsiteY0" fmla="*/ 549004 h 549004"/>
                    <a:gd name="connsiteX1" fmla="*/ 0 w 230509"/>
                    <a:gd name="connsiteY1" fmla="*/ 344872 h 549004"/>
                    <a:gd name="connsiteX2" fmla="*/ 1053 w 230509"/>
                    <a:gd name="connsiteY2" fmla="*/ 114728 h 549004"/>
                    <a:gd name="connsiteX3" fmla="*/ 115781 w 230509"/>
                    <a:gd name="connsiteY3" fmla="*/ 0 h 549004"/>
                    <a:gd name="connsiteX4" fmla="*/ 115781 w 230509"/>
                    <a:gd name="connsiteY4" fmla="*/ 0 h 549004"/>
                    <a:gd name="connsiteX5" fmla="*/ 230509 w 230509"/>
                    <a:gd name="connsiteY5" fmla="*/ 114728 h 549004"/>
                    <a:gd name="connsiteX6" fmla="*/ 230509 w 230509"/>
                    <a:gd name="connsiteY6" fmla="*/ 549004 h 549004"/>
                    <a:gd name="connsiteX7" fmla="*/ 230509 w 230509"/>
                    <a:gd name="connsiteY7" fmla="*/ 549004 h 549004"/>
                    <a:gd name="connsiteX0" fmla="*/ 0 w 230509"/>
                    <a:gd name="connsiteY0" fmla="*/ 344872 h 549004"/>
                    <a:gd name="connsiteX1" fmla="*/ 1053 w 230509"/>
                    <a:gd name="connsiteY1" fmla="*/ 114728 h 549004"/>
                    <a:gd name="connsiteX2" fmla="*/ 115781 w 230509"/>
                    <a:gd name="connsiteY2" fmla="*/ 0 h 549004"/>
                    <a:gd name="connsiteX3" fmla="*/ 115781 w 230509"/>
                    <a:gd name="connsiteY3" fmla="*/ 0 h 549004"/>
                    <a:gd name="connsiteX4" fmla="*/ 230509 w 230509"/>
                    <a:gd name="connsiteY4" fmla="*/ 114728 h 549004"/>
                    <a:gd name="connsiteX5" fmla="*/ 230509 w 230509"/>
                    <a:gd name="connsiteY5" fmla="*/ 549004 h 549004"/>
                    <a:gd name="connsiteX6" fmla="*/ 230509 w 230509"/>
                    <a:gd name="connsiteY6" fmla="*/ 549004 h 5490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30509" h="549004">
                      <a:moveTo>
                        <a:pt x="0" y="344872"/>
                      </a:moveTo>
                      <a:lnTo>
                        <a:pt x="1053" y="114728"/>
                      </a:lnTo>
                      <a:cubicBezTo>
                        <a:pt x="1053" y="51365"/>
                        <a:pt x="52418" y="0"/>
                        <a:pt x="115781" y="0"/>
                      </a:cubicBezTo>
                      <a:lnTo>
                        <a:pt x="115781" y="0"/>
                      </a:lnTo>
                      <a:cubicBezTo>
                        <a:pt x="179144" y="0"/>
                        <a:pt x="230509" y="51365"/>
                        <a:pt x="230509" y="114728"/>
                      </a:cubicBezTo>
                      <a:lnTo>
                        <a:pt x="230509" y="549004"/>
                      </a:lnTo>
                      <a:lnTo>
                        <a:pt x="230509" y="549004"/>
                      </a:lnTo>
                    </a:path>
                  </a:pathLst>
                </a:custGeom>
                <a:pattFill prst="pct75">
                  <a:fgClr>
                    <a:schemeClr val="bg2">
                      <a:lumMod val="50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876" name="台形 1875"/>
                <p:cNvSpPr/>
                <p:nvPr/>
              </p:nvSpPr>
              <p:spPr>
                <a:xfrm rot="9420290" flipH="1">
                  <a:off x="9130469" y="3546232"/>
                  <a:ext cx="211442" cy="106629"/>
                </a:xfrm>
                <a:prstGeom prst="trapezoid">
                  <a:avLst>
                    <a:gd name="adj" fmla="val 13602"/>
                  </a:avLst>
                </a:prstGeom>
                <a:pattFill prst="dkVert">
                  <a:fgClr>
                    <a:srgbClr val="FF6699"/>
                  </a:fgClr>
                  <a:bgClr>
                    <a:srgbClr val="FFCCFF"/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877" name="片側の 2 つの角を丸めた四角形 1876"/>
                <p:cNvSpPr/>
                <p:nvPr/>
              </p:nvSpPr>
              <p:spPr>
                <a:xfrm rot="9376473" flipH="1">
                  <a:off x="9251231" y="3577680"/>
                  <a:ext cx="229456" cy="633977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pattFill prst="pct75">
                  <a:fgClr>
                    <a:schemeClr val="bg2">
                      <a:lumMod val="50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</p:grpSp>
          <p:grpSp>
            <p:nvGrpSpPr>
              <p:cNvPr id="1871" name="グループ化 1870"/>
              <p:cNvGrpSpPr/>
              <p:nvPr/>
            </p:nvGrpSpPr>
            <p:grpSpPr>
              <a:xfrm flipH="1">
                <a:off x="7934138" y="5496771"/>
                <a:ext cx="549004" cy="665425"/>
                <a:chOff x="9033789" y="3546232"/>
                <a:chExt cx="549004" cy="665425"/>
              </a:xfrm>
            </p:grpSpPr>
            <p:sp>
              <p:nvSpPr>
                <p:cNvPr id="1872" name="片側の 2 つの角を丸めた四角形 544"/>
                <p:cNvSpPr/>
                <p:nvPr/>
              </p:nvSpPr>
              <p:spPr>
                <a:xfrm rot="7200000" flipH="1">
                  <a:off x="9193036" y="3728044"/>
                  <a:ext cx="230509" cy="549004"/>
                </a:xfrm>
                <a:custGeom>
                  <a:avLst/>
                  <a:gdLst>
                    <a:gd name="connsiteX0" fmla="*/ 114728 w 229456"/>
                    <a:gd name="connsiteY0" fmla="*/ 0 h 549004"/>
                    <a:gd name="connsiteX1" fmla="*/ 114728 w 229456"/>
                    <a:gd name="connsiteY1" fmla="*/ 0 h 549004"/>
                    <a:gd name="connsiteX2" fmla="*/ 229456 w 229456"/>
                    <a:gd name="connsiteY2" fmla="*/ 114728 h 549004"/>
                    <a:gd name="connsiteX3" fmla="*/ 229456 w 229456"/>
                    <a:gd name="connsiteY3" fmla="*/ 549004 h 549004"/>
                    <a:gd name="connsiteX4" fmla="*/ 229456 w 229456"/>
                    <a:gd name="connsiteY4" fmla="*/ 549004 h 549004"/>
                    <a:gd name="connsiteX5" fmla="*/ 0 w 229456"/>
                    <a:gd name="connsiteY5" fmla="*/ 549004 h 549004"/>
                    <a:gd name="connsiteX6" fmla="*/ 0 w 229456"/>
                    <a:gd name="connsiteY6" fmla="*/ 549004 h 549004"/>
                    <a:gd name="connsiteX7" fmla="*/ 0 w 229456"/>
                    <a:gd name="connsiteY7" fmla="*/ 114728 h 549004"/>
                    <a:gd name="connsiteX8" fmla="*/ 114728 w 229456"/>
                    <a:gd name="connsiteY8" fmla="*/ 0 h 549004"/>
                    <a:gd name="connsiteX0" fmla="*/ 115781 w 230509"/>
                    <a:gd name="connsiteY0" fmla="*/ 0 h 549004"/>
                    <a:gd name="connsiteX1" fmla="*/ 115781 w 230509"/>
                    <a:gd name="connsiteY1" fmla="*/ 0 h 549004"/>
                    <a:gd name="connsiteX2" fmla="*/ 230509 w 230509"/>
                    <a:gd name="connsiteY2" fmla="*/ 114728 h 549004"/>
                    <a:gd name="connsiteX3" fmla="*/ 230509 w 230509"/>
                    <a:gd name="connsiteY3" fmla="*/ 549004 h 549004"/>
                    <a:gd name="connsiteX4" fmla="*/ 230509 w 230509"/>
                    <a:gd name="connsiteY4" fmla="*/ 549004 h 549004"/>
                    <a:gd name="connsiteX5" fmla="*/ 1053 w 230509"/>
                    <a:gd name="connsiteY5" fmla="*/ 549004 h 549004"/>
                    <a:gd name="connsiteX6" fmla="*/ 1053 w 230509"/>
                    <a:gd name="connsiteY6" fmla="*/ 549004 h 549004"/>
                    <a:gd name="connsiteX7" fmla="*/ 0 w 230509"/>
                    <a:gd name="connsiteY7" fmla="*/ 344872 h 549004"/>
                    <a:gd name="connsiteX8" fmla="*/ 1053 w 230509"/>
                    <a:gd name="connsiteY8" fmla="*/ 114728 h 549004"/>
                    <a:gd name="connsiteX9" fmla="*/ 115781 w 230509"/>
                    <a:gd name="connsiteY9" fmla="*/ 0 h 549004"/>
                    <a:gd name="connsiteX0" fmla="*/ 1053 w 230509"/>
                    <a:gd name="connsiteY0" fmla="*/ 549004 h 640444"/>
                    <a:gd name="connsiteX1" fmla="*/ 0 w 230509"/>
                    <a:gd name="connsiteY1" fmla="*/ 344872 h 640444"/>
                    <a:gd name="connsiteX2" fmla="*/ 1053 w 230509"/>
                    <a:gd name="connsiteY2" fmla="*/ 114728 h 640444"/>
                    <a:gd name="connsiteX3" fmla="*/ 115781 w 230509"/>
                    <a:gd name="connsiteY3" fmla="*/ 0 h 640444"/>
                    <a:gd name="connsiteX4" fmla="*/ 115781 w 230509"/>
                    <a:gd name="connsiteY4" fmla="*/ 0 h 640444"/>
                    <a:gd name="connsiteX5" fmla="*/ 230509 w 230509"/>
                    <a:gd name="connsiteY5" fmla="*/ 114728 h 640444"/>
                    <a:gd name="connsiteX6" fmla="*/ 230509 w 230509"/>
                    <a:gd name="connsiteY6" fmla="*/ 549004 h 640444"/>
                    <a:gd name="connsiteX7" fmla="*/ 230509 w 230509"/>
                    <a:gd name="connsiteY7" fmla="*/ 549004 h 640444"/>
                    <a:gd name="connsiteX8" fmla="*/ 1053 w 230509"/>
                    <a:gd name="connsiteY8" fmla="*/ 549004 h 640444"/>
                    <a:gd name="connsiteX9" fmla="*/ 92493 w 230509"/>
                    <a:gd name="connsiteY9" fmla="*/ 640444 h 640444"/>
                    <a:gd name="connsiteX0" fmla="*/ 1053 w 230509"/>
                    <a:gd name="connsiteY0" fmla="*/ 549004 h 549004"/>
                    <a:gd name="connsiteX1" fmla="*/ 0 w 230509"/>
                    <a:gd name="connsiteY1" fmla="*/ 344872 h 549004"/>
                    <a:gd name="connsiteX2" fmla="*/ 1053 w 230509"/>
                    <a:gd name="connsiteY2" fmla="*/ 114728 h 549004"/>
                    <a:gd name="connsiteX3" fmla="*/ 115781 w 230509"/>
                    <a:gd name="connsiteY3" fmla="*/ 0 h 549004"/>
                    <a:gd name="connsiteX4" fmla="*/ 115781 w 230509"/>
                    <a:gd name="connsiteY4" fmla="*/ 0 h 549004"/>
                    <a:gd name="connsiteX5" fmla="*/ 230509 w 230509"/>
                    <a:gd name="connsiteY5" fmla="*/ 114728 h 549004"/>
                    <a:gd name="connsiteX6" fmla="*/ 230509 w 230509"/>
                    <a:gd name="connsiteY6" fmla="*/ 549004 h 549004"/>
                    <a:gd name="connsiteX7" fmla="*/ 230509 w 230509"/>
                    <a:gd name="connsiteY7" fmla="*/ 549004 h 549004"/>
                    <a:gd name="connsiteX8" fmla="*/ 1053 w 230509"/>
                    <a:gd name="connsiteY8" fmla="*/ 549004 h 549004"/>
                    <a:gd name="connsiteX0" fmla="*/ 1053 w 230509"/>
                    <a:gd name="connsiteY0" fmla="*/ 549004 h 549004"/>
                    <a:gd name="connsiteX1" fmla="*/ 0 w 230509"/>
                    <a:gd name="connsiteY1" fmla="*/ 344872 h 549004"/>
                    <a:gd name="connsiteX2" fmla="*/ 1053 w 230509"/>
                    <a:gd name="connsiteY2" fmla="*/ 114728 h 549004"/>
                    <a:gd name="connsiteX3" fmla="*/ 115781 w 230509"/>
                    <a:gd name="connsiteY3" fmla="*/ 0 h 549004"/>
                    <a:gd name="connsiteX4" fmla="*/ 115781 w 230509"/>
                    <a:gd name="connsiteY4" fmla="*/ 0 h 549004"/>
                    <a:gd name="connsiteX5" fmla="*/ 230509 w 230509"/>
                    <a:gd name="connsiteY5" fmla="*/ 114728 h 549004"/>
                    <a:gd name="connsiteX6" fmla="*/ 230509 w 230509"/>
                    <a:gd name="connsiteY6" fmla="*/ 549004 h 549004"/>
                    <a:gd name="connsiteX7" fmla="*/ 230509 w 230509"/>
                    <a:gd name="connsiteY7" fmla="*/ 549004 h 549004"/>
                    <a:gd name="connsiteX0" fmla="*/ 0 w 230509"/>
                    <a:gd name="connsiteY0" fmla="*/ 344872 h 549004"/>
                    <a:gd name="connsiteX1" fmla="*/ 1053 w 230509"/>
                    <a:gd name="connsiteY1" fmla="*/ 114728 h 549004"/>
                    <a:gd name="connsiteX2" fmla="*/ 115781 w 230509"/>
                    <a:gd name="connsiteY2" fmla="*/ 0 h 549004"/>
                    <a:gd name="connsiteX3" fmla="*/ 115781 w 230509"/>
                    <a:gd name="connsiteY3" fmla="*/ 0 h 549004"/>
                    <a:gd name="connsiteX4" fmla="*/ 230509 w 230509"/>
                    <a:gd name="connsiteY4" fmla="*/ 114728 h 549004"/>
                    <a:gd name="connsiteX5" fmla="*/ 230509 w 230509"/>
                    <a:gd name="connsiteY5" fmla="*/ 549004 h 549004"/>
                    <a:gd name="connsiteX6" fmla="*/ 230509 w 230509"/>
                    <a:gd name="connsiteY6" fmla="*/ 549004 h 5490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30509" h="549004">
                      <a:moveTo>
                        <a:pt x="0" y="344872"/>
                      </a:moveTo>
                      <a:lnTo>
                        <a:pt x="1053" y="114728"/>
                      </a:lnTo>
                      <a:cubicBezTo>
                        <a:pt x="1053" y="51365"/>
                        <a:pt x="52418" y="0"/>
                        <a:pt x="115781" y="0"/>
                      </a:cubicBezTo>
                      <a:lnTo>
                        <a:pt x="115781" y="0"/>
                      </a:lnTo>
                      <a:cubicBezTo>
                        <a:pt x="179144" y="0"/>
                        <a:pt x="230509" y="51365"/>
                        <a:pt x="230509" y="114728"/>
                      </a:cubicBezTo>
                      <a:lnTo>
                        <a:pt x="230509" y="549004"/>
                      </a:lnTo>
                      <a:lnTo>
                        <a:pt x="230509" y="549004"/>
                      </a:lnTo>
                    </a:path>
                  </a:pathLst>
                </a:custGeom>
                <a:pattFill prst="pct75">
                  <a:fgClr>
                    <a:schemeClr val="bg2">
                      <a:lumMod val="50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873" name="台形 1872"/>
                <p:cNvSpPr/>
                <p:nvPr/>
              </p:nvSpPr>
              <p:spPr>
                <a:xfrm rot="9420290" flipH="1">
                  <a:off x="9130469" y="3546232"/>
                  <a:ext cx="211442" cy="106629"/>
                </a:xfrm>
                <a:prstGeom prst="trapezoid">
                  <a:avLst>
                    <a:gd name="adj" fmla="val 13602"/>
                  </a:avLst>
                </a:prstGeom>
                <a:pattFill prst="dkVert">
                  <a:fgClr>
                    <a:srgbClr val="FF6699"/>
                  </a:fgClr>
                  <a:bgClr>
                    <a:srgbClr val="FFCCFF"/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874" name="片側の 2 つの角を丸めた四角形 1873"/>
                <p:cNvSpPr/>
                <p:nvPr/>
              </p:nvSpPr>
              <p:spPr>
                <a:xfrm rot="9376473" flipH="1">
                  <a:off x="9251231" y="3577680"/>
                  <a:ext cx="229456" cy="633977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pattFill prst="pct75">
                  <a:fgClr>
                    <a:schemeClr val="bg2">
                      <a:lumMod val="50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</p:grpSp>
        </p:grpSp>
        <p:grpSp>
          <p:nvGrpSpPr>
            <p:cNvPr id="1776" name="グループ化 1775"/>
            <p:cNvGrpSpPr/>
            <p:nvPr/>
          </p:nvGrpSpPr>
          <p:grpSpPr>
            <a:xfrm>
              <a:off x="7827851" y="5194885"/>
              <a:ext cx="1744944" cy="1291181"/>
              <a:chOff x="7827851" y="1313765"/>
              <a:chExt cx="1744944" cy="1291181"/>
            </a:xfrm>
          </p:grpSpPr>
          <p:grpSp>
            <p:nvGrpSpPr>
              <p:cNvPr id="1777" name="グループ化 1776"/>
              <p:cNvGrpSpPr/>
              <p:nvPr/>
            </p:nvGrpSpPr>
            <p:grpSpPr>
              <a:xfrm>
                <a:off x="7827851" y="1313765"/>
                <a:ext cx="1710190" cy="1128451"/>
                <a:chOff x="4096290" y="1313765"/>
                <a:chExt cx="1710190" cy="1128451"/>
              </a:xfrm>
            </p:grpSpPr>
            <p:grpSp>
              <p:nvGrpSpPr>
                <p:cNvPr id="1786" name="グループ化 1785"/>
                <p:cNvGrpSpPr/>
                <p:nvPr/>
              </p:nvGrpSpPr>
              <p:grpSpPr>
                <a:xfrm>
                  <a:off x="5256567" y="1313765"/>
                  <a:ext cx="351520" cy="472579"/>
                  <a:chOff x="5623902" y="1911299"/>
                  <a:chExt cx="738224" cy="842624"/>
                </a:xfrm>
                <a:solidFill>
                  <a:schemeClr val="bg1">
                    <a:lumMod val="85000"/>
                  </a:schemeClr>
                </a:solidFill>
              </p:grpSpPr>
              <p:sp>
                <p:nvSpPr>
                  <p:cNvPr id="1863" name="フリーフォーム 1862"/>
                  <p:cNvSpPr/>
                  <p:nvPr/>
                </p:nvSpPr>
                <p:spPr bwMode="auto">
                  <a:xfrm flipH="1">
                    <a:off x="5763090" y="1940823"/>
                    <a:ext cx="410563" cy="716282"/>
                  </a:xfrm>
                  <a:custGeom>
                    <a:avLst/>
                    <a:gdLst>
                      <a:gd name="connsiteX0" fmla="*/ 410563 w 410563"/>
                      <a:gd name="connsiteY0" fmla="*/ 52 h 716282"/>
                      <a:gd name="connsiteX1" fmla="*/ 409922 w 410563"/>
                      <a:gd name="connsiteY1" fmla="*/ 65596 h 716282"/>
                      <a:gd name="connsiteX2" fmla="*/ 86231 w 410563"/>
                      <a:gd name="connsiteY2" fmla="*/ 392969 h 716282"/>
                      <a:gd name="connsiteX3" fmla="*/ 74810 w 410563"/>
                      <a:gd name="connsiteY3" fmla="*/ 680232 h 716282"/>
                      <a:gd name="connsiteX4" fmla="*/ 83276 w 410563"/>
                      <a:gd name="connsiteY4" fmla="*/ 716282 h 716282"/>
                      <a:gd name="connsiteX5" fmla="*/ 15973 w 410563"/>
                      <a:gd name="connsiteY5" fmla="*/ 716282 h 716282"/>
                      <a:gd name="connsiteX6" fmla="*/ 12097 w 410563"/>
                      <a:gd name="connsiteY6" fmla="*/ 701389 h 716282"/>
                      <a:gd name="connsiteX7" fmla="*/ 27173 w 410563"/>
                      <a:gd name="connsiteY7" fmla="*/ 361201 h 716282"/>
                      <a:gd name="connsiteX8" fmla="*/ 410563 w 410563"/>
                      <a:gd name="connsiteY8" fmla="*/ 52 h 71628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10563" h="716282">
                        <a:moveTo>
                          <a:pt x="410563" y="52"/>
                        </a:moveTo>
                        <a:cubicBezTo>
                          <a:pt x="410349" y="21900"/>
                          <a:pt x="410136" y="43748"/>
                          <a:pt x="409922" y="65596"/>
                        </a:cubicBezTo>
                        <a:cubicBezTo>
                          <a:pt x="265649" y="62550"/>
                          <a:pt x="135827" y="193849"/>
                          <a:pt x="86231" y="392969"/>
                        </a:cubicBezTo>
                        <a:cubicBezTo>
                          <a:pt x="63143" y="485664"/>
                          <a:pt x="59449" y="585598"/>
                          <a:pt x="74810" y="680232"/>
                        </a:cubicBezTo>
                        <a:lnTo>
                          <a:pt x="83276" y="716282"/>
                        </a:lnTo>
                        <a:lnTo>
                          <a:pt x="15973" y="716282"/>
                        </a:lnTo>
                        <a:lnTo>
                          <a:pt x="12097" y="701389"/>
                        </a:lnTo>
                        <a:cubicBezTo>
                          <a:pt x="-7990" y="589438"/>
                          <a:pt x="-3126" y="470590"/>
                          <a:pt x="27173" y="361201"/>
                        </a:cubicBezTo>
                        <a:cubicBezTo>
                          <a:pt x="88187" y="140917"/>
                          <a:pt x="241142" y="-3165"/>
                          <a:pt x="410563" y="52"/>
                        </a:cubicBezTo>
                        <a:close/>
                      </a:path>
                    </a:pathLst>
                  </a:custGeom>
                  <a:pattFill prst="wdUpDiag">
                    <a:fgClr>
                      <a:schemeClr val="bg2">
                        <a:lumMod val="50000"/>
                      </a:schemeClr>
                    </a:fgClr>
                    <a:bgClr>
                      <a:schemeClr val="bg2">
                        <a:lumMod val="60000"/>
                        <a:lumOff val="40000"/>
                      </a:schemeClr>
                    </a:bgClr>
                  </a:patt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64" name="片側の 2 つの角を丸めた四角形 1863"/>
                  <p:cNvSpPr/>
                  <p:nvPr/>
                </p:nvSpPr>
                <p:spPr bwMode="auto">
                  <a:xfrm>
                    <a:off x="5949471" y="2651761"/>
                    <a:ext cx="363370" cy="82406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bg2">
                      <a:lumMod val="50000"/>
                    </a:schemeClr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65" name="片側の 2 つの角を丸めた四角形 1864"/>
                  <p:cNvSpPr/>
                  <p:nvPr/>
                </p:nvSpPr>
                <p:spPr bwMode="auto">
                  <a:xfrm>
                    <a:off x="5900186" y="2708204"/>
                    <a:ext cx="461940" cy="45719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bg2">
                      <a:lumMod val="50000"/>
                    </a:schemeClr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66" name="角丸四角形 1865"/>
                  <p:cNvSpPr/>
                  <p:nvPr/>
                </p:nvSpPr>
                <p:spPr bwMode="auto">
                  <a:xfrm>
                    <a:off x="5623902" y="1911299"/>
                    <a:ext cx="192086" cy="131294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7030A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787" name="グループ化 1786"/>
                <p:cNvGrpSpPr/>
                <p:nvPr/>
              </p:nvGrpSpPr>
              <p:grpSpPr>
                <a:xfrm flipH="1">
                  <a:off x="4386015" y="1313765"/>
                  <a:ext cx="351520" cy="472579"/>
                  <a:chOff x="5623902" y="1911299"/>
                  <a:chExt cx="738224" cy="842624"/>
                </a:xfrm>
                <a:solidFill>
                  <a:schemeClr val="bg1">
                    <a:lumMod val="85000"/>
                  </a:schemeClr>
                </a:solidFill>
              </p:grpSpPr>
              <p:sp>
                <p:nvSpPr>
                  <p:cNvPr id="1859" name="フリーフォーム 1858"/>
                  <p:cNvSpPr/>
                  <p:nvPr/>
                </p:nvSpPr>
                <p:spPr bwMode="auto">
                  <a:xfrm flipH="1">
                    <a:off x="5763090" y="1940823"/>
                    <a:ext cx="410563" cy="716282"/>
                  </a:xfrm>
                  <a:custGeom>
                    <a:avLst/>
                    <a:gdLst>
                      <a:gd name="connsiteX0" fmla="*/ 410563 w 410563"/>
                      <a:gd name="connsiteY0" fmla="*/ 52 h 716282"/>
                      <a:gd name="connsiteX1" fmla="*/ 409922 w 410563"/>
                      <a:gd name="connsiteY1" fmla="*/ 65596 h 716282"/>
                      <a:gd name="connsiteX2" fmla="*/ 86231 w 410563"/>
                      <a:gd name="connsiteY2" fmla="*/ 392969 h 716282"/>
                      <a:gd name="connsiteX3" fmla="*/ 74810 w 410563"/>
                      <a:gd name="connsiteY3" fmla="*/ 680232 h 716282"/>
                      <a:gd name="connsiteX4" fmla="*/ 83276 w 410563"/>
                      <a:gd name="connsiteY4" fmla="*/ 716282 h 716282"/>
                      <a:gd name="connsiteX5" fmla="*/ 15973 w 410563"/>
                      <a:gd name="connsiteY5" fmla="*/ 716282 h 716282"/>
                      <a:gd name="connsiteX6" fmla="*/ 12097 w 410563"/>
                      <a:gd name="connsiteY6" fmla="*/ 701389 h 716282"/>
                      <a:gd name="connsiteX7" fmla="*/ 27173 w 410563"/>
                      <a:gd name="connsiteY7" fmla="*/ 361201 h 716282"/>
                      <a:gd name="connsiteX8" fmla="*/ 410563 w 410563"/>
                      <a:gd name="connsiteY8" fmla="*/ 52 h 71628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10563" h="716282">
                        <a:moveTo>
                          <a:pt x="410563" y="52"/>
                        </a:moveTo>
                        <a:cubicBezTo>
                          <a:pt x="410349" y="21900"/>
                          <a:pt x="410136" y="43748"/>
                          <a:pt x="409922" y="65596"/>
                        </a:cubicBezTo>
                        <a:cubicBezTo>
                          <a:pt x="265649" y="62550"/>
                          <a:pt x="135827" y="193849"/>
                          <a:pt x="86231" y="392969"/>
                        </a:cubicBezTo>
                        <a:cubicBezTo>
                          <a:pt x="63143" y="485664"/>
                          <a:pt x="59449" y="585598"/>
                          <a:pt x="74810" y="680232"/>
                        </a:cubicBezTo>
                        <a:lnTo>
                          <a:pt x="83276" y="716282"/>
                        </a:lnTo>
                        <a:lnTo>
                          <a:pt x="15973" y="716282"/>
                        </a:lnTo>
                        <a:lnTo>
                          <a:pt x="12097" y="701389"/>
                        </a:lnTo>
                        <a:cubicBezTo>
                          <a:pt x="-7990" y="589438"/>
                          <a:pt x="-3126" y="470590"/>
                          <a:pt x="27173" y="361201"/>
                        </a:cubicBezTo>
                        <a:cubicBezTo>
                          <a:pt x="88187" y="140917"/>
                          <a:pt x="241142" y="-3165"/>
                          <a:pt x="410563" y="52"/>
                        </a:cubicBezTo>
                        <a:close/>
                      </a:path>
                    </a:pathLst>
                  </a:custGeom>
                  <a:pattFill prst="wdUpDiag">
                    <a:fgClr>
                      <a:schemeClr val="bg2">
                        <a:lumMod val="50000"/>
                      </a:schemeClr>
                    </a:fgClr>
                    <a:bgClr>
                      <a:schemeClr val="bg2">
                        <a:lumMod val="60000"/>
                        <a:lumOff val="40000"/>
                      </a:schemeClr>
                    </a:bgClr>
                  </a:patt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60" name="片側の 2 つの角を丸めた四角形 1859"/>
                  <p:cNvSpPr/>
                  <p:nvPr/>
                </p:nvSpPr>
                <p:spPr bwMode="auto">
                  <a:xfrm>
                    <a:off x="5949471" y="2651761"/>
                    <a:ext cx="363370" cy="82406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bg2">
                      <a:lumMod val="50000"/>
                    </a:schemeClr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61" name="片側の 2 つの角を丸めた四角形 1860"/>
                  <p:cNvSpPr/>
                  <p:nvPr/>
                </p:nvSpPr>
                <p:spPr bwMode="auto">
                  <a:xfrm>
                    <a:off x="5900186" y="2708204"/>
                    <a:ext cx="461940" cy="45719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bg2">
                      <a:lumMod val="50000"/>
                    </a:schemeClr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62" name="角丸四角形 1861"/>
                  <p:cNvSpPr/>
                  <p:nvPr/>
                </p:nvSpPr>
                <p:spPr bwMode="auto">
                  <a:xfrm>
                    <a:off x="5623902" y="1911299"/>
                    <a:ext cx="192086" cy="131294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B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788" name="グループ化 1787"/>
                <p:cNvGrpSpPr/>
                <p:nvPr/>
              </p:nvGrpSpPr>
              <p:grpSpPr>
                <a:xfrm flipH="1">
                  <a:off x="5359231" y="1565002"/>
                  <a:ext cx="262904" cy="222792"/>
                  <a:chOff x="3827875" y="1940823"/>
                  <a:chExt cx="959495" cy="813101"/>
                </a:xfrm>
                <a:solidFill>
                  <a:schemeClr val="bg1">
                    <a:lumMod val="85000"/>
                  </a:schemeClr>
                </a:solidFill>
              </p:grpSpPr>
              <p:sp>
                <p:nvSpPr>
                  <p:cNvPr id="1856" name="フリーフォーム 1855"/>
                  <p:cNvSpPr/>
                  <p:nvPr/>
                </p:nvSpPr>
                <p:spPr bwMode="auto">
                  <a:xfrm>
                    <a:off x="3962890" y="1940823"/>
                    <a:ext cx="644460" cy="716430"/>
                  </a:xfrm>
                  <a:custGeom>
                    <a:avLst/>
                    <a:gdLst>
                      <a:gd name="connsiteX0" fmla="*/ 390971 w 644460"/>
                      <a:gd name="connsiteY0" fmla="*/ 374 h 716430"/>
                      <a:gd name="connsiteX1" fmla="*/ 644460 w 644460"/>
                      <a:gd name="connsiteY1" fmla="*/ 109301 h 716430"/>
                      <a:gd name="connsiteX2" fmla="*/ 597918 w 644460"/>
                      <a:gd name="connsiteY2" fmla="*/ 197815 h 716430"/>
                      <a:gd name="connsiteX3" fmla="*/ 120940 w 644460"/>
                      <a:gd name="connsiteY3" fmla="*/ 378491 h 716430"/>
                      <a:gd name="connsiteX4" fmla="*/ 98561 w 644460"/>
                      <a:gd name="connsiteY4" fmla="*/ 630202 h 716430"/>
                      <a:gd name="connsiteX5" fmla="*/ 114687 w 644460"/>
                      <a:gd name="connsiteY5" fmla="*/ 716430 h 716430"/>
                      <a:gd name="connsiteX6" fmla="*/ 19275 w 644460"/>
                      <a:gd name="connsiteY6" fmla="*/ 716430 h 716430"/>
                      <a:gd name="connsiteX7" fmla="*/ 4276 w 644460"/>
                      <a:gd name="connsiteY7" fmla="*/ 646349 h 716430"/>
                      <a:gd name="connsiteX8" fmla="*/ 38487 w 644460"/>
                      <a:gd name="connsiteY8" fmla="*/ 324478 h 716430"/>
                      <a:gd name="connsiteX9" fmla="*/ 390971 w 644460"/>
                      <a:gd name="connsiteY9" fmla="*/ 374 h 7164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644460" h="716430">
                        <a:moveTo>
                          <a:pt x="390971" y="374"/>
                        </a:moveTo>
                        <a:cubicBezTo>
                          <a:pt x="478125" y="-4048"/>
                          <a:pt x="567366" y="30576"/>
                          <a:pt x="644460" y="109301"/>
                        </a:cubicBezTo>
                        <a:lnTo>
                          <a:pt x="597918" y="197815"/>
                        </a:lnTo>
                        <a:cubicBezTo>
                          <a:pt x="438450" y="5354"/>
                          <a:pt x="201856" y="94974"/>
                          <a:pt x="120940" y="378491"/>
                        </a:cubicBezTo>
                        <a:cubicBezTo>
                          <a:pt x="97901" y="459216"/>
                          <a:pt x="90739" y="546312"/>
                          <a:pt x="98561" y="630202"/>
                        </a:cubicBezTo>
                        <a:lnTo>
                          <a:pt x="114687" y="716430"/>
                        </a:lnTo>
                        <a:lnTo>
                          <a:pt x="19275" y="716430"/>
                        </a:lnTo>
                        <a:lnTo>
                          <a:pt x="4276" y="646349"/>
                        </a:lnTo>
                        <a:cubicBezTo>
                          <a:pt x="-7005" y="538930"/>
                          <a:pt x="3910" y="426985"/>
                          <a:pt x="38487" y="324478"/>
                        </a:cubicBezTo>
                        <a:cubicBezTo>
                          <a:pt x="106253" y="123580"/>
                          <a:pt x="245713" y="7745"/>
                          <a:pt x="390971" y="374"/>
                        </a:cubicBezTo>
                        <a:close/>
                      </a:path>
                    </a:pathLst>
                  </a:custGeom>
                  <a:pattFill prst="wdDnDiag">
                    <a:fgClr>
                      <a:schemeClr val="bg1">
                        <a:lumMod val="85000"/>
                      </a:schemeClr>
                    </a:fgClr>
                    <a:bgClr>
                      <a:schemeClr val="bg1">
                        <a:lumMod val="65000"/>
                      </a:schemeClr>
                    </a:bgClr>
                  </a:patt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57" name="片側の 2 つの角を丸めた四角形 1856"/>
                  <p:cNvSpPr/>
                  <p:nvPr/>
                </p:nvSpPr>
                <p:spPr bwMode="auto">
                  <a:xfrm>
                    <a:off x="3827875" y="2573904"/>
                    <a:ext cx="405045" cy="180020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tx1">
                      <a:lumMod val="95000"/>
                      <a:lumOff val="5000"/>
                    </a:schemeClr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58" name="角丸四角形 1857"/>
                  <p:cNvSpPr/>
                  <p:nvPr/>
                </p:nvSpPr>
                <p:spPr bwMode="auto">
                  <a:xfrm rot="1800000">
                    <a:off x="4427330" y="1986236"/>
                    <a:ext cx="360040" cy="225025"/>
                  </a:xfrm>
                  <a:prstGeom prst="roundRect">
                    <a:avLst>
                      <a:gd name="adj" fmla="val 50000"/>
                    </a:avLst>
                  </a:prstGeom>
                  <a:pattFill prst="openDmnd">
                    <a:fgClr>
                      <a:schemeClr val="bg1">
                        <a:lumMod val="85000"/>
                      </a:schemeClr>
                    </a:fgClr>
                    <a:bgClr>
                      <a:schemeClr val="bg1">
                        <a:lumMod val="50000"/>
                      </a:schemeClr>
                    </a:bgClr>
                  </a:patt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789" name="グループ化 1788"/>
                <p:cNvGrpSpPr/>
                <p:nvPr/>
              </p:nvGrpSpPr>
              <p:grpSpPr>
                <a:xfrm>
                  <a:off x="4191763" y="1434862"/>
                  <a:ext cx="293941" cy="351482"/>
                  <a:chOff x="2811595" y="1173737"/>
                  <a:chExt cx="864855" cy="883214"/>
                </a:xfrm>
                <a:solidFill>
                  <a:schemeClr val="bg1">
                    <a:lumMod val="85000"/>
                  </a:schemeClr>
                </a:solidFill>
              </p:grpSpPr>
              <p:sp>
                <p:nvSpPr>
                  <p:cNvPr id="1850" name="フリーフォーム 1849"/>
                  <p:cNvSpPr/>
                  <p:nvPr/>
                </p:nvSpPr>
                <p:spPr bwMode="auto">
                  <a:xfrm>
                    <a:off x="2979969" y="1223601"/>
                    <a:ext cx="541923" cy="765239"/>
                  </a:xfrm>
                  <a:custGeom>
                    <a:avLst/>
                    <a:gdLst>
                      <a:gd name="connsiteX0" fmla="*/ 382784 w 541923"/>
                      <a:gd name="connsiteY0" fmla="*/ 861 h 765239"/>
                      <a:gd name="connsiteX1" fmla="*/ 541923 w 541923"/>
                      <a:gd name="connsiteY1" fmla="*/ 33357 h 765239"/>
                      <a:gd name="connsiteX2" fmla="*/ 525393 w 541923"/>
                      <a:gd name="connsiteY2" fmla="*/ 97515 h 765239"/>
                      <a:gd name="connsiteX3" fmla="*/ 83205 w 541923"/>
                      <a:gd name="connsiteY3" fmla="*/ 403559 h 765239"/>
                      <a:gd name="connsiteX4" fmla="*/ 71021 w 541923"/>
                      <a:gd name="connsiteY4" fmla="*/ 657870 h 765239"/>
                      <a:gd name="connsiteX5" fmla="*/ 94900 w 541923"/>
                      <a:gd name="connsiteY5" fmla="*/ 765239 h 765239"/>
                      <a:gd name="connsiteX6" fmla="*/ 29932 w 541923"/>
                      <a:gd name="connsiteY6" fmla="*/ 765239 h 765239"/>
                      <a:gd name="connsiteX7" fmla="*/ 7501 w 541923"/>
                      <a:gd name="connsiteY7" fmla="*/ 672692 h 765239"/>
                      <a:gd name="connsiteX8" fmla="*/ 23839 w 541923"/>
                      <a:gd name="connsiteY8" fmla="*/ 373852 h 765239"/>
                      <a:gd name="connsiteX9" fmla="*/ 382784 w 541923"/>
                      <a:gd name="connsiteY9" fmla="*/ 861 h 7652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541923" h="765239">
                        <a:moveTo>
                          <a:pt x="382784" y="861"/>
                        </a:moveTo>
                        <a:cubicBezTo>
                          <a:pt x="435317" y="-3202"/>
                          <a:pt x="489289" y="7022"/>
                          <a:pt x="541923" y="33357"/>
                        </a:cubicBezTo>
                        <a:lnTo>
                          <a:pt x="525393" y="97515"/>
                        </a:lnTo>
                        <a:cubicBezTo>
                          <a:pt x="345600" y="-2424"/>
                          <a:pt x="145198" y="136276"/>
                          <a:pt x="83205" y="403559"/>
                        </a:cubicBezTo>
                        <a:cubicBezTo>
                          <a:pt x="63909" y="486755"/>
                          <a:pt x="60212" y="574337"/>
                          <a:pt x="71021" y="657870"/>
                        </a:cubicBezTo>
                        <a:lnTo>
                          <a:pt x="94900" y="765239"/>
                        </a:lnTo>
                        <a:lnTo>
                          <a:pt x="29932" y="765239"/>
                        </a:lnTo>
                        <a:lnTo>
                          <a:pt x="7501" y="672692"/>
                        </a:lnTo>
                        <a:cubicBezTo>
                          <a:pt x="-6235" y="574573"/>
                          <a:pt x="-1290" y="471376"/>
                          <a:pt x="23839" y="373852"/>
                        </a:cubicBezTo>
                        <a:cubicBezTo>
                          <a:pt x="80538" y="153807"/>
                          <a:pt x="225185" y="13048"/>
                          <a:pt x="382784" y="861"/>
                        </a:cubicBezTo>
                        <a:close/>
                      </a:path>
                    </a:pathLst>
                  </a:custGeom>
                  <a:pattFill prst="sphere">
                    <a:fgClr>
                      <a:schemeClr val="accent3">
                        <a:lumMod val="95000"/>
                      </a:schemeClr>
                    </a:fgClr>
                    <a:bgClr>
                      <a:schemeClr val="bg2">
                        <a:lumMod val="60000"/>
                        <a:lumOff val="40000"/>
                      </a:schemeClr>
                    </a:bgClr>
                  </a:patt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1851" name="グループ化 1850"/>
                  <p:cNvGrpSpPr/>
                  <p:nvPr/>
                </p:nvGrpSpPr>
                <p:grpSpPr>
                  <a:xfrm rot="6300000">
                    <a:off x="3439365" y="1187319"/>
                    <a:ext cx="250668" cy="223503"/>
                    <a:chOff x="4793789" y="1448780"/>
                    <a:chExt cx="402091" cy="358516"/>
                  </a:xfrm>
                  <a:grpFill/>
                </p:grpSpPr>
                <p:sp>
                  <p:nvSpPr>
                    <p:cNvPr id="1854" name="楕円 1853"/>
                    <p:cNvSpPr/>
                    <p:nvPr/>
                  </p:nvSpPr>
                  <p:spPr bwMode="auto">
                    <a:xfrm>
                      <a:off x="4819509" y="1448780"/>
                      <a:ext cx="358516" cy="358516"/>
                    </a:xfrm>
                    <a:prstGeom prst="ellipse">
                      <a:avLst/>
                    </a:prstGeom>
                    <a:pattFill prst="lgCheck">
                      <a:fgClr>
                        <a:schemeClr val="tx1">
                          <a:lumMod val="95000"/>
                          <a:lumOff val="5000"/>
                        </a:schemeClr>
                      </a:fgClr>
                      <a:bgClr>
                        <a:schemeClr val="bg2">
                          <a:lumMod val="60000"/>
                          <a:lumOff val="40000"/>
                        </a:schemeClr>
                      </a:bgClr>
                    </a:patt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855" name="楕円 1854"/>
                    <p:cNvSpPr/>
                    <p:nvPr/>
                  </p:nvSpPr>
                  <p:spPr bwMode="auto">
                    <a:xfrm>
                      <a:off x="4793789" y="1608858"/>
                      <a:ext cx="402091" cy="45719"/>
                    </a:xfrm>
                    <a:prstGeom prst="ellipse">
                      <a:avLst/>
                    </a:prstGeom>
                    <a:solidFill>
                      <a:schemeClr val="bg1">
                        <a:lumMod val="50000"/>
                      </a:schemeClr>
                    </a:solid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1852" name="正方形/長方形 1851"/>
                  <p:cNvSpPr/>
                  <p:nvPr/>
                </p:nvSpPr>
                <p:spPr bwMode="auto">
                  <a:xfrm>
                    <a:off x="2882770" y="1900308"/>
                    <a:ext cx="315035" cy="142285"/>
                  </a:xfrm>
                  <a:prstGeom prst="rect">
                    <a:avLst/>
                  </a:prstGeom>
                  <a:solidFill>
                    <a:schemeClr val="bg1">
                      <a:lumMod val="50000"/>
                    </a:schemeClr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53" name="正方形/長方形 1852"/>
                  <p:cNvSpPr/>
                  <p:nvPr/>
                </p:nvSpPr>
                <p:spPr bwMode="auto">
                  <a:xfrm>
                    <a:off x="2811595" y="2000251"/>
                    <a:ext cx="457386" cy="56700"/>
                  </a:xfrm>
                  <a:prstGeom prst="rect">
                    <a:avLst/>
                  </a:prstGeom>
                  <a:solidFill>
                    <a:schemeClr val="bg2">
                      <a:lumMod val="50000"/>
                    </a:schemeClr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790" name="グループ化 1789"/>
                <p:cNvGrpSpPr/>
                <p:nvPr/>
              </p:nvGrpSpPr>
              <p:grpSpPr>
                <a:xfrm flipH="1">
                  <a:off x="5193496" y="1565002"/>
                  <a:ext cx="262904" cy="222792"/>
                  <a:chOff x="3827875" y="1940823"/>
                  <a:chExt cx="959495" cy="813101"/>
                </a:xfrm>
                <a:solidFill>
                  <a:schemeClr val="bg1">
                    <a:lumMod val="85000"/>
                  </a:schemeClr>
                </a:solidFill>
              </p:grpSpPr>
              <p:sp>
                <p:nvSpPr>
                  <p:cNvPr id="1847" name="フリーフォーム 1846"/>
                  <p:cNvSpPr/>
                  <p:nvPr/>
                </p:nvSpPr>
                <p:spPr bwMode="auto">
                  <a:xfrm>
                    <a:off x="3962890" y="1940823"/>
                    <a:ext cx="644460" cy="716430"/>
                  </a:xfrm>
                  <a:custGeom>
                    <a:avLst/>
                    <a:gdLst>
                      <a:gd name="connsiteX0" fmla="*/ 390971 w 644460"/>
                      <a:gd name="connsiteY0" fmla="*/ 374 h 716430"/>
                      <a:gd name="connsiteX1" fmla="*/ 644460 w 644460"/>
                      <a:gd name="connsiteY1" fmla="*/ 109301 h 716430"/>
                      <a:gd name="connsiteX2" fmla="*/ 597918 w 644460"/>
                      <a:gd name="connsiteY2" fmla="*/ 197815 h 716430"/>
                      <a:gd name="connsiteX3" fmla="*/ 120940 w 644460"/>
                      <a:gd name="connsiteY3" fmla="*/ 378491 h 716430"/>
                      <a:gd name="connsiteX4" fmla="*/ 98561 w 644460"/>
                      <a:gd name="connsiteY4" fmla="*/ 630202 h 716430"/>
                      <a:gd name="connsiteX5" fmla="*/ 114687 w 644460"/>
                      <a:gd name="connsiteY5" fmla="*/ 716430 h 716430"/>
                      <a:gd name="connsiteX6" fmla="*/ 19275 w 644460"/>
                      <a:gd name="connsiteY6" fmla="*/ 716430 h 716430"/>
                      <a:gd name="connsiteX7" fmla="*/ 4276 w 644460"/>
                      <a:gd name="connsiteY7" fmla="*/ 646349 h 716430"/>
                      <a:gd name="connsiteX8" fmla="*/ 38487 w 644460"/>
                      <a:gd name="connsiteY8" fmla="*/ 324478 h 716430"/>
                      <a:gd name="connsiteX9" fmla="*/ 390971 w 644460"/>
                      <a:gd name="connsiteY9" fmla="*/ 374 h 7164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644460" h="716430">
                        <a:moveTo>
                          <a:pt x="390971" y="374"/>
                        </a:moveTo>
                        <a:cubicBezTo>
                          <a:pt x="478125" y="-4048"/>
                          <a:pt x="567366" y="30576"/>
                          <a:pt x="644460" y="109301"/>
                        </a:cubicBezTo>
                        <a:lnTo>
                          <a:pt x="597918" y="197815"/>
                        </a:lnTo>
                        <a:cubicBezTo>
                          <a:pt x="438450" y="5354"/>
                          <a:pt x="201856" y="94974"/>
                          <a:pt x="120940" y="378491"/>
                        </a:cubicBezTo>
                        <a:cubicBezTo>
                          <a:pt x="97901" y="459216"/>
                          <a:pt x="90739" y="546312"/>
                          <a:pt x="98561" y="630202"/>
                        </a:cubicBezTo>
                        <a:lnTo>
                          <a:pt x="114687" y="716430"/>
                        </a:lnTo>
                        <a:lnTo>
                          <a:pt x="19275" y="716430"/>
                        </a:lnTo>
                        <a:lnTo>
                          <a:pt x="4276" y="646349"/>
                        </a:lnTo>
                        <a:cubicBezTo>
                          <a:pt x="-7005" y="538930"/>
                          <a:pt x="3910" y="426985"/>
                          <a:pt x="38487" y="324478"/>
                        </a:cubicBezTo>
                        <a:cubicBezTo>
                          <a:pt x="106253" y="123580"/>
                          <a:pt x="245713" y="7745"/>
                          <a:pt x="390971" y="374"/>
                        </a:cubicBezTo>
                        <a:close/>
                      </a:path>
                    </a:pathLst>
                  </a:custGeom>
                  <a:pattFill prst="wdDnDiag">
                    <a:fgClr>
                      <a:schemeClr val="bg1">
                        <a:lumMod val="85000"/>
                      </a:schemeClr>
                    </a:fgClr>
                    <a:bgClr>
                      <a:schemeClr val="bg1">
                        <a:lumMod val="65000"/>
                      </a:schemeClr>
                    </a:bgClr>
                  </a:patt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48" name="片側の 2 つの角を丸めた四角形 1847"/>
                  <p:cNvSpPr/>
                  <p:nvPr/>
                </p:nvSpPr>
                <p:spPr bwMode="auto">
                  <a:xfrm>
                    <a:off x="3827875" y="2573904"/>
                    <a:ext cx="405045" cy="180020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tx1">
                      <a:lumMod val="95000"/>
                      <a:lumOff val="5000"/>
                    </a:schemeClr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49" name="角丸四角形 1848"/>
                  <p:cNvSpPr/>
                  <p:nvPr/>
                </p:nvSpPr>
                <p:spPr bwMode="auto">
                  <a:xfrm rot="1800000">
                    <a:off x="4427330" y="1986236"/>
                    <a:ext cx="360040" cy="225025"/>
                  </a:xfrm>
                  <a:prstGeom prst="roundRect">
                    <a:avLst>
                      <a:gd name="adj" fmla="val 50000"/>
                    </a:avLst>
                  </a:prstGeom>
                  <a:pattFill prst="openDmnd">
                    <a:fgClr>
                      <a:schemeClr val="bg1">
                        <a:lumMod val="85000"/>
                      </a:schemeClr>
                    </a:fgClr>
                    <a:bgClr>
                      <a:schemeClr val="bg1">
                        <a:lumMod val="50000"/>
                      </a:schemeClr>
                    </a:bgClr>
                  </a:patt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791" name="グループ化 1790"/>
                <p:cNvGrpSpPr/>
                <p:nvPr/>
              </p:nvGrpSpPr>
              <p:grpSpPr>
                <a:xfrm flipH="1">
                  <a:off x="4574056" y="1507937"/>
                  <a:ext cx="211298" cy="278407"/>
                  <a:chOff x="5623902" y="1911299"/>
                  <a:chExt cx="738224" cy="842624"/>
                </a:xfrm>
                <a:solidFill>
                  <a:schemeClr val="bg1">
                    <a:lumMod val="85000"/>
                  </a:schemeClr>
                </a:solidFill>
              </p:grpSpPr>
              <p:sp>
                <p:nvSpPr>
                  <p:cNvPr id="1843" name="フリーフォーム 1842"/>
                  <p:cNvSpPr/>
                  <p:nvPr/>
                </p:nvSpPr>
                <p:spPr bwMode="auto">
                  <a:xfrm flipH="1">
                    <a:off x="5763090" y="1940823"/>
                    <a:ext cx="410563" cy="716282"/>
                  </a:xfrm>
                  <a:custGeom>
                    <a:avLst/>
                    <a:gdLst>
                      <a:gd name="connsiteX0" fmla="*/ 410563 w 410563"/>
                      <a:gd name="connsiteY0" fmla="*/ 52 h 716282"/>
                      <a:gd name="connsiteX1" fmla="*/ 409922 w 410563"/>
                      <a:gd name="connsiteY1" fmla="*/ 65596 h 716282"/>
                      <a:gd name="connsiteX2" fmla="*/ 86231 w 410563"/>
                      <a:gd name="connsiteY2" fmla="*/ 392969 h 716282"/>
                      <a:gd name="connsiteX3" fmla="*/ 74810 w 410563"/>
                      <a:gd name="connsiteY3" fmla="*/ 680232 h 716282"/>
                      <a:gd name="connsiteX4" fmla="*/ 83276 w 410563"/>
                      <a:gd name="connsiteY4" fmla="*/ 716282 h 716282"/>
                      <a:gd name="connsiteX5" fmla="*/ 15973 w 410563"/>
                      <a:gd name="connsiteY5" fmla="*/ 716282 h 716282"/>
                      <a:gd name="connsiteX6" fmla="*/ 12097 w 410563"/>
                      <a:gd name="connsiteY6" fmla="*/ 701389 h 716282"/>
                      <a:gd name="connsiteX7" fmla="*/ 27173 w 410563"/>
                      <a:gd name="connsiteY7" fmla="*/ 361201 h 716282"/>
                      <a:gd name="connsiteX8" fmla="*/ 410563 w 410563"/>
                      <a:gd name="connsiteY8" fmla="*/ 52 h 71628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10563" h="716282">
                        <a:moveTo>
                          <a:pt x="410563" y="52"/>
                        </a:moveTo>
                        <a:cubicBezTo>
                          <a:pt x="410349" y="21900"/>
                          <a:pt x="410136" y="43748"/>
                          <a:pt x="409922" y="65596"/>
                        </a:cubicBezTo>
                        <a:cubicBezTo>
                          <a:pt x="265649" y="62550"/>
                          <a:pt x="135827" y="193849"/>
                          <a:pt x="86231" y="392969"/>
                        </a:cubicBezTo>
                        <a:cubicBezTo>
                          <a:pt x="63143" y="485664"/>
                          <a:pt x="59449" y="585598"/>
                          <a:pt x="74810" y="680232"/>
                        </a:cubicBezTo>
                        <a:lnTo>
                          <a:pt x="83276" y="716282"/>
                        </a:lnTo>
                        <a:lnTo>
                          <a:pt x="15973" y="716282"/>
                        </a:lnTo>
                        <a:lnTo>
                          <a:pt x="12097" y="701389"/>
                        </a:lnTo>
                        <a:cubicBezTo>
                          <a:pt x="-7990" y="589438"/>
                          <a:pt x="-3126" y="470590"/>
                          <a:pt x="27173" y="361201"/>
                        </a:cubicBezTo>
                        <a:cubicBezTo>
                          <a:pt x="88187" y="140917"/>
                          <a:pt x="241142" y="-3165"/>
                          <a:pt x="410563" y="52"/>
                        </a:cubicBezTo>
                        <a:close/>
                      </a:path>
                    </a:pathLst>
                  </a:custGeom>
                  <a:pattFill prst="wdUpDiag">
                    <a:fgClr>
                      <a:schemeClr val="bg2">
                        <a:lumMod val="50000"/>
                      </a:schemeClr>
                    </a:fgClr>
                    <a:bgClr>
                      <a:schemeClr val="bg2">
                        <a:lumMod val="60000"/>
                        <a:lumOff val="40000"/>
                      </a:schemeClr>
                    </a:bgClr>
                  </a:patt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44" name="片側の 2 つの角を丸めた四角形 1843"/>
                  <p:cNvSpPr/>
                  <p:nvPr/>
                </p:nvSpPr>
                <p:spPr bwMode="auto">
                  <a:xfrm>
                    <a:off x="5949471" y="2651761"/>
                    <a:ext cx="363370" cy="82406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bg2">
                      <a:lumMod val="50000"/>
                    </a:schemeClr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45" name="片側の 2 つの角を丸めた四角形 1844"/>
                  <p:cNvSpPr/>
                  <p:nvPr/>
                </p:nvSpPr>
                <p:spPr bwMode="auto">
                  <a:xfrm>
                    <a:off x="5900186" y="2708204"/>
                    <a:ext cx="461940" cy="45719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bg2">
                      <a:lumMod val="50000"/>
                    </a:schemeClr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46" name="角丸四角形 1845"/>
                  <p:cNvSpPr/>
                  <p:nvPr/>
                </p:nvSpPr>
                <p:spPr bwMode="auto">
                  <a:xfrm>
                    <a:off x="5623902" y="1911299"/>
                    <a:ext cx="192086" cy="131294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000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792" name="グループ化 1791"/>
                <p:cNvGrpSpPr/>
                <p:nvPr/>
              </p:nvGrpSpPr>
              <p:grpSpPr>
                <a:xfrm>
                  <a:off x="4516913" y="1418857"/>
                  <a:ext cx="292824" cy="367988"/>
                  <a:chOff x="3117365" y="1223616"/>
                  <a:chExt cx="738068" cy="927521"/>
                </a:xfrm>
                <a:solidFill>
                  <a:schemeClr val="bg1">
                    <a:lumMod val="85000"/>
                  </a:schemeClr>
                </a:solidFill>
              </p:grpSpPr>
              <p:sp>
                <p:nvSpPr>
                  <p:cNvPr id="1840" name="フリーフォーム 1839"/>
                  <p:cNvSpPr/>
                  <p:nvPr/>
                </p:nvSpPr>
                <p:spPr bwMode="auto">
                  <a:xfrm>
                    <a:off x="3194021" y="1223616"/>
                    <a:ext cx="528516" cy="837614"/>
                  </a:xfrm>
                  <a:custGeom>
                    <a:avLst/>
                    <a:gdLst>
                      <a:gd name="connsiteX0" fmla="*/ 371255 w 528516"/>
                      <a:gd name="connsiteY0" fmla="*/ 1974 h 837614"/>
                      <a:gd name="connsiteX1" fmla="*/ 528516 w 528516"/>
                      <a:gd name="connsiteY1" fmla="*/ 27000 h 837614"/>
                      <a:gd name="connsiteX2" fmla="*/ 518860 w 528516"/>
                      <a:gd name="connsiteY2" fmla="*/ 69047 h 837614"/>
                      <a:gd name="connsiteX3" fmla="*/ 61428 w 528516"/>
                      <a:gd name="connsiteY3" fmla="*/ 398285 h 837614"/>
                      <a:gd name="connsiteX4" fmla="*/ 78967 w 528516"/>
                      <a:gd name="connsiteY4" fmla="*/ 792682 h 837614"/>
                      <a:gd name="connsiteX5" fmla="*/ 99554 w 528516"/>
                      <a:gd name="connsiteY5" fmla="*/ 837614 h 837614"/>
                      <a:gd name="connsiteX6" fmla="*/ 52899 w 528516"/>
                      <a:gd name="connsiteY6" fmla="*/ 837614 h 837614"/>
                      <a:gd name="connsiteX7" fmla="*/ 42409 w 528516"/>
                      <a:gd name="connsiteY7" fmla="*/ 816061 h 837614"/>
                      <a:gd name="connsiteX8" fmla="*/ 22428 w 528516"/>
                      <a:gd name="connsiteY8" fmla="*/ 379408 h 837614"/>
                      <a:gd name="connsiteX9" fmla="*/ 371255 w 528516"/>
                      <a:gd name="connsiteY9" fmla="*/ 1974 h 8376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528516" h="837614">
                        <a:moveTo>
                          <a:pt x="371255" y="1974"/>
                        </a:moveTo>
                        <a:cubicBezTo>
                          <a:pt x="422880" y="-4079"/>
                          <a:pt x="476174" y="3655"/>
                          <a:pt x="528516" y="27000"/>
                        </a:cubicBezTo>
                        <a:lnTo>
                          <a:pt x="518860" y="69047"/>
                        </a:lnTo>
                        <a:cubicBezTo>
                          <a:pt x="329434" y="-21128"/>
                          <a:pt x="125002" y="126012"/>
                          <a:pt x="61428" y="398285"/>
                        </a:cubicBezTo>
                        <a:cubicBezTo>
                          <a:pt x="30753" y="529657"/>
                          <a:pt x="37981" y="671198"/>
                          <a:pt x="78967" y="792682"/>
                        </a:cubicBezTo>
                        <a:lnTo>
                          <a:pt x="99554" y="837614"/>
                        </a:lnTo>
                        <a:lnTo>
                          <a:pt x="52899" y="837614"/>
                        </a:lnTo>
                        <a:lnTo>
                          <a:pt x="42409" y="816061"/>
                        </a:lnTo>
                        <a:cubicBezTo>
                          <a:pt x="-5443" y="682020"/>
                          <a:pt x="-13791" y="524736"/>
                          <a:pt x="22428" y="379408"/>
                        </a:cubicBezTo>
                        <a:cubicBezTo>
                          <a:pt x="76520" y="162364"/>
                          <a:pt x="216379" y="20131"/>
                          <a:pt x="371255" y="1974"/>
                        </a:cubicBezTo>
                        <a:close/>
                      </a:path>
                    </a:pathLst>
                  </a:custGeom>
                  <a:pattFill prst="wdDnDiag">
                    <a:fgClr>
                      <a:schemeClr val="accent3">
                        <a:lumMod val="95000"/>
                      </a:schemeClr>
                    </a:fgClr>
                    <a:bgClr>
                      <a:schemeClr val="bg2">
                        <a:lumMod val="60000"/>
                        <a:lumOff val="40000"/>
                      </a:schemeClr>
                    </a:bgClr>
                  </a:patt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41" name="片側の 2 つの角を丸めた四角形 1840"/>
                  <p:cNvSpPr/>
                  <p:nvPr/>
                </p:nvSpPr>
                <p:spPr bwMode="auto">
                  <a:xfrm>
                    <a:off x="3117365" y="2021671"/>
                    <a:ext cx="291299" cy="129466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bg1">
                      <a:lumMod val="65000"/>
                    </a:schemeClr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42" name="角丸四角形 1841"/>
                  <p:cNvSpPr/>
                  <p:nvPr/>
                </p:nvSpPr>
                <p:spPr bwMode="auto">
                  <a:xfrm rot="850014">
                    <a:off x="3681389" y="1231187"/>
                    <a:ext cx="174044" cy="110768"/>
                  </a:xfrm>
                  <a:prstGeom prst="roundRect">
                    <a:avLst>
                      <a:gd name="adj" fmla="val 50000"/>
                    </a:avLst>
                  </a:prstGeom>
                  <a:pattFill prst="lgConfetti">
                    <a:fgClr>
                      <a:schemeClr val="tx1">
                        <a:lumMod val="75000"/>
                        <a:lumOff val="25000"/>
                      </a:schemeClr>
                    </a:fgClr>
                    <a:bgClr>
                      <a:schemeClr val="bg2">
                        <a:lumMod val="75000"/>
                      </a:schemeClr>
                    </a:bgClr>
                  </a:patt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793" name="グループ化 1792"/>
                <p:cNvGrpSpPr/>
                <p:nvPr/>
              </p:nvGrpSpPr>
              <p:grpSpPr>
                <a:xfrm>
                  <a:off x="4992670" y="1669513"/>
                  <a:ext cx="101647" cy="114392"/>
                  <a:chOff x="2207695" y="2573905"/>
                  <a:chExt cx="439898" cy="495054"/>
                </a:xfrm>
                <a:solidFill>
                  <a:schemeClr val="bg1">
                    <a:lumMod val="85000"/>
                  </a:schemeClr>
                </a:solidFill>
              </p:grpSpPr>
              <p:sp>
                <p:nvSpPr>
                  <p:cNvPr id="1838" name="台形 1837"/>
                  <p:cNvSpPr/>
                  <p:nvPr/>
                </p:nvSpPr>
                <p:spPr bwMode="auto">
                  <a:xfrm rot="10800000">
                    <a:off x="2207695" y="2573905"/>
                    <a:ext cx="439898" cy="495054"/>
                  </a:xfrm>
                  <a:prstGeom prst="trapezoid">
                    <a:avLst>
                      <a:gd name="adj" fmla="val 18071"/>
                    </a:avLst>
                  </a:prstGeom>
                  <a:solidFill>
                    <a:schemeClr val="accent5">
                      <a:lumMod val="90000"/>
                    </a:schemeClr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39" name="台形 1838"/>
                  <p:cNvSpPr/>
                  <p:nvPr/>
                </p:nvSpPr>
                <p:spPr bwMode="auto">
                  <a:xfrm rot="10800000">
                    <a:off x="2252700" y="2712718"/>
                    <a:ext cx="347625" cy="329565"/>
                  </a:xfrm>
                  <a:prstGeom prst="trapezoid">
                    <a:avLst>
                      <a:gd name="adj" fmla="val 16915"/>
                    </a:avLst>
                  </a:prstGeom>
                  <a:solidFill>
                    <a:srgbClr val="00B0F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794" name="グループ化 1793"/>
                <p:cNvGrpSpPr/>
                <p:nvPr/>
              </p:nvGrpSpPr>
              <p:grpSpPr>
                <a:xfrm>
                  <a:off x="5263073" y="1473443"/>
                  <a:ext cx="274132" cy="312900"/>
                  <a:chOff x="5623902" y="1911299"/>
                  <a:chExt cx="738224" cy="842624"/>
                </a:xfrm>
                <a:solidFill>
                  <a:schemeClr val="bg1">
                    <a:lumMod val="85000"/>
                  </a:schemeClr>
                </a:solidFill>
              </p:grpSpPr>
              <p:sp>
                <p:nvSpPr>
                  <p:cNvPr id="1834" name="フリーフォーム 1833"/>
                  <p:cNvSpPr/>
                  <p:nvPr/>
                </p:nvSpPr>
                <p:spPr bwMode="auto">
                  <a:xfrm flipH="1">
                    <a:off x="5763090" y="1940823"/>
                    <a:ext cx="410563" cy="716282"/>
                  </a:xfrm>
                  <a:custGeom>
                    <a:avLst/>
                    <a:gdLst>
                      <a:gd name="connsiteX0" fmla="*/ 410563 w 410563"/>
                      <a:gd name="connsiteY0" fmla="*/ 52 h 716282"/>
                      <a:gd name="connsiteX1" fmla="*/ 409922 w 410563"/>
                      <a:gd name="connsiteY1" fmla="*/ 65596 h 716282"/>
                      <a:gd name="connsiteX2" fmla="*/ 86231 w 410563"/>
                      <a:gd name="connsiteY2" fmla="*/ 392969 h 716282"/>
                      <a:gd name="connsiteX3" fmla="*/ 74810 w 410563"/>
                      <a:gd name="connsiteY3" fmla="*/ 680232 h 716282"/>
                      <a:gd name="connsiteX4" fmla="*/ 83276 w 410563"/>
                      <a:gd name="connsiteY4" fmla="*/ 716282 h 716282"/>
                      <a:gd name="connsiteX5" fmla="*/ 15973 w 410563"/>
                      <a:gd name="connsiteY5" fmla="*/ 716282 h 716282"/>
                      <a:gd name="connsiteX6" fmla="*/ 12097 w 410563"/>
                      <a:gd name="connsiteY6" fmla="*/ 701389 h 716282"/>
                      <a:gd name="connsiteX7" fmla="*/ 27173 w 410563"/>
                      <a:gd name="connsiteY7" fmla="*/ 361201 h 716282"/>
                      <a:gd name="connsiteX8" fmla="*/ 410563 w 410563"/>
                      <a:gd name="connsiteY8" fmla="*/ 52 h 71628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10563" h="716282">
                        <a:moveTo>
                          <a:pt x="410563" y="52"/>
                        </a:moveTo>
                        <a:cubicBezTo>
                          <a:pt x="410349" y="21900"/>
                          <a:pt x="410136" y="43748"/>
                          <a:pt x="409922" y="65596"/>
                        </a:cubicBezTo>
                        <a:cubicBezTo>
                          <a:pt x="265649" y="62550"/>
                          <a:pt x="135827" y="193849"/>
                          <a:pt x="86231" y="392969"/>
                        </a:cubicBezTo>
                        <a:cubicBezTo>
                          <a:pt x="63143" y="485664"/>
                          <a:pt x="59449" y="585598"/>
                          <a:pt x="74810" y="680232"/>
                        </a:cubicBezTo>
                        <a:lnTo>
                          <a:pt x="83276" y="716282"/>
                        </a:lnTo>
                        <a:lnTo>
                          <a:pt x="15973" y="716282"/>
                        </a:lnTo>
                        <a:lnTo>
                          <a:pt x="12097" y="701389"/>
                        </a:lnTo>
                        <a:cubicBezTo>
                          <a:pt x="-7990" y="589438"/>
                          <a:pt x="-3126" y="470590"/>
                          <a:pt x="27173" y="361201"/>
                        </a:cubicBezTo>
                        <a:cubicBezTo>
                          <a:pt x="88187" y="140917"/>
                          <a:pt x="241142" y="-3165"/>
                          <a:pt x="410563" y="52"/>
                        </a:cubicBezTo>
                        <a:close/>
                      </a:path>
                    </a:pathLst>
                  </a:custGeom>
                  <a:pattFill prst="wdUpDiag">
                    <a:fgClr>
                      <a:schemeClr val="accent3">
                        <a:lumMod val="95000"/>
                      </a:schemeClr>
                    </a:fgClr>
                    <a:bgClr>
                      <a:schemeClr val="accent3">
                        <a:lumMod val="65000"/>
                      </a:schemeClr>
                    </a:bgClr>
                  </a:patt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35" name="片側の 2 つの角を丸めた四角形 1834"/>
                  <p:cNvSpPr/>
                  <p:nvPr/>
                </p:nvSpPr>
                <p:spPr bwMode="auto">
                  <a:xfrm>
                    <a:off x="5949471" y="2651761"/>
                    <a:ext cx="363370" cy="82406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grpFill/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36" name="片側の 2 つの角を丸めた四角形 1835"/>
                  <p:cNvSpPr/>
                  <p:nvPr/>
                </p:nvSpPr>
                <p:spPr bwMode="auto">
                  <a:xfrm>
                    <a:off x="5900186" y="2708204"/>
                    <a:ext cx="461940" cy="45719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grpFill/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37" name="角丸四角形 1836"/>
                  <p:cNvSpPr/>
                  <p:nvPr/>
                </p:nvSpPr>
                <p:spPr bwMode="auto">
                  <a:xfrm>
                    <a:off x="5623902" y="1911299"/>
                    <a:ext cx="192086" cy="131294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tx1">
                      <a:lumMod val="95000"/>
                      <a:lumOff val="5000"/>
                    </a:schemeClr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795" name="グループ化 1794"/>
                <p:cNvGrpSpPr/>
                <p:nvPr/>
              </p:nvGrpSpPr>
              <p:grpSpPr>
                <a:xfrm>
                  <a:off x="4376548" y="1418862"/>
                  <a:ext cx="359843" cy="367482"/>
                  <a:chOff x="2811595" y="1173737"/>
                  <a:chExt cx="864855" cy="883214"/>
                </a:xfrm>
                <a:solidFill>
                  <a:schemeClr val="bg1">
                    <a:lumMod val="85000"/>
                  </a:schemeClr>
                </a:solidFill>
              </p:grpSpPr>
              <p:sp>
                <p:nvSpPr>
                  <p:cNvPr id="1828" name="フリーフォーム 1827"/>
                  <p:cNvSpPr/>
                  <p:nvPr/>
                </p:nvSpPr>
                <p:spPr bwMode="auto">
                  <a:xfrm>
                    <a:off x="2979969" y="1223601"/>
                    <a:ext cx="541923" cy="765239"/>
                  </a:xfrm>
                  <a:custGeom>
                    <a:avLst/>
                    <a:gdLst>
                      <a:gd name="connsiteX0" fmla="*/ 382784 w 541923"/>
                      <a:gd name="connsiteY0" fmla="*/ 861 h 765239"/>
                      <a:gd name="connsiteX1" fmla="*/ 541923 w 541923"/>
                      <a:gd name="connsiteY1" fmla="*/ 33357 h 765239"/>
                      <a:gd name="connsiteX2" fmla="*/ 525393 w 541923"/>
                      <a:gd name="connsiteY2" fmla="*/ 97515 h 765239"/>
                      <a:gd name="connsiteX3" fmla="*/ 83205 w 541923"/>
                      <a:gd name="connsiteY3" fmla="*/ 403559 h 765239"/>
                      <a:gd name="connsiteX4" fmla="*/ 71021 w 541923"/>
                      <a:gd name="connsiteY4" fmla="*/ 657870 h 765239"/>
                      <a:gd name="connsiteX5" fmla="*/ 94900 w 541923"/>
                      <a:gd name="connsiteY5" fmla="*/ 765239 h 765239"/>
                      <a:gd name="connsiteX6" fmla="*/ 29932 w 541923"/>
                      <a:gd name="connsiteY6" fmla="*/ 765239 h 765239"/>
                      <a:gd name="connsiteX7" fmla="*/ 7501 w 541923"/>
                      <a:gd name="connsiteY7" fmla="*/ 672692 h 765239"/>
                      <a:gd name="connsiteX8" fmla="*/ 23839 w 541923"/>
                      <a:gd name="connsiteY8" fmla="*/ 373852 h 765239"/>
                      <a:gd name="connsiteX9" fmla="*/ 382784 w 541923"/>
                      <a:gd name="connsiteY9" fmla="*/ 861 h 7652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541923" h="765239">
                        <a:moveTo>
                          <a:pt x="382784" y="861"/>
                        </a:moveTo>
                        <a:cubicBezTo>
                          <a:pt x="435317" y="-3202"/>
                          <a:pt x="489289" y="7022"/>
                          <a:pt x="541923" y="33357"/>
                        </a:cubicBezTo>
                        <a:lnTo>
                          <a:pt x="525393" y="97515"/>
                        </a:lnTo>
                        <a:cubicBezTo>
                          <a:pt x="345600" y="-2424"/>
                          <a:pt x="145198" y="136276"/>
                          <a:pt x="83205" y="403559"/>
                        </a:cubicBezTo>
                        <a:cubicBezTo>
                          <a:pt x="63909" y="486755"/>
                          <a:pt x="60212" y="574337"/>
                          <a:pt x="71021" y="657870"/>
                        </a:cubicBezTo>
                        <a:lnTo>
                          <a:pt x="94900" y="765239"/>
                        </a:lnTo>
                        <a:lnTo>
                          <a:pt x="29932" y="765239"/>
                        </a:lnTo>
                        <a:lnTo>
                          <a:pt x="7501" y="672692"/>
                        </a:lnTo>
                        <a:cubicBezTo>
                          <a:pt x="-6235" y="574573"/>
                          <a:pt x="-1290" y="471376"/>
                          <a:pt x="23839" y="373852"/>
                        </a:cubicBezTo>
                        <a:cubicBezTo>
                          <a:pt x="80538" y="153807"/>
                          <a:pt x="225185" y="13048"/>
                          <a:pt x="382784" y="861"/>
                        </a:cubicBezTo>
                        <a:close/>
                      </a:path>
                    </a:pathLst>
                  </a:custGeom>
                  <a:pattFill prst="sphere">
                    <a:fgClr>
                      <a:schemeClr val="accent3">
                        <a:lumMod val="95000"/>
                      </a:schemeClr>
                    </a:fgClr>
                    <a:bgClr>
                      <a:schemeClr val="bg2">
                        <a:lumMod val="60000"/>
                        <a:lumOff val="40000"/>
                      </a:schemeClr>
                    </a:bgClr>
                  </a:patt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1829" name="グループ化 1828"/>
                  <p:cNvGrpSpPr/>
                  <p:nvPr/>
                </p:nvGrpSpPr>
                <p:grpSpPr>
                  <a:xfrm rot="6300000">
                    <a:off x="3439365" y="1187319"/>
                    <a:ext cx="250668" cy="223503"/>
                    <a:chOff x="4793789" y="1448780"/>
                    <a:chExt cx="402091" cy="358516"/>
                  </a:xfrm>
                  <a:grpFill/>
                </p:grpSpPr>
                <p:sp>
                  <p:nvSpPr>
                    <p:cNvPr id="1832" name="楕円 1831"/>
                    <p:cNvSpPr/>
                    <p:nvPr/>
                  </p:nvSpPr>
                  <p:spPr bwMode="auto">
                    <a:xfrm>
                      <a:off x="4819509" y="1448780"/>
                      <a:ext cx="358516" cy="358516"/>
                    </a:xfrm>
                    <a:prstGeom prst="ellipse">
                      <a:avLst/>
                    </a:prstGeom>
                    <a:pattFill prst="lgCheck">
                      <a:fgClr>
                        <a:schemeClr val="tx1">
                          <a:lumMod val="95000"/>
                          <a:lumOff val="5000"/>
                        </a:schemeClr>
                      </a:fgClr>
                      <a:bgClr>
                        <a:schemeClr val="bg2">
                          <a:lumMod val="60000"/>
                          <a:lumOff val="40000"/>
                        </a:schemeClr>
                      </a:bgClr>
                    </a:patt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833" name="楕円 1832"/>
                    <p:cNvSpPr/>
                    <p:nvPr/>
                  </p:nvSpPr>
                  <p:spPr bwMode="auto">
                    <a:xfrm>
                      <a:off x="4793789" y="1608858"/>
                      <a:ext cx="402091" cy="45719"/>
                    </a:xfrm>
                    <a:prstGeom prst="ellipse">
                      <a:avLst/>
                    </a:prstGeom>
                    <a:solidFill>
                      <a:schemeClr val="bg1">
                        <a:lumMod val="50000"/>
                      </a:schemeClr>
                    </a:solid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1830" name="正方形/長方形 1829"/>
                  <p:cNvSpPr/>
                  <p:nvPr/>
                </p:nvSpPr>
                <p:spPr bwMode="auto">
                  <a:xfrm>
                    <a:off x="2882770" y="1900308"/>
                    <a:ext cx="315035" cy="142285"/>
                  </a:xfrm>
                  <a:prstGeom prst="rect">
                    <a:avLst/>
                  </a:prstGeom>
                  <a:solidFill>
                    <a:schemeClr val="bg1">
                      <a:lumMod val="50000"/>
                    </a:schemeClr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31" name="正方形/長方形 1830"/>
                  <p:cNvSpPr/>
                  <p:nvPr/>
                </p:nvSpPr>
                <p:spPr bwMode="auto">
                  <a:xfrm>
                    <a:off x="2811595" y="2000251"/>
                    <a:ext cx="457386" cy="56700"/>
                  </a:xfrm>
                  <a:prstGeom prst="rect">
                    <a:avLst/>
                  </a:prstGeom>
                  <a:solidFill>
                    <a:schemeClr val="bg2">
                      <a:lumMod val="50000"/>
                    </a:schemeClr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796" name="グループ化 1795"/>
                <p:cNvGrpSpPr/>
                <p:nvPr/>
              </p:nvGrpSpPr>
              <p:grpSpPr>
                <a:xfrm>
                  <a:off x="4337843" y="1523647"/>
                  <a:ext cx="311705" cy="264147"/>
                  <a:chOff x="3827875" y="1940823"/>
                  <a:chExt cx="959495" cy="813101"/>
                </a:xfrm>
                <a:solidFill>
                  <a:schemeClr val="bg1">
                    <a:lumMod val="85000"/>
                  </a:schemeClr>
                </a:solidFill>
              </p:grpSpPr>
              <p:sp>
                <p:nvSpPr>
                  <p:cNvPr id="1825" name="フリーフォーム 1824"/>
                  <p:cNvSpPr/>
                  <p:nvPr/>
                </p:nvSpPr>
                <p:spPr bwMode="auto">
                  <a:xfrm>
                    <a:off x="3962890" y="1940823"/>
                    <a:ext cx="644460" cy="716430"/>
                  </a:xfrm>
                  <a:custGeom>
                    <a:avLst/>
                    <a:gdLst>
                      <a:gd name="connsiteX0" fmla="*/ 390971 w 644460"/>
                      <a:gd name="connsiteY0" fmla="*/ 374 h 716430"/>
                      <a:gd name="connsiteX1" fmla="*/ 644460 w 644460"/>
                      <a:gd name="connsiteY1" fmla="*/ 109301 h 716430"/>
                      <a:gd name="connsiteX2" fmla="*/ 597918 w 644460"/>
                      <a:gd name="connsiteY2" fmla="*/ 197815 h 716430"/>
                      <a:gd name="connsiteX3" fmla="*/ 120940 w 644460"/>
                      <a:gd name="connsiteY3" fmla="*/ 378491 h 716430"/>
                      <a:gd name="connsiteX4" fmla="*/ 98561 w 644460"/>
                      <a:gd name="connsiteY4" fmla="*/ 630202 h 716430"/>
                      <a:gd name="connsiteX5" fmla="*/ 114687 w 644460"/>
                      <a:gd name="connsiteY5" fmla="*/ 716430 h 716430"/>
                      <a:gd name="connsiteX6" fmla="*/ 19275 w 644460"/>
                      <a:gd name="connsiteY6" fmla="*/ 716430 h 716430"/>
                      <a:gd name="connsiteX7" fmla="*/ 4276 w 644460"/>
                      <a:gd name="connsiteY7" fmla="*/ 646349 h 716430"/>
                      <a:gd name="connsiteX8" fmla="*/ 38487 w 644460"/>
                      <a:gd name="connsiteY8" fmla="*/ 324478 h 716430"/>
                      <a:gd name="connsiteX9" fmla="*/ 390971 w 644460"/>
                      <a:gd name="connsiteY9" fmla="*/ 374 h 7164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644460" h="716430">
                        <a:moveTo>
                          <a:pt x="390971" y="374"/>
                        </a:moveTo>
                        <a:cubicBezTo>
                          <a:pt x="478125" y="-4048"/>
                          <a:pt x="567366" y="30576"/>
                          <a:pt x="644460" y="109301"/>
                        </a:cubicBezTo>
                        <a:lnTo>
                          <a:pt x="597918" y="197815"/>
                        </a:lnTo>
                        <a:cubicBezTo>
                          <a:pt x="438450" y="5354"/>
                          <a:pt x="201856" y="94974"/>
                          <a:pt x="120940" y="378491"/>
                        </a:cubicBezTo>
                        <a:cubicBezTo>
                          <a:pt x="97901" y="459216"/>
                          <a:pt x="90739" y="546312"/>
                          <a:pt x="98561" y="630202"/>
                        </a:cubicBezTo>
                        <a:lnTo>
                          <a:pt x="114687" y="716430"/>
                        </a:lnTo>
                        <a:lnTo>
                          <a:pt x="19275" y="716430"/>
                        </a:lnTo>
                        <a:lnTo>
                          <a:pt x="4276" y="646349"/>
                        </a:lnTo>
                        <a:cubicBezTo>
                          <a:pt x="-7005" y="538930"/>
                          <a:pt x="3910" y="426985"/>
                          <a:pt x="38487" y="324478"/>
                        </a:cubicBezTo>
                        <a:cubicBezTo>
                          <a:pt x="106253" y="123580"/>
                          <a:pt x="245713" y="7745"/>
                          <a:pt x="390971" y="374"/>
                        </a:cubicBezTo>
                        <a:close/>
                      </a:path>
                    </a:pathLst>
                  </a:custGeom>
                  <a:pattFill prst="wdDnDiag">
                    <a:fgClr>
                      <a:schemeClr val="bg1">
                        <a:lumMod val="85000"/>
                      </a:schemeClr>
                    </a:fgClr>
                    <a:bgClr>
                      <a:schemeClr val="bg1">
                        <a:lumMod val="65000"/>
                      </a:schemeClr>
                    </a:bgClr>
                  </a:patt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26" name="片側の 2 つの角を丸めた四角形 1825"/>
                  <p:cNvSpPr/>
                  <p:nvPr/>
                </p:nvSpPr>
                <p:spPr bwMode="auto">
                  <a:xfrm>
                    <a:off x="3827875" y="2573904"/>
                    <a:ext cx="405045" cy="180020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tx1">
                      <a:lumMod val="95000"/>
                      <a:lumOff val="5000"/>
                    </a:schemeClr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27" name="角丸四角形 1826"/>
                  <p:cNvSpPr/>
                  <p:nvPr/>
                </p:nvSpPr>
                <p:spPr bwMode="auto">
                  <a:xfrm rot="1800000">
                    <a:off x="4427330" y="1986236"/>
                    <a:ext cx="360040" cy="225025"/>
                  </a:xfrm>
                  <a:prstGeom prst="roundRect">
                    <a:avLst>
                      <a:gd name="adj" fmla="val 50000"/>
                    </a:avLst>
                  </a:prstGeom>
                  <a:pattFill prst="openDmnd">
                    <a:fgClr>
                      <a:schemeClr val="bg1">
                        <a:lumMod val="85000"/>
                      </a:schemeClr>
                    </a:fgClr>
                    <a:bgClr>
                      <a:schemeClr val="bg1">
                        <a:lumMod val="50000"/>
                      </a:schemeClr>
                    </a:bgClr>
                  </a:patt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797" name="グループ化 1796"/>
                <p:cNvGrpSpPr/>
                <p:nvPr/>
              </p:nvGrpSpPr>
              <p:grpSpPr>
                <a:xfrm>
                  <a:off x="5000675" y="1403775"/>
                  <a:ext cx="335169" cy="382569"/>
                  <a:chOff x="5623902" y="1911299"/>
                  <a:chExt cx="738224" cy="842624"/>
                </a:xfrm>
                <a:solidFill>
                  <a:schemeClr val="bg1">
                    <a:lumMod val="85000"/>
                  </a:schemeClr>
                </a:solidFill>
              </p:grpSpPr>
              <p:sp>
                <p:nvSpPr>
                  <p:cNvPr id="1821" name="フリーフォーム 1820"/>
                  <p:cNvSpPr/>
                  <p:nvPr/>
                </p:nvSpPr>
                <p:spPr bwMode="auto">
                  <a:xfrm flipH="1">
                    <a:off x="5763090" y="1940823"/>
                    <a:ext cx="410563" cy="716282"/>
                  </a:xfrm>
                  <a:custGeom>
                    <a:avLst/>
                    <a:gdLst>
                      <a:gd name="connsiteX0" fmla="*/ 410563 w 410563"/>
                      <a:gd name="connsiteY0" fmla="*/ 52 h 716282"/>
                      <a:gd name="connsiteX1" fmla="*/ 409922 w 410563"/>
                      <a:gd name="connsiteY1" fmla="*/ 65596 h 716282"/>
                      <a:gd name="connsiteX2" fmla="*/ 86231 w 410563"/>
                      <a:gd name="connsiteY2" fmla="*/ 392969 h 716282"/>
                      <a:gd name="connsiteX3" fmla="*/ 74810 w 410563"/>
                      <a:gd name="connsiteY3" fmla="*/ 680232 h 716282"/>
                      <a:gd name="connsiteX4" fmla="*/ 83276 w 410563"/>
                      <a:gd name="connsiteY4" fmla="*/ 716282 h 716282"/>
                      <a:gd name="connsiteX5" fmla="*/ 15973 w 410563"/>
                      <a:gd name="connsiteY5" fmla="*/ 716282 h 716282"/>
                      <a:gd name="connsiteX6" fmla="*/ 12097 w 410563"/>
                      <a:gd name="connsiteY6" fmla="*/ 701389 h 716282"/>
                      <a:gd name="connsiteX7" fmla="*/ 27173 w 410563"/>
                      <a:gd name="connsiteY7" fmla="*/ 361201 h 716282"/>
                      <a:gd name="connsiteX8" fmla="*/ 410563 w 410563"/>
                      <a:gd name="connsiteY8" fmla="*/ 52 h 71628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10563" h="716282">
                        <a:moveTo>
                          <a:pt x="410563" y="52"/>
                        </a:moveTo>
                        <a:cubicBezTo>
                          <a:pt x="410349" y="21900"/>
                          <a:pt x="410136" y="43748"/>
                          <a:pt x="409922" y="65596"/>
                        </a:cubicBezTo>
                        <a:cubicBezTo>
                          <a:pt x="265649" y="62550"/>
                          <a:pt x="135827" y="193849"/>
                          <a:pt x="86231" y="392969"/>
                        </a:cubicBezTo>
                        <a:cubicBezTo>
                          <a:pt x="63143" y="485664"/>
                          <a:pt x="59449" y="585598"/>
                          <a:pt x="74810" y="680232"/>
                        </a:cubicBezTo>
                        <a:lnTo>
                          <a:pt x="83276" y="716282"/>
                        </a:lnTo>
                        <a:lnTo>
                          <a:pt x="15973" y="716282"/>
                        </a:lnTo>
                        <a:lnTo>
                          <a:pt x="12097" y="701389"/>
                        </a:lnTo>
                        <a:cubicBezTo>
                          <a:pt x="-7990" y="589438"/>
                          <a:pt x="-3126" y="470590"/>
                          <a:pt x="27173" y="361201"/>
                        </a:cubicBezTo>
                        <a:cubicBezTo>
                          <a:pt x="88187" y="140917"/>
                          <a:pt x="241142" y="-3165"/>
                          <a:pt x="410563" y="52"/>
                        </a:cubicBezTo>
                        <a:close/>
                      </a:path>
                    </a:pathLst>
                  </a:custGeom>
                  <a:pattFill prst="wdUpDiag">
                    <a:fgClr>
                      <a:schemeClr val="bg2">
                        <a:lumMod val="50000"/>
                      </a:schemeClr>
                    </a:fgClr>
                    <a:bgClr>
                      <a:schemeClr val="bg2">
                        <a:lumMod val="60000"/>
                        <a:lumOff val="40000"/>
                      </a:schemeClr>
                    </a:bgClr>
                  </a:patt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22" name="片側の 2 つの角を丸めた四角形 1821"/>
                  <p:cNvSpPr/>
                  <p:nvPr/>
                </p:nvSpPr>
                <p:spPr bwMode="auto">
                  <a:xfrm>
                    <a:off x="5949471" y="2651761"/>
                    <a:ext cx="363370" cy="82406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bg2">
                      <a:lumMod val="50000"/>
                    </a:schemeClr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23" name="片側の 2 つの角を丸めた四角形 1822"/>
                  <p:cNvSpPr/>
                  <p:nvPr/>
                </p:nvSpPr>
                <p:spPr bwMode="auto">
                  <a:xfrm>
                    <a:off x="5900186" y="2708204"/>
                    <a:ext cx="461940" cy="45719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bg2">
                      <a:lumMod val="50000"/>
                    </a:schemeClr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24" name="角丸四角形 1823"/>
                  <p:cNvSpPr/>
                  <p:nvPr/>
                </p:nvSpPr>
                <p:spPr bwMode="auto">
                  <a:xfrm>
                    <a:off x="5623902" y="1911299"/>
                    <a:ext cx="192086" cy="131294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70C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798" name="グループ化 1797"/>
                <p:cNvGrpSpPr/>
                <p:nvPr/>
              </p:nvGrpSpPr>
              <p:grpSpPr>
                <a:xfrm>
                  <a:off x="4734292" y="1523647"/>
                  <a:ext cx="150957" cy="260257"/>
                  <a:chOff x="2728691" y="1434962"/>
                  <a:chExt cx="464297" cy="800471"/>
                </a:xfrm>
                <a:solidFill>
                  <a:schemeClr val="bg1">
                    <a:lumMod val="85000"/>
                  </a:schemeClr>
                </a:solidFill>
              </p:grpSpPr>
              <p:sp>
                <p:nvSpPr>
                  <p:cNvPr id="1816" name="楕円 1815"/>
                  <p:cNvSpPr/>
                  <p:nvPr/>
                </p:nvSpPr>
                <p:spPr bwMode="auto">
                  <a:xfrm>
                    <a:off x="2848327" y="1434962"/>
                    <a:ext cx="225024" cy="236028"/>
                  </a:xfrm>
                  <a:prstGeom prst="ellipse">
                    <a:avLst/>
                  </a:prstGeom>
                  <a:pattFill prst="openDmnd">
                    <a:fgClr>
                      <a:schemeClr val="tx1">
                        <a:lumMod val="85000"/>
                        <a:lumOff val="15000"/>
                      </a:schemeClr>
                    </a:fgClr>
                    <a:bgClr>
                      <a:schemeClr val="bg2">
                        <a:lumMod val="60000"/>
                        <a:lumOff val="40000"/>
                      </a:schemeClr>
                    </a:bgClr>
                  </a:patt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17" name="角丸四角形 1816"/>
                  <p:cNvSpPr/>
                  <p:nvPr/>
                </p:nvSpPr>
                <p:spPr bwMode="auto">
                  <a:xfrm>
                    <a:off x="2934638" y="1497774"/>
                    <a:ext cx="52402" cy="654143"/>
                  </a:xfrm>
                  <a:prstGeom prst="roundRect">
                    <a:avLst>
                      <a:gd name="adj" fmla="val 50000"/>
                    </a:avLst>
                  </a:prstGeom>
                  <a:pattFill prst="dkHorz">
                    <a:fgClr>
                      <a:schemeClr val="bg1">
                        <a:lumMod val="85000"/>
                      </a:schemeClr>
                    </a:fgClr>
                    <a:bgClr>
                      <a:schemeClr val="accent3">
                        <a:lumMod val="65000"/>
                      </a:schemeClr>
                    </a:bgClr>
                  </a:patt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1818" name="グループ化 1817"/>
                  <p:cNvGrpSpPr/>
                  <p:nvPr/>
                </p:nvGrpSpPr>
                <p:grpSpPr>
                  <a:xfrm>
                    <a:off x="2728691" y="2132750"/>
                    <a:ext cx="464297" cy="102683"/>
                    <a:chOff x="5900186" y="2651761"/>
                    <a:chExt cx="461940" cy="102162"/>
                  </a:xfrm>
                  <a:grpFill/>
                </p:grpSpPr>
                <p:sp>
                  <p:nvSpPr>
                    <p:cNvPr id="1819" name="片側の 2 つの角を丸めた四角形 1818"/>
                    <p:cNvSpPr/>
                    <p:nvPr/>
                  </p:nvSpPr>
                  <p:spPr bwMode="auto">
                    <a:xfrm>
                      <a:off x="5949471" y="2651761"/>
                      <a:ext cx="363370" cy="82406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chemeClr val="tx1">
                        <a:lumMod val="75000"/>
                        <a:lumOff val="25000"/>
                      </a:schemeClr>
                    </a:solid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820" name="片側の 2 つの角を丸めた四角形 1819"/>
                    <p:cNvSpPr/>
                    <p:nvPr/>
                  </p:nvSpPr>
                  <p:spPr bwMode="auto">
                    <a:xfrm>
                      <a:off x="5900186" y="2708204"/>
                      <a:ext cx="461940" cy="45719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chemeClr val="tx1"/>
                    </a:solid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  <p:grpSp>
              <p:nvGrpSpPr>
                <p:cNvPr id="1799" name="グループ化 1798"/>
                <p:cNvGrpSpPr/>
                <p:nvPr/>
              </p:nvGrpSpPr>
              <p:grpSpPr>
                <a:xfrm flipH="1">
                  <a:off x="5055561" y="1550413"/>
                  <a:ext cx="211072" cy="235932"/>
                  <a:chOff x="3827875" y="1940823"/>
                  <a:chExt cx="959495" cy="813101"/>
                </a:xfrm>
                <a:solidFill>
                  <a:schemeClr val="bg1">
                    <a:lumMod val="85000"/>
                  </a:schemeClr>
                </a:solidFill>
              </p:grpSpPr>
              <p:sp>
                <p:nvSpPr>
                  <p:cNvPr id="1813" name="フリーフォーム 1812"/>
                  <p:cNvSpPr/>
                  <p:nvPr/>
                </p:nvSpPr>
                <p:spPr bwMode="auto">
                  <a:xfrm>
                    <a:off x="3962890" y="1940823"/>
                    <a:ext cx="644460" cy="716430"/>
                  </a:xfrm>
                  <a:custGeom>
                    <a:avLst/>
                    <a:gdLst>
                      <a:gd name="connsiteX0" fmla="*/ 390971 w 644460"/>
                      <a:gd name="connsiteY0" fmla="*/ 374 h 716430"/>
                      <a:gd name="connsiteX1" fmla="*/ 644460 w 644460"/>
                      <a:gd name="connsiteY1" fmla="*/ 109301 h 716430"/>
                      <a:gd name="connsiteX2" fmla="*/ 597918 w 644460"/>
                      <a:gd name="connsiteY2" fmla="*/ 197815 h 716430"/>
                      <a:gd name="connsiteX3" fmla="*/ 120940 w 644460"/>
                      <a:gd name="connsiteY3" fmla="*/ 378491 h 716430"/>
                      <a:gd name="connsiteX4" fmla="*/ 98561 w 644460"/>
                      <a:gd name="connsiteY4" fmla="*/ 630202 h 716430"/>
                      <a:gd name="connsiteX5" fmla="*/ 114687 w 644460"/>
                      <a:gd name="connsiteY5" fmla="*/ 716430 h 716430"/>
                      <a:gd name="connsiteX6" fmla="*/ 19275 w 644460"/>
                      <a:gd name="connsiteY6" fmla="*/ 716430 h 716430"/>
                      <a:gd name="connsiteX7" fmla="*/ 4276 w 644460"/>
                      <a:gd name="connsiteY7" fmla="*/ 646349 h 716430"/>
                      <a:gd name="connsiteX8" fmla="*/ 38487 w 644460"/>
                      <a:gd name="connsiteY8" fmla="*/ 324478 h 716430"/>
                      <a:gd name="connsiteX9" fmla="*/ 390971 w 644460"/>
                      <a:gd name="connsiteY9" fmla="*/ 374 h 7164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644460" h="716430">
                        <a:moveTo>
                          <a:pt x="390971" y="374"/>
                        </a:moveTo>
                        <a:cubicBezTo>
                          <a:pt x="478125" y="-4048"/>
                          <a:pt x="567366" y="30576"/>
                          <a:pt x="644460" y="109301"/>
                        </a:cubicBezTo>
                        <a:lnTo>
                          <a:pt x="597918" y="197815"/>
                        </a:lnTo>
                        <a:cubicBezTo>
                          <a:pt x="438450" y="5354"/>
                          <a:pt x="201856" y="94974"/>
                          <a:pt x="120940" y="378491"/>
                        </a:cubicBezTo>
                        <a:cubicBezTo>
                          <a:pt x="97901" y="459216"/>
                          <a:pt x="90739" y="546312"/>
                          <a:pt x="98561" y="630202"/>
                        </a:cubicBezTo>
                        <a:lnTo>
                          <a:pt x="114687" y="716430"/>
                        </a:lnTo>
                        <a:lnTo>
                          <a:pt x="19275" y="716430"/>
                        </a:lnTo>
                        <a:lnTo>
                          <a:pt x="4276" y="646349"/>
                        </a:lnTo>
                        <a:cubicBezTo>
                          <a:pt x="-7005" y="538930"/>
                          <a:pt x="3910" y="426985"/>
                          <a:pt x="38487" y="324478"/>
                        </a:cubicBezTo>
                        <a:cubicBezTo>
                          <a:pt x="106253" y="123580"/>
                          <a:pt x="245713" y="7745"/>
                          <a:pt x="390971" y="374"/>
                        </a:cubicBezTo>
                        <a:close/>
                      </a:path>
                    </a:pathLst>
                  </a:custGeom>
                  <a:grpFill/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14" name="片側の 2 つの角を丸めた四角形 1813"/>
                  <p:cNvSpPr/>
                  <p:nvPr/>
                </p:nvSpPr>
                <p:spPr bwMode="auto">
                  <a:xfrm>
                    <a:off x="3827875" y="2573904"/>
                    <a:ext cx="405045" cy="180020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bg2">
                      <a:lumMod val="75000"/>
                    </a:schemeClr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15" name="角丸四角形 1814"/>
                  <p:cNvSpPr/>
                  <p:nvPr/>
                </p:nvSpPr>
                <p:spPr bwMode="auto">
                  <a:xfrm rot="1800000">
                    <a:off x="4427330" y="1986236"/>
                    <a:ext cx="360040" cy="225025"/>
                  </a:xfrm>
                  <a:prstGeom prst="roundRect">
                    <a:avLst>
                      <a:gd name="adj" fmla="val 50000"/>
                    </a:avLst>
                  </a:prstGeom>
                  <a:pattFill prst="lgConfetti">
                    <a:fgClr>
                      <a:schemeClr val="tx1">
                        <a:lumMod val="95000"/>
                        <a:lumOff val="5000"/>
                      </a:schemeClr>
                    </a:fgClr>
                    <a:bgClr>
                      <a:schemeClr val="bg1">
                        <a:lumMod val="50000"/>
                      </a:schemeClr>
                    </a:bgClr>
                  </a:patt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800" name="角丸四角形 1799"/>
                <p:cNvSpPr/>
                <p:nvPr/>
              </p:nvSpPr>
              <p:spPr bwMode="auto">
                <a:xfrm>
                  <a:off x="4574890" y="1758506"/>
                  <a:ext cx="83908" cy="28965"/>
                </a:xfrm>
                <a:prstGeom prst="roundRect">
                  <a:avLst/>
                </a:prstGeom>
                <a:solidFill>
                  <a:srgbClr val="00B0F0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01" name="角丸四角形 1800"/>
                <p:cNvSpPr/>
                <p:nvPr/>
              </p:nvSpPr>
              <p:spPr bwMode="auto">
                <a:xfrm>
                  <a:off x="4685036" y="1758506"/>
                  <a:ext cx="83908" cy="28965"/>
                </a:xfrm>
                <a:prstGeom prst="roundRect">
                  <a:avLst/>
                </a:prstGeom>
                <a:solidFill>
                  <a:schemeClr val="bg1">
                    <a:lumMod val="65000"/>
                  </a:schemeClr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02" name="正方形/長方形 72"/>
                <p:cNvSpPr/>
                <p:nvPr/>
              </p:nvSpPr>
              <p:spPr bwMode="auto">
                <a:xfrm>
                  <a:off x="4158104" y="1824993"/>
                  <a:ext cx="1586562" cy="617223"/>
                </a:xfrm>
                <a:custGeom>
                  <a:avLst/>
                  <a:gdLst>
                    <a:gd name="connsiteX0" fmla="*/ 0 w 3123486"/>
                    <a:gd name="connsiteY0" fmla="*/ 0 h 1215135"/>
                    <a:gd name="connsiteX1" fmla="*/ 3123486 w 3123486"/>
                    <a:gd name="connsiteY1" fmla="*/ 0 h 1215135"/>
                    <a:gd name="connsiteX2" fmla="*/ 3123486 w 3123486"/>
                    <a:gd name="connsiteY2" fmla="*/ 1215135 h 1215135"/>
                    <a:gd name="connsiteX3" fmla="*/ 0 w 3123486"/>
                    <a:gd name="connsiteY3" fmla="*/ 1215135 h 1215135"/>
                    <a:gd name="connsiteX4" fmla="*/ 0 w 3123486"/>
                    <a:gd name="connsiteY4" fmla="*/ 0 h 1215135"/>
                    <a:gd name="connsiteX0" fmla="*/ 0 w 3123486"/>
                    <a:gd name="connsiteY0" fmla="*/ 0 h 1215135"/>
                    <a:gd name="connsiteX1" fmla="*/ 3123486 w 3123486"/>
                    <a:gd name="connsiteY1" fmla="*/ 0 h 1215135"/>
                    <a:gd name="connsiteX2" fmla="*/ 3123486 w 3123486"/>
                    <a:gd name="connsiteY2" fmla="*/ 1215135 h 1215135"/>
                    <a:gd name="connsiteX3" fmla="*/ 1629965 w 3123486"/>
                    <a:gd name="connsiteY3" fmla="*/ 1209905 h 1215135"/>
                    <a:gd name="connsiteX4" fmla="*/ 0 w 3123486"/>
                    <a:gd name="connsiteY4" fmla="*/ 1215135 h 1215135"/>
                    <a:gd name="connsiteX5" fmla="*/ 0 w 3123486"/>
                    <a:gd name="connsiteY5" fmla="*/ 0 h 1215135"/>
                    <a:gd name="connsiteX0" fmla="*/ 1629965 w 3123486"/>
                    <a:gd name="connsiteY0" fmla="*/ 1209905 h 1301345"/>
                    <a:gd name="connsiteX1" fmla="*/ 0 w 3123486"/>
                    <a:gd name="connsiteY1" fmla="*/ 1215135 h 1301345"/>
                    <a:gd name="connsiteX2" fmla="*/ 0 w 3123486"/>
                    <a:gd name="connsiteY2" fmla="*/ 0 h 1301345"/>
                    <a:gd name="connsiteX3" fmla="*/ 3123486 w 3123486"/>
                    <a:gd name="connsiteY3" fmla="*/ 0 h 1301345"/>
                    <a:gd name="connsiteX4" fmla="*/ 3123486 w 3123486"/>
                    <a:gd name="connsiteY4" fmla="*/ 1215135 h 1301345"/>
                    <a:gd name="connsiteX5" fmla="*/ 1721405 w 3123486"/>
                    <a:gd name="connsiteY5" fmla="*/ 1301345 h 1301345"/>
                    <a:gd name="connsiteX0" fmla="*/ 1629965 w 3123486"/>
                    <a:gd name="connsiteY0" fmla="*/ 1209905 h 1215135"/>
                    <a:gd name="connsiteX1" fmla="*/ 0 w 3123486"/>
                    <a:gd name="connsiteY1" fmla="*/ 1215135 h 1215135"/>
                    <a:gd name="connsiteX2" fmla="*/ 0 w 3123486"/>
                    <a:gd name="connsiteY2" fmla="*/ 0 h 1215135"/>
                    <a:gd name="connsiteX3" fmla="*/ 3123486 w 3123486"/>
                    <a:gd name="connsiteY3" fmla="*/ 0 h 1215135"/>
                    <a:gd name="connsiteX4" fmla="*/ 3123486 w 3123486"/>
                    <a:gd name="connsiteY4" fmla="*/ 1215135 h 1215135"/>
                    <a:gd name="connsiteX0" fmla="*/ 0 w 3123486"/>
                    <a:gd name="connsiteY0" fmla="*/ 1215135 h 1215135"/>
                    <a:gd name="connsiteX1" fmla="*/ 0 w 3123486"/>
                    <a:gd name="connsiteY1" fmla="*/ 0 h 1215135"/>
                    <a:gd name="connsiteX2" fmla="*/ 3123486 w 3123486"/>
                    <a:gd name="connsiteY2" fmla="*/ 0 h 1215135"/>
                    <a:gd name="connsiteX3" fmla="*/ 3123486 w 3123486"/>
                    <a:gd name="connsiteY3" fmla="*/ 1215135 h 12151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123486" h="1215135">
                      <a:moveTo>
                        <a:pt x="0" y="1215135"/>
                      </a:moveTo>
                      <a:lnTo>
                        <a:pt x="0" y="0"/>
                      </a:lnTo>
                      <a:lnTo>
                        <a:pt x="3123486" y="0"/>
                      </a:lnTo>
                      <a:lnTo>
                        <a:pt x="3123486" y="1215135"/>
                      </a:lnTo>
                    </a:path>
                  </a:pathLst>
                </a:custGeom>
                <a:pattFill prst="lgConfetti">
                  <a:fgClr>
                    <a:schemeClr val="accent3">
                      <a:lumMod val="75000"/>
                    </a:schemeClr>
                  </a:fgClr>
                  <a:bgClr>
                    <a:schemeClr val="accent3">
                      <a:lumMod val="85000"/>
                    </a:schemeClr>
                  </a:bgClr>
                </a:patt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03" name="正方形/長方形 1802"/>
                <p:cNvSpPr/>
                <p:nvPr/>
              </p:nvSpPr>
              <p:spPr bwMode="auto">
                <a:xfrm>
                  <a:off x="4158104" y="1813620"/>
                  <a:ext cx="1586562" cy="83336"/>
                </a:xfrm>
                <a:prstGeom prst="rect">
                  <a:avLst/>
                </a:prstGeom>
                <a:solidFill>
                  <a:schemeClr val="tx1">
                    <a:alpha val="50000"/>
                  </a:schemeClr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804" name="グループ化 1803"/>
                <p:cNvGrpSpPr/>
                <p:nvPr/>
              </p:nvGrpSpPr>
              <p:grpSpPr>
                <a:xfrm>
                  <a:off x="4868057" y="1544069"/>
                  <a:ext cx="139112" cy="239835"/>
                  <a:chOff x="2728691" y="1434962"/>
                  <a:chExt cx="464297" cy="800471"/>
                </a:xfrm>
                <a:solidFill>
                  <a:schemeClr val="bg1">
                    <a:lumMod val="85000"/>
                  </a:schemeClr>
                </a:solidFill>
              </p:grpSpPr>
              <p:sp>
                <p:nvSpPr>
                  <p:cNvPr id="1808" name="楕円 1807"/>
                  <p:cNvSpPr/>
                  <p:nvPr/>
                </p:nvSpPr>
                <p:spPr bwMode="auto">
                  <a:xfrm>
                    <a:off x="2848327" y="1434962"/>
                    <a:ext cx="225024" cy="236028"/>
                  </a:xfrm>
                  <a:prstGeom prst="ellipse">
                    <a:avLst/>
                  </a:prstGeom>
                  <a:pattFill prst="pct90">
                    <a:fgClr>
                      <a:schemeClr val="tx1">
                        <a:lumMod val="85000"/>
                        <a:lumOff val="15000"/>
                      </a:schemeClr>
                    </a:fgClr>
                    <a:bgClr>
                      <a:schemeClr val="bg2">
                        <a:lumMod val="60000"/>
                        <a:lumOff val="40000"/>
                      </a:schemeClr>
                    </a:bgClr>
                  </a:patt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09" name="角丸四角形 1808"/>
                  <p:cNvSpPr/>
                  <p:nvPr/>
                </p:nvSpPr>
                <p:spPr bwMode="auto">
                  <a:xfrm>
                    <a:off x="2934638" y="1497774"/>
                    <a:ext cx="52402" cy="654143"/>
                  </a:xfrm>
                  <a:prstGeom prst="roundRect">
                    <a:avLst>
                      <a:gd name="adj" fmla="val 50000"/>
                    </a:avLst>
                  </a:prstGeom>
                  <a:pattFill prst="dkHorz">
                    <a:fgClr>
                      <a:schemeClr val="bg1">
                        <a:lumMod val="85000"/>
                      </a:schemeClr>
                    </a:fgClr>
                    <a:bgClr>
                      <a:schemeClr val="accent3">
                        <a:lumMod val="65000"/>
                      </a:schemeClr>
                    </a:bgClr>
                  </a:patt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1810" name="グループ化 1809"/>
                  <p:cNvGrpSpPr/>
                  <p:nvPr/>
                </p:nvGrpSpPr>
                <p:grpSpPr>
                  <a:xfrm>
                    <a:off x="2728691" y="2132750"/>
                    <a:ext cx="464297" cy="102683"/>
                    <a:chOff x="5900186" y="2651761"/>
                    <a:chExt cx="461940" cy="102162"/>
                  </a:xfrm>
                  <a:grpFill/>
                </p:grpSpPr>
                <p:sp>
                  <p:nvSpPr>
                    <p:cNvPr id="1811" name="片側の 2 つの角を丸めた四角形 1810"/>
                    <p:cNvSpPr/>
                    <p:nvPr/>
                  </p:nvSpPr>
                  <p:spPr bwMode="auto">
                    <a:xfrm>
                      <a:off x="5949471" y="2651761"/>
                      <a:ext cx="363370" cy="82406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chemeClr val="tx1">
                        <a:lumMod val="75000"/>
                        <a:lumOff val="25000"/>
                      </a:schemeClr>
                    </a:solid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812" name="片側の 2 つの角を丸めた四角形 1811"/>
                    <p:cNvSpPr/>
                    <p:nvPr/>
                  </p:nvSpPr>
                  <p:spPr bwMode="auto">
                    <a:xfrm>
                      <a:off x="5900186" y="2708204"/>
                      <a:ext cx="461940" cy="45719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chemeClr val="tx1"/>
                    </a:solid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  <p:sp>
              <p:nvSpPr>
                <p:cNvPr id="1805" name="角丸四角形 1804"/>
                <p:cNvSpPr/>
                <p:nvPr/>
              </p:nvSpPr>
              <p:spPr bwMode="auto">
                <a:xfrm>
                  <a:off x="4959700" y="1758506"/>
                  <a:ext cx="83908" cy="28965"/>
                </a:xfrm>
                <a:prstGeom prst="roundRect">
                  <a:avLst/>
                </a:prstGeom>
                <a:solidFill>
                  <a:srgbClr val="00B0F0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06" name="角丸四角形 1805"/>
                <p:cNvSpPr/>
                <p:nvPr/>
              </p:nvSpPr>
              <p:spPr bwMode="auto">
                <a:xfrm>
                  <a:off x="5069846" y="1758506"/>
                  <a:ext cx="83908" cy="28965"/>
                </a:xfrm>
                <a:prstGeom prst="roundRect">
                  <a:avLst/>
                </a:prstGeom>
                <a:solidFill>
                  <a:schemeClr val="bg1">
                    <a:lumMod val="65000"/>
                  </a:schemeClr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07" name="正方形/長方形 1806"/>
                <p:cNvSpPr/>
                <p:nvPr/>
              </p:nvSpPr>
              <p:spPr bwMode="auto">
                <a:xfrm>
                  <a:off x="4096290" y="1779272"/>
                  <a:ext cx="1710190" cy="68580"/>
                </a:xfrm>
                <a:prstGeom prst="rect">
                  <a:avLst/>
                </a:prstGeom>
                <a:pattFill prst="lgConfetti">
                  <a:fgClr>
                    <a:schemeClr val="accent3">
                      <a:lumMod val="75000"/>
                    </a:schemeClr>
                  </a:fgClr>
                  <a:bgClr>
                    <a:schemeClr val="tx1">
                      <a:lumMod val="65000"/>
                      <a:lumOff val="35000"/>
                    </a:schemeClr>
                  </a:bgClr>
                </a:patt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778" name="グループ化 1777"/>
              <p:cNvGrpSpPr/>
              <p:nvPr/>
            </p:nvGrpSpPr>
            <p:grpSpPr>
              <a:xfrm>
                <a:off x="7832366" y="1804501"/>
                <a:ext cx="1740429" cy="800445"/>
                <a:chOff x="6362969" y="3364528"/>
                <a:chExt cx="1740429" cy="800445"/>
              </a:xfrm>
            </p:grpSpPr>
            <p:sp>
              <p:nvSpPr>
                <p:cNvPr id="1779" name="フリーフォーム 1778"/>
                <p:cNvSpPr/>
                <p:nvPr/>
              </p:nvSpPr>
              <p:spPr bwMode="auto">
                <a:xfrm>
                  <a:off x="7035478" y="336452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rgbClr val="6699FF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80" name="フリーフォーム 1779"/>
                <p:cNvSpPr/>
                <p:nvPr/>
              </p:nvSpPr>
              <p:spPr bwMode="auto">
                <a:xfrm>
                  <a:off x="7500298" y="336452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rgbClr val="6699FF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81" name="フリーフォーム 1780"/>
                <p:cNvSpPr/>
                <p:nvPr/>
              </p:nvSpPr>
              <p:spPr bwMode="auto">
                <a:xfrm>
                  <a:off x="7267888" y="343310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chemeClr val="accent1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82" name="フリーフォーム 1781"/>
                <p:cNvSpPr/>
                <p:nvPr/>
              </p:nvSpPr>
              <p:spPr bwMode="auto">
                <a:xfrm>
                  <a:off x="7713658" y="343310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chemeClr val="accent1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83" name="フリーフォーム 1782"/>
                <p:cNvSpPr/>
                <p:nvPr/>
              </p:nvSpPr>
              <p:spPr bwMode="auto">
                <a:xfrm>
                  <a:off x="6587759" y="336452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rgbClr val="6699FF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84" name="フリーフォーム 1783"/>
                <p:cNvSpPr/>
                <p:nvPr/>
              </p:nvSpPr>
              <p:spPr bwMode="auto">
                <a:xfrm>
                  <a:off x="6362969" y="345596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chemeClr val="accent1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85" name="フリーフォーム 1784"/>
                <p:cNvSpPr/>
                <p:nvPr/>
              </p:nvSpPr>
              <p:spPr bwMode="auto">
                <a:xfrm>
                  <a:off x="6810688" y="345596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chemeClr val="accent1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3574920612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7" baseType="lpstr">
      <vt:lpstr>ＭＳ Ｐゴシック</vt:lpstr>
      <vt:lpstr>メイリオ</vt:lpstr>
      <vt:lpstr>Arial</vt:lpstr>
      <vt:lpstr>Calibri</vt:lpstr>
      <vt:lpstr>標準デザイン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pptx446_記者会見のイラスト3</dc:title>
  <dc:subject>pptx446_記者会見のイラスト3</dc:subject>
  <dc:creator>http://www.digipot.net</dc:creator>
  <cp:lastModifiedBy/>
  <cp:revision>1</cp:revision>
  <dcterms:created xsi:type="dcterms:W3CDTF">2014-01-30T05:12:09Z</dcterms:created>
  <dcterms:modified xsi:type="dcterms:W3CDTF">2016-07-10T14:48:09Z</dcterms:modified>
  <cp:category/>
  <cp:version>1</cp:version>
</cp:coreProperties>
</file>