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830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089635" y="2708935"/>
            <a:ext cx="1319286" cy="1669655"/>
            <a:chOff x="8089635" y="2708935"/>
            <a:chExt cx="1319286" cy="1669655"/>
          </a:xfrm>
        </p:grpSpPr>
        <p:sp>
          <p:nvSpPr>
            <p:cNvPr id="3" name="フリーフォーム 2"/>
            <p:cNvSpPr/>
            <p:nvPr/>
          </p:nvSpPr>
          <p:spPr bwMode="auto">
            <a:xfrm>
              <a:off x="83282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8089635" y="2708935"/>
              <a:ext cx="1319286" cy="1339643"/>
              <a:chOff x="8089635" y="2708935"/>
              <a:chExt cx="1319286" cy="1339643"/>
            </a:xfrm>
          </p:grpSpPr>
          <p:sp>
            <p:nvSpPr>
              <p:cNvPr id="5" name="二等辺三角形 2"/>
              <p:cNvSpPr/>
              <p:nvPr/>
            </p:nvSpPr>
            <p:spPr bwMode="auto">
              <a:xfrm>
                <a:off x="8089635" y="2708935"/>
                <a:ext cx="1319286" cy="1339643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158293" y="1603265"/>
                      <a:pt x="993869" y="361802"/>
                      <a:pt x="1337344" y="0"/>
                    </a:cubicBezTo>
                    <a:cubicBezTo>
                      <a:pt x="1717605" y="410686"/>
                      <a:pt x="2540849" y="1719322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" name="フリーフォーム 5"/>
              <p:cNvSpPr/>
              <p:nvPr/>
            </p:nvSpPr>
            <p:spPr>
              <a:xfrm>
                <a:off x="8831580" y="3771900"/>
                <a:ext cx="528851" cy="18549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" name="フリーフォーム 6"/>
              <p:cNvSpPr/>
              <p:nvPr/>
            </p:nvSpPr>
            <p:spPr>
              <a:xfrm>
                <a:off x="8171592" y="3733800"/>
                <a:ext cx="461868" cy="18326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>
                <a:off x="8612692" y="354520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>
                <a:off x="8787952" y="328612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8315512" y="337756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8506501" y="3172534"/>
                <a:ext cx="381979" cy="106680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" name="フリーフォーム 11"/>
              <p:cNvSpPr/>
              <p:nvPr/>
            </p:nvSpPr>
            <p:spPr>
              <a:xfrm>
                <a:off x="8589833" y="2943934"/>
                <a:ext cx="223530" cy="98602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8089635" y="646384"/>
            <a:ext cx="1260533" cy="1775578"/>
            <a:chOff x="8089635" y="646384"/>
            <a:chExt cx="1260533" cy="1775578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8089635" y="646384"/>
              <a:ext cx="1260533" cy="1775578"/>
              <a:chOff x="2407458" y="2591874"/>
              <a:chExt cx="1260533" cy="1775578"/>
            </a:xfrm>
          </p:grpSpPr>
          <p:sp>
            <p:nvSpPr>
              <p:cNvPr id="22" name="台形 21"/>
              <p:cNvSpPr/>
              <p:nvPr/>
            </p:nvSpPr>
            <p:spPr bwMode="auto">
              <a:xfrm>
                <a:off x="2971419" y="3572900"/>
                <a:ext cx="159766" cy="794552"/>
              </a:xfrm>
              <a:prstGeom prst="trapezoid">
                <a:avLst>
                  <a:gd name="adj" fmla="val 16301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"/>
              <p:cNvSpPr/>
              <p:nvPr/>
            </p:nvSpPr>
            <p:spPr bwMode="auto">
              <a:xfrm>
                <a:off x="2407458" y="3263434"/>
                <a:ext cx="1260533" cy="623896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二等辺三角形 2"/>
              <p:cNvSpPr/>
              <p:nvPr/>
            </p:nvSpPr>
            <p:spPr bwMode="auto">
              <a:xfrm>
                <a:off x="2485332" y="3085906"/>
                <a:ext cx="1104786" cy="523113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2"/>
              <p:cNvSpPr/>
              <p:nvPr/>
            </p:nvSpPr>
            <p:spPr bwMode="auto">
              <a:xfrm>
                <a:off x="2601157" y="2939830"/>
                <a:ext cx="873136" cy="431358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二等辺三角形 2"/>
              <p:cNvSpPr/>
              <p:nvPr/>
            </p:nvSpPr>
            <p:spPr bwMode="auto">
              <a:xfrm>
                <a:off x="2680405" y="2798123"/>
                <a:ext cx="714640" cy="346014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二等辺三角形 2"/>
              <p:cNvSpPr/>
              <p:nvPr/>
            </p:nvSpPr>
            <p:spPr bwMode="auto">
              <a:xfrm>
                <a:off x="2784037" y="2678826"/>
                <a:ext cx="507376" cy="272862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二等辺三角形 2"/>
              <p:cNvSpPr/>
              <p:nvPr/>
            </p:nvSpPr>
            <p:spPr bwMode="auto">
              <a:xfrm>
                <a:off x="2880128" y="2591874"/>
                <a:ext cx="315192" cy="194914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 14"/>
            <p:cNvSpPr/>
            <p:nvPr/>
          </p:nvSpPr>
          <p:spPr>
            <a:xfrm>
              <a:off x="8211584" y="1702004"/>
              <a:ext cx="381979" cy="16835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>
              <a:off x="8846584" y="1742644"/>
              <a:ext cx="381979" cy="16835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8378128" y="1442859"/>
              <a:ext cx="363456" cy="13299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8627048" y="1259979"/>
              <a:ext cx="363456" cy="13299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8520368" y="1039633"/>
              <a:ext cx="221216" cy="10442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8672768" y="906667"/>
              <a:ext cx="204729" cy="79909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8609714" y="761322"/>
              <a:ext cx="126416" cy="6075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593460" y="2708935"/>
            <a:ext cx="1319286" cy="1669655"/>
            <a:chOff x="593460" y="2708935"/>
            <a:chExt cx="1319286" cy="1669655"/>
          </a:xfrm>
        </p:grpSpPr>
        <p:sp>
          <p:nvSpPr>
            <p:cNvPr id="30" name="フリーフォーム 29"/>
            <p:cNvSpPr/>
            <p:nvPr/>
          </p:nvSpPr>
          <p:spPr bwMode="auto">
            <a:xfrm>
              <a:off x="832108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" name="二等辺三角形 2"/>
            <p:cNvSpPr/>
            <p:nvPr/>
          </p:nvSpPr>
          <p:spPr bwMode="auto">
            <a:xfrm>
              <a:off x="593460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7962227" y="4725509"/>
            <a:ext cx="1515154" cy="1613562"/>
            <a:chOff x="7962227" y="4725509"/>
            <a:chExt cx="1515154" cy="1613562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8294632" y="4982509"/>
              <a:ext cx="850548" cy="1356562"/>
              <a:chOff x="4344264" y="1431218"/>
              <a:chExt cx="1110993" cy="1771955"/>
            </a:xfrm>
          </p:grpSpPr>
          <p:sp>
            <p:nvSpPr>
              <p:cNvPr id="43" name="台形 42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1" name="台形 50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 33"/>
            <p:cNvSpPr/>
            <p:nvPr/>
          </p:nvSpPr>
          <p:spPr>
            <a:xfrm flipH="1">
              <a:off x="7962432" y="4725509"/>
              <a:ext cx="1514949" cy="1408084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33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823562" y="5826204"/>
              <a:ext cx="547768" cy="199917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7962227" y="5764860"/>
              <a:ext cx="667238" cy="22070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8421088" y="5577783"/>
              <a:ext cx="456409" cy="18602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8813362" y="5341482"/>
              <a:ext cx="405828" cy="15552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8230081" y="5367538"/>
              <a:ext cx="497496" cy="16160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8340457" y="5149276"/>
              <a:ext cx="423474" cy="126629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8480757" y="4853049"/>
              <a:ext cx="322924" cy="118746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8747457" y="5028309"/>
              <a:ext cx="322924" cy="118746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66253" y="4725512"/>
            <a:ext cx="1514948" cy="1613559"/>
            <a:chOff x="466253" y="4725512"/>
            <a:chExt cx="1514948" cy="1613559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798457" y="4982509"/>
              <a:ext cx="850548" cy="1356562"/>
              <a:chOff x="4344264" y="1431218"/>
              <a:chExt cx="1110993" cy="1771955"/>
            </a:xfrm>
          </p:grpSpPr>
          <p:sp>
            <p:nvSpPr>
              <p:cNvPr id="58" name="台形 57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台形 58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" name="台形 64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" name="台形 66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" name="台形 67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台形 68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フリーフォーム 56"/>
            <p:cNvSpPr/>
            <p:nvPr/>
          </p:nvSpPr>
          <p:spPr>
            <a:xfrm flipH="1">
              <a:off x="466253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631560" y="646384"/>
            <a:ext cx="1260533" cy="1775578"/>
            <a:chOff x="631560" y="646384"/>
            <a:chExt cx="1260533" cy="1775578"/>
          </a:xfrm>
        </p:grpSpPr>
        <p:sp>
          <p:nvSpPr>
            <p:cNvPr id="71" name="台形 70"/>
            <p:cNvSpPr/>
            <p:nvPr/>
          </p:nvSpPr>
          <p:spPr bwMode="auto">
            <a:xfrm>
              <a:off x="1195521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二等辺三角形 2"/>
            <p:cNvSpPr/>
            <p:nvPr/>
          </p:nvSpPr>
          <p:spPr bwMode="auto">
            <a:xfrm>
              <a:off x="631560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" name="二等辺三角形 2"/>
            <p:cNvSpPr/>
            <p:nvPr/>
          </p:nvSpPr>
          <p:spPr bwMode="auto">
            <a:xfrm>
              <a:off x="709434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二等辺三角形 2"/>
            <p:cNvSpPr/>
            <p:nvPr/>
          </p:nvSpPr>
          <p:spPr bwMode="auto">
            <a:xfrm>
              <a:off x="825259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二等辺三角形 2"/>
            <p:cNvSpPr/>
            <p:nvPr/>
          </p:nvSpPr>
          <p:spPr bwMode="auto">
            <a:xfrm>
              <a:off x="904507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二等辺三角形 2"/>
            <p:cNvSpPr/>
            <p:nvPr/>
          </p:nvSpPr>
          <p:spPr bwMode="auto">
            <a:xfrm>
              <a:off x="1008139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二等辺三角形 2"/>
            <p:cNvSpPr/>
            <p:nvPr/>
          </p:nvSpPr>
          <p:spPr bwMode="auto">
            <a:xfrm>
              <a:off x="1104230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2412735" y="2708935"/>
            <a:ext cx="1319286" cy="1669655"/>
            <a:chOff x="2412735" y="2708935"/>
            <a:chExt cx="1319286" cy="1669655"/>
          </a:xfrm>
        </p:grpSpPr>
        <p:sp>
          <p:nvSpPr>
            <p:cNvPr id="79" name="フリーフォーム 78"/>
            <p:cNvSpPr/>
            <p:nvPr/>
          </p:nvSpPr>
          <p:spPr bwMode="auto">
            <a:xfrm>
              <a:off x="26513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0" name="二等辺三角形 2"/>
            <p:cNvSpPr/>
            <p:nvPr/>
          </p:nvSpPr>
          <p:spPr bwMode="auto">
            <a:xfrm>
              <a:off x="2412735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2285528" y="4725512"/>
            <a:ext cx="1514948" cy="1613559"/>
            <a:chOff x="2285528" y="4725512"/>
            <a:chExt cx="1514948" cy="1613559"/>
          </a:xfrm>
        </p:grpSpPr>
        <p:grpSp>
          <p:nvGrpSpPr>
            <p:cNvPr id="82" name="グループ化 81"/>
            <p:cNvGrpSpPr/>
            <p:nvPr/>
          </p:nvGrpSpPr>
          <p:grpSpPr>
            <a:xfrm>
              <a:off x="2617732" y="4982509"/>
              <a:ext cx="850548" cy="1356562"/>
              <a:chOff x="4344264" y="1431218"/>
              <a:chExt cx="1110993" cy="1771955"/>
            </a:xfrm>
          </p:grpSpPr>
          <p:sp>
            <p:nvSpPr>
              <p:cNvPr id="84" name="台形 83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" name="台形 84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" name="台形 85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7" name="台形 86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8" name="台形 87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" name="台形 88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0" name="台形 89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1" name="台形 90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3" name="台形 92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4" name="台形 93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5" name="台形 94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3" name="フリーフォーム 82"/>
            <p:cNvSpPr/>
            <p:nvPr/>
          </p:nvSpPr>
          <p:spPr>
            <a:xfrm flipH="1">
              <a:off x="2285528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2450835" y="646384"/>
            <a:ext cx="1260533" cy="1775578"/>
            <a:chOff x="2450835" y="646384"/>
            <a:chExt cx="1260533" cy="1775578"/>
          </a:xfrm>
        </p:grpSpPr>
        <p:sp>
          <p:nvSpPr>
            <p:cNvPr id="97" name="台形 96"/>
            <p:cNvSpPr/>
            <p:nvPr/>
          </p:nvSpPr>
          <p:spPr bwMode="auto">
            <a:xfrm>
              <a:off x="3014796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二等辺三角形 2"/>
            <p:cNvSpPr/>
            <p:nvPr/>
          </p:nvSpPr>
          <p:spPr bwMode="auto">
            <a:xfrm>
              <a:off x="2450835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二等辺三角形 2"/>
            <p:cNvSpPr/>
            <p:nvPr/>
          </p:nvSpPr>
          <p:spPr bwMode="auto">
            <a:xfrm>
              <a:off x="2528709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2"/>
            <p:cNvSpPr/>
            <p:nvPr/>
          </p:nvSpPr>
          <p:spPr bwMode="auto">
            <a:xfrm>
              <a:off x="2644534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二等辺三角形 2"/>
            <p:cNvSpPr/>
            <p:nvPr/>
          </p:nvSpPr>
          <p:spPr bwMode="auto">
            <a:xfrm>
              <a:off x="2723782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二等辺三角形 2"/>
            <p:cNvSpPr/>
            <p:nvPr/>
          </p:nvSpPr>
          <p:spPr bwMode="auto">
            <a:xfrm>
              <a:off x="2827414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二等辺三角形 2"/>
            <p:cNvSpPr/>
            <p:nvPr/>
          </p:nvSpPr>
          <p:spPr bwMode="auto">
            <a:xfrm>
              <a:off x="2923505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308210" y="2708935"/>
            <a:ext cx="1319286" cy="1669655"/>
            <a:chOff x="4308210" y="2708935"/>
            <a:chExt cx="1319286" cy="1669655"/>
          </a:xfrm>
        </p:grpSpPr>
        <p:sp>
          <p:nvSpPr>
            <p:cNvPr id="105" name="フリーフォーム 104"/>
            <p:cNvSpPr/>
            <p:nvPr/>
          </p:nvSpPr>
          <p:spPr bwMode="auto">
            <a:xfrm>
              <a:off x="4546858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6" name="二等辺三角形 2"/>
            <p:cNvSpPr/>
            <p:nvPr/>
          </p:nvSpPr>
          <p:spPr bwMode="auto">
            <a:xfrm>
              <a:off x="4308210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4181003" y="4725512"/>
            <a:ext cx="1514948" cy="1613559"/>
            <a:chOff x="4181003" y="4725512"/>
            <a:chExt cx="1514948" cy="1613559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4513207" y="4982509"/>
              <a:ext cx="850548" cy="1356562"/>
              <a:chOff x="4344264" y="1431218"/>
              <a:chExt cx="1110993" cy="1771955"/>
            </a:xfrm>
          </p:grpSpPr>
          <p:sp>
            <p:nvSpPr>
              <p:cNvPr id="110" name="台形 109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1" name="台形 110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2" name="台形 111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台形 112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4" name="台形 113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台形 114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6" name="台形 115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7" name="台形 116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8" name="台形 117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台形 118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0" name="台形 119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1" name="台形 120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" name="フリーフォーム 108"/>
            <p:cNvSpPr/>
            <p:nvPr/>
          </p:nvSpPr>
          <p:spPr>
            <a:xfrm flipH="1">
              <a:off x="4181003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4346310" y="646384"/>
            <a:ext cx="1260533" cy="1775578"/>
            <a:chOff x="4346310" y="646384"/>
            <a:chExt cx="1260533" cy="1775578"/>
          </a:xfrm>
        </p:grpSpPr>
        <p:sp>
          <p:nvSpPr>
            <p:cNvPr id="123" name="台形 122"/>
            <p:cNvSpPr/>
            <p:nvPr/>
          </p:nvSpPr>
          <p:spPr bwMode="auto">
            <a:xfrm>
              <a:off x="4910271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二等辺三角形 2"/>
            <p:cNvSpPr/>
            <p:nvPr/>
          </p:nvSpPr>
          <p:spPr bwMode="auto">
            <a:xfrm>
              <a:off x="4346310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二等辺三角形 2"/>
            <p:cNvSpPr/>
            <p:nvPr/>
          </p:nvSpPr>
          <p:spPr bwMode="auto">
            <a:xfrm>
              <a:off x="4424184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二等辺三角形 2"/>
            <p:cNvSpPr/>
            <p:nvPr/>
          </p:nvSpPr>
          <p:spPr bwMode="auto">
            <a:xfrm>
              <a:off x="4540009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二等辺三角形 2"/>
            <p:cNvSpPr/>
            <p:nvPr/>
          </p:nvSpPr>
          <p:spPr bwMode="auto">
            <a:xfrm>
              <a:off x="4619257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二等辺三角形 2"/>
            <p:cNvSpPr/>
            <p:nvPr/>
          </p:nvSpPr>
          <p:spPr bwMode="auto">
            <a:xfrm>
              <a:off x="4722889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2"/>
            <p:cNvSpPr/>
            <p:nvPr/>
          </p:nvSpPr>
          <p:spPr bwMode="auto">
            <a:xfrm>
              <a:off x="4818980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6184635" y="2708935"/>
            <a:ext cx="1319286" cy="1669655"/>
            <a:chOff x="6184635" y="2708935"/>
            <a:chExt cx="1319286" cy="1669655"/>
          </a:xfrm>
        </p:grpSpPr>
        <p:sp>
          <p:nvSpPr>
            <p:cNvPr id="131" name="フリーフォーム 130"/>
            <p:cNvSpPr/>
            <p:nvPr/>
          </p:nvSpPr>
          <p:spPr bwMode="auto">
            <a:xfrm>
              <a:off x="64232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2" name="二等辺三角形 2"/>
            <p:cNvSpPr/>
            <p:nvPr/>
          </p:nvSpPr>
          <p:spPr bwMode="auto">
            <a:xfrm>
              <a:off x="6184635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6057428" y="4725512"/>
            <a:ext cx="1514948" cy="1613559"/>
            <a:chOff x="6057428" y="4725512"/>
            <a:chExt cx="1514948" cy="1613559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6389632" y="4982509"/>
              <a:ext cx="850548" cy="1356562"/>
              <a:chOff x="4344264" y="1431218"/>
              <a:chExt cx="1110993" cy="1771955"/>
            </a:xfrm>
          </p:grpSpPr>
          <p:sp>
            <p:nvSpPr>
              <p:cNvPr id="136" name="台形 135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7" name="台形 136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8" name="台形 137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9" name="台形 138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1" name="台形 140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2" name="台形 141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4" name="台形 143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5" name="台形 144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6" name="台形 145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7" name="台形 146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5" name="フリーフォーム 134"/>
            <p:cNvSpPr/>
            <p:nvPr/>
          </p:nvSpPr>
          <p:spPr>
            <a:xfrm flipH="1">
              <a:off x="6057428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6222735" y="646384"/>
            <a:ext cx="1260533" cy="1775578"/>
            <a:chOff x="6222735" y="646384"/>
            <a:chExt cx="1260533" cy="1775578"/>
          </a:xfrm>
        </p:grpSpPr>
        <p:sp>
          <p:nvSpPr>
            <p:cNvPr id="149" name="台形 148"/>
            <p:cNvSpPr/>
            <p:nvPr/>
          </p:nvSpPr>
          <p:spPr bwMode="auto">
            <a:xfrm>
              <a:off x="6786696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二等辺三角形 2"/>
            <p:cNvSpPr/>
            <p:nvPr/>
          </p:nvSpPr>
          <p:spPr bwMode="auto">
            <a:xfrm>
              <a:off x="6222735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二等辺三角形 2"/>
            <p:cNvSpPr/>
            <p:nvPr/>
          </p:nvSpPr>
          <p:spPr bwMode="auto">
            <a:xfrm>
              <a:off x="6300609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二等辺三角形 2"/>
            <p:cNvSpPr/>
            <p:nvPr/>
          </p:nvSpPr>
          <p:spPr bwMode="auto">
            <a:xfrm>
              <a:off x="6416434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二等辺三角形 2"/>
            <p:cNvSpPr/>
            <p:nvPr/>
          </p:nvSpPr>
          <p:spPr bwMode="auto">
            <a:xfrm>
              <a:off x="6495682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二等辺三角形 2"/>
            <p:cNvSpPr/>
            <p:nvPr/>
          </p:nvSpPr>
          <p:spPr bwMode="auto">
            <a:xfrm>
              <a:off x="6599314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二等辺三角形 2"/>
            <p:cNvSpPr/>
            <p:nvPr/>
          </p:nvSpPr>
          <p:spPr bwMode="auto">
            <a:xfrm>
              <a:off x="6695405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089635" y="2708935"/>
            <a:ext cx="1319286" cy="1669655"/>
            <a:chOff x="8089635" y="2708935"/>
            <a:chExt cx="1319286" cy="1669655"/>
          </a:xfrm>
        </p:grpSpPr>
        <p:sp>
          <p:nvSpPr>
            <p:cNvPr id="3" name="フリーフォーム 2"/>
            <p:cNvSpPr/>
            <p:nvPr/>
          </p:nvSpPr>
          <p:spPr bwMode="auto">
            <a:xfrm>
              <a:off x="83282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8089635" y="2708935"/>
              <a:ext cx="1319286" cy="1339643"/>
              <a:chOff x="8089635" y="2708935"/>
              <a:chExt cx="1319286" cy="1339643"/>
            </a:xfrm>
          </p:grpSpPr>
          <p:sp>
            <p:nvSpPr>
              <p:cNvPr id="5" name="二等辺三角形 2"/>
              <p:cNvSpPr/>
              <p:nvPr/>
            </p:nvSpPr>
            <p:spPr bwMode="auto">
              <a:xfrm>
                <a:off x="8089635" y="2708935"/>
                <a:ext cx="1319286" cy="1339643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158293" y="1603265"/>
                      <a:pt x="993869" y="361802"/>
                      <a:pt x="1337344" y="0"/>
                    </a:cubicBezTo>
                    <a:cubicBezTo>
                      <a:pt x="1717605" y="410686"/>
                      <a:pt x="2540849" y="1719322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" name="フリーフォーム 5"/>
              <p:cNvSpPr/>
              <p:nvPr/>
            </p:nvSpPr>
            <p:spPr>
              <a:xfrm>
                <a:off x="8831580" y="3771900"/>
                <a:ext cx="528851" cy="18549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" name="フリーフォーム 6"/>
              <p:cNvSpPr/>
              <p:nvPr/>
            </p:nvSpPr>
            <p:spPr>
              <a:xfrm>
                <a:off x="8171592" y="3733800"/>
                <a:ext cx="461868" cy="18326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>
                <a:off x="8612692" y="354520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>
                <a:off x="8787952" y="328612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8315512" y="3377560"/>
                <a:ext cx="381979" cy="168354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8506501" y="3172534"/>
                <a:ext cx="381979" cy="106680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" name="フリーフォーム 11"/>
              <p:cNvSpPr/>
              <p:nvPr/>
            </p:nvSpPr>
            <p:spPr>
              <a:xfrm>
                <a:off x="8589833" y="2943934"/>
                <a:ext cx="223530" cy="98602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9FCFD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8089635" y="646384"/>
            <a:ext cx="1260533" cy="1775578"/>
            <a:chOff x="8089635" y="646384"/>
            <a:chExt cx="1260533" cy="1775578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8089635" y="646384"/>
              <a:ext cx="1260533" cy="1775578"/>
              <a:chOff x="2407458" y="2591874"/>
              <a:chExt cx="1260533" cy="1775578"/>
            </a:xfrm>
          </p:grpSpPr>
          <p:sp>
            <p:nvSpPr>
              <p:cNvPr id="22" name="台形 21"/>
              <p:cNvSpPr/>
              <p:nvPr/>
            </p:nvSpPr>
            <p:spPr bwMode="auto">
              <a:xfrm>
                <a:off x="2971419" y="3572900"/>
                <a:ext cx="159766" cy="794552"/>
              </a:xfrm>
              <a:prstGeom prst="trapezoid">
                <a:avLst>
                  <a:gd name="adj" fmla="val 16301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"/>
              <p:cNvSpPr/>
              <p:nvPr/>
            </p:nvSpPr>
            <p:spPr bwMode="auto">
              <a:xfrm>
                <a:off x="2407458" y="3263434"/>
                <a:ext cx="1260533" cy="623896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二等辺三角形 2"/>
              <p:cNvSpPr/>
              <p:nvPr/>
            </p:nvSpPr>
            <p:spPr bwMode="auto">
              <a:xfrm>
                <a:off x="2485332" y="3085906"/>
                <a:ext cx="1104786" cy="523113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2"/>
              <p:cNvSpPr/>
              <p:nvPr/>
            </p:nvSpPr>
            <p:spPr bwMode="auto">
              <a:xfrm>
                <a:off x="2601157" y="2939830"/>
                <a:ext cx="873136" cy="431358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二等辺三角形 2"/>
              <p:cNvSpPr/>
              <p:nvPr/>
            </p:nvSpPr>
            <p:spPr bwMode="auto">
              <a:xfrm>
                <a:off x="2680405" y="2798123"/>
                <a:ext cx="714640" cy="346014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二等辺三角形 2"/>
              <p:cNvSpPr/>
              <p:nvPr/>
            </p:nvSpPr>
            <p:spPr bwMode="auto">
              <a:xfrm>
                <a:off x="2784037" y="2678826"/>
                <a:ext cx="507376" cy="272862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二等辺三角形 2"/>
              <p:cNvSpPr/>
              <p:nvPr/>
            </p:nvSpPr>
            <p:spPr bwMode="auto">
              <a:xfrm>
                <a:off x="2880128" y="2591874"/>
                <a:ext cx="315192" cy="194914"/>
              </a:xfrm>
              <a:custGeom>
                <a:avLst/>
                <a:gdLst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  <a:gd name="connsiteX0" fmla="*/ 0 w 2674687"/>
                  <a:gd name="connsiteY0" fmla="*/ 1978760 h 1978760"/>
                  <a:gd name="connsiteX1" fmla="*/ 1337344 w 2674687"/>
                  <a:gd name="connsiteY1" fmla="*/ 0 h 1978760"/>
                  <a:gd name="connsiteX2" fmla="*/ 2674687 w 2674687"/>
                  <a:gd name="connsiteY2" fmla="*/ 1978760 h 1978760"/>
                  <a:gd name="connsiteX3" fmla="*/ 0 w 2674687"/>
                  <a:gd name="connsiteY3" fmla="*/ 1978760 h 197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687" h="1978760">
                    <a:moveTo>
                      <a:pt x="0" y="1978760"/>
                    </a:moveTo>
                    <a:cubicBezTo>
                      <a:pt x="329957" y="1745893"/>
                      <a:pt x="1226843" y="397459"/>
                      <a:pt x="1337344" y="0"/>
                    </a:cubicBezTo>
                    <a:cubicBezTo>
                      <a:pt x="1447845" y="403555"/>
                      <a:pt x="2356922" y="1776373"/>
                      <a:pt x="2674687" y="1978760"/>
                    </a:cubicBezTo>
                    <a:lnTo>
                      <a:pt x="0" y="1978760"/>
                    </a:lnTo>
                    <a:close/>
                  </a:path>
                </a:pathLst>
              </a:custGeom>
              <a:gradFill>
                <a:gsLst>
                  <a:gs pos="0">
                    <a:srgbClr val="006600"/>
                  </a:gs>
                  <a:gs pos="100000">
                    <a:srgbClr val="0033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 14"/>
            <p:cNvSpPr/>
            <p:nvPr/>
          </p:nvSpPr>
          <p:spPr>
            <a:xfrm>
              <a:off x="8211584" y="1702004"/>
              <a:ext cx="381979" cy="16835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>
              <a:off x="8846584" y="1742644"/>
              <a:ext cx="381979" cy="16835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8378128" y="1442859"/>
              <a:ext cx="363456" cy="13299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8627048" y="1259979"/>
              <a:ext cx="363456" cy="13299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8520368" y="1039633"/>
              <a:ext cx="221216" cy="10442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8672768" y="906667"/>
              <a:ext cx="204729" cy="79909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8609714" y="761322"/>
              <a:ext cx="126416" cy="6075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593460" y="2708935"/>
            <a:ext cx="1319286" cy="1669655"/>
            <a:chOff x="593460" y="2708935"/>
            <a:chExt cx="1319286" cy="1669655"/>
          </a:xfrm>
        </p:grpSpPr>
        <p:sp>
          <p:nvSpPr>
            <p:cNvPr id="30" name="フリーフォーム 29"/>
            <p:cNvSpPr/>
            <p:nvPr/>
          </p:nvSpPr>
          <p:spPr bwMode="auto">
            <a:xfrm>
              <a:off x="832108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" name="二等辺三角形 2"/>
            <p:cNvSpPr/>
            <p:nvPr/>
          </p:nvSpPr>
          <p:spPr bwMode="auto">
            <a:xfrm>
              <a:off x="593460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7962227" y="4725509"/>
            <a:ext cx="1515154" cy="1613562"/>
            <a:chOff x="7962227" y="4725509"/>
            <a:chExt cx="1515154" cy="1613562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8294632" y="4982509"/>
              <a:ext cx="850548" cy="1356562"/>
              <a:chOff x="4344264" y="1431218"/>
              <a:chExt cx="1110993" cy="1771955"/>
            </a:xfrm>
          </p:grpSpPr>
          <p:sp>
            <p:nvSpPr>
              <p:cNvPr id="43" name="台形 42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1" name="台形 50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 33"/>
            <p:cNvSpPr/>
            <p:nvPr/>
          </p:nvSpPr>
          <p:spPr>
            <a:xfrm flipH="1">
              <a:off x="7962432" y="4725509"/>
              <a:ext cx="1514949" cy="1408084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33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823562" y="5826204"/>
              <a:ext cx="547768" cy="199917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7962227" y="5764860"/>
              <a:ext cx="667238" cy="22070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8421088" y="5577783"/>
              <a:ext cx="456409" cy="18602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8813362" y="5341482"/>
              <a:ext cx="405828" cy="155528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8230081" y="5367538"/>
              <a:ext cx="497496" cy="16160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8340457" y="5149276"/>
              <a:ext cx="423474" cy="126629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8480757" y="4853049"/>
              <a:ext cx="322924" cy="118746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8747457" y="5028309"/>
              <a:ext cx="322924" cy="118746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66253" y="4725512"/>
            <a:ext cx="1514948" cy="1613559"/>
            <a:chOff x="466253" y="4725512"/>
            <a:chExt cx="1514948" cy="1613559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798457" y="4982509"/>
              <a:ext cx="850548" cy="1356562"/>
              <a:chOff x="4344264" y="1431218"/>
              <a:chExt cx="1110993" cy="1771955"/>
            </a:xfrm>
          </p:grpSpPr>
          <p:sp>
            <p:nvSpPr>
              <p:cNvPr id="58" name="台形 57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台形 58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" name="台形 64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" name="台形 66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" name="台形 67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台形 68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フリーフォーム 56"/>
            <p:cNvSpPr/>
            <p:nvPr/>
          </p:nvSpPr>
          <p:spPr>
            <a:xfrm flipH="1">
              <a:off x="466253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631560" y="646384"/>
            <a:ext cx="1260533" cy="1775578"/>
            <a:chOff x="631560" y="646384"/>
            <a:chExt cx="1260533" cy="1775578"/>
          </a:xfrm>
        </p:grpSpPr>
        <p:sp>
          <p:nvSpPr>
            <p:cNvPr id="71" name="台形 70"/>
            <p:cNvSpPr/>
            <p:nvPr/>
          </p:nvSpPr>
          <p:spPr bwMode="auto">
            <a:xfrm>
              <a:off x="1195521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二等辺三角形 2"/>
            <p:cNvSpPr/>
            <p:nvPr/>
          </p:nvSpPr>
          <p:spPr bwMode="auto">
            <a:xfrm>
              <a:off x="631560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" name="二等辺三角形 2"/>
            <p:cNvSpPr/>
            <p:nvPr/>
          </p:nvSpPr>
          <p:spPr bwMode="auto">
            <a:xfrm>
              <a:off x="709434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二等辺三角形 2"/>
            <p:cNvSpPr/>
            <p:nvPr/>
          </p:nvSpPr>
          <p:spPr bwMode="auto">
            <a:xfrm>
              <a:off x="825259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二等辺三角形 2"/>
            <p:cNvSpPr/>
            <p:nvPr/>
          </p:nvSpPr>
          <p:spPr bwMode="auto">
            <a:xfrm>
              <a:off x="904507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二等辺三角形 2"/>
            <p:cNvSpPr/>
            <p:nvPr/>
          </p:nvSpPr>
          <p:spPr bwMode="auto">
            <a:xfrm>
              <a:off x="1008139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二等辺三角形 2"/>
            <p:cNvSpPr/>
            <p:nvPr/>
          </p:nvSpPr>
          <p:spPr bwMode="auto">
            <a:xfrm>
              <a:off x="1104230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2412735" y="2708935"/>
            <a:ext cx="1319286" cy="1669655"/>
            <a:chOff x="2412735" y="2708935"/>
            <a:chExt cx="1319286" cy="1669655"/>
          </a:xfrm>
        </p:grpSpPr>
        <p:sp>
          <p:nvSpPr>
            <p:cNvPr id="79" name="フリーフォーム 78"/>
            <p:cNvSpPr/>
            <p:nvPr/>
          </p:nvSpPr>
          <p:spPr bwMode="auto">
            <a:xfrm>
              <a:off x="26513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0" name="二等辺三角形 2"/>
            <p:cNvSpPr/>
            <p:nvPr/>
          </p:nvSpPr>
          <p:spPr bwMode="auto">
            <a:xfrm>
              <a:off x="2412735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2285528" y="4725512"/>
            <a:ext cx="1514948" cy="1613559"/>
            <a:chOff x="2285528" y="4725512"/>
            <a:chExt cx="1514948" cy="1613559"/>
          </a:xfrm>
        </p:grpSpPr>
        <p:grpSp>
          <p:nvGrpSpPr>
            <p:cNvPr id="82" name="グループ化 81"/>
            <p:cNvGrpSpPr/>
            <p:nvPr/>
          </p:nvGrpSpPr>
          <p:grpSpPr>
            <a:xfrm>
              <a:off x="2617732" y="4982509"/>
              <a:ext cx="850548" cy="1356562"/>
              <a:chOff x="4344264" y="1431218"/>
              <a:chExt cx="1110993" cy="1771955"/>
            </a:xfrm>
          </p:grpSpPr>
          <p:sp>
            <p:nvSpPr>
              <p:cNvPr id="84" name="台形 83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" name="台形 84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" name="台形 85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7" name="台形 86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8" name="台形 87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" name="台形 88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0" name="台形 89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1" name="台形 90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3" name="台形 92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4" name="台形 93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5" name="台形 94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3" name="フリーフォーム 82"/>
            <p:cNvSpPr/>
            <p:nvPr/>
          </p:nvSpPr>
          <p:spPr>
            <a:xfrm flipH="1">
              <a:off x="2285528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2450835" y="646384"/>
            <a:ext cx="1260533" cy="1775578"/>
            <a:chOff x="2450835" y="646384"/>
            <a:chExt cx="1260533" cy="1775578"/>
          </a:xfrm>
        </p:grpSpPr>
        <p:sp>
          <p:nvSpPr>
            <p:cNvPr id="97" name="台形 96"/>
            <p:cNvSpPr/>
            <p:nvPr/>
          </p:nvSpPr>
          <p:spPr bwMode="auto">
            <a:xfrm>
              <a:off x="3014796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二等辺三角形 2"/>
            <p:cNvSpPr/>
            <p:nvPr/>
          </p:nvSpPr>
          <p:spPr bwMode="auto">
            <a:xfrm>
              <a:off x="2450835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二等辺三角形 2"/>
            <p:cNvSpPr/>
            <p:nvPr/>
          </p:nvSpPr>
          <p:spPr bwMode="auto">
            <a:xfrm>
              <a:off x="2528709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2"/>
            <p:cNvSpPr/>
            <p:nvPr/>
          </p:nvSpPr>
          <p:spPr bwMode="auto">
            <a:xfrm>
              <a:off x="2644534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二等辺三角形 2"/>
            <p:cNvSpPr/>
            <p:nvPr/>
          </p:nvSpPr>
          <p:spPr bwMode="auto">
            <a:xfrm>
              <a:off x="2723782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二等辺三角形 2"/>
            <p:cNvSpPr/>
            <p:nvPr/>
          </p:nvSpPr>
          <p:spPr bwMode="auto">
            <a:xfrm>
              <a:off x="2827414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二等辺三角形 2"/>
            <p:cNvSpPr/>
            <p:nvPr/>
          </p:nvSpPr>
          <p:spPr bwMode="auto">
            <a:xfrm>
              <a:off x="2923505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308210" y="2708935"/>
            <a:ext cx="1319286" cy="1669655"/>
            <a:chOff x="4308210" y="2708935"/>
            <a:chExt cx="1319286" cy="1669655"/>
          </a:xfrm>
        </p:grpSpPr>
        <p:sp>
          <p:nvSpPr>
            <p:cNvPr id="105" name="フリーフォーム 104"/>
            <p:cNvSpPr/>
            <p:nvPr/>
          </p:nvSpPr>
          <p:spPr bwMode="auto">
            <a:xfrm>
              <a:off x="4546858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6" name="二等辺三角形 2"/>
            <p:cNvSpPr/>
            <p:nvPr/>
          </p:nvSpPr>
          <p:spPr bwMode="auto">
            <a:xfrm>
              <a:off x="4308210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4181003" y="4725512"/>
            <a:ext cx="1514948" cy="1613559"/>
            <a:chOff x="4181003" y="4725512"/>
            <a:chExt cx="1514948" cy="1613559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4513207" y="4982509"/>
              <a:ext cx="850548" cy="1356562"/>
              <a:chOff x="4344264" y="1431218"/>
              <a:chExt cx="1110993" cy="1771955"/>
            </a:xfrm>
          </p:grpSpPr>
          <p:sp>
            <p:nvSpPr>
              <p:cNvPr id="110" name="台形 109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1" name="台形 110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2" name="台形 111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台形 112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4" name="台形 113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台形 114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6" name="台形 115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7" name="台形 116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8" name="台形 117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台形 118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0" name="台形 119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1" name="台形 120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" name="フリーフォーム 108"/>
            <p:cNvSpPr/>
            <p:nvPr/>
          </p:nvSpPr>
          <p:spPr>
            <a:xfrm flipH="1">
              <a:off x="4181003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4346310" y="646384"/>
            <a:ext cx="1260533" cy="1775578"/>
            <a:chOff x="4346310" y="646384"/>
            <a:chExt cx="1260533" cy="1775578"/>
          </a:xfrm>
        </p:grpSpPr>
        <p:sp>
          <p:nvSpPr>
            <p:cNvPr id="123" name="台形 122"/>
            <p:cNvSpPr/>
            <p:nvPr/>
          </p:nvSpPr>
          <p:spPr bwMode="auto">
            <a:xfrm>
              <a:off x="4910271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二等辺三角形 2"/>
            <p:cNvSpPr/>
            <p:nvPr/>
          </p:nvSpPr>
          <p:spPr bwMode="auto">
            <a:xfrm>
              <a:off x="4346310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二等辺三角形 2"/>
            <p:cNvSpPr/>
            <p:nvPr/>
          </p:nvSpPr>
          <p:spPr bwMode="auto">
            <a:xfrm>
              <a:off x="4424184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二等辺三角形 2"/>
            <p:cNvSpPr/>
            <p:nvPr/>
          </p:nvSpPr>
          <p:spPr bwMode="auto">
            <a:xfrm>
              <a:off x="4540009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二等辺三角形 2"/>
            <p:cNvSpPr/>
            <p:nvPr/>
          </p:nvSpPr>
          <p:spPr bwMode="auto">
            <a:xfrm>
              <a:off x="4619257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二等辺三角形 2"/>
            <p:cNvSpPr/>
            <p:nvPr/>
          </p:nvSpPr>
          <p:spPr bwMode="auto">
            <a:xfrm>
              <a:off x="4722889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2"/>
            <p:cNvSpPr/>
            <p:nvPr/>
          </p:nvSpPr>
          <p:spPr bwMode="auto">
            <a:xfrm>
              <a:off x="4818980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6184635" y="2708935"/>
            <a:ext cx="1319286" cy="1669655"/>
            <a:chOff x="6184635" y="2708935"/>
            <a:chExt cx="1319286" cy="1669655"/>
          </a:xfrm>
        </p:grpSpPr>
        <p:sp>
          <p:nvSpPr>
            <p:cNvPr id="131" name="フリーフォーム 130"/>
            <p:cNvSpPr/>
            <p:nvPr/>
          </p:nvSpPr>
          <p:spPr bwMode="auto">
            <a:xfrm>
              <a:off x="6423283" y="2986104"/>
              <a:ext cx="835274" cy="1392486"/>
            </a:xfrm>
            <a:custGeom>
              <a:avLst/>
              <a:gdLst>
                <a:gd name="connsiteX0" fmla="*/ 490598 w 1052362"/>
                <a:gd name="connsiteY0" fmla="*/ 0 h 1754393"/>
                <a:gd name="connsiteX1" fmla="*/ 560066 w 1052362"/>
                <a:gd name="connsiteY1" fmla="*/ 0 h 1754393"/>
                <a:gd name="connsiteX2" fmla="*/ 641763 w 1052362"/>
                <a:gd name="connsiteY2" fmla="*/ 1432678 h 1754393"/>
                <a:gd name="connsiteX3" fmla="*/ 1035959 w 1052362"/>
                <a:gd name="connsiteY3" fmla="*/ 1233173 h 1754393"/>
                <a:gd name="connsiteX4" fmla="*/ 1052362 w 1052362"/>
                <a:gd name="connsiteY4" fmla="*/ 1261584 h 1754393"/>
                <a:gd name="connsiteX5" fmla="*/ 647103 w 1052362"/>
                <a:gd name="connsiteY5" fmla="*/ 1526332 h 1754393"/>
                <a:gd name="connsiteX6" fmla="*/ 660108 w 1052362"/>
                <a:gd name="connsiteY6" fmla="*/ 1754393 h 1754393"/>
                <a:gd name="connsiteX7" fmla="*/ 390556 w 1052362"/>
                <a:gd name="connsiteY7" fmla="*/ 1754393 h 1754393"/>
                <a:gd name="connsiteX8" fmla="*/ 406647 w 1052362"/>
                <a:gd name="connsiteY8" fmla="*/ 1472215 h 1754393"/>
                <a:gd name="connsiteX9" fmla="*/ 0 w 1052362"/>
                <a:gd name="connsiteY9" fmla="*/ 1313756 h 1754393"/>
                <a:gd name="connsiteX10" fmla="*/ 10210 w 1052362"/>
                <a:gd name="connsiteY10" fmla="*/ 1282580 h 1754393"/>
                <a:gd name="connsiteX11" fmla="*/ 411341 w 1052362"/>
                <a:gd name="connsiteY11" fmla="*/ 1389896 h 175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2362" h="1754393">
                  <a:moveTo>
                    <a:pt x="490598" y="0"/>
                  </a:moveTo>
                  <a:lnTo>
                    <a:pt x="560066" y="0"/>
                  </a:lnTo>
                  <a:lnTo>
                    <a:pt x="641763" y="1432678"/>
                  </a:lnTo>
                  <a:lnTo>
                    <a:pt x="1035959" y="1233173"/>
                  </a:lnTo>
                  <a:lnTo>
                    <a:pt x="1052362" y="1261584"/>
                  </a:lnTo>
                  <a:lnTo>
                    <a:pt x="647103" y="1526332"/>
                  </a:lnTo>
                  <a:lnTo>
                    <a:pt x="660108" y="1754393"/>
                  </a:lnTo>
                  <a:lnTo>
                    <a:pt x="390556" y="1754393"/>
                  </a:lnTo>
                  <a:lnTo>
                    <a:pt x="406647" y="1472215"/>
                  </a:lnTo>
                  <a:lnTo>
                    <a:pt x="0" y="1313756"/>
                  </a:lnTo>
                  <a:lnTo>
                    <a:pt x="10210" y="1282580"/>
                  </a:lnTo>
                  <a:lnTo>
                    <a:pt x="411341" y="1389896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2" name="二等辺三角形 2"/>
            <p:cNvSpPr/>
            <p:nvPr/>
          </p:nvSpPr>
          <p:spPr bwMode="auto">
            <a:xfrm>
              <a:off x="6184635" y="2708935"/>
              <a:ext cx="1319286" cy="133964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158293" y="1603265"/>
                    <a:pt x="993869" y="361802"/>
                    <a:pt x="1337344" y="0"/>
                  </a:cubicBezTo>
                  <a:cubicBezTo>
                    <a:pt x="1717605" y="410686"/>
                    <a:pt x="2540849" y="1719322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6057428" y="4725512"/>
            <a:ext cx="1514948" cy="1613559"/>
            <a:chOff x="6057428" y="4725512"/>
            <a:chExt cx="1514948" cy="1613559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6389632" y="4982509"/>
              <a:ext cx="850548" cy="1356562"/>
              <a:chOff x="4344264" y="1431218"/>
              <a:chExt cx="1110993" cy="1771955"/>
            </a:xfrm>
          </p:grpSpPr>
          <p:sp>
            <p:nvSpPr>
              <p:cNvPr id="136" name="台形 135"/>
              <p:cNvSpPr/>
              <p:nvPr/>
            </p:nvSpPr>
            <p:spPr bwMode="auto">
              <a:xfrm rot="16803492">
                <a:off x="4567253" y="2475767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7" name="台形 136"/>
              <p:cNvSpPr/>
              <p:nvPr/>
            </p:nvSpPr>
            <p:spPr bwMode="auto">
              <a:xfrm rot="16803492">
                <a:off x="4636533" y="2258214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8" name="台形 137"/>
              <p:cNvSpPr/>
              <p:nvPr/>
            </p:nvSpPr>
            <p:spPr bwMode="auto">
              <a:xfrm rot="16803492" flipH="1">
                <a:off x="4663344" y="2019242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9" name="台形 138"/>
              <p:cNvSpPr/>
              <p:nvPr/>
            </p:nvSpPr>
            <p:spPr bwMode="auto">
              <a:xfrm rot="16803492" flipH="1">
                <a:off x="4737399" y="1786336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 bwMode="auto">
              <a:xfrm rot="4796508" flipH="1">
                <a:off x="5140124" y="2347520"/>
                <a:ext cx="92144" cy="538122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1" name="台形 140"/>
              <p:cNvSpPr/>
              <p:nvPr/>
            </p:nvSpPr>
            <p:spPr bwMode="auto">
              <a:xfrm rot="4796508" flipH="1">
                <a:off x="5097649" y="2129967"/>
                <a:ext cx="65338" cy="429377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2" name="台形 141"/>
              <p:cNvSpPr/>
              <p:nvPr/>
            </p:nvSpPr>
            <p:spPr bwMode="auto">
              <a:xfrm rot="4796508">
                <a:off x="5050898" y="1890995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 bwMode="auto">
              <a:xfrm rot="4796508">
                <a:off x="5050898" y="1658089"/>
                <a:ext cx="48775" cy="320531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4" name="台形 143"/>
              <p:cNvSpPr/>
              <p:nvPr/>
            </p:nvSpPr>
            <p:spPr bwMode="auto">
              <a:xfrm rot="17100000" flipH="1">
                <a:off x="4738402" y="1585852"/>
                <a:ext cx="45719" cy="205480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5" name="台形 144"/>
              <p:cNvSpPr/>
              <p:nvPr/>
            </p:nvSpPr>
            <p:spPr bwMode="auto">
              <a:xfrm rot="3600000">
                <a:off x="4958379" y="1521292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6" name="台形 145"/>
              <p:cNvSpPr/>
              <p:nvPr/>
            </p:nvSpPr>
            <p:spPr bwMode="auto">
              <a:xfrm rot="18000000">
                <a:off x="4822316" y="1388720"/>
                <a:ext cx="45720" cy="130715"/>
              </a:xfrm>
              <a:prstGeom prst="trapezoid">
                <a:avLst>
                  <a:gd name="adj" fmla="val 32199"/>
                </a:avLst>
              </a:prstGeom>
              <a:gradFill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47" name="台形 146"/>
              <p:cNvSpPr/>
              <p:nvPr/>
            </p:nvSpPr>
            <p:spPr bwMode="auto">
              <a:xfrm>
                <a:off x="4765605" y="1448780"/>
                <a:ext cx="269552" cy="1754393"/>
              </a:xfrm>
              <a:prstGeom prst="trapezoid">
                <a:avLst>
                  <a:gd name="adj" fmla="val 37114"/>
                </a:avLst>
              </a:pr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08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5" name="フリーフォーム 134"/>
            <p:cNvSpPr/>
            <p:nvPr/>
          </p:nvSpPr>
          <p:spPr>
            <a:xfrm flipH="1">
              <a:off x="6057428" y="4725512"/>
              <a:ext cx="1514948" cy="1408085"/>
            </a:xfrm>
            <a:custGeom>
              <a:avLst/>
              <a:gdLst>
                <a:gd name="connsiteX0" fmla="*/ 783041 w 1497089"/>
                <a:gd name="connsiteY0" fmla="*/ 152 h 1447109"/>
                <a:gd name="connsiteX1" fmla="*/ 776966 w 1497089"/>
                <a:gd name="connsiteY1" fmla="*/ 2897 h 1447109"/>
                <a:gd name="connsiteX2" fmla="*/ 772819 w 1497089"/>
                <a:gd name="connsiteY2" fmla="*/ 8375 h 1447109"/>
                <a:gd name="connsiteX3" fmla="*/ 772725 w 1497089"/>
                <a:gd name="connsiteY3" fmla="*/ 8499 h 1447109"/>
                <a:gd name="connsiteX4" fmla="*/ 751478 w 1497089"/>
                <a:gd name="connsiteY4" fmla="*/ 6440 h 1447109"/>
                <a:gd name="connsiteX5" fmla="*/ 746256 w 1497089"/>
                <a:gd name="connsiteY5" fmla="*/ 13063 h 1447109"/>
                <a:gd name="connsiteX6" fmla="*/ 746250 w 1497089"/>
                <a:gd name="connsiteY6" fmla="*/ 13071 h 1447109"/>
                <a:gd name="connsiteX7" fmla="*/ 719991 w 1497089"/>
                <a:gd name="connsiteY7" fmla="*/ 17475 h 1447109"/>
                <a:gd name="connsiteX8" fmla="*/ 714594 w 1497089"/>
                <a:gd name="connsiteY8" fmla="*/ 36750 h 1447109"/>
                <a:gd name="connsiteX9" fmla="*/ 714478 w 1497089"/>
                <a:gd name="connsiteY9" fmla="*/ 37104 h 1447109"/>
                <a:gd name="connsiteX10" fmla="*/ 714292 w 1497089"/>
                <a:gd name="connsiteY10" fmla="*/ 37203 h 1447109"/>
                <a:gd name="connsiteX11" fmla="*/ 712985 w 1497089"/>
                <a:gd name="connsiteY11" fmla="*/ 35910 h 1447109"/>
                <a:gd name="connsiteX12" fmla="*/ 705755 w 1497089"/>
                <a:gd name="connsiteY12" fmla="*/ 34746 h 1447109"/>
                <a:gd name="connsiteX13" fmla="*/ 699577 w 1497089"/>
                <a:gd name="connsiteY13" fmla="*/ 37954 h 1447109"/>
                <a:gd name="connsiteX14" fmla="*/ 695359 w 1497089"/>
                <a:gd name="connsiteY14" fmla="*/ 44355 h 1447109"/>
                <a:gd name="connsiteX15" fmla="*/ 695263 w 1497089"/>
                <a:gd name="connsiteY15" fmla="*/ 44501 h 1447109"/>
                <a:gd name="connsiteX16" fmla="*/ 673653 w 1497089"/>
                <a:gd name="connsiteY16" fmla="*/ 42095 h 1447109"/>
                <a:gd name="connsiteX17" fmla="*/ 668342 w 1497089"/>
                <a:gd name="connsiteY17" fmla="*/ 49835 h 1447109"/>
                <a:gd name="connsiteX18" fmla="*/ 668336 w 1497089"/>
                <a:gd name="connsiteY18" fmla="*/ 49844 h 1447109"/>
                <a:gd name="connsiteX19" fmla="*/ 641629 w 1497089"/>
                <a:gd name="connsiteY19" fmla="*/ 54990 h 1447109"/>
                <a:gd name="connsiteX20" fmla="*/ 636139 w 1497089"/>
                <a:gd name="connsiteY20" fmla="*/ 77515 h 1447109"/>
                <a:gd name="connsiteX21" fmla="*/ 636022 w 1497089"/>
                <a:gd name="connsiteY21" fmla="*/ 77929 h 1447109"/>
                <a:gd name="connsiteX22" fmla="*/ 623697 w 1497089"/>
                <a:gd name="connsiteY22" fmla="*/ 93615 h 1447109"/>
                <a:gd name="connsiteX23" fmla="*/ 623912 w 1497089"/>
                <a:gd name="connsiteY23" fmla="*/ 95235 h 1447109"/>
                <a:gd name="connsiteX24" fmla="*/ 622249 w 1497089"/>
                <a:gd name="connsiteY24" fmla="*/ 95743 h 1447109"/>
                <a:gd name="connsiteX25" fmla="*/ 617027 w 1497089"/>
                <a:gd name="connsiteY25" fmla="*/ 102367 h 1447109"/>
                <a:gd name="connsiteX26" fmla="*/ 617021 w 1497089"/>
                <a:gd name="connsiteY26" fmla="*/ 102374 h 1447109"/>
                <a:gd name="connsiteX27" fmla="*/ 590763 w 1497089"/>
                <a:gd name="connsiteY27" fmla="*/ 106778 h 1447109"/>
                <a:gd name="connsiteX28" fmla="*/ 585365 w 1497089"/>
                <a:gd name="connsiteY28" fmla="*/ 126053 h 1447109"/>
                <a:gd name="connsiteX29" fmla="*/ 585249 w 1497089"/>
                <a:gd name="connsiteY29" fmla="*/ 126407 h 1447109"/>
                <a:gd name="connsiteX30" fmla="*/ 585063 w 1497089"/>
                <a:gd name="connsiteY30" fmla="*/ 126506 h 1447109"/>
                <a:gd name="connsiteX31" fmla="*/ 583757 w 1497089"/>
                <a:gd name="connsiteY31" fmla="*/ 125213 h 1447109"/>
                <a:gd name="connsiteX32" fmla="*/ 576526 w 1497089"/>
                <a:gd name="connsiteY32" fmla="*/ 124049 h 1447109"/>
                <a:gd name="connsiteX33" fmla="*/ 570348 w 1497089"/>
                <a:gd name="connsiteY33" fmla="*/ 127257 h 1447109"/>
                <a:gd name="connsiteX34" fmla="*/ 566130 w 1497089"/>
                <a:gd name="connsiteY34" fmla="*/ 133659 h 1447109"/>
                <a:gd name="connsiteX35" fmla="*/ 566034 w 1497089"/>
                <a:gd name="connsiteY35" fmla="*/ 133804 h 1447109"/>
                <a:gd name="connsiteX36" fmla="*/ 544425 w 1497089"/>
                <a:gd name="connsiteY36" fmla="*/ 131398 h 1447109"/>
                <a:gd name="connsiteX37" fmla="*/ 539114 w 1497089"/>
                <a:gd name="connsiteY37" fmla="*/ 139138 h 1447109"/>
                <a:gd name="connsiteX38" fmla="*/ 539107 w 1497089"/>
                <a:gd name="connsiteY38" fmla="*/ 139147 h 1447109"/>
                <a:gd name="connsiteX39" fmla="*/ 512401 w 1497089"/>
                <a:gd name="connsiteY39" fmla="*/ 144293 h 1447109"/>
                <a:gd name="connsiteX40" fmla="*/ 506911 w 1497089"/>
                <a:gd name="connsiteY40" fmla="*/ 166818 h 1447109"/>
                <a:gd name="connsiteX41" fmla="*/ 506793 w 1497089"/>
                <a:gd name="connsiteY41" fmla="*/ 167232 h 1447109"/>
                <a:gd name="connsiteX42" fmla="*/ 494469 w 1497089"/>
                <a:gd name="connsiteY42" fmla="*/ 182918 h 1447109"/>
                <a:gd name="connsiteX43" fmla="*/ 501217 w 1497089"/>
                <a:gd name="connsiteY43" fmla="*/ 200566 h 1447109"/>
                <a:gd name="connsiteX44" fmla="*/ 497846 w 1497089"/>
                <a:gd name="connsiteY44" fmla="*/ 208622 h 1447109"/>
                <a:gd name="connsiteX45" fmla="*/ 497971 w 1497089"/>
                <a:gd name="connsiteY45" fmla="*/ 215153 h 1447109"/>
                <a:gd name="connsiteX46" fmla="*/ 497570 w 1497089"/>
                <a:gd name="connsiteY46" fmla="*/ 215143 h 1447109"/>
                <a:gd name="connsiteX47" fmla="*/ 482040 w 1497089"/>
                <a:gd name="connsiteY47" fmla="*/ 225758 h 1447109"/>
                <a:gd name="connsiteX48" fmla="*/ 475301 w 1497089"/>
                <a:gd name="connsiteY48" fmla="*/ 253412 h 1447109"/>
                <a:gd name="connsiteX49" fmla="*/ 475156 w 1497089"/>
                <a:gd name="connsiteY49" fmla="*/ 253920 h 1447109"/>
                <a:gd name="connsiteX50" fmla="*/ 460025 w 1497089"/>
                <a:gd name="connsiteY50" fmla="*/ 273177 h 1447109"/>
                <a:gd name="connsiteX51" fmla="*/ 460532 w 1497089"/>
                <a:gd name="connsiteY51" fmla="*/ 277008 h 1447109"/>
                <a:gd name="connsiteX52" fmla="*/ 458048 w 1497089"/>
                <a:gd name="connsiteY52" fmla="*/ 280779 h 1447109"/>
                <a:gd name="connsiteX53" fmla="*/ 457952 w 1497089"/>
                <a:gd name="connsiteY53" fmla="*/ 280924 h 1447109"/>
                <a:gd name="connsiteX54" fmla="*/ 436342 w 1497089"/>
                <a:gd name="connsiteY54" fmla="*/ 278518 h 1447109"/>
                <a:gd name="connsiteX55" fmla="*/ 431031 w 1497089"/>
                <a:gd name="connsiteY55" fmla="*/ 286258 h 1447109"/>
                <a:gd name="connsiteX56" fmla="*/ 431025 w 1497089"/>
                <a:gd name="connsiteY56" fmla="*/ 286267 h 1447109"/>
                <a:gd name="connsiteX57" fmla="*/ 404318 w 1497089"/>
                <a:gd name="connsiteY57" fmla="*/ 291413 h 1447109"/>
                <a:gd name="connsiteX58" fmla="*/ 398829 w 1497089"/>
                <a:gd name="connsiteY58" fmla="*/ 313938 h 1447109"/>
                <a:gd name="connsiteX59" fmla="*/ 398711 w 1497089"/>
                <a:gd name="connsiteY59" fmla="*/ 314352 h 1447109"/>
                <a:gd name="connsiteX60" fmla="*/ 386386 w 1497089"/>
                <a:gd name="connsiteY60" fmla="*/ 330038 h 1447109"/>
                <a:gd name="connsiteX61" fmla="*/ 393135 w 1497089"/>
                <a:gd name="connsiteY61" fmla="*/ 347686 h 1447109"/>
                <a:gd name="connsiteX62" fmla="*/ 389764 w 1497089"/>
                <a:gd name="connsiteY62" fmla="*/ 355742 h 1447109"/>
                <a:gd name="connsiteX63" fmla="*/ 389889 w 1497089"/>
                <a:gd name="connsiteY63" fmla="*/ 362273 h 1447109"/>
                <a:gd name="connsiteX64" fmla="*/ 389488 w 1497089"/>
                <a:gd name="connsiteY64" fmla="*/ 362263 h 1447109"/>
                <a:gd name="connsiteX65" fmla="*/ 373958 w 1497089"/>
                <a:gd name="connsiteY65" fmla="*/ 372878 h 1447109"/>
                <a:gd name="connsiteX66" fmla="*/ 367218 w 1497089"/>
                <a:gd name="connsiteY66" fmla="*/ 400532 h 1447109"/>
                <a:gd name="connsiteX67" fmla="*/ 367074 w 1497089"/>
                <a:gd name="connsiteY67" fmla="*/ 401040 h 1447109"/>
                <a:gd name="connsiteX68" fmla="*/ 351943 w 1497089"/>
                <a:gd name="connsiteY68" fmla="*/ 420297 h 1447109"/>
                <a:gd name="connsiteX69" fmla="*/ 360228 w 1497089"/>
                <a:gd name="connsiteY69" fmla="*/ 441963 h 1447109"/>
                <a:gd name="connsiteX70" fmla="*/ 356090 w 1497089"/>
                <a:gd name="connsiteY70" fmla="*/ 451853 h 1447109"/>
                <a:gd name="connsiteX71" fmla="*/ 356128 w 1497089"/>
                <a:gd name="connsiteY71" fmla="*/ 453820 h 1447109"/>
                <a:gd name="connsiteX72" fmla="*/ 350629 w 1497089"/>
                <a:gd name="connsiteY72" fmla="*/ 461129 h 1447109"/>
                <a:gd name="connsiteX73" fmla="*/ 347230 w 1497089"/>
                <a:gd name="connsiteY73" fmla="*/ 475415 h 1447109"/>
                <a:gd name="connsiteX74" fmla="*/ 346990 w 1497089"/>
                <a:gd name="connsiteY74" fmla="*/ 475877 h 1447109"/>
                <a:gd name="connsiteX75" fmla="*/ 327233 w 1497089"/>
                <a:gd name="connsiteY75" fmla="*/ 490941 h 1447109"/>
                <a:gd name="connsiteX76" fmla="*/ 332999 w 1497089"/>
                <a:gd name="connsiteY76" fmla="*/ 514327 h 1447109"/>
                <a:gd name="connsiteX77" fmla="*/ 325346 w 1497089"/>
                <a:gd name="connsiteY77" fmla="*/ 534070 h 1447109"/>
                <a:gd name="connsiteX78" fmla="*/ 326776 w 1497089"/>
                <a:gd name="connsiteY78" fmla="*/ 537455 h 1447109"/>
                <a:gd name="connsiteX79" fmla="*/ 319278 w 1497089"/>
                <a:gd name="connsiteY79" fmla="*/ 547963 h 1447109"/>
                <a:gd name="connsiteX80" fmla="*/ 319226 w 1497089"/>
                <a:gd name="connsiteY80" fmla="*/ 547996 h 1447109"/>
                <a:gd name="connsiteX81" fmla="*/ 311869 w 1497089"/>
                <a:gd name="connsiteY81" fmla="*/ 552618 h 1447109"/>
                <a:gd name="connsiteX82" fmla="*/ 307320 w 1497089"/>
                <a:gd name="connsiteY82" fmla="*/ 560635 h 1447109"/>
                <a:gd name="connsiteX83" fmla="*/ 307855 w 1497089"/>
                <a:gd name="connsiteY83" fmla="*/ 574376 h 1447109"/>
                <a:gd name="connsiteX84" fmla="*/ 303740 w 1497089"/>
                <a:gd name="connsiteY84" fmla="*/ 584382 h 1447109"/>
                <a:gd name="connsiteX85" fmla="*/ 303742 w 1497089"/>
                <a:gd name="connsiteY85" fmla="*/ 584475 h 1447109"/>
                <a:gd name="connsiteX86" fmla="*/ 298831 w 1497089"/>
                <a:gd name="connsiteY86" fmla="*/ 583643 h 1447109"/>
                <a:gd name="connsiteX87" fmla="*/ 292765 w 1497089"/>
                <a:gd name="connsiteY87" fmla="*/ 585339 h 1447109"/>
                <a:gd name="connsiteX88" fmla="*/ 281320 w 1497089"/>
                <a:gd name="connsiteY88" fmla="*/ 601377 h 1447109"/>
                <a:gd name="connsiteX89" fmla="*/ 281257 w 1497089"/>
                <a:gd name="connsiteY89" fmla="*/ 601417 h 1447109"/>
                <a:gd name="connsiteX90" fmla="*/ 272220 w 1497089"/>
                <a:gd name="connsiteY90" fmla="*/ 607095 h 1447109"/>
                <a:gd name="connsiteX91" fmla="*/ 266632 w 1497089"/>
                <a:gd name="connsiteY91" fmla="*/ 616943 h 1447109"/>
                <a:gd name="connsiteX92" fmla="*/ 267289 w 1497089"/>
                <a:gd name="connsiteY92" fmla="*/ 633822 h 1447109"/>
                <a:gd name="connsiteX93" fmla="*/ 262486 w 1497089"/>
                <a:gd name="connsiteY93" fmla="*/ 659629 h 1447109"/>
                <a:gd name="connsiteX94" fmla="*/ 266808 w 1497089"/>
                <a:gd name="connsiteY94" fmla="*/ 667631 h 1447109"/>
                <a:gd name="connsiteX95" fmla="*/ 260491 w 1497089"/>
                <a:gd name="connsiteY95" fmla="*/ 669123 h 1447109"/>
                <a:gd name="connsiteX96" fmla="*/ 246932 w 1497089"/>
                <a:gd name="connsiteY96" fmla="*/ 685161 h 1447109"/>
                <a:gd name="connsiteX97" fmla="*/ 246858 w 1497089"/>
                <a:gd name="connsiteY97" fmla="*/ 685201 h 1447109"/>
                <a:gd name="connsiteX98" fmla="*/ 236152 w 1497089"/>
                <a:gd name="connsiteY98" fmla="*/ 690878 h 1447109"/>
                <a:gd name="connsiteX99" fmla="*/ 229532 w 1497089"/>
                <a:gd name="connsiteY99" fmla="*/ 700727 h 1447109"/>
                <a:gd name="connsiteX100" fmla="*/ 230311 w 1497089"/>
                <a:gd name="connsiteY100" fmla="*/ 717605 h 1447109"/>
                <a:gd name="connsiteX101" fmla="*/ 224622 w 1497089"/>
                <a:gd name="connsiteY101" fmla="*/ 743413 h 1447109"/>
                <a:gd name="connsiteX102" fmla="*/ 234290 w 1497089"/>
                <a:gd name="connsiteY102" fmla="*/ 758526 h 1447109"/>
                <a:gd name="connsiteX103" fmla="*/ 246780 w 1497089"/>
                <a:gd name="connsiteY103" fmla="*/ 764025 h 1447109"/>
                <a:gd name="connsiteX104" fmla="*/ 245330 w 1497089"/>
                <a:gd name="connsiteY104" fmla="*/ 765850 h 1447109"/>
                <a:gd name="connsiteX105" fmla="*/ 245324 w 1497089"/>
                <a:gd name="connsiteY105" fmla="*/ 765858 h 1447109"/>
                <a:gd name="connsiteX106" fmla="*/ 217953 w 1497089"/>
                <a:gd name="connsiteY106" fmla="*/ 770417 h 1447109"/>
                <a:gd name="connsiteX107" fmla="*/ 212327 w 1497089"/>
                <a:gd name="connsiteY107" fmla="*/ 790371 h 1447109"/>
                <a:gd name="connsiteX108" fmla="*/ 212206 w 1497089"/>
                <a:gd name="connsiteY108" fmla="*/ 790738 h 1447109"/>
                <a:gd name="connsiteX109" fmla="*/ 199576 w 1497089"/>
                <a:gd name="connsiteY109" fmla="*/ 804633 h 1447109"/>
                <a:gd name="connsiteX110" fmla="*/ 206492 w 1497089"/>
                <a:gd name="connsiteY110" fmla="*/ 820267 h 1447109"/>
                <a:gd name="connsiteX111" fmla="*/ 203037 w 1497089"/>
                <a:gd name="connsiteY111" fmla="*/ 827404 h 1447109"/>
                <a:gd name="connsiteX112" fmla="*/ 203166 w 1497089"/>
                <a:gd name="connsiteY112" fmla="*/ 833189 h 1447109"/>
                <a:gd name="connsiteX113" fmla="*/ 202755 w 1497089"/>
                <a:gd name="connsiteY113" fmla="*/ 833180 h 1447109"/>
                <a:gd name="connsiteX114" fmla="*/ 186839 w 1497089"/>
                <a:gd name="connsiteY114" fmla="*/ 842584 h 1447109"/>
                <a:gd name="connsiteX115" fmla="*/ 179932 w 1497089"/>
                <a:gd name="connsiteY115" fmla="*/ 867081 h 1447109"/>
                <a:gd name="connsiteX116" fmla="*/ 179783 w 1497089"/>
                <a:gd name="connsiteY116" fmla="*/ 867531 h 1447109"/>
                <a:gd name="connsiteX117" fmla="*/ 164277 w 1497089"/>
                <a:gd name="connsiteY117" fmla="*/ 884591 h 1447109"/>
                <a:gd name="connsiteX118" fmla="*/ 172768 w 1497089"/>
                <a:gd name="connsiteY118" fmla="*/ 903783 h 1447109"/>
                <a:gd name="connsiteX119" fmla="*/ 168526 w 1497089"/>
                <a:gd name="connsiteY119" fmla="*/ 912545 h 1447109"/>
                <a:gd name="connsiteX120" fmla="*/ 168565 w 1497089"/>
                <a:gd name="connsiteY120" fmla="*/ 914287 h 1447109"/>
                <a:gd name="connsiteX121" fmla="*/ 162930 w 1497089"/>
                <a:gd name="connsiteY121" fmla="*/ 920762 h 1447109"/>
                <a:gd name="connsiteX122" fmla="*/ 159447 w 1497089"/>
                <a:gd name="connsiteY122" fmla="*/ 933417 h 1447109"/>
                <a:gd name="connsiteX123" fmla="*/ 159201 w 1497089"/>
                <a:gd name="connsiteY123" fmla="*/ 933826 h 1447109"/>
                <a:gd name="connsiteX124" fmla="*/ 138953 w 1497089"/>
                <a:gd name="connsiteY124" fmla="*/ 947171 h 1447109"/>
                <a:gd name="connsiteX125" fmla="*/ 144862 w 1497089"/>
                <a:gd name="connsiteY125" fmla="*/ 967888 h 1447109"/>
                <a:gd name="connsiteX126" fmla="*/ 137019 w 1497089"/>
                <a:gd name="connsiteY126" fmla="*/ 985377 h 1447109"/>
                <a:gd name="connsiteX127" fmla="*/ 142948 w 1497089"/>
                <a:gd name="connsiteY127" fmla="*/ 997510 h 1447109"/>
                <a:gd name="connsiteX128" fmla="*/ 151065 w 1497089"/>
                <a:gd name="connsiteY128" fmla="*/ 1001194 h 1447109"/>
                <a:gd name="connsiteX129" fmla="*/ 145424 w 1497089"/>
                <a:gd name="connsiteY129" fmla="*/ 1003219 h 1447109"/>
                <a:gd name="connsiteX130" fmla="*/ 138472 w 1497089"/>
                <a:gd name="connsiteY130" fmla="*/ 1013565 h 1447109"/>
                <a:gd name="connsiteX131" fmla="*/ 138464 w 1497089"/>
                <a:gd name="connsiteY131" fmla="*/ 1013577 h 1447109"/>
                <a:gd name="connsiteX132" fmla="*/ 103505 w 1497089"/>
                <a:gd name="connsiteY132" fmla="*/ 1020456 h 1447109"/>
                <a:gd name="connsiteX133" fmla="*/ 96319 w 1497089"/>
                <a:gd name="connsiteY133" fmla="*/ 1050569 h 1447109"/>
                <a:gd name="connsiteX134" fmla="*/ 96165 w 1497089"/>
                <a:gd name="connsiteY134" fmla="*/ 1051122 h 1447109"/>
                <a:gd name="connsiteX135" fmla="*/ 80033 w 1497089"/>
                <a:gd name="connsiteY135" fmla="*/ 1072092 h 1447109"/>
                <a:gd name="connsiteX136" fmla="*/ 88866 w 1497089"/>
                <a:gd name="connsiteY136" fmla="*/ 1095684 h 1447109"/>
                <a:gd name="connsiteX137" fmla="*/ 84454 w 1497089"/>
                <a:gd name="connsiteY137" fmla="*/ 1106454 h 1447109"/>
                <a:gd name="connsiteX138" fmla="*/ 84617 w 1497089"/>
                <a:gd name="connsiteY138" fmla="*/ 1115184 h 1447109"/>
                <a:gd name="connsiteX139" fmla="*/ 84092 w 1497089"/>
                <a:gd name="connsiteY139" fmla="*/ 1115171 h 1447109"/>
                <a:gd name="connsiteX140" fmla="*/ 63765 w 1497089"/>
                <a:gd name="connsiteY140" fmla="*/ 1129362 h 1447109"/>
                <a:gd name="connsiteX141" fmla="*/ 54942 w 1497089"/>
                <a:gd name="connsiteY141" fmla="*/ 1166331 h 1447109"/>
                <a:gd name="connsiteX142" fmla="*/ 54753 w 1497089"/>
                <a:gd name="connsiteY142" fmla="*/ 1167010 h 1447109"/>
                <a:gd name="connsiteX143" fmla="*/ 34948 w 1497089"/>
                <a:gd name="connsiteY143" fmla="*/ 1192753 h 1447109"/>
                <a:gd name="connsiteX144" fmla="*/ 45793 w 1497089"/>
                <a:gd name="connsiteY144" fmla="*/ 1221717 h 1447109"/>
                <a:gd name="connsiteX145" fmla="*/ 40376 w 1497089"/>
                <a:gd name="connsiteY145" fmla="*/ 1234939 h 1447109"/>
                <a:gd name="connsiteX146" fmla="*/ 40425 w 1497089"/>
                <a:gd name="connsiteY146" fmla="*/ 1237568 h 1447109"/>
                <a:gd name="connsiteX147" fmla="*/ 33228 w 1497089"/>
                <a:gd name="connsiteY147" fmla="*/ 1247339 h 1447109"/>
                <a:gd name="connsiteX148" fmla="*/ 28779 w 1497089"/>
                <a:gd name="connsiteY148" fmla="*/ 1266437 h 1447109"/>
                <a:gd name="connsiteX149" fmla="*/ 28465 w 1497089"/>
                <a:gd name="connsiteY149" fmla="*/ 1267054 h 1447109"/>
                <a:gd name="connsiteX150" fmla="*/ 2603 w 1497089"/>
                <a:gd name="connsiteY150" fmla="*/ 1287193 h 1447109"/>
                <a:gd name="connsiteX151" fmla="*/ 10150 w 1497089"/>
                <a:gd name="connsiteY151" fmla="*/ 1318455 h 1447109"/>
                <a:gd name="connsiteX152" fmla="*/ 134 w 1497089"/>
                <a:gd name="connsiteY152" fmla="*/ 1344847 h 1447109"/>
                <a:gd name="connsiteX153" fmla="*/ 23508 w 1497089"/>
                <a:gd name="connsiteY153" fmla="*/ 1371632 h 1447109"/>
                <a:gd name="connsiteX154" fmla="*/ 81088 w 1497089"/>
                <a:gd name="connsiteY154" fmla="*/ 1404290 h 1447109"/>
                <a:gd name="connsiteX155" fmla="*/ 118873 w 1497089"/>
                <a:gd name="connsiteY155" fmla="*/ 1432532 h 1447109"/>
                <a:gd name="connsiteX156" fmla="*/ 137910 w 1497089"/>
                <a:gd name="connsiteY156" fmla="*/ 1425621 h 1447109"/>
                <a:gd name="connsiteX157" fmla="*/ 148577 w 1497089"/>
                <a:gd name="connsiteY157" fmla="*/ 1411971 h 1447109"/>
                <a:gd name="connsiteX158" fmla="*/ 161612 w 1497089"/>
                <a:gd name="connsiteY158" fmla="*/ 1420273 h 1447109"/>
                <a:gd name="connsiteX159" fmla="*/ 193408 w 1497089"/>
                <a:gd name="connsiteY159" fmla="*/ 1414209 h 1447109"/>
                <a:gd name="connsiteX160" fmla="*/ 232000 w 1497089"/>
                <a:gd name="connsiteY160" fmla="*/ 1434158 h 1447109"/>
                <a:gd name="connsiteX161" fmla="*/ 248420 w 1497089"/>
                <a:gd name="connsiteY161" fmla="*/ 1422434 h 1447109"/>
                <a:gd name="connsiteX162" fmla="*/ 249088 w 1497089"/>
                <a:gd name="connsiteY162" fmla="*/ 1421010 h 1447109"/>
                <a:gd name="connsiteX163" fmla="*/ 257653 w 1497089"/>
                <a:gd name="connsiteY163" fmla="*/ 1416369 h 1447109"/>
                <a:gd name="connsiteX164" fmla="*/ 296245 w 1497089"/>
                <a:gd name="connsiteY164" fmla="*/ 1436318 h 1447109"/>
                <a:gd name="connsiteX165" fmla="*/ 322492 w 1497089"/>
                <a:gd name="connsiteY165" fmla="*/ 1403637 h 1447109"/>
                <a:gd name="connsiteX166" fmla="*/ 359220 w 1497089"/>
                <a:gd name="connsiteY166" fmla="*/ 1399927 h 1447109"/>
                <a:gd name="connsiteX167" fmla="*/ 364981 w 1497089"/>
                <a:gd name="connsiteY167" fmla="*/ 1389890 h 1447109"/>
                <a:gd name="connsiteX168" fmla="*/ 374475 w 1497089"/>
                <a:gd name="connsiteY168" fmla="*/ 1395996 h 1447109"/>
                <a:gd name="connsiteX169" fmla="*/ 382646 w 1497089"/>
                <a:gd name="connsiteY169" fmla="*/ 1398060 h 1447109"/>
                <a:gd name="connsiteX170" fmla="*/ 383171 w 1497089"/>
                <a:gd name="connsiteY170" fmla="*/ 1399100 h 1447109"/>
                <a:gd name="connsiteX171" fmla="*/ 431538 w 1497089"/>
                <a:gd name="connsiteY171" fmla="*/ 1413536 h 1447109"/>
                <a:gd name="connsiteX172" fmla="*/ 469323 w 1497089"/>
                <a:gd name="connsiteY172" fmla="*/ 1441778 h 1447109"/>
                <a:gd name="connsiteX173" fmla="*/ 488359 w 1497089"/>
                <a:gd name="connsiteY173" fmla="*/ 1434866 h 1447109"/>
                <a:gd name="connsiteX174" fmla="*/ 499026 w 1497089"/>
                <a:gd name="connsiteY174" fmla="*/ 1421216 h 1447109"/>
                <a:gd name="connsiteX175" fmla="*/ 512061 w 1497089"/>
                <a:gd name="connsiteY175" fmla="*/ 1429518 h 1447109"/>
                <a:gd name="connsiteX176" fmla="*/ 543857 w 1497089"/>
                <a:gd name="connsiteY176" fmla="*/ 1423455 h 1447109"/>
                <a:gd name="connsiteX177" fmla="*/ 560783 w 1497089"/>
                <a:gd name="connsiteY177" fmla="*/ 1441428 h 1447109"/>
                <a:gd name="connsiteX178" fmla="*/ 578084 w 1497089"/>
                <a:gd name="connsiteY178" fmla="*/ 1443005 h 1447109"/>
                <a:gd name="connsiteX179" fmla="*/ 581981 w 1497089"/>
                <a:gd name="connsiteY179" fmla="*/ 1445788 h 1447109"/>
                <a:gd name="connsiteX180" fmla="*/ 603647 w 1497089"/>
                <a:gd name="connsiteY180" fmla="*/ 1443813 h 1447109"/>
                <a:gd name="connsiteX181" fmla="*/ 614443 w 1497089"/>
                <a:gd name="connsiteY181" fmla="*/ 1432348 h 1447109"/>
                <a:gd name="connsiteX182" fmla="*/ 625028 w 1497089"/>
                <a:gd name="connsiteY182" fmla="*/ 1443588 h 1447109"/>
                <a:gd name="connsiteX183" fmla="*/ 646694 w 1497089"/>
                <a:gd name="connsiteY183" fmla="*/ 1445563 h 1447109"/>
                <a:gd name="connsiteX184" fmla="*/ 649870 w 1497089"/>
                <a:gd name="connsiteY184" fmla="*/ 1443296 h 1447109"/>
                <a:gd name="connsiteX185" fmla="*/ 667892 w 1497089"/>
                <a:gd name="connsiteY185" fmla="*/ 1441653 h 1447109"/>
                <a:gd name="connsiteX186" fmla="*/ 684818 w 1497089"/>
                <a:gd name="connsiteY186" fmla="*/ 1423679 h 1447109"/>
                <a:gd name="connsiteX187" fmla="*/ 700550 w 1497089"/>
                <a:gd name="connsiteY187" fmla="*/ 1431017 h 1447109"/>
                <a:gd name="connsiteX188" fmla="*/ 711342 w 1497089"/>
                <a:gd name="connsiteY188" fmla="*/ 1430161 h 1447109"/>
                <a:gd name="connsiteX189" fmla="*/ 720343 w 1497089"/>
                <a:gd name="connsiteY189" fmla="*/ 1438047 h 1447109"/>
                <a:gd name="connsiteX190" fmla="*/ 737736 w 1497089"/>
                <a:gd name="connsiteY190" fmla="*/ 1442003 h 1447109"/>
                <a:gd name="connsiteX191" fmla="*/ 748545 w 1497089"/>
                <a:gd name="connsiteY191" fmla="*/ 1438078 h 1447109"/>
                <a:gd name="connsiteX192" fmla="*/ 759353 w 1497089"/>
                <a:gd name="connsiteY192" fmla="*/ 1442003 h 1447109"/>
                <a:gd name="connsiteX193" fmla="*/ 776746 w 1497089"/>
                <a:gd name="connsiteY193" fmla="*/ 1438047 h 1447109"/>
                <a:gd name="connsiteX194" fmla="*/ 785747 w 1497089"/>
                <a:gd name="connsiteY194" fmla="*/ 1430161 h 1447109"/>
                <a:gd name="connsiteX195" fmla="*/ 796539 w 1497089"/>
                <a:gd name="connsiteY195" fmla="*/ 1431017 h 1447109"/>
                <a:gd name="connsiteX196" fmla="*/ 812271 w 1497089"/>
                <a:gd name="connsiteY196" fmla="*/ 1423679 h 1447109"/>
                <a:gd name="connsiteX197" fmla="*/ 829197 w 1497089"/>
                <a:gd name="connsiteY197" fmla="*/ 1441653 h 1447109"/>
                <a:gd name="connsiteX198" fmla="*/ 847219 w 1497089"/>
                <a:gd name="connsiteY198" fmla="*/ 1443296 h 1447109"/>
                <a:gd name="connsiteX199" fmla="*/ 850395 w 1497089"/>
                <a:gd name="connsiteY199" fmla="*/ 1445563 h 1447109"/>
                <a:gd name="connsiteX200" fmla="*/ 872061 w 1497089"/>
                <a:gd name="connsiteY200" fmla="*/ 1443588 h 1447109"/>
                <a:gd name="connsiteX201" fmla="*/ 882646 w 1497089"/>
                <a:gd name="connsiteY201" fmla="*/ 1432348 h 1447109"/>
                <a:gd name="connsiteX202" fmla="*/ 893442 w 1497089"/>
                <a:gd name="connsiteY202" fmla="*/ 1443813 h 1447109"/>
                <a:gd name="connsiteX203" fmla="*/ 915108 w 1497089"/>
                <a:gd name="connsiteY203" fmla="*/ 1445788 h 1447109"/>
                <a:gd name="connsiteX204" fmla="*/ 919006 w 1497089"/>
                <a:gd name="connsiteY204" fmla="*/ 1443005 h 1447109"/>
                <a:gd name="connsiteX205" fmla="*/ 936306 w 1497089"/>
                <a:gd name="connsiteY205" fmla="*/ 1441428 h 1447109"/>
                <a:gd name="connsiteX206" fmla="*/ 953232 w 1497089"/>
                <a:gd name="connsiteY206" fmla="*/ 1423455 h 1447109"/>
                <a:gd name="connsiteX207" fmla="*/ 985028 w 1497089"/>
                <a:gd name="connsiteY207" fmla="*/ 1429518 h 1447109"/>
                <a:gd name="connsiteX208" fmla="*/ 998064 w 1497089"/>
                <a:gd name="connsiteY208" fmla="*/ 1421216 h 1447109"/>
                <a:gd name="connsiteX209" fmla="*/ 1008731 w 1497089"/>
                <a:gd name="connsiteY209" fmla="*/ 1434866 h 1447109"/>
                <a:gd name="connsiteX210" fmla="*/ 1027767 w 1497089"/>
                <a:gd name="connsiteY210" fmla="*/ 1441778 h 1447109"/>
                <a:gd name="connsiteX211" fmla="*/ 1065551 w 1497089"/>
                <a:gd name="connsiteY211" fmla="*/ 1413536 h 1447109"/>
                <a:gd name="connsiteX212" fmla="*/ 1113918 w 1497089"/>
                <a:gd name="connsiteY212" fmla="*/ 1399100 h 1447109"/>
                <a:gd name="connsiteX213" fmla="*/ 1114444 w 1497089"/>
                <a:gd name="connsiteY213" fmla="*/ 1398060 h 1447109"/>
                <a:gd name="connsiteX214" fmla="*/ 1122614 w 1497089"/>
                <a:gd name="connsiteY214" fmla="*/ 1395996 h 1447109"/>
                <a:gd name="connsiteX215" fmla="*/ 1132108 w 1497089"/>
                <a:gd name="connsiteY215" fmla="*/ 1389890 h 1447109"/>
                <a:gd name="connsiteX216" fmla="*/ 1137869 w 1497089"/>
                <a:gd name="connsiteY216" fmla="*/ 1399927 h 1447109"/>
                <a:gd name="connsiteX217" fmla="*/ 1174598 w 1497089"/>
                <a:gd name="connsiteY217" fmla="*/ 1403637 h 1447109"/>
                <a:gd name="connsiteX218" fmla="*/ 1200844 w 1497089"/>
                <a:gd name="connsiteY218" fmla="*/ 1436318 h 1447109"/>
                <a:gd name="connsiteX219" fmla="*/ 1239436 w 1497089"/>
                <a:gd name="connsiteY219" fmla="*/ 1416369 h 1447109"/>
                <a:gd name="connsiteX220" fmla="*/ 1248002 w 1497089"/>
                <a:gd name="connsiteY220" fmla="*/ 1421010 h 1447109"/>
                <a:gd name="connsiteX221" fmla="*/ 1248670 w 1497089"/>
                <a:gd name="connsiteY221" fmla="*/ 1422434 h 1447109"/>
                <a:gd name="connsiteX222" fmla="*/ 1265089 w 1497089"/>
                <a:gd name="connsiteY222" fmla="*/ 1434158 h 1447109"/>
                <a:gd name="connsiteX223" fmla="*/ 1303681 w 1497089"/>
                <a:gd name="connsiteY223" fmla="*/ 1414209 h 1447109"/>
                <a:gd name="connsiteX224" fmla="*/ 1335477 w 1497089"/>
                <a:gd name="connsiteY224" fmla="*/ 1420273 h 1447109"/>
                <a:gd name="connsiteX225" fmla="*/ 1348513 w 1497089"/>
                <a:gd name="connsiteY225" fmla="*/ 1411971 h 1447109"/>
                <a:gd name="connsiteX226" fmla="*/ 1359180 w 1497089"/>
                <a:gd name="connsiteY226" fmla="*/ 1425621 h 1447109"/>
                <a:gd name="connsiteX227" fmla="*/ 1378216 w 1497089"/>
                <a:gd name="connsiteY227" fmla="*/ 1432532 h 1447109"/>
                <a:gd name="connsiteX228" fmla="*/ 1416000 w 1497089"/>
                <a:gd name="connsiteY228" fmla="*/ 1404290 h 1447109"/>
                <a:gd name="connsiteX229" fmla="*/ 1473581 w 1497089"/>
                <a:gd name="connsiteY229" fmla="*/ 1371632 h 1447109"/>
                <a:gd name="connsiteX230" fmla="*/ 1496955 w 1497089"/>
                <a:gd name="connsiteY230" fmla="*/ 1344847 h 1447109"/>
                <a:gd name="connsiteX231" fmla="*/ 1486938 w 1497089"/>
                <a:gd name="connsiteY231" fmla="*/ 1318455 h 1447109"/>
                <a:gd name="connsiteX232" fmla="*/ 1494486 w 1497089"/>
                <a:gd name="connsiteY232" fmla="*/ 1287193 h 1447109"/>
                <a:gd name="connsiteX233" fmla="*/ 1468624 w 1497089"/>
                <a:gd name="connsiteY233" fmla="*/ 1267054 h 1447109"/>
                <a:gd name="connsiteX234" fmla="*/ 1468310 w 1497089"/>
                <a:gd name="connsiteY234" fmla="*/ 1266437 h 1447109"/>
                <a:gd name="connsiteX235" fmla="*/ 1463861 w 1497089"/>
                <a:gd name="connsiteY235" fmla="*/ 1247339 h 1447109"/>
                <a:gd name="connsiteX236" fmla="*/ 1456664 w 1497089"/>
                <a:gd name="connsiteY236" fmla="*/ 1237568 h 1447109"/>
                <a:gd name="connsiteX237" fmla="*/ 1456713 w 1497089"/>
                <a:gd name="connsiteY237" fmla="*/ 1234939 h 1447109"/>
                <a:gd name="connsiteX238" fmla="*/ 1451296 w 1497089"/>
                <a:gd name="connsiteY238" fmla="*/ 1221717 h 1447109"/>
                <a:gd name="connsiteX239" fmla="*/ 1462141 w 1497089"/>
                <a:gd name="connsiteY239" fmla="*/ 1192753 h 1447109"/>
                <a:gd name="connsiteX240" fmla="*/ 1442336 w 1497089"/>
                <a:gd name="connsiteY240" fmla="*/ 1167010 h 1447109"/>
                <a:gd name="connsiteX241" fmla="*/ 1442146 w 1497089"/>
                <a:gd name="connsiteY241" fmla="*/ 1166331 h 1447109"/>
                <a:gd name="connsiteX242" fmla="*/ 1433324 w 1497089"/>
                <a:gd name="connsiteY242" fmla="*/ 1129362 h 1447109"/>
                <a:gd name="connsiteX243" fmla="*/ 1412996 w 1497089"/>
                <a:gd name="connsiteY243" fmla="*/ 1115171 h 1447109"/>
                <a:gd name="connsiteX244" fmla="*/ 1412471 w 1497089"/>
                <a:gd name="connsiteY244" fmla="*/ 1115184 h 1447109"/>
                <a:gd name="connsiteX245" fmla="*/ 1412635 w 1497089"/>
                <a:gd name="connsiteY245" fmla="*/ 1106454 h 1447109"/>
                <a:gd name="connsiteX246" fmla="*/ 1408223 w 1497089"/>
                <a:gd name="connsiteY246" fmla="*/ 1095684 h 1447109"/>
                <a:gd name="connsiteX247" fmla="*/ 1417056 w 1497089"/>
                <a:gd name="connsiteY247" fmla="*/ 1072092 h 1447109"/>
                <a:gd name="connsiteX248" fmla="*/ 1400924 w 1497089"/>
                <a:gd name="connsiteY248" fmla="*/ 1051122 h 1447109"/>
                <a:gd name="connsiteX249" fmla="*/ 1400770 w 1497089"/>
                <a:gd name="connsiteY249" fmla="*/ 1050569 h 1447109"/>
                <a:gd name="connsiteX250" fmla="*/ 1393584 w 1497089"/>
                <a:gd name="connsiteY250" fmla="*/ 1020456 h 1447109"/>
                <a:gd name="connsiteX251" fmla="*/ 1377026 w 1497089"/>
                <a:gd name="connsiteY251" fmla="*/ 1008898 h 1447109"/>
                <a:gd name="connsiteX252" fmla="*/ 1366531 w 1497089"/>
                <a:gd name="connsiteY252" fmla="*/ 1011567 h 1447109"/>
                <a:gd name="connsiteX253" fmla="*/ 1369884 w 1497089"/>
                <a:gd name="connsiteY253" fmla="*/ 1004763 h 1447109"/>
                <a:gd name="connsiteX254" fmla="*/ 1396535 w 1497089"/>
                <a:gd name="connsiteY254" fmla="*/ 982173 h 1447109"/>
                <a:gd name="connsiteX255" fmla="*/ 1390846 w 1497089"/>
                <a:gd name="connsiteY255" fmla="*/ 956365 h 1447109"/>
                <a:gd name="connsiteX256" fmla="*/ 1391625 w 1497089"/>
                <a:gd name="connsiteY256" fmla="*/ 939487 h 1447109"/>
                <a:gd name="connsiteX257" fmla="*/ 1385005 w 1497089"/>
                <a:gd name="connsiteY257" fmla="*/ 929638 h 1447109"/>
                <a:gd name="connsiteX258" fmla="*/ 1374300 w 1497089"/>
                <a:gd name="connsiteY258" fmla="*/ 923961 h 1447109"/>
                <a:gd name="connsiteX259" fmla="*/ 1374225 w 1497089"/>
                <a:gd name="connsiteY259" fmla="*/ 923921 h 1447109"/>
                <a:gd name="connsiteX260" fmla="*/ 1360667 w 1497089"/>
                <a:gd name="connsiteY260" fmla="*/ 907883 h 1447109"/>
                <a:gd name="connsiteX261" fmla="*/ 1354350 w 1497089"/>
                <a:gd name="connsiteY261" fmla="*/ 906391 h 1447109"/>
                <a:gd name="connsiteX262" fmla="*/ 1358671 w 1497089"/>
                <a:gd name="connsiteY262" fmla="*/ 898389 h 1447109"/>
                <a:gd name="connsiteX263" fmla="*/ 1353868 w 1497089"/>
                <a:gd name="connsiteY263" fmla="*/ 872582 h 1447109"/>
                <a:gd name="connsiteX264" fmla="*/ 1354526 w 1497089"/>
                <a:gd name="connsiteY264" fmla="*/ 855703 h 1447109"/>
                <a:gd name="connsiteX265" fmla="*/ 1348937 w 1497089"/>
                <a:gd name="connsiteY265" fmla="*/ 845855 h 1447109"/>
                <a:gd name="connsiteX266" fmla="*/ 1339900 w 1497089"/>
                <a:gd name="connsiteY266" fmla="*/ 840177 h 1447109"/>
                <a:gd name="connsiteX267" fmla="*/ 1339837 w 1497089"/>
                <a:gd name="connsiteY267" fmla="*/ 840137 h 1447109"/>
                <a:gd name="connsiteX268" fmla="*/ 1328392 w 1497089"/>
                <a:gd name="connsiteY268" fmla="*/ 824099 h 1447109"/>
                <a:gd name="connsiteX269" fmla="*/ 1322326 w 1497089"/>
                <a:gd name="connsiteY269" fmla="*/ 822403 h 1447109"/>
                <a:gd name="connsiteX270" fmla="*/ 1317415 w 1497089"/>
                <a:gd name="connsiteY270" fmla="*/ 823235 h 1447109"/>
                <a:gd name="connsiteX271" fmla="*/ 1317417 w 1497089"/>
                <a:gd name="connsiteY271" fmla="*/ 823142 h 1447109"/>
                <a:gd name="connsiteX272" fmla="*/ 1313302 w 1497089"/>
                <a:gd name="connsiteY272" fmla="*/ 813136 h 1447109"/>
                <a:gd name="connsiteX273" fmla="*/ 1313838 w 1497089"/>
                <a:gd name="connsiteY273" fmla="*/ 799395 h 1447109"/>
                <a:gd name="connsiteX274" fmla="*/ 1309288 w 1497089"/>
                <a:gd name="connsiteY274" fmla="*/ 791378 h 1447109"/>
                <a:gd name="connsiteX275" fmla="*/ 1307108 w 1497089"/>
                <a:gd name="connsiteY275" fmla="*/ 790008 h 1447109"/>
                <a:gd name="connsiteX276" fmla="*/ 1308924 w 1497089"/>
                <a:gd name="connsiteY276" fmla="*/ 786323 h 1447109"/>
                <a:gd name="connsiteX277" fmla="*/ 1335575 w 1497089"/>
                <a:gd name="connsiteY277" fmla="*/ 763733 h 1447109"/>
                <a:gd name="connsiteX278" fmla="*/ 1329886 w 1497089"/>
                <a:gd name="connsiteY278" fmla="*/ 737925 h 1447109"/>
                <a:gd name="connsiteX279" fmla="*/ 1330665 w 1497089"/>
                <a:gd name="connsiteY279" fmla="*/ 721047 h 1447109"/>
                <a:gd name="connsiteX280" fmla="*/ 1324045 w 1497089"/>
                <a:gd name="connsiteY280" fmla="*/ 711198 h 1447109"/>
                <a:gd name="connsiteX281" fmla="*/ 1313340 w 1497089"/>
                <a:gd name="connsiteY281" fmla="*/ 705521 h 1447109"/>
                <a:gd name="connsiteX282" fmla="*/ 1313265 w 1497089"/>
                <a:gd name="connsiteY282" fmla="*/ 705481 h 1447109"/>
                <a:gd name="connsiteX283" fmla="*/ 1299707 w 1497089"/>
                <a:gd name="connsiteY283" fmla="*/ 689443 h 1447109"/>
                <a:gd name="connsiteX284" fmla="*/ 1293390 w 1497089"/>
                <a:gd name="connsiteY284" fmla="*/ 687951 h 1447109"/>
                <a:gd name="connsiteX285" fmla="*/ 1297711 w 1497089"/>
                <a:gd name="connsiteY285" fmla="*/ 679949 h 1447109"/>
                <a:gd name="connsiteX286" fmla="*/ 1292908 w 1497089"/>
                <a:gd name="connsiteY286" fmla="*/ 654142 h 1447109"/>
                <a:gd name="connsiteX287" fmla="*/ 1293566 w 1497089"/>
                <a:gd name="connsiteY287" fmla="*/ 637263 h 1447109"/>
                <a:gd name="connsiteX288" fmla="*/ 1287977 w 1497089"/>
                <a:gd name="connsiteY288" fmla="*/ 627415 h 1447109"/>
                <a:gd name="connsiteX289" fmla="*/ 1278940 w 1497089"/>
                <a:gd name="connsiteY289" fmla="*/ 621737 h 1447109"/>
                <a:gd name="connsiteX290" fmla="*/ 1278877 w 1497089"/>
                <a:gd name="connsiteY290" fmla="*/ 621697 h 1447109"/>
                <a:gd name="connsiteX291" fmla="*/ 1267432 w 1497089"/>
                <a:gd name="connsiteY291" fmla="*/ 605659 h 1447109"/>
                <a:gd name="connsiteX292" fmla="*/ 1261366 w 1497089"/>
                <a:gd name="connsiteY292" fmla="*/ 603963 h 1447109"/>
                <a:gd name="connsiteX293" fmla="*/ 1256455 w 1497089"/>
                <a:gd name="connsiteY293" fmla="*/ 604795 h 1447109"/>
                <a:gd name="connsiteX294" fmla="*/ 1256457 w 1497089"/>
                <a:gd name="connsiteY294" fmla="*/ 604702 h 1447109"/>
                <a:gd name="connsiteX295" fmla="*/ 1252342 w 1497089"/>
                <a:gd name="connsiteY295" fmla="*/ 594696 h 1447109"/>
                <a:gd name="connsiteX296" fmla="*/ 1252878 w 1497089"/>
                <a:gd name="connsiteY296" fmla="*/ 580955 h 1447109"/>
                <a:gd name="connsiteX297" fmla="*/ 1248328 w 1497089"/>
                <a:gd name="connsiteY297" fmla="*/ 572938 h 1447109"/>
                <a:gd name="connsiteX298" fmla="*/ 1240971 w 1497089"/>
                <a:gd name="connsiteY298" fmla="*/ 568316 h 1447109"/>
                <a:gd name="connsiteX299" fmla="*/ 1240920 w 1497089"/>
                <a:gd name="connsiteY299" fmla="*/ 568283 h 1447109"/>
                <a:gd name="connsiteX300" fmla="*/ 1231602 w 1497089"/>
                <a:gd name="connsiteY300" fmla="*/ 555226 h 1447109"/>
                <a:gd name="connsiteX301" fmla="*/ 1213228 w 1497089"/>
                <a:gd name="connsiteY301" fmla="*/ 560012 h 1447109"/>
                <a:gd name="connsiteX302" fmla="*/ 1213056 w 1497089"/>
                <a:gd name="connsiteY302" fmla="*/ 559866 h 1447109"/>
                <a:gd name="connsiteX303" fmla="*/ 1209259 w 1497089"/>
                <a:gd name="connsiteY303" fmla="*/ 556618 h 1447109"/>
                <a:gd name="connsiteX304" fmla="*/ 1209414 w 1497089"/>
                <a:gd name="connsiteY304" fmla="*/ 553143 h 1447109"/>
                <a:gd name="connsiteX305" fmla="*/ 1204939 w 1497089"/>
                <a:gd name="connsiteY305" fmla="*/ 546279 h 1447109"/>
                <a:gd name="connsiteX306" fmla="*/ 1197701 w 1497089"/>
                <a:gd name="connsiteY306" fmla="*/ 542321 h 1447109"/>
                <a:gd name="connsiteX307" fmla="*/ 1197651 w 1497089"/>
                <a:gd name="connsiteY307" fmla="*/ 542294 h 1447109"/>
                <a:gd name="connsiteX308" fmla="*/ 1188485 w 1497089"/>
                <a:gd name="connsiteY308" fmla="*/ 531115 h 1447109"/>
                <a:gd name="connsiteX309" fmla="*/ 1178749 w 1497089"/>
                <a:gd name="connsiteY309" fmla="*/ 530277 h 1447109"/>
                <a:gd name="connsiteX310" fmla="*/ 1176307 w 1497089"/>
                <a:gd name="connsiteY310" fmla="*/ 531722 h 1447109"/>
                <a:gd name="connsiteX311" fmla="*/ 1173280 w 1497089"/>
                <a:gd name="connsiteY311" fmla="*/ 529547 h 1447109"/>
                <a:gd name="connsiteX312" fmla="*/ 1183042 w 1497089"/>
                <a:gd name="connsiteY312" fmla="*/ 524575 h 1447109"/>
                <a:gd name="connsiteX313" fmla="*/ 1192475 w 1497089"/>
                <a:gd name="connsiteY313" fmla="*/ 507514 h 1447109"/>
                <a:gd name="connsiteX314" fmla="*/ 1186924 w 1497089"/>
                <a:gd name="connsiteY314" fmla="*/ 478382 h 1447109"/>
                <a:gd name="connsiteX315" fmla="*/ 1187684 w 1497089"/>
                <a:gd name="connsiteY315" fmla="*/ 459328 h 1447109"/>
                <a:gd name="connsiteX316" fmla="*/ 1181224 w 1497089"/>
                <a:gd name="connsiteY316" fmla="*/ 448211 h 1447109"/>
                <a:gd name="connsiteX317" fmla="*/ 1170778 w 1497089"/>
                <a:gd name="connsiteY317" fmla="*/ 441802 h 1447109"/>
                <a:gd name="connsiteX318" fmla="*/ 1170705 w 1497089"/>
                <a:gd name="connsiteY318" fmla="*/ 441757 h 1447109"/>
                <a:gd name="connsiteX319" fmla="*/ 1157476 w 1497089"/>
                <a:gd name="connsiteY319" fmla="*/ 423652 h 1447109"/>
                <a:gd name="connsiteX320" fmla="*/ 1151312 w 1497089"/>
                <a:gd name="connsiteY320" fmla="*/ 421969 h 1447109"/>
                <a:gd name="connsiteX321" fmla="*/ 1155528 w 1497089"/>
                <a:gd name="connsiteY321" fmla="*/ 412935 h 1447109"/>
                <a:gd name="connsiteX322" fmla="*/ 1150842 w 1497089"/>
                <a:gd name="connsiteY322" fmla="*/ 383803 h 1447109"/>
                <a:gd name="connsiteX323" fmla="*/ 1151484 w 1497089"/>
                <a:gd name="connsiteY323" fmla="*/ 364749 h 1447109"/>
                <a:gd name="connsiteX324" fmla="*/ 1146031 w 1497089"/>
                <a:gd name="connsiteY324" fmla="*/ 353632 h 1447109"/>
                <a:gd name="connsiteX325" fmla="*/ 1137213 w 1497089"/>
                <a:gd name="connsiteY325" fmla="*/ 347223 h 1447109"/>
                <a:gd name="connsiteX326" fmla="*/ 1137151 w 1497089"/>
                <a:gd name="connsiteY326" fmla="*/ 347178 h 1447109"/>
                <a:gd name="connsiteX327" fmla="*/ 1125984 w 1497089"/>
                <a:gd name="connsiteY327" fmla="*/ 329073 h 1447109"/>
                <a:gd name="connsiteX328" fmla="*/ 1120065 w 1497089"/>
                <a:gd name="connsiteY328" fmla="*/ 327159 h 1447109"/>
                <a:gd name="connsiteX329" fmla="*/ 1115273 w 1497089"/>
                <a:gd name="connsiteY329" fmla="*/ 328098 h 1447109"/>
                <a:gd name="connsiteX330" fmla="*/ 1115275 w 1497089"/>
                <a:gd name="connsiteY330" fmla="*/ 327993 h 1447109"/>
                <a:gd name="connsiteX331" fmla="*/ 1111260 w 1497089"/>
                <a:gd name="connsiteY331" fmla="*/ 316698 h 1447109"/>
                <a:gd name="connsiteX332" fmla="*/ 1111782 w 1497089"/>
                <a:gd name="connsiteY332" fmla="*/ 301187 h 1447109"/>
                <a:gd name="connsiteX333" fmla="*/ 1107343 w 1497089"/>
                <a:gd name="connsiteY333" fmla="*/ 292136 h 1447109"/>
                <a:gd name="connsiteX334" fmla="*/ 1100164 w 1497089"/>
                <a:gd name="connsiteY334" fmla="*/ 286919 h 1447109"/>
                <a:gd name="connsiteX335" fmla="*/ 1100114 w 1497089"/>
                <a:gd name="connsiteY335" fmla="*/ 286882 h 1447109"/>
                <a:gd name="connsiteX336" fmla="*/ 1091023 w 1497089"/>
                <a:gd name="connsiteY336" fmla="*/ 272143 h 1447109"/>
                <a:gd name="connsiteX337" fmla="*/ 1073094 w 1497089"/>
                <a:gd name="connsiteY337" fmla="*/ 277546 h 1447109"/>
                <a:gd name="connsiteX338" fmla="*/ 1072927 w 1497089"/>
                <a:gd name="connsiteY338" fmla="*/ 277380 h 1447109"/>
                <a:gd name="connsiteX339" fmla="*/ 1069221 w 1497089"/>
                <a:gd name="connsiteY339" fmla="*/ 273714 h 1447109"/>
                <a:gd name="connsiteX340" fmla="*/ 1069373 w 1497089"/>
                <a:gd name="connsiteY340" fmla="*/ 269791 h 1447109"/>
                <a:gd name="connsiteX341" fmla="*/ 1065006 w 1497089"/>
                <a:gd name="connsiteY341" fmla="*/ 262042 h 1447109"/>
                <a:gd name="connsiteX342" fmla="*/ 1057944 w 1497089"/>
                <a:gd name="connsiteY342" fmla="*/ 257575 h 1447109"/>
                <a:gd name="connsiteX343" fmla="*/ 1057895 w 1497089"/>
                <a:gd name="connsiteY343" fmla="*/ 257544 h 1447109"/>
                <a:gd name="connsiteX344" fmla="*/ 1048951 w 1497089"/>
                <a:gd name="connsiteY344" fmla="*/ 244924 h 1447109"/>
                <a:gd name="connsiteX345" fmla="*/ 1039451 w 1497089"/>
                <a:gd name="connsiteY345" fmla="*/ 243979 h 1447109"/>
                <a:gd name="connsiteX346" fmla="*/ 1037068 w 1497089"/>
                <a:gd name="connsiteY346" fmla="*/ 245611 h 1447109"/>
                <a:gd name="connsiteX347" fmla="*/ 1031464 w 1497089"/>
                <a:gd name="connsiteY347" fmla="*/ 240950 h 1447109"/>
                <a:gd name="connsiteX348" fmla="*/ 1025300 w 1497089"/>
                <a:gd name="connsiteY348" fmla="*/ 239266 h 1447109"/>
                <a:gd name="connsiteX349" fmla="*/ 1029516 w 1497089"/>
                <a:gd name="connsiteY349" fmla="*/ 230233 h 1447109"/>
                <a:gd name="connsiteX350" fmla="*/ 1024830 w 1497089"/>
                <a:gd name="connsiteY350" fmla="*/ 201100 h 1447109"/>
                <a:gd name="connsiteX351" fmla="*/ 1025472 w 1497089"/>
                <a:gd name="connsiteY351" fmla="*/ 182047 h 1447109"/>
                <a:gd name="connsiteX352" fmla="*/ 1020019 w 1497089"/>
                <a:gd name="connsiteY352" fmla="*/ 170930 h 1447109"/>
                <a:gd name="connsiteX353" fmla="*/ 1011201 w 1497089"/>
                <a:gd name="connsiteY353" fmla="*/ 164520 h 1447109"/>
                <a:gd name="connsiteX354" fmla="*/ 1011139 w 1497089"/>
                <a:gd name="connsiteY354" fmla="*/ 164475 h 1447109"/>
                <a:gd name="connsiteX355" fmla="*/ 999972 w 1497089"/>
                <a:gd name="connsiteY355" fmla="*/ 146370 h 1447109"/>
                <a:gd name="connsiteX356" fmla="*/ 994053 w 1497089"/>
                <a:gd name="connsiteY356" fmla="*/ 144456 h 1447109"/>
                <a:gd name="connsiteX357" fmla="*/ 989261 w 1497089"/>
                <a:gd name="connsiteY357" fmla="*/ 145396 h 1447109"/>
                <a:gd name="connsiteX358" fmla="*/ 989263 w 1497089"/>
                <a:gd name="connsiteY358" fmla="*/ 145291 h 1447109"/>
                <a:gd name="connsiteX359" fmla="*/ 985248 w 1497089"/>
                <a:gd name="connsiteY359" fmla="*/ 133996 h 1447109"/>
                <a:gd name="connsiteX360" fmla="*/ 985770 w 1497089"/>
                <a:gd name="connsiteY360" fmla="*/ 118484 h 1447109"/>
                <a:gd name="connsiteX361" fmla="*/ 981331 w 1497089"/>
                <a:gd name="connsiteY361" fmla="*/ 109434 h 1447109"/>
                <a:gd name="connsiteX362" fmla="*/ 974152 w 1497089"/>
                <a:gd name="connsiteY362" fmla="*/ 104216 h 1447109"/>
                <a:gd name="connsiteX363" fmla="*/ 974102 w 1497089"/>
                <a:gd name="connsiteY363" fmla="*/ 104180 h 1447109"/>
                <a:gd name="connsiteX364" fmla="*/ 965011 w 1497089"/>
                <a:gd name="connsiteY364" fmla="*/ 89440 h 1447109"/>
                <a:gd name="connsiteX365" fmla="*/ 947082 w 1497089"/>
                <a:gd name="connsiteY365" fmla="*/ 94843 h 1447109"/>
                <a:gd name="connsiteX366" fmla="*/ 946915 w 1497089"/>
                <a:gd name="connsiteY366" fmla="*/ 94677 h 1447109"/>
                <a:gd name="connsiteX367" fmla="*/ 943209 w 1497089"/>
                <a:gd name="connsiteY367" fmla="*/ 91011 h 1447109"/>
                <a:gd name="connsiteX368" fmla="*/ 943361 w 1497089"/>
                <a:gd name="connsiteY368" fmla="*/ 87089 h 1447109"/>
                <a:gd name="connsiteX369" fmla="*/ 938994 w 1497089"/>
                <a:gd name="connsiteY369" fmla="*/ 79340 h 1447109"/>
                <a:gd name="connsiteX370" fmla="*/ 931932 w 1497089"/>
                <a:gd name="connsiteY370" fmla="*/ 74873 h 1447109"/>
                <a:gd name="connsiteX371" fmla="*/ 931883 w 1497089"/>
                <a:gd name="connsiteY371" fmla="*/ 74841 h 1447109"/>
                <a:gd name="connsiteX372" fmla="*/ 922939 w 1497089"/>
                <a:gd name="connsiteY372" fmla="*/ 62222 h 1447109"/>
                <a:gd name="connsiteX373" fmla="*/ 905301 w 1497089"/>
                <a:gd name="connsiteY373" fmla="*/ 66848 h 1447109"/>
                <a:gd name="connsiteX374" fmla="*/ 905137 w 1497089"/>
                <a:gd name="connsiteY374" fmla="*/ 66706 h 1447109"/>
                <a:gd name="connsiteX375" fmla="*/ 899616 w 1497089"/>
                <a:gd name="connsiteY375" fmla="*/ 61952 h 1447109"/>
                <a:gd name="connsiteX376" fmla="*/ 892507 w 1497089"/>
                <a:gd name="connsiteY376" fmla="*/ 60956 h 1447109"/>
                <a:gd name="connsiteX377" fmla="*/ 886433 w 1497089"/>
                <a:gd name="connsiteY377" fmla="*/ 63702 h 1447109"/>
                <a:gd name="connsiteX378" fmla="*/ 882285 w 1497089"/>
                <a:gd name="connsiteY378" fmla="*/ 69179 h 1447109"/>
                <a:gd name="connsiteX379" fmla="*/ 882191 w 1497089"/>
                <a:gd name="connsiteY379" fmla="*/ 69304 h 1447109"/>
                <a:gd name="connsiteX380" fmla="*/ 876019 w 1497089"/>
                <a:gd name="connsiteY380" fmla="*/ 66158 h 1447109"/>
                <a:gd name="connsiteX381" fmla="*/ 876304 w 1497089"/>
                <a:gd name="connsiteY381" fmla="*/ 57680 h 1447109"/>
                <a:gd name="connsiteX382" fmla="*/ 871865 w 1497089"/>
                <a:gd name="connsiteY382" fmla="*/ 48629 h 1447109"/>
                <a:gd name="connsiteX383" fmla="*/ 864686 w 1497089"/>
                <a:gd name="connsiteY383" fmla="*/ 43412 h 1447109"/>
                <a:gd name="connsiteX384" fmla="*/ 864636 w 1497089"/>
                <a:gd name="connsiteY384" fmla="*/ 43375 h 1447109"/>
                <a:gd name="connsiteX385" fmla="*/ 855544 w 1497089"/>
                <a:gd name="connsiteY385" fmla="*/ 28636 h 1447109"/>
                <a:gd name="connsiteX386" fmla="*/ 837616 w 1497089"/>
                <a:gd name="connsiteY386" fmla="*/ 34038 h 1447109"/>
                <a:gd name="connsiteX387" fmla="*/ 837448 w 1497089"/>
                <a:gd name="connsiteY387" fmla="*/ 33873 h 1447109"/>
                <a:gd name="connsiteX388" fmla="*/ 833743 w 1497089"/>
                <a:gd name="connsiteY388" fmla="*/ 30207 h 1447109"/>
                <a:gd name="connsiteX389" fmla="*/ 833895 w 1497089"/>
                <a:gd name="connsiteY389" fmla="*/ 26284 h 1447109"/>
                <a:gd name="connsiteX390" fmla="*/ 829528 w 1497089"/>
                <a:gd name="connsiteY390" fmla="*/ 18535 h 1447109"/>
                <a:gd name="connsiteX391" fmla="*/ 822466 w 1497089"/>
                <a:gd name="connsiteY391" fmla="*/ 14068 h 1447109"/>
                <a:gd name="connsiteX392" fmla="*/ 822416 w 1497089"/>
                <a:gd name="connsiteY392" fmla="*/ 14037 h 1447109"/>
                <a:gd name="connsiteX393" fmla="*/ 813472 w 1497089"/>
                <a:gd name="connsiteY393" fmla="*/ 1417 h 1447109"/>
                <a:gd name="connsiteX394" fmla="*/ 795835 w 1497089"/>
                <a:gd name="connsiteY394" fmla="*/ 6043 h 1447109"/>
                <a:gd name="connsiteX395" fmla="*/ 795670 w 1497089"/>
                <a:gd name="connsiteY395" fmla="*/ 5901 h 1447109"/>
                <a:gd name="connsiteX396" fmla="*/ 790150 w 1497089"/>
                <a:gd name="connsiteY396" fmla="*/ 1148 h 1447109"/>
                <a:gd name="connsiteX397" fmla="*/ 783041 w 1497089"/>
                <a:gd name="connsiteY397" fmla="*/ 152 h 14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</a:cxnLst>
              <a:rect l="l" t="t" r="r" b="b"/>
              <a:pathLst>
                <a:path w="1497089" h="1447109">
                  <a:moveTo>
                    <a:pt x="783041" y="152"/>
                  </a:moveTo>
                  <a:cubicBezTo>
                    <a:pt x="780815" y="506"/>
                    <a:pt x="778738" y="1463"/>
                    <a:pt x="776966" y="2897"/>
                  </a:cubicBezTo>
                  <a:lnTo>
                    <a:pt x="772819" y="8375"/>
                  </a:lnTo>
                  <a:lnTo>
                    <a:pt x="772725" y="8499"/>
                  </a:lnTo>
                  <a:cubicBezTo>
                    <a:pt x="766752" y="1894"/>
                    <a:pt x="757795" y="1531"/>
                    <a:pt x="751478" y="6440"/>
                  </a:cubicBezTo>
                  <a:lnTo>
                    <a:pt x="746256" y="13063"/>
                  </a:lnTo>
                  <a:lnTo>
                    <a:pt x="746250" y="13071"/>
                  </a:lnTo>
                  <a:cubicBezTo>
                    <a:pt x="737663" y="7428"/>
                    <a:pt x="726733" y="9259"/>
                    <a:pt x="719991" y="17475"/>
                  </a:cubicBezTo>
                  <a:cubicBezTo>
                    <a:pt x="715724" y="22676"/>
                    <a:pt x="713745" y="29743"/>
                    <a:pt x="714594" y="36750"/>
                  </a:cubicBezTo>
                  <a:cubicBezTo>
                    <a:pt x="714556" y="36869"/>
                    <a:pt x="714515" y="36985"/>
                    <a:pt x="714478" y="37104"/>
                  </a:cubicBezTo>
                  <a:lnTo>
                    <a:pt x="714292" y="37203"/>
                  </a:lnTo>
                  <a:lnTo>
                    <a:pt x="712985" y="35910"/>
                  </a:lnTo>
                  <a:cubicBezTo>
                    <a:pt x="710737" y="34721"/>
                    <a:pt x="708247" y="34290"/>
                    <a:pt x="705755" y="34746"/>
                  </a:cubicBezTo>
                  <a:cubicBezTo>
                    <a:pt x="703491" y="35160"/>
                    <a:pt x="701379" y="36279"/>
                    <a:pt x="699577" y="37954"/>
                  </a:cubicBezTo>
                  <a:lnTo>
                    <a:pt x="695359" y="44355"/>
                  </a:lnTo>
                  <a:lnTo>
                    <a:pt x="695263" y="44501"/>
                  </a:lnTo>
                  <a:cubicBezTo>
                    <a:pt x="689188" y="36782"/>
                    <a:pt x="680078" y="36358"/>
                    <a:pt x="673653" y="42095"/>
                  </a:cubicBezTo>
                  <a:lnTo>
                    <a:pt x="668342" y="49835"/>
                  </a:lnTo>
                  <a:lnTo>
                    <a:pt x="668336" y="49844"/>
                  </a:lnTo>
                  <a:cubicBezTo>
                    <a:pt x="659603" y="43249"/>
                    <a:pt x="648486" y="45389"/>
                    <a:pt x="641629" y="54990"/>
                  </a:cubicBezTo>
                  <a:cubicBezTo>
                    <a:pt x="637290" y="61069"/>
                    <a:pt x="635276" y="69326"/>
                    <a:pt x="636139" y="77515"/>
                  </a:cubicBezTo>
                  <a:cubicBezTo>
                    <a:pt x="636101" y="77654"/>
                    <a:pt x="636060" y="77790"/>
                    <a:pt x="636022" y="77929"/>
                  </a:cubicBezTo>
                  <a:cubicBezTo>
                    <a:pt x="629592" y="78786"/>
                    <a:pt x="624475" y="85299"/>
                    <a:pt x="623697" y="93615"/>
                  </a:cubicBezTo>
                  <a:lnTo>
                    <a:pt x="623912" y="95235"/>
                  </a:lnTo>
                  <a:lnTo>
                    <a:pt x="622249" y="95743"/>
                  </a:lnTo>
                  <a:lnTo>
                    <a:pt x="617027" y="102367"/>
                  </a:lnTo>
                  <a:lnTo>
                    <a:pt x="617021" y="102374"/>
                  </a:lnTo>
                  <a:cubicBezTo>
                    <a:pt x="608435" y="96731"/>
                    <a:pt x="597504" y="98562"/>
                    <a:pt x="590763" y="106778"/>
                  </a:cubicBezTo>
                  <a:cubicBezTo>
                    <a:pt x="586496" y="111979"/>
                    <a:pt x="584516" y="119046"/>
                    <a:pt x="585365" y="126053"/>
                  </a:cubicBezTo>
                  <a:cubicBezTo>
                    <a:pt x="585327" y="126172"/>
                    <a:pt x="585287" y="126288"/>
                    <a:pt x="585249" y="126407"/>
                  </a:cubicBezTo>
                  <a:lnTo>
                    <a:pt x="585063" y="126506"/>
                  </a:lnTo>
                  <a:lnTo>
                    <a:pt x="583757" y="125213"/>
                  </a:lnTo>
                  <a:cubicBezTo>
                    <a:pt x="581508" y="124024"/>
                    <a:pt x="579018" y="123594"/>
                    <a:pt x="576526" y="124049"/>
                  </a:cubicBezTo>
                  <a:cubicBezTo>
                    <a:pt x="574263" y="124463"/>
                    <a:pt x="572150" y="125582"/>
                    <a:pt x="570348" y="127257"/>
                  </a:cubicBezTo>
                  <a:lnTo>
                    <a:pt x="566130" y="133659"/>
                  </a:lnTo>
                  <a:lnTo>
                    <a:pt x="566034" y="133804"/>
                  </a:lnTo>
                  <a:cubicBezTo>
                    <a:pt x="559960" y="126085"/>
                    <a:pt x="550849" y="125661"/>
                    <a:pt x="544425" y="131398"/>
                  </a:cubicBezTo>
                  <a:lnTo>
                    <a:pt x="539114" y="139138"/>
                  </a:lnTo>
                  <a:lnTo>
                    <a:pt x="539107" y="139147"/>
                  </a:lnTo>
                  <a:cubicBezTo>
                    <a:pt x="530374" y="132552"/>
                    <a:pt x="519257" y="134692"/>
                    <a:pt x="512401" y="144293"/>
                  </a:cubicBezTo>
                  <a:cubicBezTo>
                    <a:pt x="508061" y="150372"/>
                    <a:pt x="506047" y="158630"/>
                    <a:pt x="506911" y="166818"/>
                  </a:cubicBezTo>
                  <a:cubicBezTo>
                    <a:pt x="506873" y="166957"/>
                    <a:pt x="506831" y="167093"/>
                    <a:pt x="506793" y="167232"/>
                  </a:cubicBezTo>
                  <a:cubicBezTo>
                    <a:pt x="500363" y="168089"/>
                    <a:pt x="495246" y="174603"/>
                    <a:pt x="494469" y="182918"/>
                  </a:cubicBezTo>
                  <a:cubicBezTo>
                    <a:pt x="493806" y="190020"/>
                    <a:pt x="496457" y="196953"/>
                    <a:pt x="501217" y="200566"/>
                  </a:cubicBezTo>
                  <a:cubicBezTo>
                    <a:pt x="499540" y="202869"/>
                    <a:pt x="498397" y="205655"/>
                    <a:pt x="497846" y="208622"/>
                  </a:cubicBezTo>
                  <a:lnTo>
                    <a:pt x="497971" y="215153"/>
                  </a:lnTo>
                  <a:lnTo>
                    <a:pt x="497570" y="215143"/>
                  </a:lnTo>
                  <a:cubicBezTo>
                    <a:pt x="491766" y="216261"/>
                    <a:pt x="486249" y="219865"/>
                    <a:pt x="482040" y="225758"/>
                  </a:cubicBezTo>
                  <a:cubicBezTo>
                    <a:pt x="476713" y="233221"/>
                    <a:pt x="474241" y="243359"/>
                    <a:pt x="475301" y="253412"/>
                  </a:cubicBezTo>
                  <a:cubicBezTo>
                    <a:pt x="475254" y="253583"/>
                    <a:pt x="475203" y="253749"/>
                    <a:pt x="475156" y="253920"/>
                  </a:cubicBezTo>
                  <a:cubicBezTo>
                    <a:pt x="467262" y="254972"/>
                    <a:pt x="460980" y="262969"/>
                    <a:pt x="460025" y="273177"/>
                  </a:cubicBezTo>
                  <a:lnTo>
                    <a:pt x="460532" y="277008"/>
                  </a:lnTo>
                  <a:lnTo>
                    <a:pt x="458048" y="280779"/>
                  </a:lnTo>
                  <a:lnTo>
                    <a:pt x="457952" y="280924"/>
                  </a:lnTo>
                  <a:cubicBezTo>
                    <a:pt x="451878" y="273205"/>
                    <a:pt x="442767" y="272781"/>
                    <a:pt x="436342" y="278518"/>
                  </a:cubicBezTo>
                  <a:lnTo>
                    <a:pt x="431031" y="286258"/>
                  </a:lnTo>
                  <a:lnTo>
                    <a:pt x="431025" y="286267"/>
                  </a:lnTo>
                  <a:cubicBezTo>
                    <a:pt x="422292" y="279672"/>
                    <a:pt x="411175" y="281812"/>
                    <a:pt x="404318" y="291413"/>
                  </a:cubicBezTo>
                  <a:cubicBezTo>
                    <a:pt x="399979" y="297492"/>
                    <a:pt x="397965" y="305750"/>
                    <a:pt x="398829" y="313938"/>
                  </a:cubicBezTo>
                  <a:cubicBezTo>
                    <a:pt x="398790" y="314077"/>
                    <a:pt x="398749" y="314213"/>
                    <a:pt x="398711" y="314352"/>
                  </a:cubicBezTo>
                  <a:cubicBezTo>
                    <a:pt x="392281" y="315209"/>
                    <a:pt x="387164" y="321723"/>
                    <a:pt x="386386" y="330038"/>
                  </a:cubicBezTo>
                  <a:cubicBezTo>
                    <a:pt x="385724" y="337140"/>
                    <a:pt x="388375" y="344073"/>
                    <a:pt x="393135" y="347686"/>
                  </a:cubicBezTo>
                  <a:cubicBezTo>
                    <a:pt x="391457" y="349989"/>
                    <a:pt x="390315" y="352775"/>
                    <a:pt x="389764" y="355742"/>
                  </a:cubicBezTo>
                  <a:lnTo>
                    <a:pt x="389889" y="362273"/>
                  </a:lnTo>
                  <a:lnTo>
                    <a:pt x="389488" y="362263"/>
                  </a:lnTo>
                  <a:cubicBezTo>
                    <a:pt x="383683" y="363381"/>
                    <a:pt x="378167" y="366985"/>
                    <a:pt x="373958" y="372878"/>
                  </a:cubicBezTo>
                  <a:cubicBezTo>
                    <a:pt x="368631" y="380341"/>
                    <a:pt x="366158" y="390479"/>
                    <a:pt x="367218" y="400532"/>
                  </a:cubicBezTo>
                  <a:cubicBezTo>
                    <a:pt x="367172" y="400703"/>
                    <a:pt x="367120" y="400869"/>
                    <a:pt x="367074" y="401040"/>
                  </a:cubicBezTo>
                  <a:cubicBezTo>
                    <a:pt x="359180" y="402092"/>
                    <a:pt x="352898" y="410088"/>
                    <a:pt x="351943" y="420297"/>
                  </a:cubicBezTo>
                  <a:cubicBezTo>
                    <a:pt x="351130" y="429016"/>
                    <a:pt x="354384" y="437528"/>
                    <a:pt x="360228" y="441963"/>
                  </a:cubicBezTo>
                  <a:cubicBezTo>
                    <a:pt x="358169" y="444790"/>
                    <a:pt x="356767" y="448210"/>
                    <a:pt x="356090" y="451853"/>
                  </a:cubicBezTo>
                  <a:lnTo>
                    <a:pt x="356128" y="453820"/>
                  </a:lnTo>
                  <a:lnTo>
                    <a:pt x="350629" y="461129"/>
                  </a:lnTo>
                  <a:cubicBezTo>
                    <a:pt x="348615" y="465476"/>
                    <a:pt x="347432" y="470344"/>
                    <a:pt x="347230" y="475415"/>
                  </a:cubicBezTo>
                  <a:cubicBezTo>
                    <a:pt x="347151" y="475571"/>
                    <a:pt x="347069" y="475721"/>
                    <a:pt x="346990" y="475877"/>
                  </a:cubicBezTo>
                  <a:cubicBezTo>
                    <a:pt x="338094" y="474902"/>
                    <a:pt x="329890" y="481158"/>
                    <a:pt x="327233" y="490941"/>
                  </a:cubicBezTo>
                  <a:cubicBezTo>
                    <a:pt x="324965" y="499297"/>
                    <a:pt x="327230" y="508484"/>
                    <a:pt x="332999" y="514327"/>
                  </a:cubicBezTo>
                  <a:cubicBezTo>
                    <a:pt x="327556" y="518833"/>
                    <a:pt x="324648" y="526337"/>
                    <a:pt x="325346" y="534070"/>
                  </a:cubicBezTo>
                  <a:lnTo>
                    <a:pt x="326776" y="537455"/>
                  </a:lnTo>
                  <a:lnTo>
                    <a:pt x="319278" y="547963"/>
                  </a:lnTo>
                  <a:lnTo>
                    <a:pt x="319226" y="547996"/>
                  </a:lnTo>
                  <a:lnTo>
                    <a:pt x="311869" y="552618"/>
                  </a:lnTo>
                  <a:cubicBezTo>
                    <a:pt x="309813" y="554796"/>
                    <a:pt x="308234" y="557535"/>
                    <a:pt x="307320" y="560635"/>
                  </a:cubicBezTo>
                  <a:cubicBezTo>
                    <a:pt x="305991" y="565136"/>
                    <a:pt x="306181" y="570023"/>
                    <a:pt x="307855" y="574376"/>
                  </a:cubicBezTo>
                  <a:cubicBezTo>
                    <a:pt x="305797" y="577361"/>
                    <a:pt x="304409" y="580789"/>
                    <a:pt x="303740" y="584382"/>
                  </a:cubicBezTo>
                  <a:lnTo>
                    <a:pt x="303742" y="584475"/>
                  </a:lnTo>
                  <a:lnTo>
                    <a:pt x="298831" y="583643"/>
                  </a:lnTo>
                  <a:cubicBezTo>
                    <a:pt x="296779" y="583836"/>
                    <a:pt x="294732" y="584395"/>
                    <a:pt x="292765" y="585339"/>
                  </a:cubicBezTo>
                  <a:cubicBezTo>
                    <a:pt x="286772" y="588214"/>
                    <a:pt x="282475" y="594234"/>
                    <a:pt x="281320" y="601377"/>
                  </a:cubicBezTo>
                  <a:lnTo>
                    <a:pt x="281257" y="601417"/>
                  </a:lnTo>
                  <a:lnTo>
                    <a:pt x="272220" y="607095"/>
                  </a:lnTo>
                  <a:cubicBezTo>
                    <a:pt x="269695" y="609771"/>
                    <a:pt x="267754" y="613135"/>
                    <a:pt x="266632" y="616943"/>
                  </a:cubicBezTo>
                  <a:cubicBezTo>
                    <a:pt x="265000" y="622471"/>
                    <a:pt x="265233" y="628475"/>
                    <a:pt x="267289" y="633822"/>
                  </a:cubicBezTo>
                  <a:cubicBezTo>
                    <a:pt x="262234" y="641155"/>
                    <a:pt x="260466" y="650661"/>
                    <a:pt x="262486" y="659629"/>
                  </a:cubicBezTo>
                  <a:lnTo>
                    <a:pt x="266808" y="667631"/>
                  </a:lnTo>
                  <a:lnTo>
                    <a:pt x="260491" y="669123"/>
                  </a:lnTo>
                  <a:cubicBezTo>
                    <a:pt x="253391" y="671998"/>
                    <a:pt x="248300" y="678018"/>
                    <a:pt x="246932" y="685161"/>
                  </a:cubicBezTo>
                  <a:lnTo>
                    <a:pt x="246858" y="685201"/>
                  </a:lnTo>
                  <a:lnTo>
                    <a:pt x="236152" y="690878"/>
                  </a:lnTo>
                  <a:cubicBezTo>
                    <a:pt x="233161" y="693554"/>
                    <a:pt x="230862" y="696919"/>
                    <a:pt x="229532" y="700727"/>
                  </a:cubicBezTo>
                  <a:cubicBezTo>
                    <a:pt x="227599" y="706254"/>
                    <a:pt x="227875" y="712258"/>
                    <a:pt x="230311" y="717605"/>
                  </a:cubicBezTo>
                  <a:cubicBezTo>
                    <a:pt x="224323" y="724939"/>
                    <a:pt x="222228" y="734445"/>
                    <a:pt x="224622" y="743413"/>
                  </a:cubicBezTo>
                  <a:cubicBezTo>
                    <a:pt x="226213" y="749374"/>
                    <a:pt x="229641" y="754586"/>
                    <a:pt x="234290" y="758526"/>
                  </a:cubicBezTo>
                  <a:lnTo>
                    <a:pt x="246780" y="764025"/>
                  </a:lnTo>
                  <a:lnTo>
                    <a:pt x="245330" y="765850"/>
                  </a:lnTo>
                  <a:lnTo>
                    <a:pt x="245324" y="765858"/>
                  </a:lnTo>
                  <a:cubicBezTo>
                    <a:pt x="236373" y="760016"/>
                    <a:pt x="224981" y="761912"/>
                    <a:pt x="217953" y="770417"/>
                  </a:cubicBezTo>
                  <a:cubicBezTo>
                    <a:pt x="213506" y="775802"/>
                    <a:pt x="211442" y="783117"/>
                    <a:pt x="212327" y="790371"/>
                  </a:cubicBezTo>
                  <a:cubicBezTo>
                    <a:pt x="212288" y="790494"/>
                    <a:pt x="212245" y="790614"/>
                    <a:pt x="212206" y="790738"/>
                  </a:cubicBezTo>
                  <a:cubicBezTo>
                    <a:pt x="205617" y="791497"/>
                    <a:pt x="200373" y="797267"/>
                    <a:pt x="199576" y="804633"/>
                  </a:cubicBezTo>
                  <a:cubicBezTo>
                    <a:pt x="198897" y="810925"/>
                    <a:pt x="201614" y="817066"/>
                    <a:pt x="206492" y="820267"/>
                  </a:cubicBezTo>
                  <a:cubicBezTo>
                    <a:pt x="204773" y="822307"/>
                    <a:pt x="203602" y="824775"/>
                    <a:pt x="203037" y="827404"/>
                  </a:cubicBezTo>
                  <a:lnTo>
                    <a:pt x="203166" y="833189"/>
                  </a:lnTo>
                  <a:lnTo>
                    <a:pt x="202755" y="833180"/>
                  </a:lnTo>
                  <a:cubicBezTo>
                    <a:pt x="196806" y="834171"/>
                    <a:pt x="191152" y="837363"/>
                    <a:pt x="186839" y="842584"/>
                  </a:cubicBezTo>
                  <a:cubicBezTo>
                    <a:pt x="181379" y="849195"/>
                    <a:pt x="178845" y="858176"/>
                    <a:pt x="179932" y="867081"/>
                  </a:cubicBezTo>
                  <a:cubicBezTo>
                    <a:pt x="179884" y="867232"/>
                    <a:pt x="179831" y="867380"/>
                    <a:pt x="179783" y="867531"/>
                  </a:cubicBezTo>
                  <a:cubicBezTo>
                    <a:pt x="171693" y="868463"/>
                    <a:pt x="165255" y="875547"/>
                    <a:pt x="164277" y="884591"/>
                  </a:cubicBezTo>
                  <a:cubicBezTo>
                    <a:pt x="163443" y="892314"/>
                    <a:pt x="166779" y="899854"/>
                    <a:pt x="172768" y="903783"/>
                  </a:cubicBezTo>
                  <a:cubicBezTo>
                    <a:pt x="170657" y="906288"/>
                    <a:pt x="169220" y="909318"/>
                    <a:pt x="168526" y="912545"/>
                  </a:cubicBezTo>
                  <a:lnTo>
                    <a:pt x="168565" y="914287"/>
                  </a:lnTo>
                  <a:lnTo>
                    <a:pt x="162930" y="920762"/>
                  </a:lnTo>
                  <a:cubicBezTo>
                    <a:pt x="160866" y="924613"/>
                    <a:pt x="159654" y="928925"/>
                    <a:pt x="159447" y="933417"/>
                  </a:cubicBezTo>
                  <a:cubicBezTo>
                    <a:pt x="159366" y="933555"/>
                    <a:pt x="159282" y="933689"/>
                    <a:pt x="159201" y="933826"/>
                  </a:cubicBezTo>
                  <a:cubicBezTo>
                    <a:pt x="150083" y="932963"/>
                    <a:pt x="141676" y="938505"/>
                    <a:pt x="138953" y="947171"/>
                  </a:cubicBezTo>
                  <a:cubicBezTo>
                    <a:pt x="136628" y="954574"/>
                    <a:pt x="138950" y="962712"/>
                    <a:pt x="144862" y="967888"/>
                  </a:cubicBezTo>
                  <a:cubicBezTo>
                    <a:pt x="139283" y="971880"/>
                    <a:pt x="136303" y="978526"/>
                    <a:pt x="137019" y="985377"/>
                  </a:cubicBezTo>
                  <a:cubicBezTo>
                    <a:pt x="137512" y="990110"/>
                    <a:pt x="139693" y="994353"/>
                    <a:pt x="142948" y="997510"/>
                  </a:cubicBezTo>
                  <a:lnTo>
                    <a:pt x="151065" y="1001194"/>
                  </a:lnTo>
                  <a:lnTo>
                    <a:pt x="145424" y="1003219"/>
                  </a:lnTo>
                  <a:lnTo>
                    <a:pt x="138472" y="1013565"/>
                  </a:lnTo>
                  <a:lnTo>
                    <a:pt x="138464" y="1013577"/>
                  </a:lnTo>
                  <a:cubicBezTo>
                    <a:pt x="127032" y="1004761"/>
                    <a:pt x="112480" y="1007622"/>
                    <a:pt x="103505" y="1020456"/>
                  </a:cubicBezTo>
                  <a:cubicBezTo>
                    <a:pt x="97825" y="1028583"/>
                    <a:pt x="95189" y="1039623"/>
                    <a:pt x="96319" y="1050569"/>
                  </a:cubicBezTo>
                  <a:cubicBezTo>
                    <a:pt x="96269" y="1050755"/>
                    <a:pt x="96215" y="1050936"/>
                    <a:pt x="96165" y="1051122"/>
                  </a:cubicBezTo>
                  <a:cubicBezTo>
                    <a:pt x="87748" y="1052268"/>
                    <a:pt x="81050" y="1060976"/>
                    <a:pt x="80033" y="1072092"/>
                  </a:cubicBezTo>
                  <a:cubicBezTo>
                    <a:pt x="79165" y="1081586"/>
                    <a:pt x="82635" y="1090854"/>
                    <a:pt x="88866" y="1095684"/>
                  </a:cubicBezTo>
                  <a:cubicBezTo>
                    <a:pt x="86670" y="1098763"/>
                    <a:pt x="85175" y="1102487"/>
                    <a:pt x="84454" y="1106454"/>
                  </a:cubicBezTo>
                  <a:lnTo>
                    <a:pt x="84617" y="1115184"/>
                  </a:lnTo>
                  <a:lnTo>
                    <a:pt x="84092" y="1115171"/>
                  </a:lnTo>
                  <a:cubicBezTo>
                    <a:pt x="76495" y="1116667"/>
                    <a:pt x="69274" y="1121484"/>
                    <a:pt x="63765" y="1129362"/>
                  </a:cubicBezTo>
                  <a:cubicBezTo>
                    <a:pt x="56791" y="1139339"/>
                    <a:pt x="53555" y="1152892"/>
                    <a:pt x="54942" y="1166331"/>
                  </a:cubicBezTo>
                  <a:cubicBezTo>
                    <a:pt x="54881" y="1166559"/>
                    <a:pt x="54814" y="1166782"/>
                    <a:pt x="54753" y="1167010"/>
                  </a:cubicBezTo>
                  <a:cubicBezTo>
                    <a:pt x="44420" y="1168416"/>
                    <a:pt x="36198" y="1179106"/>
                    <a:pt x="34948" y="1192753"/>
                  </a:cubicBezTo>
                  <a:cubicBezTo>
                    <a:pt x="33883" y="1204409"/>
                    <a:pt x="38143" y="1215788"/>
                    <a:pt x="45793" y="1221717"/>
                  </a:cubicBezTo>
                  <a:cubicBezTo>
                    <a:pt x="43097" y="1225496"/>
                    <a:pt x="41261" y="1230069"/>
                    <a:pt x="40376" y="1234939"/>
                  </a:cubicBezTo>
                  <a:lnTo>
                    <a:pt x="40425" y="1237568"/>
                  </a:lnTo>
                  <a:lnTo>
                    <a:pt x="33228" y="1247339"/>
                  </a:lnTo>
                  <a:cubicBezTo>
                    <a:pt x="30591" y="1253150"/>
                    <a:pt x="29043" y="1259657"/>
                    <a:pt x="28779" y="1266437"/>
                  </a:cubicBezTo>
                  <a:cubicBezTo>
                    <a:pt x="28676" y="1266645"/>
                    <a:pt x="28568" y="1266846"/>
                    <a:pt x="28465" y="1267054"/>
                  </a:cubicBezTo>
                  <a:cubicBezTo>
                    <a:pt x="16819" y="1265751"/>
                    <a:pt x="6081" y="1274114"/>
                    <a:pt x="2603" y="1287193"/>
                  </a:cubicBezTo>
                  <a:cubicBezTo>
                    <a:pt x="-365" y="1298363"/>
                    <a:pt x="2599" y="1310645"/>
                    <a:pt x="10150" y="1318455"/>
                  </a:cubicBezTo>
                  <a:cubicBezTo>
                    <a:pt x="3025" y="1324479"/>
                    <a:pt x="-781" y="1334510"/>
                    <a:pt x="134" y="1344847"/>
                  </a:cubicBezTo>
                  <a:cubicBezTo>
                    <a:pt x="1393" y="1359135"/>
                    <a:pt x="11278" y="1370459"/>
                    <a:pt x="23508" y="1371632"/>
                  </a:cubicBezTo>
                  <a:cubicBezTo>
                    <a:pt x="31795" y="1399437"/>
                    <a:pt x="57771" y="1414167"/>
                    <a:pt x="81088" y="1404290"/>
                  </a:cubicBezTo>
                  <a:cubicBezTo>
                    <a:pt x="87546" y="1421982"/>
                    <a:pt x="102625" y="1433251"/>
                    <a:pt x="118873" y="1432532"/>
                  </a:cubicBezTo>
                  <a:cubicBezTo>
                    <a:pt x="125767" y="1432227"/>
                    <a:pt x="132305" y="1429781"/>
                    <a:pt x="137910" y="1425621"/>
                  </a:cubicBezTo>
                  <a:lnTo>
                    <a:pt x="148577" y="1411971"/>
                  </a:lnTo>
                  <a:lnTo>
                    <a:pt x="161612" y="1420273"/>
                  </a:lnTo>
                  <a:cubicBezTo>
                    <a:pt x="172010" y="1423847"/>
                    <a:pt x="183453" y="1422116"/>
                    <a:pt x="193408" y="1414209"/>
                  </a:cubicBezTo>
                  <a:cubicBezTo>
                    <a:pt x="201844" y="1430870"/>
                    <a:pt x="217244" y="1438828"/>
                    <a:pt x="232000" y="1434158"/>
                  </a:cubicBezTo>
                  <a:cubicBezTo>
                    <a:pt x="238261" y="1432176"/>
                    <a:pt x="243890" y="1428075"/>
                    <a:pt x="248420" y="1422434"/>
                  </a:cubicBezTo>
                  <a:lnTo>
                    <a:pt x="249088" y="1421010"/>
                  </a:lnTo>
                  <a:lnTo>
                    <a:pt x="257653" y="1416369"/>
                  </a:lnTo>
                  <a:cubicBezTo>
                    <a:pt x="266089" y="1433030"/>
                    <a:pt x="281489" y="1440988"/>
                    <a:pt x="296245" y="1436318"/>
                  </a:cubicBezTo>
                  <a:cubicBezTo>
                    <a:pt x="308767" y="1432354"/>
                    <a:pt x="318760" y="1419912"/>
                    <a:pt x="322492" y="1403637"/>
                  </a:cubicBezTo>
                  <a:cubicBezTo>
                    <a:pt x="334031" y="1413112"/>
                    <a:pt x="348916" y="1411611"/>
                    <a:pt x="359220" y="1399927"/>
                  </a:cubicBezTo>
                  <a:lnTo>
                    <a:pt x="364981" y="1389890"/>
                  </a:lnTo>
                  <a:lnTo>
                    <a:pt x="374475" y="1395996"/>
                  </a:lnTo>
                  <a:lnTo>
                    <a:pt x="382646" y="1398060"/>
                  </a:lnTo>
                  <a:lnTo>
                    <a:pt x="383171" y="1399100"/>
                  </a:lnTo>
                  <a:cubicBezTo>
                    <a:pt x="395066" y="1414510"/>
                    <a:pt x="414050" y="1420944"/>
                    <a:pt x="431538" y="1413536"/>
                  </a:cubicBezTo>
                  <a:cubicBezTo>
                    <a:pt x="437996" y="1431228"/>
                    <a:pt x="453074" y="1442496"/>
                    <a:pt x="469323" y="1441778"/>
                  </a:cubicBezTo>
                  <a:cubicBezTo>
                    <a:pt x="476217" y="1441473"/>
                    <a:pt x="482755" y="1439026"/>
                    <a:pt x="488359" y="1434866"/>
                  </a:cubicBezTo>
                  <a:lnTo>
                    <a:pt x="499026" y="1421216"/>
                  </a:lnTo>
                  <a:lnTo>
                    <a:pt x="512061" y="1429518"/>
                  </a:lnTo>
                  <a:cubicBezTo>
                    <a:pt x="522459" y="1433093"/>
                    <a:pt x="533902" y="1431361"/>
                    <a:pt x="543857" y="1423455"/>
                  </a:cubicBezTo>
                  <a:cubicBezTo>
                    <a:pt x="548075" y="1431785"/>
                    <a:pt x="554034" y="1437940"/>
                    <a:pt x="560783" y="1441428"/>
                  </a:cubicBezTo>
                  <a:lnTo>
                    <a:pt x="578084" y="1443005"/>
                  </a:lnTo>
                  <a:lnTo>
                    <a:pt x="581981" y="1445788"/>
                  </a:lnTo>
                  <a:cubicBezTo>
                    <a:pt x="589359" y="1448123"/>
                    <a:pt x="596898" y="1447301"/>
                    <a:pt x="603647" y="1443813"/>
                  </a:cubicBezTo>
                  <a:lnTo>
                    <a:pt x="614443" y="1432348"/>
                  </a:lnTo>
                  <a:lnTo>
                    <a:pt x="625028" y="1443588"/>
                  </a:lnTo>
                  <a:cubicBezTo>
                    <a:pt x="631777" y="1447076"/>
                    <a:pt x="639316" y="1447898"/>
                    <a:pt x="646694" y="1445563"/>
                  </a:cubicBezTo>
                  <a:lnTo>
                    <a:pt x="649870" y="1443296"/>
                  </a:lnTo>
                  <a:lnTo>
                    <a:pt x="667892" y="1441653"/>
                  </a:lnTo>
                  <a:cubicBezTo>
                    <a:pt x="674641" y="1438164"/>
                    <a:pt x="680600" y="1432009"/>
                    <a:pt x="684818" y="1423679"/>
                  </a:cubicBezTo>
                  <a:cubicBezTo>
                    <a:pt x="689796" y="1427633"/>
                    <a:pt x="695145" y="1430042"/>
                    <a:pt x="700550" y="1431017"/>
                  </a:cubicBezTo>
                  <a:lnTo>
                    <a:pt x="711342" y="1430161"/>
                  </a:lnTo>
                  <a:lnTo>
                    <a:pt x="720343" y="1438047"/>
                  </a:lnTo>
                  <a:cubicBezTo>
                    <a:pt x="725715" y="1440856"/>
                    <a:pt x="731643" y="1442272"/>
                    <a:pt x="737736" y="1442003"/>
                  </a:cubicBezTo>
                  <a:lnTo>
                    <a:pt x="748545" y="1438078"/>
                  </a:lnTo>
                  <a:lnTo>
                    <a:pt x="759353" y="1442003"/>
                  </a:lnTo>
                  <a:cubicBezTo>
                    <a:pt x="765446" y="1442272"/>
                    <a:pt x="771375" y="1440856"/>
                    <a:pt x="776746" y="1438047"/>
                  </a:cubicBezTo>
                  <a:lnTo>
                    <a:pt x="785747" y="1430161"/>
                  </a:lnTo>
                  <a:lnTo>
                    <a:pt x="796539" y="1431017"/>
                  </a:lnTo>
                  <a:cubicBezTo>
                    <a:pt x="801944" y="1430042"/>
                    <a:pt x="807293" y="1427633"/>
                    <a:pt x="812271" y="1423679"/>
                  </a:cubicBezTo>
                  <a:cubicBezTo>
                    <a:pt x="816489" y="1432009"/>
                    <a:pt x="822448" y="1438164"/>
                    <a:pt x="829197" y="1441653"/>
                  </a:cubicBezTo>
                  <a:lnTo>
                    <a:pt x="847219" y="1443296"/>
                  </a:lnTo>
                  <a:lnTo>
                    <a:pt x="850395" y="1445563"/>
                  </a:lnTo>
                  <a:cubicBezTo>
                    <a:pt x="857773" y="1447898"/>
                    <a:pt x="865312" y="1447076"/>
                    <a:pt x="872061" y="1443588"/>
                  </a:cubicBezTo>
                  <a:lnTo>
                    <a:pt x="882646" y="1432348"/>
                  </a:lnTo>
                  <a:lnTo>
                    <a:pt x="893442" y="1443813"/>
                  </a:lnTo>
                  <a:cubicBezTo>
                    <a:pt x="900191" y="1447301"/>
                    <a:pt x="907730" y="1448123"/>
                    <a:pt x="915108" y="1445788"/>
                  </a:cubicBezTo>
                  <a:lnTo>
                    <a:pt x="919006" y="1443005"/>
                  </a:lnTo>
                  <a:lnTo>
                    <a:pt x="936306" y="1441428"/>
                  </a:lnTo>
                  <a:cubicBezTo>
                    <a:pt x="943055" y="1437940"/>
                    <a:pt x="949014" y="1431785"/>
                    <a:pt x="953232" y="1423455"/>
                  </a:cubicBezTo>
                  <a:cubicBezTo>
                    <a:pt x="963187" y="1431361"/>
                    <a:pt x="974630" y="1433093"/>
                    <a:pt x="985028" y="1429518"/>
                  </a:cubicBezTo>
                  <a:lnTo>
                    <a:pt x="998064" y="1421216"/>
                  </a:lnTo>
                  <a:lnTo>
                    <a:pt x="1008731" y="1434866"/>
                  </a:lnTo>
                  <a:cubicBezTo>
                    <a:pt x="1014335" y="1439026"/>
                    <a:pt x="1020873" y="1441473"/>
                    <a:pt x="1027767" y="1441778"/>
                  </a:cubicBezTo>
                  <a:cubicBezTo>
                    <a:pt x="1044015" y="1442496"/>
                    <a:pt x="1059094" y="1431228"/>
                    <a:pt x="1065551" y="1413536"/>
                  </a:cubicBezTo>
                  <a:cubicBezTo>
                    <a:pt x="1083040" y="1420944"/>
                    <a:pt x="1102023" y="1414510"/>
                    <a:pt x="1113918" y="1399100"/>
                  </a:cubicBezTo>
                  <a:lnTo>
                    <a:pt x="1114444" y="1398060"/>
                  </a:lnTo>
                  <a:lnTo>
                    <a:pt x="1122614" y="1395996"/>
                  </a:lnTo>
                  <a:lnTo>
                    <a:pt x="1132108" y="1389890"/>
                  </a:lnTo>
                  <a:lnTo>
                    <a:pt x="1137869" y="1399927"/>
                  </a:lnTo>
                  <a:cubicBezTo>
                    <a:pt x="1148174" y="1411611"/>
                    <a:pt x="1163058" y="1413112"/>
                    <a:pt x="1174598" y="1403637"/>
                  </a:cubicBezTo>
                  <a:cubicBezTo>
                    <a:pt x="1178329" y="1419912"/>
                    <a:pt x="1188322" y="1432354"/>
                    <a:pt x="1200844" y="1436318"/>
                  </a:cubicBezTo>
                  <a:cubicBezTo>
                    <a:pt x="1215600" y="1440988"/>
                    <a:pt x="1231000" y="1433030"/>
                    <a:pt x="1239436" y="1416369"/>
                  </a:cubicBezTo>
                  <a:lnTo>
                    <a:pt x="1248002" y="1421010"/>
                  </a:lnTo>
                  <a:lnTo>
                    <a:pt x="1248670" y="1422434"/>
                  </a:lnTo>
                  <a:cubicBezTo>
                    <a:pt x="1253199" y="1428075"/>
                    <a:pt x="1258828" y="1432176"/>
                    <a:pt x="1265089" y="1434158"/>
                  </a:cubicBezTo>
                  <a:cubicBezTo>
                    <a:pt x="1279845" y="1438828"/>
                    <a:pt x="1295245" y="1430870"/>
                    <a:pt x="1303681" y="1414209"/>
                  </a:cubicBezTo>
                  <a:cubicBezTo>
                    <a:pt x="1313636" y="1422116"/>
                    <a:pt x="1325079" y="1423847"/>
                    <a:pt x="1335477" y="1420273"/>
                  </a:cubicBezTo>
                  <a:lnTo>
                    <a:pt x="1348513" y="1411971"/>
                  </a:lnTo>
                  <a:lnTo>
                    <a:pt x="1359180" y="1425621"/>
                  </a:lnTo>
                  <a:cubicBezTo>
                    <a:pt x="1364784" y="1429781"/>
                    <a:pt x="1371322" y="1432227"/>
                    <a:pt x="1378216" y="1432532"/>
                  </a:cubicBezTo>
                  <a:cubicBezTo>
                    <a:pt x="1394464" y="1433251"/>
                    <a:pt x="1409543" y="1421982"/>
                    <a:pt x="1416000" y="1404290"/>
                  </a:cubicBezTo>
                  <a:cubicBezTo>
                    <a:pt x="1439318" y="1414167"/>
                    <a:pt x="1465294" y="1399437"/>
                    <a:pt x="1473581" y="1371632"/>
                  </a:cubicBezTo>
                  <a:cubicBezTo>
                    <a:pt x="1485811" y="1370459"/>
                    <a:pt x="1495696" y="1359135"/>
                    <a:pt x="1496955" y="1344847"/>
                  </a:cubicBezTo>
                  <a:cubicBezTo>
                    <a:pt x="1497869" y="1334510"/>
                    <a:pt x="1494064" y="1324479"/>
                    <a:pt x="1486938" y="1318455"/>
                  </a:cubicBezTo>
                  <a:cubicBezTo>
                    <a:pt x="1494490" y="1310645"/>
                    <a:pt x="1497454" y="1298363"/>
                    <a:pt x="1494486" y="1287193"/>
                  </a:cubicBezTo>
                  <a:cubicBezTo>
                    <a:pt x="1491008" y="1274114"/>
                    <a:pt x="1480270" y="1265751"/>
                    <a:pt x="1468624" y="1267054"/>
                  </a:cubicBezTo>
                  <a:cubicBezTo>
                    <a:pt x="1468521" y="1266846"/>
                    <a:pt x="1468413" y="1266645"/>
                    <a:pt x="1468310" y="1266437"/>
                  </a:cubicBezTo>
                  <a:cubicBezTo>
                    <a:pt x="1468045" y="1259657"/>
                    <a:pt x="1466498" y="1253150"/>
                    <a:pt x="1463861" y="1247339"/>
                  </a:cubicBezTo>
                  <a:lnTo>
                    <a:pt x="1456664" y="1237568"/>
                  </a:lnTo>
                  <a:lnTo>
                    <a:pt x="1456713" y="1234939"/>
                  </a:lnTo>
                  <a:cubicBezTo>
                    <a:pt x="1455827" y="1230069"/>
                    <a:pt x="1453992" y="1225496"/>
                    <a:pt x="1451296" y="1221717"/>
                  </a:cubicBezTo>
                  <a:cubicBezTo>
                    <a:pt x="1458946" y="1215788"/>
                    <a:pt x="1463206" y="1204409"/>
                    <a:pt x="1462141" y="1192753"/>
                  </a:cubicBezTo>
                  <a:cubicBezTo>
                    <a:pt x="1460891" y="1179106"/>
                    <a:pt x="1452668" y="1168416"/>
                    <a:pt x="1442336" y="1167010"/>
                  </a:cubicBezTo>
                  <a:cubicBezTo>
                    <a:pt x="1442275" y="1166782"/>
                    <a:pt x="1442208" y="1166559"/>
                    <a:pt x="1442146" y="1166331"/>
                  </a:cubicBezTo>
                  <a:cubicBezTo>
                    <a:pt x="1443534" y="1152892"/>
                    <a:pt x="1440298" y="1139339"/>
                    <a:pt x="1433324" y="1129362"/>
                  </a:cubicBezTo>
                  <a:cubicBezTo>
                    <a:pt x="1427815" y="1121484"/>
                    <a:pt x="1420594" y="1116667"/>
                    <a:pt x="1412996" y="1115171"/>
                  </a:cubicBezTo>
                  <a:lnTo>
                    <a:pt x="1412471" y="1115184"/>
                  </a:lnTo>
                  <a:lnTo>
                    <a:pt x="1412635" y="1106454"/>
                  </a:lnTo>
                  <a:cubicBezTo>
                    <a:pt x="1411914" y="1102487"/>
                    <a:pt x="1410419" y="1098763"/>
                    <a:pt x="1408223" y="1095684"/>
                  </a:cubicBezTo>
                  <a:cubicBezTo>
                    <a:pt x="1414454" y="1090854"/>
                    <a:pt x="1417924" y="1081586"/>
                    <a:pt x="1417056" y="1072092"/>
                  </a:cubicBezTo>
                  <a:cubicBezTo>
                    <a:pt x="1416039" y="1060976"/>
                    <a:pt x="1409341" y="1052268"/>
                    <a:pt x="1400924" y="1051122"/>
                  </a:cubicBezTo>
                  <a:cubicBezTo>
                    <a:pt x="1400874" y="1050936"/>
                    <a:pt x="1400820" y="1050755"/>
                    <a:pt x="1400770" y="1050569"/>
                  </a:cubicBezTo>
                  <a:cubicBezTo>
                    <a:pt x="1401900" y="1039623"/>
                    <a:pt x="1399264" y="1028583"/>
                    <a:pt x="1393584" y="1020456"/>
                  </a:cubicBezTo>
                  <a:cubicBezTo>
                    <a:pt x="1389096" y="1014039"/>
                    <a:pt x="1383215" y="1010115"/>
                    <a:pt x="1377026" y="1008898"/>
                  </a:cubicBezTo>
                  <a:lnTo>
                    <a:pt x="1366531" y="1011567"/>
                  </a:lnTo>
                  <a:lnTo>
                    <a:pt x="1369884" y="1004763"/>
                  </a:lnTo>
                  <a:cubicBezTo>
                    <a:pt x="1382820" y="1003023"/>
                    <a:pt x="1393354" y="994095"/>
                    <a:pt x="1396535" y="982173"/>
                  </a:cubicBezTo>
                  <a:cubicBezTo>
                    <a:pt x="1398929" y="973205"/>
                    <a:pt x="1396835" y="963699"/>
                    <a:pt x="1390846" y="956365"/>
                  </a:cubicBezTo>
                  <a:cubicBezTo>
                    <a:pt x="1393282" y="951018"/>
                    <a:pt x="1393558" y="945014"/>
                    <a:pt x="1391625" y="939487"/>
                  </a:cubicBezTo>
                  <a:cubicBezTo>
                    <a:pt x="1390295" y="935679"/>
                    <a:pt x="1387997" y="932314"/>
                    <a:pt x="1385005" y="929638"/>
                  </a:cubicBezTo>
                  <a:lnTo>
                    <a:pt x="1374300" y="923961"/>
                  </a:lnTo>
                  <a:lnTo>
                    <a:pt x="1374225" y="923921"/>
                  </a:lnTo>
                  <a:cubicBezTo>
                    <a:pt x="1372857" y="916778"/>
                    <a:pt x="1367766" y="910758"/>
                    <a:pt x="1360667" y="907883"/>
                  </a:cubicBezTo>
                  <a:lnTo>
                    <a:pt x="1354350" y="906391"/>
                  </a:lnTo>
                  <a:lnTo>
                    <a:pt x="1358671" y="898389"/>
                  </a:lnTo>
                  <a:cubicBezTo>
                    <a:pt x="1360691" y="889421"/>
                    <a:pt x="1358923" y="879915"/>
                    <a:pt x="1353868" y="872582"/>
                  </a:cubicBezTo>
                  <a:cubicBezTo>
                    <a:pt x="1355925" y="867235"/>
                    <a:pt x="1356157" y="861231"/>
                    <a:pt x="1354526" y="855703"/>
                  </a:cubicBezTo>
                  <a:cubicBezTo>
                    <a:pt x="1353403" y="851895"/>
                    <a:pt x="1351463" y="848531"/>
                    <a:pt x="1348937" y="845855"/>
                  </a:cubicBezTo>
                  <a:lnTo>
                    <a:pt x="1339900" y="840177"/>
                  </a:lnTo>
                  <a:lnTo>
                    <a:pt x="1339837" y="840137"/>
                  </a:lnTo>
                  <a:cubicBezTo>
                    <a:pt x="1338683" y="832994"/>
                    <a:pt x="1334385" y="826974"/>
                    <a:pt x="1328392" y="824099"/>
                  </a:cubicBezTo>
                  <a:cubicBezTo>
                    <a:pt x="1326426" y="823155"/>
                    <a:pt x="1324378" y="822596"/>
                    <a:pt x="1322326" y="822403"/>
                  </a:cubicBezTo>
                  <a:lnTo>
                    <a:pt x="1317415" y="823235"/>
                  </a:lnTo>
                  <a:lnTo>
                    <a:pt x="1317417" y="823142"/>
                  </a:lnTo>
                  <a:cubicBezTo>
                    <a:pt x="1316749" y="819549"/>
                    <a:pt x="1315360" y="816121"/>
                    <a:pt x="1313302" y="813136"/>
                  </a:cubicBezTo>
                  <a:cubicBezTo>
                    <a:pt x="1314977" y="808783"/>
                    <a:pt x="1315166" y="803896"/>
                    <a:pt x="1313838" y="799395"/>
                  </a:cubicBezTo>
                  <a:cubicBezTo>
                    <a:pt x="1312924" y="796295"/>
                    <a:pt x="1311344" y="793556"/>
                    <a:pt x="1309288" y="791378"/>
                  </a:cubicBezTo>
                  <a:lnTo>
                    <a:pt x="1307108" y="790008"/>
                  </a:lnTo>
                  <a:lnTo>
                    <a:pt x="1308924" y="786323"/>
                  </a:lnTo>
                  <a:cubicBezTo>
                    <a:pt x="1321860" y="784583"/>
                    <a:pt x="1332394" y="775655"/>
                    <a:pt x="1335575" y="763733"/>
                  </a:cubicBezTo>
                  <a:cubicBezTo>
                    <a:pt x="1337969" y="754765"/>
                    <a:pt x="1335875" y="745259"/>
                    <a:pt x="1329886" y="737925"/>
                  </a:cubicBezTo>
                  <a:cubicBezTo>
                    <a:pt x="1332322" y="732578"/>
                    <a:pt x="1332598" y="726574"/>
                    <a:pt x="1330665" y="721047"/>
                  </a:cubicBezTo>
                  <a:cubicBezTo>
                    <a:pt x="1329335" y="717239"/>
                    <a:pt x="1327037" y="713874"/>
                    <a:pt x="1324045" y="711198"/>
                  </a:cubicBezTo>
                  <a:lnTo>
                    <a:pt x="1313340" y="705521"/>
                  </a:lnTo>
                  <a:lnTo>
                    <a:pt x="1313265" y="705481"/>
                  </a:lnTo>
                  <a:cubicBezTo>
                    <a:pt x="1311897" y="698338"/>
                    <a:pt x="1306806" y="692318"/>
                    <a:pt x="1299707" y="689443"/>
                  </a:cubicBezTo>
                  <a:lnTo>
                    <a:pt x="1293390" y="687951"/>
                  </a:lnTo>
                  <a:lnTo>
                    <a:pt x="1297711" y="679949"/>
                  </a:lnTo>
                  <a:cubicBezTo>
                    <a:pt x="1299731" y="670981"/>
                    <a:pt x="1297963" y="661475"/>
                    <a:pt x="1292908" y="654142"/>
                  </a:cubicBezTo>
                  <a:cubicBezTo>
                    <a:pt x="1294965" y="648795"/>
                    <a:pt x="1295197" y="642791"/>
                    <a:pt x="1293566" y="637263"/>
                  </a:cubicBezTo>
                  <a:cubicBezTo>
                    <a:pt x="1292443" y="633455"/>
                    <a:pt x="1290503" y="630091"/>
                    <a:pt x="1287977" y="627415"/>
                  </a:cubicBezTo>
                  <a:lnTo>
                    <a:pt x="1278940" y="621737"/>
                  </a:lnTo>
                  <a:lnTo>
                    <a:pt x="1278877" y="621697"/>
                  </a:lnTo>
                  <a:cubicBezTo>
                    <a:pt x="1277723" y="614554"/>
                    <a:pt x="1273425" y="608534"/>
                    <a:pt x="1267432" y="605659"/>
                  </a:cubicBezTo>
                  <a:cubicBezTo>
                    <a:pt x="1265466" y="604715"/>
                    <a:pt x="1263418" y="604156"/>
                    <a:pt x="1261366" y="603963"/>
                  </a:cubicBezTo>
                  <a:lnTo>
                    <a:pt x="1256455" y="604795"/>
                  </a:lnTo>
                  <a:lnTo>
                    <a:pt x="1256457" y="604702"/>
                  </a:lnTo>
                  <a:cubicBezTo>
                    <a:pt x="1255789" y="601109"/>
                    <a:pt x="1254400" y="597681"/>
                    <a:pt x="1252342" y="594696"/>
                  </a:cubicBezTo>
                  <a:cubicBezTo>
                    <a:pt x="1254017" y="590343"/>
                    <a:pt x="1254206" y="585456"/>
                    <a:pt x="1252878" y="580955"/>
                  </a:cubicBezTo>
                  <a:cubicBezTo>
                    <a:pt x="1251964" y="577855"/>
                    <a:pt x="1250384" y="575116"/>
                    <a:pt x="1248328" y="572938"/>
                  </a:cubicBezTo>
                  <a:lnTo>
                    <a:pt x="1240971" y="568316"/>
                  </a:lnTo>
                  <a:lnTo>
                    <a:pt x="1240920" y="568283"/>
                  </a:lnTo>
                  <a:cubicBezTo>
                    <a:pt x="1239980" y="562468"/>
                    <a:pt x="1236481" y="557567"/>
                    <a:pt x="1231602" y="555226"/>
                  </a:cubicBezTo>
                  <a:cubicBezTo>
                    <a:pt x="1225199" y="552153"/>
                    <a:pt x="1217738" y="554096"/>
                    <a:pt x="1213228" y="560012"/>
                  </a:cubicBezTo>
                  <a:lnTo>
                    <a:pt x="1213056" y="559866"/>
                  </a:lnTo>
                  <a:lnTo>
                    <a:pt x="1209259" y="556618"/>
                  </a:lnTo>
                  <a:lnTo>
                    <a:pt x="1209414" y="553143"/>
                  </a:lnTo>
                  <a:cubicBezTo>
                    <a:pt x="1208515" y="550489"/>
                    <a:pt x="1206962" y="548144"/>
                    <a:pt x="1204939" y="546279"/>
                  </a:cubicBezTo>
                  <a:lnTo>
                    <a:pt x="1197701" y="542321"/>
                  </a:lnTo>
                  <a:lnTo>
                    <a:pt x="1197651" y="542294"/>
                  </a:lnTo>
                  <a:cubicBezTo>
                    <a:pt x="1196726" y="537315"/>
                    <a:pt x="1193284" y="533119"/>
                    <a:pt x="1188485" y="531115"/>
                  </a:cubicBezTo>
                  <a:cubicBezTo>
                    <a:pt x="1185335" y="529799"/>
                    <a:pt x="1181926" y="529557"/>
                    <a:pt x="1178749" y="530277"/>
                  </a:cubicBezTo>
                  <a:lnTo>
                    <a:pt x="1176307" y="531722"/>
                  </a:lnTo>
                  <a:lnTo>
                    <a:pt x="1173280" y="529547"/>
                  </a:lnTo>
                  <a:lnTo>
                    <a:pt x="1183042" y="524575"/>
                  </a:lnTo>
                  <a:cubicBezTo>
                    <a:pt x="1187577" y="520128"/>
                    <a:pt x="1190922" y="514244"/>
                    <a:pt x="1192475" y="507514"/>
                  </a:cubicBezTo>
                  <a:cubicBezTo>
                    <a:pt x="1194810" y="497391"/>
                    <a:pt x="1192767" y="486660"/>
                    <a:pt x="1186924" y="478382"/>
                  </a:cubicBezTo>
                  <a:cubicBezTo>
                    <a:pt x="1189301" y="472346"/>
                    <a:pt x="1189570" y="465568"/>
                    <a:pt x="1187684" y="459328"/>
                  </a:cubicBezTo>
                  <a:cubicBezTo>
                    <a:pt x="1186386" y="455030"/>
                    <a:pt x="1184143" y="451232"/>
                    <a:pt x="1181224" y="448211"/>
                  </a:cubicBezTo>
                  <a:lnTo>
                    <a:pt x="1170778" y="441802"/>
                  </a:lnTo>
                  <a:lnTo>
                    <a:pt x="1170705" y="441757"/>
                  </a:lnTo>
                  <a:cubicBezTo>
                    <a:pt x="1169371" y="433694"/>
                    <a:pt x="1164403" y="426898"/>
                    <a:pt x="1157476" y="423652"/>
                  </a:cubicBezTo>
                  <a:lnTo>
                    <a:pt x="1151312" y="421969"/>
                  </a:lnTo>
                  <a:lnTo>
                    <a:pt x="1155528" y="412935"/>
                  </a:lnTo>
                  <a:cubicBezTo>
                    <a:pt x="1157500" y="402812"/>
                    <a:pt x="1155775" y="392081"/>
                    <a:pt x="1150842" y="383803"/>
                  </a:cubicBezTo>
                  <a:cubicBezTo>
                    <a:pt x="1152849" y="377767"/>
                    <a:pt x="1153076" y="370989"/>
                    <a:pt x="1151484" y="364749"/>
                  </a:cubicBezTo>
                  <a:cubicBezTo>
                    <a:pt x="1150388" y="360451"/>
                    <a:pt x="1148495" y="356653"/>
                    <a:pt x="1146031" y="353632"/>
                  </a:cubicBezTo>
                  <a:lnTo>
                    <a:pt x="1137213" y="347223"/>
                  </a:lnTo>
                  <a:lnTo>
                    <a:pt x="1137151" y="347178"/>
                  </a:lnTo>
                  <a:cubicBezTo>
                    <a:pt x="1136025" y="339115"/>
                    <a:pt x="1131832" y="332319"/>
                    <a:pt x="1125984" y="329073"/>
                  </a:cubicBezTo>
                  <a:cubicBezTo>
                    <a:pt x="1124065" y="328008"/>
                    <a:pt x="1122067" y="327377"/>
                    <a:pt x="1120065" y="327159"/>
                  </a:cubicBezTo>
                  <a:lnTo>
                    <a:pt x="1115273" y="328098"/>
                  </a:lnTo>
                  <a:lnTo>
                    <a:pt x="1115275" y="327993"/>
                  </a:lnTo>
                  <a:cubicBezTo>
                    <a:pt x="1114623" y="323937"/>
                    <a:pt x="1113268" y="320068"/>
                    <a:pt x="1111260" y="316698"/>
                  </a:cubicBezTo>
                  <a:cubicBezTo>
                    <a:pt x="1112894" y="311784"/>
                    <a:pt x="1113078" y="306267"/>
                    <a:pt x="1111782" y="301187"/>
                  </a:cubicBezTo>
                  <a:cubicBezTo>
                    <a:pt x="1110891" y="297687"/>
                    <a:pt x="1109349" y="294596"/>
                    <a:pt x="1107343" y="292136"/>
                  </a:cubicBezTo>
                  <a:lnTo>
                    <a:pt x="1100164" y="286919"/>
                  </a:lnTo>
                  <a:lnTo>
                    <a:pt x="1100114" y="286882"/>
                  </a:lnTo>
                  <a:cubicBezTo>
                    <a:pt x="1099197" y="280318"/>
                    <a:pt x="1095783" y="274786"/>
                    <a:pt x="1091023" y="272143"/>
                  </a:cubicBezTo>
                  <a:cubicBezTo>
                    <a:pt x="1084775" y="268674"/>
                    <a:pt x="1077495" y="270867"/>
                    <a:pt x="1073094" y="277546"/>
                  </a:cubicBezTo>
                  <a:lnTo>
                    <a:pt x="1072927" y="277380"/>
                  </a:lnTo>
                  <a:lnTo>
                    <a:pt x="1069221" y="273714"/>
                  </a:lnTo>
                  <a:lnTo>
                    <a:pt x="1069373" y="269791"/>
                  </a:lnTo>
                  <a:cubicBezTo>
                    <a:pt x="1068496" y="266796"/>
                    <a:pt x="1066980" y="264148"/>
                    <a:pt x="1065006" y="262042"/>
                  </a:cubicBezTo>
                  <a:lnTo>
                    <a:pt x="1057944" y="257575"/>
                  </a:lnTo>
                  <a:lnTo>
                    <a:pt x="1057895" y="257544"/>
                  </a:lnTo>
                  <a:cubicBezTo>
                    <a:pt x="1056992" y="251924"/>
                    <a:pt x="1053634" y="247187"/>
                    <a:pt x="1048951" y="244924"/>
                  </a:cubicBezTo>
                  <a:cubicBezTo>
                    <a:pt x="1045878" y="243439"/>
                    <a:pt x="1042551" y="243166"/>
                    <a:pt x="1039451" y="243979"/>
                  </a:cubicBezTo>
                  <a:lnTo>
                    <a:pt x="1037068" y="245611"/>
                  </a:lnTo>
                  <a:lnTo>
                    <a:pt x="1031464" y="240950"/>
                  </a:lnTo>
                  <a:lnTo>
                    <a:pt x="1025300" y="239266"/>
                  </a:lnTo>
                  <a:lnTo>
                    <a:pt x="1029516" y="230233"/>
                  </a:lnTo>
                  <a:cubicBezTo>
                    <a:pt x="1031488" y="220109"/>
                    <a:pt x="1029763" y="209378"/>
                    <a:pt x="1024830" y="201100"/>
                  </a:cubicBezTo>
                  <a:cubicBezTo>
                    <a:pt x="1026837" y="195064"/>
                    <a:pt x="1027064" y="188287"/>
                    <a:pt x="1025472" y="182047"/>
                  </a:cubicBezTo>
                  <a:cubicBezTo>
                    <a:pt x="1024376" y="177748"/>
                    <a:pt x="1022483" y="173951"/>
                    <a:pt x="1020019" y="170930"/>
                  </a:cubicBezTo>
                  <a:lnTo>
                    <a:pt x="1011201" y="164520"/>
                  </a:lnTo>
                  <a:lnTo>
                    <a:pt x="1011139" y="164475"/>
                  </a:lnTo>
                  <a:cubicBezTo>
                    <a:pt x="1010013" y="156412"/>
                    <a:pt x="1005820" y="149617"/>
                    <a:pt x="999972" y="146370"/>
                  </a:cubicBezTo>
                  <a:cubicBezTo>
                    <a:pt x="998053" y="145305"/>
                    <a:pt x="996055" y="144674"/>
                    <a:pt x="994053" y="144456"/>
                  </a:cubicBezTo>
                  <a:lnTo>
                    <a:pt x="989261" y="145396"/>
                  </a:lnTo>
                  <a:lnTo>
                    <a:pt x="989263" y="145291"/>
                  </a:lnTo>
                  <a:cubicBezTo>
                    <a:pt x="988611" y="141234"/>
                    <a:pt x="987256" y="137365"/>
                    <a:pt x="985248" y="133996"/>
                  </a:cubicBezTo>
                  <a:cubicBezTo>
                    <a:pt x="986882" y="129082"/>
                    <a:pt x="987066" y="123564"/>
                    <a:pt x="985770" y="118484"/>
                  </a:cubicBezTo>
                  <a:cubicBezTo>
                    <a:pt x="984879" y="114985"/>
                    <a:pt x="983337" y="111893"/>
                    <a:pt x="981331" y="109434"/>
                  </a:cubicBezTo>
                  <a:lnTo>
                    <a:pt x="974152" y="104216"/>
                  </a:lnTo>
                  <a:lnTo>
                    <a:pt x="974102" y="104180"/>
                  </a:lnTo>
                  <a:cubicBezTo>
                    <a:pt x="973185" y="97615"/>
                    <a:pt x="969771" y="92083"/>
                    <a:pt x="965011" y="89440"/>
                  </a:cubicBezTo>
                  <a:cubicBezTo>
                    <a:pt x="958763" y="85971"/>
                    <a:pt x="951483" y="88164"/>
                    <a:pt x="947082" y="94843"/>
                  </a:cubicBezTo>
                  <a:lnTo>
                    <a:pt x="946915" y="94677"/>
                  </a:lnTo>
                  <a:lnTo>
                    <a:pt x="943209" y="91011"/>
                  </a:lnTo>
                  <a:lnTo>
                    <a:pt x="943361" y="87089"/>
                  </a:lnTo>
                  <a:cubicBezTo>
                    <a:pt x="942484" y="84093"/>
                    <a:pt x="940968" y="81446"/>
                    <a:pt x="938994" y="79340"/>
                  </a:cubicBezTo>
                  <a:lnTo>
                    <a:pt x="931932" y="74873"/>
                  </a:lnTo>
                  <a:lnTo>
                    <a:pt x="931883" y="74841"/>
                  </a:lnTo>
                  <a:cubicBezTo>
                    <a:pt x="930980" y="69221"/>
                    <a:pt x="927622" y="64484"/>
                    <a:pt x="922939" y="62222"/>
                  </a:cubicBezTo>
                  <a:cubicBezTo>
                    <a:pt x="916792" y="59252"/>
                    <a:pt x="909631" y="61129"/>
                    <a:pt x="905301" y="66848"/>
                  </a:cubicBezTo>
                  <a:lnTo>
                    <a:pt x="905137" y="66706"/>
                  </a:lnTo>
                  <a:lnTo>
                    <a:pt x="899616" y="61952"/>
                  </a:lnTo>
                  <a:cubicBezTo>
                    <a:pt x="897405" y="60934"/>
                    <a:pt x="894957" y="60566"/>
                    <a:pt x="892507" y="60956"/>
                  </a:cubicBezTo>
                  <a:cubicBezTo>
                    <a:pt x="890281" y="61310"/>
                    <a:pt x="888204" y="62268"/>
                    <a:pt x="886433" y="63702"/>
                  </a:cubicBezTo>
                  <a:lnTo>
                    <a:pt x="882285" y="69179"/>
                  </a:lnTo>
                  <a:lnTo>
                    <a:pt x="882191" y="69304"/>
                  </a:lnTo>
                  <a:lnTo>
                    <a:pt x="876019" y="66158"/>
                  </a:lnTo>
                  <a:lnTo>
                    <a:pt x="876304" y="57680"/>
                  </a:lnTo>
                  <a:cubicBezTo>
                    <a:pt x="875412" y="54180"/>
                    <a:pt x="873871" y="51089"/>
                    <a:pt x="871865" y="48629"/>
                  </a:cubicBezTo>
                  <a:lnTo>
                    <a:pt x="864686" y="43412"/>
                  </a:lnTo>
                  <a:lnTo>
                    <a:pt x="864636" y="43375"/>
                  </a:lnTo>
                  <a:cubicBezTo>
                    <a:pt x="863719" y="36811"/>
                    <a:pt x="860305" y="31278"/>
                    <a:pt x="855544" y="28636"/>
                  </a:cubicBezTo>
                  <a:cubicBezTo>
                    <a:pt x="849296" y="25167"/>
                    <a:pt x="842017" y="27360"/>
                    <a:pt x="837616" y="34038"/>
                  </a:cubicBezTo>
                  <a:lnTo>
                    <a:pt x="837448" y="33873"/>
                  </a:lnTo>
                  <a:lnTo>
                    <a:pt x="833743" y="30207"/>
                  </a:lnTo>
                  <a:lnTo>
                    <a:pt x="833895" y="26284"/>
                  </a:lnTo>
                  <a:cubicBezTo>
                    <a:pt x="833017" y="23288"/>
                    <a:pt x="831501" y="20641"/>
                    <a:pt x="829528" y="18535"/>
                  </a:cubicBezTo>
                  <a:lnTo>
                    <a:pt x="822466" y="14068"/>
                  </a:lnTo>
                  <a:lnTo>
                    <a:pt x="822416" y="14037"/>
                  </a:lnTo>
                  <a:cubicBezTo>
                    <a:pt x="821514" y="8417"/>
                    <a:pt x="818156" y="3680"/>
                    <a:pt x="813472" y="1417"/>
                  </a:cubicBezTo>
                  <a:cubicBezTo>
                    <a:pt x="807326" y="-1553"/>
                    <a:pt x="800164" y="325"/>
                    <a:pt x="795835" y="6043"/>
                  </a:cubicBezTo>
                  <a:lnTo>
                    <a:pt x="795670" y="5901"/>
                  </a:lnTo>
                  <a:lnTo>
                    <a:pt x="790150" y="1148"/>
                  </a:lnTo>
                  <a:cubicBezTo>
                    <a:pt x="787939" y="130"/>
                    <a:pt x="785491" y="-238"/>
                    <a:pt x="783041" y="152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6222735" y="646384"/>
            <a:ext cx="1260533" cy="1775578"/>
            <a:chOff x="6222735" y="646384"/>
            <a:chExt cx="1260533" cy="1775578"/>
          </a:xfrm>
        </p:grpSpPr>
        <p:sp>
          <p:nvSpPr>
            <p:cNvPr id="149" name="台形 148"/>
            <p:cNvSpPr/>
            <p:nvPr/>
          </p:nvSpPr>
          <p:spPr bwMode="auto">
            <a:xfrm>
              <a:off x="6786696" y="1627410"/>
              <a:ext cx="159766" cy="794552"/>
            </a:xfrm>
            <a:prstGeom prst="trapezoid">
              <a:avLst>
                <a:gd name="adj" fmla="val 16301"/>
              </a:avLst>
            </a:pr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二等辺三角形 2"/>
            <p:cNvSpPr/>
            <p:nvPr/>
          </p:nvSpPr>
          <p:spPr bwMode="auto">
            <a:xfrm>
              <a:off x="6222735" y="1317944"/>
              <a:ext cx="1260533" cy="623896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二等辺三角形 2"/>
            <p:cNvSpPr/>
            <p:nvPr/>
          </p:nvSpPr>
          <p:spPr bwMode="auto">
            <a:xfrm>
              <a:off x="6300609" y="1140416"/>
              <a:ext cx="1104786" cy="523113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二等辺三角形 2"/>
            <p:cNvSpPr/>
            <p:nvPr/>
          </p:nvSpPr>
          <p:spPr bwMode="auto">
            <a:xfrm>
              <a:off x="6416434" y="994340"/>
              <a:ext cx="873136" cy="431358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二等辺三角形 2"/>
            <p:cNvSpPr/>
            <p:nvPr/>
          </p:nvSpPr>
          <p:spPr bwMode="auto">
            <a:xfrm>
              <a:off x="6495682" y="852633"/>
              <a:ext cx="714640" cy="3460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二等辺三角形 2"/>
            <p:cNvSpPr/>
            <p:nvPr/>
          </p:nvSpPr>
          <p:spPr bwMode="auto">
            <a:xfrm>
              <a:off x="6599314" y="733336"/>
              <a:ext cx="507376" cy="272862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二等辺三角形 2"/>
            <p:cNvSpPr/>
            <p:nvPr/>
          </p:nvSpPr>
          <p:spPr bwMode="auto">
            <a:xfrm>
              <a:off x="6695405" y="646384"/>
              <a:ext cx="315192" cy="194914"/>
            </a:xfrm>
            <a:custGeom>
              <a:avLst/>
              <a:gdLst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  <a:gd name="connsiteX0" fmla="*/ 0 w 2674687"/>
                <a:gd name="connsiteY0" fmla="*/ 1978760 h 1978760"/>
                <a:gd name="connsiteX1" fmla="*/ 1337344 w 2674687"/>
                <a:gd name="connsiteY1" fmla="*/ 0 h 1978760"/>
                <a:gd name="connsiteX2" fmla="*/ 2674687 w 2674687"/>
                <a:gd name="connsiteY2" fmla="*/ 1978760 h 1978760"/>
                <a:gd name="connsiteX3" fmla="*/ 0 w 2674687"/>
                <a:gd name="connsiteY3" fmla="*/ 1978760 h 197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687" h="1978760">
                  <a:moveTo>
                    <a:pt x="0" y="1978760"/>
                  </a:moveTo>
                  <a:cubicBezTo>
                    <a:pt x="329957" y="1745893"/>
                    <a:pt x="1226843" y="397459"/>
                    <a:pt x="1337344" y="0"/>
                  </a:cubicBezTo>
                  <a:cubicBezTo>
                    <a:pt x="1447845" y="403555"/>
                    <a:pt x="2356922" y="1776373"/>
                    <a:pt x="2674687" y="1978760"/>
                  </a:cubicBezTo>
                  <a:lnTo>
                    <a:pt x="0" y="1978760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pptx444_シンプルな樹木のイラスト3</dc:title>
  <dc:subject>pptx444_シンプルな樹木のイラスト3</dc:subject>
  <dc:creator>http://www.digipot.net</dc:creator>
  <cp:lastModifiedBy/>
  <cp:revision>1</cp:revision>
  <dcterms:created xsi:type="dcterms:W3CDTF">2014-01-30T05:12:09Z</dcterms:created>
  <dcterms:modified xsi:type="dcterms:W3CDTF">2016-07-01T01:50:30Z</dcterms:modified>
  <cp:category/>
  <cp:version>1</cp:version>
</cp:coreProperties>
</file>