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2" d="100"/>
          <a:sy n="62" d="100"/>
        </p:scale>
        <p:origin x="466" y="6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5630" y="3095969"/>
            <a:ext cx="1844444" cy="1297133"/>
            <a:chOff x="291331" y="5006566"/>
            <a:chExt cx="1844444" cy="1297133"/>
          </a:xfrm>
        </p:grpSpPr>
        <p:sp>
          <p:nvSpPr>
            <p:cNvPr id="3" name="フリーフォーム 2"/>
            <p:cNvSpPr/>
            <p:nvPr/>
          </p:nvSpPr>
          <p:spPr bwMode="auto">
            <a:xfrm>
              <a:off x="869209" y="586336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291331" y="500656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CC0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01228" y="1088740"/>
            <a:ext cx="1912312" cy="1355770"/>
            <a:chOff x="2248208" y="4947929"/>
            <a:chExt cx="1912312" cy="1355770"/>
          </a:xfrm>
        </p:grpSpPr>
        <p:sp>
          <p:nvSpPr>
            <p:cNvPr id="6" name="台形 5"/>
            <p:cNvSpPr/>
            <p:nvPr/>
          </p:nvSpPr>
          <p:spPr bwMode="auto">
            <a:xfrm>
              <a:off x="2977602" y="5923397"/>
              <a:ext cx="440978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282142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2248208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150630" y="3095969"/>
            <a:ext cx="1844444" cy="1297133"/>
            <a:chOff x="291331" y="5006566"/>
            <a:chExt cx="1844444" cy="1297133"/>
          </a:xfrm>
        </p:grpSpPr>
        <p:sp>
          <p:nvSpPr>
            <p:cNvPr id="10" name="フリーフォーム 9"/>
            <p:cNvSpPr/>
            <p:nvPr/>
          </p:nvSpPr>
          <p:spPr bwMode="auto">
            <a:xfrm>
              <a:off x="869209" y="586336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91331" y="500656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106228" y="1088740"/>
            <a:ext cx="1912312" cy="1355770"/>
            <a:chOff x="2248208" y="4947929"/>
            <a:chExt cx="1912312" cy="1355770"/>
          </a:xfrm>
        </p:grpSpPr>
        <p:sp>
          <p:nvSpPr>
            <p:cNvPr id="13" name="台形 12"/>
            <p:cNvSpPr/>
            <p:nvPr/>
          </p:nvSpPr>
          <p:spPr bwMode="auto">
            <a:xfrm>
              <a:off x="2977602" y="5923397"/>
              <a:ext cx="440978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2282142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248208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982410" y="1088740"/>
            <a:ext cx="1912312" cy="1355770"/>
            <a:chOff x="-1706572" y="4947929"/>
            <a:chExt cx="1912312" cy="1355770"/>
          </a:xfrm>
        </p:grpSpPr>
        <p:sp>
          <p:nvSpPr>
            <p:cNvPr id="17" name="台形 16"/>
            <p:cNvSpPr/>
            <p:nvPr/>
          </p:nvSpPr>
          <p:spPr bwMode="auto">
            <a:xfrm>
              <a:off x="-965700" y="5923397"/>
              <a:ext cx="418022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-1672638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-1706572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66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051208" y="3095969"/>
            <a:ext cx="1844444" cy="1297133"/>
            <a:chOff x="-1689869" y="3238726"/>
            <a:chExt cx="1844444" cy="1297133"/>
          </a:xfrm>
        </p:grpSpPr>
        <p:sp>
          <p:nvSpPr>
            <p:cNvPr id="21" name="フリーフォーム 20"/>
            <p:cNvSpPr/>
            <p:nvPr/>
          </p:nvSpPr>
          <p:spPr bwMode="auto">
            <a:xfrm>
              <a:off x="-1111991" y="409552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-1689869" y="323872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660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5896935" y="1088740"/>
            <a:ext cx="1912312" cy="1355770"/>
            <a:chOff x="-1706572" y="4947929"/>
            <a:chExt cx="1912312" cy="1355770"/>
          </a:xfrm>
        </p:grpSpPr>
        <p:sp>
          <p:nvSpPr>
            <p:cNvPr id="24" name="台形 23"/>
            <p:cNvSpPr/>
            <p:nvPr/>
          </p:nvSpPr>
          <p:spPr bwMode="auto">
            <a:xfrm>
              <a:off x="-965700" y="5923397"/>
              <a:ext cx="418022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-1672638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-1706572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5946781" y="3095969"/>
            <a:ext cx="1844444" cy="1297133"/>
            <a:chOff x="-1689869" y="3238726"/>
            <a:chExt cx="1844444" cy="1297133"/>
          </a:xfrm>
        </p:grpSpPr>
        <p:sp>
          <p:nvSpPr>
            <p:cNvPr id="28" name="フリーフォーム 27"/>
            <p:cNvSpPr/>
            <p:nvPr/>
          </p:nvSpPr>
          <p:spPr bwMode="auto">
            <a:xfrm>
              <a:off x="-1111991" y="409552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-1689869" y="323872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7859328" y="1088740"/>
            <a:ext cx="1912312" cy="1355770"/>
            <a:chOff x="7859328" y="1088740"/>
            <a:chExt cx="1912312" cy="1355770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7859328" y="1088740"/>
              <a:ext cx="1912312" cy="1355770"/>
              <a:chOff x="2248208" y="4947929"/>
              <a:chExt cx="1912312" cy="1355770"/>
            </a:xfrm>
          </p:grpSpPr>
          <p:sp>
            <p:nvSpPr>
              <p:cNvPr id="40" name="台形 39"/>
              <p:cNvSpPr/>
              <p:nvPr/>
            </p:nvSpPr>
            <p:spPr bwMode="auto">
              <a:xfrm>
                <a:off x="2977602" y="5923397"/>
                <a:ext cx="440978" cy="380302"/>
              </a:xfrm>
              <a:prstGeom prst="trapezoid">
                <a:avLst>
                  <a:gd name="adj" fmla="val 14629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2282142" y="4997211"/>
                <a:ext cx="1844444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2248208" y="4947929"/>
                <a:ext cx="1912312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rgbClr val="0033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2" name="フリーフォーム 31"/>
            <p:cNvSpPr/>
            <p:nvPr/>
          </p:nvSpPr>
          <p:spPr>
            <a:xfrm>
              <a:off x="7871252" y="1806056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9111924" y="186516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8063871" y="15386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540424" y="171276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9069711" y="15386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8551551" y="14243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8337296" y="125661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8863076" y="120327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7903730" y="3095969"/>
            <a:ext cx="1863111" cy="1297133"/>
            <a:chOff x="7903730" y="3095969"/>
            <a:chExt cx="1863111" cy="1297133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7903730" y="3095969"/>
              <a:ext cx="1844444" cy="1297133"/>
              <a:chOff x="291331" y="5006566"/>
              <a:chExt cx="1844444" cy="1297133"/>
            </a:xfrm>
          </p:grpSpPr>
          <p:sp>
            <p:nvSpPr>
              <p:cNvPr id="53" name="フリーフォーム 52"/>
              <p:cNvSpPr/>
              <p:nvPr/>
            </p:nvSpPr>
            <p:spPr bwMode="auto">
              <a:xfrm>
                <a:off x="869209" y="5863364"/>
                <a:ext cx="688690" cy="440335"/>
              </a:xfrm>
              <a:custGeom>
                <a:avLst/>
                <a:gdLst>
                  <a:gd name="connsiteX0" fmla="*/ 493538 w 1055301"/>
                  <a:gd name="connsiteY0" fmla="*/ 0 h 894479"/>
                  <a:gd name="connsiteX1" fmla="*/ 563006 w 1055301"/>
                  <a:gd name="connsiteY1" fmla="*/ 0 h 894479"/>
                  <a:gd name="connsiteX2" fmla="*/ 625718 w 1055301"/>
                  <a:gd name="connsiteY2" fmla="*/ 560705 h 894479"/>
                  <a:gd name="connsiteX3" fmla="*/ 1038898 w 1055301"/>
                  <a:gd name="connsiteY3" fmla="*/ 351592 h 894479"/>
                  <a:gd name="connsiteX4" fmla="*/ 1055301 w 1055301"/>
                  <a:gd name="connsiteY4" fmla="*/ 380003 h 894479"/>
                  <a:gd name="connsiteX5" fmla="*/ 636134 w 1055301"/>
                  <a:gd name="connsiteY5" fmla="*/ 653837 h 894479"/>
                  <a:gd name="connsiteX6" fmla="*/ 663048 w 1055301"/>
                  <a:gd name="connsiteY6" fmla="*/ 894479 h 894479"/>
                  <a:gd name="connsiteX7" fmla="*/ 393496 w 1055301"/>
                  <a:gd name="connsiteY7" fmla="*/ 894479 h 894479"/>
                  <a:gd name="connsiteX8" fmla="*/ 428581 w 1055301"/>
                  <a:gd name="connsiteY8" fmla="*/ 580785 h 894479"/>
                  <a:gd name="connsiteX9" fmla="*/ 0 w 1055301"/>
                  <a:gd name="connsiteY9" fmla="*/ 300802 h 894479"/>
                  <a:gd name="connsiteX10" fmla="*/ 16403 w 1055301"/>
                  <a:gd name="connsiteY10" fmla="*/ 272391 h 894479"/>
                  <a:gd name="connsiteX11" fmla="*/ 439144 w 1055301"/>
                  <a:gd name="connsiteY11" fmla="*/ 486343 h 89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55301" h="894479">
                    <a:moveTo>
                      <a:pt x="493538" y="0"/>
                    </a:moveTo>
                    <a:lnTo>
                      <a:pt x="563006" y="0"/>
                    </a:lnTo>
                    <a:lnTo>
                      <a:pt x="625718" y="560705"/>
                    </a:lnTo>
                    <a:lnTo>
                      <a:pt x="1038898" y="351592"/>
                    </a:lnTo>
                    <a:lnTo>
                      <a:pt x="1055301" y="380003"/>
                    </a:lnTo>
                    <a:lnTo>
                      <a:pt x="636134" y="653837"/>
                    </a:lnTo>
                    <a:lnTo>
                      <a:pt x="663048" y="894479"/>
                    </a:lnTo>
                    <a:lnTo>
                      <a:pt x="393496" y="894479"/>
                    </a:lnTo>
                    <a:lnTo>
                      <a:pt x="428581" y="580785"/>
                    </a:lnTo>
                    <a:lnTo>
                      <a:pt x="0" y="300802"/>
                    </a:lnTo>
                    <a:lnTo>
                      <a:pt x="16403" y="272391"/>
                    </a:lnTo>
                    <a:lnTo>
                      <a:pt x="439144" y="486343"/>
                    </a:lnTo>
                    <a:close/>
                  </a:path>
                </a:pathLst>
              </a:custGeom>
              <a:solidFill>
                <a:srgbClr val="9933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291331" y="5006566"/>
                <a:ext cx="1844444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rgbClr val="0033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" name="フリーフォーム 44"/>
            <p:cNvSpPr/>
            <p:nvPr/>
          </p:nvSpPr>
          <p:spPr>
            <a:xfrm>
              <a:off x="7929626" y="3708316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>
              <a:off x="9170298" y="376742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8122245" y="34408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8598798" y="361502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>
              <a:off x="9128085" y="34408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8609925" y="33265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8395670" y="315887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8921450" y="310553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245630" y="4716951"/>
            <a:ext cx="1844444" cy="1616303"/>
            <a:chOff x="245630" y="4716951"/>
            <a:chExt cx="1844444" cy="1616303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857545" y="5640766"/>
              <a:ext cx="745077" cy="692488"/>
              <a:chOff x="937912" y="5399341"/>
              <a:chExt cx="802932" cy="888729"/>
            </a:xfrm>
          </p:grpSpPr>
          <p:sp>
            <p:nvSpPr>
              <p:cNvPr id="58" name="台形 57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台形 58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7" name="フリーフォーム 56"/>
            <p:cNvSpPr/>
            <p:nvPr/>
          </p:nvSpPr>
          <p:spPr>
            <a:xfrm>
              <a:off x="2456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2150630" y="4716951"/>
            <a:ext cx="1844444" cy="1616303"/>
            <a:chOff x="2150630" y="4716951"/>
            <a:chExt cx="1844444" cy="1616303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2767625" y="5640766"/>
              <a:ext cx="745077" cy="692488"/>
              <a:chOff x="937912" y="5399341"/>
              <a:chExt cx="802932" cy="888729"/>
            </a:xfrm>
          </p:grpSpPr>
          <p:sp>
            <p:nvSpPr>
              <p:cNvPr id="64" name="台形 63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台形 64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" name="フリーフォーム 62"/>
            <p:cNvSpPr/>
            <p:nvPr/>
          </p:nvSpPr>
          <p:spPr>
            <a:xfrm>
              <a:off x="21506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051208" y="4716951"/>
            <a:ext cx="1844444" cy="1616303"/>
            <a:chOff x="4051208" y="4716951"/>
            <a:chExt cx="1844444" cy="1616303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4659925" y="5640766"/>
              <a:ext cx="745077" cy="692488"/>
              <a:chOff x="937912" y="5399341"/>
              <a:chExt cx="802932" cy="888729"/>
            </a:xfrm>
          </p:grpSpPr>
          <p:sp>
            <p:nvSpPr>
              <p:cNvPr id="70" name="台形 69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台形 70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台形 71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" name="フリーフォーム 68"/>
            <p:cNvSpPr/>
            <p:nvPr/>
          </p:nvSpPr>
          <p:spPr>
            <a:xfrm>
              <a:off x="4051208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46781" y="4716951"/>
            <a:ext cx="1844444" cy="1616303"/>
            <a:chOff x="5946781" y="4716951"/>
            <a:chExt cx="1844444" cy="1616303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6570005" y="5640766"/>
              <a:ext cx="745077" cy="692488"/>
              <a:chOff x="937912" y="5399341"/>
              <a:chExt cx="802932" cy="888729"/>
            </a:xfrm>
          </p:grpSpPr>
          <p:sp>
            <p:nvSpPr>
              <p:cNvPr id="76" name="台形 75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台形 76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台形 77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" name="フリーフォーム 74"/>
            <p:cNvSpPr/>
            <p:nvPr/>
          </p:nvSpPr>
          <p:spPr>
            <a:xfrm>
              <a:off x="5946781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7903730" y="4716951"/>
            <a:ext cx="1863111" cy="1616303"/>
            <a:chOff x="7903730" y="4716951"/>
            <a:chExt cx="1863111" cy="1616303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8469925" y="5640766"/>
              <a:ext cx="745077" cy="692488"/>
              <a:chOff x="937912" y="5399341"/>
              <a:chExt cx="802932" cy="888729"/>
            </a:xfrm>
          </p:grpSpPr>
          <p:sp>
            <p:nvSpPr>
              <p:cNvPr id="90" name="台形 89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台形 90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" name="フリーフォーム 80"/>
            <p:cNvSpPr/>
            <p:nvPr/>
          </p:nvSpPr>
          <p:spPr>
            <a:xfrm>
              <a:off x="79037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33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2" name="フリーフォーム 81"/>
            <p:cNvSpPr/>
            <p:nvPr/>
          </p:nvSpPr>
          <p:spPr>
            <a:xfrm>
              <a:off x="7929626" y="5329298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3" name="フリーフォーム 82"/>
            <p:cNvSpPr/>
            <p:nvPr/>
          </p:nvSpPr>
          <p:spPr>
            <a:xfrm>
              <a:off x="9170298" y="5388402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4" name="フリーフォーム 83"/>
            <p:cNvSpPr/>
            <p:nvPr/>
          </p:nvSpPr>
          <p:spPr>
            <a:xfrm>
              <a:off x="8122245" y="50618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>
              <a:off x="8598798" y="5236002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" name="フリーフォーム 85"/>
            <p:cNvSpPr/>
            <p:nvPr/>
          </p:nvSpPr>
          <p:spPr>
            <a:xfrm>
              <a:off x="9128085" y="50618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7" name="フリーフォーム 86"/>
            <p:cNvSpPr/>
            <p:nvPr/>
          </p:nvSpPr>
          <p:spPr>
            <a:xfrm>
              <a:off x="8609925" y="49475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8" name="フリーフォーム 87"/>
            <p:cNvSpPr/>
            <p:nvPr/>
          </p:nvSpPr>
          <p:spPr>
            <a:xfrm>
              <a:off x="8395670" y="4779852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9" name="フリーフォーム 88"/>
            <p:cNvSpPr/>
            <p:nvPr/>
          </p:nvSpPr>
          <p:spPr>
            <a:xfrm>
              <a:off x="8921450" y="4726512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45630" y="3095969"/>
            <a:ext cx="1844444" cy="1297133"/>
            <a:chOff x="291331" y="5006566"/>
            <a:chExt cx="1844444" cy="1297133"/>
          </a:xfrm>
        </p:grpSpPr>
        <p:sp>
          <p:nvSpPr>
            <p:cNvPr id="3" name="フリーフォーム 2"/>
            <p:cNvSpPr/>
            <p:nvPr/>
          </p:nvSpPr>
          <p:spPr bwMode="auto">
            <a:xfrm>
              <a:off x="869209" y="586336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291331" y="500656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CC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01228" y="1088740"/>
            <a:ext cx="1912312" cy="1355770"/>
            <a:chOff x="2248208" y="4947929"/>
            <a:chExt cx="1912312" cy="1355770"/>
          </a:xfrm>
        </p:grpSpPr>
        <p:sp>
          <p:nvSpPr>
            <p:cNvPr id="6" name="台形 5"/>
            <p:cNvSpPr/>
            <p:nvPr/>
          </p:nvSpPr>
          <p:spPr bwMode="auto">
            <a:xfrm>
              <a:off x="2977602" y="5923397"/>
              <a:ext cx="440978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282142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2248208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CC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150630" y="3095969"/>
            <a:ext cx="1844444" cy="1297133"/>
            <a:chOff x="291331" y="5006566"/>
            <a:chExt cx="1844444" cy="1297133"/>
          </a:xfrm>
        </p:grpSpPr>
        <p:sp>
          <p:nvSpPr>
            <p:cNvPr id="10" name="フリーフォーム 9"/>
            <p:cNvSpPr/>
            <p:nvPr/>
          </p:nvSpPr>
          <p:spPr bwMode="auto">
            <a:xfrm>
              <a:off x="869209" y="586336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91331" y="500656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99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106228" y="1088740"/>
            <a:ext cx="1912312" cy="1355770"/>
            <a:chOff x="2248208" y="4947929"/>
            <a:chExt cx="1912312" cy="1355770"/>
          </a:xfrm>
        </p:grpSpPr>
        <p:sp>
          <p:nvSpPr>
            <p:cNvPr id="13" name="台形 12"/>
            <p:cNvSpPr/>
            <p:nvPr/>
          </p:nvSpPr>
          <p:spPr bwMode="auto">
            <a:xfrm>
              <a:off x="2977602" y="5923397"/>
              <a:ext cx="440978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2282142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33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248208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008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982410" y="1088740"/>
            <a:ext cx="1912312" cy="1355770"/>
            <a:chOff x="-1706572" y="4947929"/>
            <a:chExt cx="1912312" cy="1355770"/>
          </a:xfrm>
        </p:grpSpPr>
        <p:sp>
          <p:nvSpPr>
            <p:cNvPr id="17" name="台形 16"/>
            <p:cNvSpPr/>
            <p:nvPr/>
          </p:nvSpPr>
          <p:spPr bwMode="auto">
            <a:xfrm>
              <a:off x="-965700" y="5923397"/>
              <a:ext cx="418022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-1672638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-1706572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051208" y="3095969"/>
            <a:ext cx="1844444" cy="1297133"/>
            <a:chOff x="-1689869" y="3238726"/>
            <a:chExt cx="1844444" cy="1297133"/>
          </a:xfrm>
        </p:grpSpPr>
        <p:sp>
          <p:nvSpPr>
            <p:cNvPr id="21" name="フリーフォーム 20"/>
            <p:cNvSpPr/>
            <p:nvPr/>
          </p:nvSpPr>
          <p:spPr bwMode="auto">
            <a:xfrm>
              <a:off x="-1111991" y="409552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>
              <a:off x="-1689869" y="323872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5896935" y="1088740"/>
            <a:ext cx="1912312" cy="1355770"/>
            <a:chOff x="-1706572" y="4947929"/>
            <a:chExt cx="1912312" cy="1355770"/>
          </a:xfrm>
        </p:grpSpPr>
        <p:sp>
          <p:nvSpPr>
            <p:cNvPr id="24" name="台形 23"/>
            <p:cNvSpPr/>
            <p:nvPr/>
          </p:nvSpPr>
          <p:spPr bwMode="auto">
            <a:xfrm>
              <a:off x="-965700" y="5923397"/>
              <a:ext cx="418022" cy="380302"/>
            </a:xfrm>
            <a:prstGeom prst="trapezoid">
              <a:avLst>
                <a:gd name="adj" fmla="val 1462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-1672638" y="499721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-1706572" y="4947929"/>
              <a:ext cx="1912312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5946781" y="3095969"/>
            <a:ext cx="1844444" cy="1297133"/>
            <a:chOff x="-1689869" y="3238726"/>
            <a:chExt cx="1844444" cy="1297133"/>
          </a:xfrm>
        </p:grpSpPr>
        <p:sp>
          <p:nvSpPr>
            <p:cNvPr id="28" name="フリーフォーム 27"/>
            <p:cNvSpPr/>
            <p:nvPr/>
          </p:nvSpPr>
          <p:spPr bwMode="auto">
            <a:xfrm>
              <a:off x="-1111991" y="4095524"/>
              <a:ext cx="688690" cy="440335"/>
            </a:xfrm>
            <a:custGeom>
              <a:avLst/>
              <a:gdLst>
                <a:gd name="connsiteX0" fmla="*/ 493538 w 1055301"/>
                <a:gd name="connsiteY0" fmla="*/ 0 h 894479"/>
                <a:gd name="connsiteX1" fmla="*/ 563006 w 1055301"/>
                <a:gd name="connsiteY1" fmla="*/ 0 h 894479"/>
                <a:gd name="connsiteX2" fmla="*/ 625718 w 1055301"/>
                <a:gd name="connsiteY2" fmla="*/ 560705 h 894479"/>
                <a:gd name="connsiteX3" fmla="*/ 1038898 w 1055301"/>
                <a:gd name="connsiteY3" fmla="*/ 351592 h 894479"/>
                <a:gd name="connsiteX4" fmla="*/ 1055301 w 1055301"/>
                <a:gd name="connsiteY4" fmla="*/ 380003 h 894479"/>
                <a:gd name="connsiteX5" fmla="*/ 636134 w 1055301"/>
                <a:gd name="connsiteY5" fmla="*/ 653837 h 894479"/>
                <a:gd name="connsiteX6" fmla="*/ 663048 w 1055301"/>
                <a:gd name="connsiteY6" fmla="*/ 894479 h 894479"/>
                <a:gd name="connsiteX7" fmla="*/ 393496 w 1055301"/>
                <a:gd name="connsiteY7" fmla="*/ 894479 h 894479"/>
                <a:gd name="connsiteX8" fmla="*/ 428581 w 1055301"/>
                <a:gd name="connsiteY8" fmla="*/ 580785 h 894479"/>
                <a:gd name="connsiteX9" fmla="*/ 0 w 1055301"/>
                <a:gd name="connsiteY9" fmla="*/ 300802 h 894479"/>
                <a:gd name="connsiteX10" fmla="*/ 16403 w 1055301"/>
                <a:gd name="connsiteY10" fmla="*/ 272391 h 894479"/>
                <a:gd name="connsiteX11" fmla="*/ 439144 w 1055301"/>
                <a:gd name="connsiteY11" fmla="*/ 486343 h 894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5301" h="894479">
                  <a:moveTo>
                    <a:pt x="493538" y="0"/>
                  </a:moveTo>
                  <a:lnTo>
                    <a:pt x="563006" y="0"/>
                  </a:lnTo>
                  <a:lnTo>
                    <a:pt x="625718" y="560705"/>
                  </a:lnTo>
                  <a:lnTo>
                    <a:pt x="1038898" y="351592"/>
                  </a:lnTo>
                  <a:lnTo>
                    <a:pt x="1055301" y="380003"/>
                  </a:lnTo>
                  <a:lnTo>
                    <a:pt x="636134" y="653837"/>
                  </a:lnTo>
                  <a:lnTo>
                    <a:pt x="663048" y="894479"/>
                  </a:lnTo>
                  <a:lnTo>
                    <a:pt x="393496" y="894479"/>
                  </a:lnTo>
                  <a:lnTo>
                    <a:pt x="428581" y="580785"/>
                  </a:lnTo>
                  <a:lnTo>
                    <a:pt x="0" y="300802"/>
                  </a:lnTo>
                  <a:lnTo>
                    <a:pt x="16403" y="272391"/>
                  </a:lnTo>
                  <a:lnTo>
                    <a:pt x="439144" y="486343"/>
                  </a:lnTo>
                  <a:close/>
                </a:path>
              </a:pathLst>
            </a:custGeom>
            <a:solidFill>
              <a:srgbClr val="9933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-1689869" y="3238726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7859328" y="1088740"/>
            <a:ext cx="1912312" cy="1355770"/>
            <a:chOff x="7859328" y="1088740"/>
            <a:chExt cx="1912312" cy="1355770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7859328" y="1088740"/>
              <a:ext cx="1912312" cy="1355770"/>
              <a:chOff x="2248208" y="4947929"/>
              <a:chExt cx="1912312" cy="1355770"/>
            </a:xfrm>
          </p:grpSpPr>
          <p:sp>
            <p:nvSpPr>
              <p:cNvPr id="40" name="台形 39"/>
              <p:cNvSpPr/>
              <p:nvPr/>
            </p:nvSpPr>
            <p:spPr bwMode="auto">
              <a:xfrm>
                <a:off x="2977602" y="5923397"/>
                <a:ext cx="440978" cy="380302"/>
              </a:xfrm>
              <a:prstGeom prst="trapezoid">
                <a:avLst>
                  <a:gd name="adj" fmla="val 14629"/>
                </a:avLst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1" name="フリーフォーム 40"/>
              <p:cNvSpPr/>
              <p:nvPr/>
            </p:nvSpPr>
            <p:spPr>
              <a:xfrm>
                <a:off x="2282142" y="4997211"/>
                <a:ext cx="1844444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2248208" y="4947929"/>
                <a:ext cx="1912312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rgbClr val="0033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2" name="フリーフォーム 31"/>
            <p:cNvSpPr/>
            <p:nvPr/>
          </p:nvSpPr>
          <p:spPr>
            <a:xfrm>
              <a:off x="7871252" y="1806056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9111924" y="186516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8063871" y="15386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540424" y="171276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9069711" y="15386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8551551" y="142430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8337296" y="125661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8863076" y="120327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7903730" y="3095969"/>
            <a:ext cx="1863111" cy="1297133"/>
            <a:chOff x="7903730" y="3095969"/>
            <a:chExt cx="1863111" cy="1297133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7903730" y="3095969"/>
              <a:ext cx="1844444" cy="1297133"/>
              <a:chOff x="291331" y="5006566"/>
              <a:chExt cx="1844444" cy="1297133"/>
            </a:xfrm>
          </p:grpSpPr>
          <p:sp>
            <p:nvSpPr>
              <p:cNvPr id="53" name="フリーフォーム 52"/>
              <p:cNvSpPr/>
              <p:nvPr/>
            </p:nvSpPr>
            <p:spPr bwMode="auto">
              <a:xfrm>
                <a:off x="869209" y="5863364"/>
                <a:ext cx="688690" cy="440335"/>
              </a:xfrm>
              <a:custGeom>
                <a:avLst/>
                <a:gdLst>
                  <a:gd name="connsiteX0" fmla="*/ 493538 w 1055301"/>
                  <a:gd name="connsiteY0" fmla="*/ 0 h 894479"/>
                  <a:gd name="connsiteX1" fmla="*/ 563006 w 1055301"/>
                  <a:gd name="connsiteY1" fmla="*/ 0 h 894479"/>
                  <a:gd name="connsiteX2" fmla="*/ 625718 w 1055301"/>
                  <a:gd name="connsiteY2" fmla="*/ 560705 h 894479"/>
                  <a:gd name="connsiteX3" fmla="*/ 1038898 w 1055301"/>
                  <a:gd name="connsiteY3" fmla="*/ 351592 h 894479"/>
                  <a:gd name="connsiteX4" fmla="*/ 1055301 w 1055301"/>
                  <a:gd name="connsiteY4" fmla="*/ 380003 h 894479"/>
                  <a:gd name="connsiteX5" fmla="*/ 636134 w 1055301"/>
                  <a:gd name="connsiteY5" fmla="*/ 653837 h 894479"/>
                  <a:gd name="connsiteX6" fmla="*/ 663048 w 1055301"/>
                  <a:gd name="connsiteY6" fmla="*/ 894479 h 894479"/>
                  <a:gd name="connsiteX7" fmla="*/ 393496 w 1055301"/>
                  <a:gd name="connsiteY7" fmla="*/ 894479 h 894479"/>
                  <a:gd name="connsiteX8" fmla="*/ 428581 w 1055301"/>
                  <a:gd name="connsiteY8" fmla="*/ 580785 h 894479"/>
                  <a:gd name="connsiteX9" fmla="*/ 0 w 1055301"/>
                  <a:gd name="connsiteY9" fmla="*/ 300802 h 894479"/>
                  <a:gd name="connsiteX10" fmla="*/ 16403 w 1055301"/>
                  <a:gd name="connsiteY10" fmla="*/ 272391 h 894479"/>
                  <a:gd name="connsiteX11" fmla="*/ 439144 w 1055301"/>
                  <a:gd name="connsiteY11" fmla="*/ 486343 h 89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55301" h="894479">
                    <a:moveTo>
                      <a:pt x="493538" y="0"/>
                    </a:moveTo>
                    <a:lnTo>
                      <a:pt x="563006" y="0"/>
                    </a:lnTo>
                    <a:lnTo>
                      <a:pt x="625718" y="560705"/>
                    </a:lnTo>
                    <a:lnTo>
                      <a:pt x="1038898" y="351592"/>
                    </a:lnTo>
                    <a:lnTo>
                      <a:pt x="1055301" y="380003"/>
                    </a:lnTo>
                    <a:lnTo>
                      <a:pt x="636134" y="653837"/>
                    </a:lnTo>
                    <a:lnTo>
                      <a:pt x="663048" y="894479"/>
                    </a:lnTo>
                    <a:lnTo>
                      <a:pt x="393496" y="894479"/>
                    </a:lnTo>
                    <a:lnTo>
                      <a:pt x="428581" y="580785"/>
                    </a:lnTo>
                    <a:lnTo>
                      <a:pt x="0" y="300802"/>
                    </a:lnTo>
                    <a:lnTo>
                      <a:pt x="16403" y="272391"/>
                    </a:lnTo>
                    <a:lnTo>
                      <a:pt x="439144" y="486343"/>
                    </a:lnTo>
                    <a:close/>
                  </a:path>
                </a:pathLst>
              </a:custGeom>
              <a:solidFill>
                <a:srgbClr val="9933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291331" y="5006566"/>
                <a:ext cx="1844444" cy="1081043"/>
              </a:xfrm>
              <a:custGeom>
                <a:avLst/>
                <a:gdLst>
                  <a:gd name="connsiteX0" fmla="*/ 1720134 w 3262101"/>
                  <a:gd name="connsiteY0" fmla="*/ 476 h 1911943"/>
                  <a:gd name="connsiteX1" fmla="*/ 1746845 w 3262101"/>
                  <a:gd name="connsiteY1" fmla="*/ 3595 h 1911943"/>
                  <a:gd name="connsiteX2" fmla="*/ 1767588 w 3262101"/>
                  <a:gd name="connsiteY2" fmla="*/ 18480 h 1911943"/>
                  <a:gd name="connsiteX3" fmla="*/ 1768207 w 3262101"/>
                  <a:gd name="connsiteY3" fmla="*/ 18925 h 1911943"/>
                  <a:gd name="connsiteX4" fmla="*/ 1834478 w 3262101"/>
                  <a:gd name="connsiteY4" fmla="*/ 4439 h 1911943"/>
                  <a:gd name="connsiteX5" fmla="*/ 1868084 w 3262101"/>
                  <a:gd name="connsiteY5" fmla="*/ 43956 h 1911943"/>
                  <a:gd name="connsiteX6" fmla="*/ 1868269 w 3262101"/>
                  <a:gd name="connsiteY6" fmla="*/ 44054 h 1911943"/>
                  <a:gd name="connsiteX7" fmla="*/ 1894804 w 3262101"/>
                  <a:gd name="connsiteY7" fmla="*/ 58043 h 1911943"/>
                  <a:gd name="connsiteX8" fmla="*/ 1911213 w 3262101"/>
                  <a:gd name="connsiteY8" fmla="*/ 82308 h 1911943"/>
                  <a:gd name="connsiteX9" fmla="*/ 1910643 w 3262101"/>
                  <a:gd name="connsiteY9" fmla="*/ 94591 h 1911943"/>
                  <a:gd name="connsiteX10" fmla="*/ 1924565 w 3262101"/>
                  <a:gd name="connsiteY10" fmla="*/ 106071 h 1911943"/>
                  <a:gd name="connsiteX11" fmla="*/ 1925195 w 3262101"/>
                  <a:gd name="connsiteY11" fmla="*/ 106590 h 1911943"/>
                  <a:gd name="connsiteX12" fmla="*/ 1992560 w 3262101"/>
                  <a:gd name="connsiteY12" fmla="*/ 89672 h 1911943"/>
                  <a:gd name="connsiteX13" fmla="*/ 2026721 w 3262101"/>
                  <a:gd name="connsiteY13" fmla="*/ 135827 h 1911943"/>
                  <a:gd name="connsiteX14" fmla="*/ 2026909 w 3262101"/>
                  <a:gd name="connsiteY14" fmla="*/ 135941 h 1911943"/>
                  <a:gd name="connsiteX15" fmla="*/ 2053882 w 3262101"/>
                  <a:gd name="connsiteY15" fmla="*/ 152280 h 1911943"/>
                  <a:gd name="connsiteX16" fmla="*/ 2070562 w 3262101"/>
                  <a:gd name="connsiteY16" fmla="*/ 180621 h 1911943"/>
                  <a:gd name="connsiteX17" fmla="*/ 2069490 w 3262101"/>
                  <a:gd name="connsiteY17" fmla="*/ 207171 h 1911943"/>
                  <a:gd name="connsiteX18" fmla="*/ 2092683 w 3262101"/>
                  <a:gd name="connsiteY18" fmla="*/ 217021 h 1911943"/>
                  <a:gd name="connsiteX19" fmla="*/ 2093037 w 3262101"/>
                  <a:gd name="connsiteY19" fmla="*/ 216631 h 1911943"/>
                  <a:gd name="connsiteX20" fmla="*/ 2108621 w 3262101"/>
                  <a:gd name="connsiteY20" fmla="*/ 199478 h 1911943"/>
                  <a:gd name="connsiteX21" fmla="*/ 2131445 w 3262101"/>
                  <a:gd name="connsiteY21" fmla="*/ 190881 h 1911943"/>
                  <a:gd name="connsiteX22" fmla="*/ 2158156 w 3262101"/>
                  <a:gd name="connsiteY22" fmla="*/ 194000 h 1911943"/>
                  <a:gd name="connsiteX23" fmla="*/ 2178899 w 3262101"/>
                  <a:gd name="connsiteY23" fmla="*/ 208885 h 1911943"/>
                  <a:gd name="connsiteX24" fmla="*/ 2179518 w 3262101"/>
                  <a:gd name="connsiteY24" fmla="*/ 209330 h 1911943"/>
                  <a:gd name="connsiteX25" fmla="*/ 2245789 w 3262101"/>
                  <a:gd name="connsiteY25" fmla="*/ 194844 h 1911943"/>
                  <a:gd name="connsiteX26" fmla="*/ 2279395 w 3262101"/>
                  <a:gd name="connsiteY26" fmla="*/ 234361 h 1911943"/>
                  <a:gd name="connsiteX27" fmla="*/ 2279580 w 3262101"/>
                  <a:gd name="connsiteY27" fmla="*/ 234459 h 1911943"/>
                  <a:gd name="connsiteX28" fmla="*/ 2306115 w 3262101"/>
                  <a:gd name="connsiteY28" fmla="*/ 248448 h 1911943"/>
                  <a:gd name="connsiteX29" fmla="*/ 2322524 w 3262101"/>
                  <a:gd name="connsiteY29" fmla="*/ 272713 h 1911943"/>
                  <a:gd name="connsiteX30" fmla="*/ 2321954 w 3262101"/>
                  <a:gd name="connsiteY30" fmla="*/ 284996 h 1911943"/>
                  <a:gd name="connsiteX31" fmla="*/ 2335876 w 3262101"/>
                  <a:gd name="connsiteY31" fmla="*/ 296476 h 1911943"/>
                  <a:gd name="connsiteX32" fmla="*/ 2336506 w 3262101"/>
                  <a:gd name="connsiteY32" fmla="*/ 296995 h 1911943"/>
                  <a:gd name="connsiteX33" fmla="*/ 2403871 w 3262101"/>
                  <a:gd name="connsiteY33" fmla="*/ 280077 h 1911943"/>
                  <a:gd name="connsiteX34" fmla="*/ 2438032 w 3262101"/>
                  <a:gd name="connsiteY34" fmla="*/ 326232 h 1911943"/>
                  <a:gd name="connsiteX35" fmla="*/ 2438220 w 3262101"/>
                  <a:gd name="connsiteY35" fmla="*/ 326346 h 1911943"/>
                  <a:gd name="connsiteX36" fmla="*/ 2465193 w 3262101"/>
                  <a:gd name="connsiteY36" fmla="*/ 342685 h 1911943"/>
                  <a:gd name="connsiteX37" fmla="*/ 2481873 w 3262101"/>
                  <a:gd name="connsiteY37" fmla="*/ 371026 h 1911943"/>
                  <a:gd name="connsiteX38" fmla="*/ 2479911 w 3262101"/>
                  <a:gd name="connsiteY38" fmla="*/ 419599 h 1911943"/>
                  <a:gd name="connsiteX39" fmla="*/ 2494998 w 3262101"/>
                  <a:gd name="connsiteY39" fmla="*/ 454969 h 1911943"/>
                  <a:gd name="connsiteX40" fmla="*/ 2494991 w 3262101"/>
                  <a:gd name="connsiteY40" fmla="*/ 455297 h 1911943"/>
                  <a:gd name="connsiteX41" fmla="*/ 2512996 w 3262101"/>
                  <a:gd name="connsiteY41" fmla="*/ 452355 h 1911943"/>
                  <a:gd name="connsiteX42" fmla="*/ 2535234 w 3262101"/>
                  <a:gd name="connsiteY42" fmla="*/ 458350 h 1911943"/>
                  <a:gd name="connsiteX43" fmla="*/ 2577196 w 3262101"/>
                  <a:gd name="connsiteY43" fmla="*/ 515044 h 1911943"/>
                  <a:gd name="connsiteX44" fmla="*/ 2577427 w 3262101"/>
                  <a:gd name="connsiteY44" fmla="*/ 515185 h 1911943"/>
                  <a:gd name="connsiteX45" fmla="*/ 2610560 w 3262101"/>
                  <a:gd name="connsiteY45" fmla="*/ 535255 h 1911943"/>
                  <a:gd name="connsiteX46" fmla="*/ 2631048 w 3262101"/>
                  <a:gd name="connsiteY46" fmla="*/ 570068 h 1911943"/>
                  <a:gd name="connsiteX47" fmla="*/ 2628638 w 3262101"/>
                  <a:gd name="connsiteY47" fmla="*/ 629733 h 1911943"/>
                  <a:gd name="connsiteX48" fmla="*/ 2646246 w 3262101"/>
                  <a:gd name="connsiteY48" fmla="*/ 720959 h 1911943"/>
                  <a:gd name="connsiteX49" fmla="*/ 2630403 w 3262101"/>
                  <a:gd name="connsiteY49" fmla="*/ 749247 h 1911943"/>
                  <a:gd name="connsiteX50" fmla="*/ 2653563 w 3262101"/>
                  <a:gd name="connsiteY50" fmla="*/ 754518 h 1911943"/>
                  <a:gd name="connsiteX51" fmla="*/ 2674620 w 3262101"/>
                  <a:gd name="connsiteY51" fmla="*/ 769114 h 1911943"/>
                  <a:gd name="connsiteX52" fmla="*/ 2683573 w 3262101"/>
                  <a:gd name="connsiteY52" fmla="*/ 764005 h 1911943"/>
                  <a:gd name="connsiteX53" fmla="*/ 2719269 w 3262101"/>
                  <a:gd name="connsiteY53" fmla="*/ 766965 h 1911943"/>
                  <a:gd name="connsiteX54" fmla="*/ 2752875 w 3262101"/>
                  <a:gd name="connsiteY54" fmla="*/ 806482 h 1911943"/>
                  <a:gd name="connsiteX55" fmla="*/ 2753060 w 3262101"/>
                  <a:gd name="connsiteY55" fmla="*/ 806580 h 1911943"/>
                  <a:gd name="connsiteX56" fmla="*/ 2779595 w 3262101"/>
                  <a:gd name="connsiteY56" fmla="*/ 820569 h 1911943"/>
                  <a:gd name="connsiteX57" fmla="*/ 2796004 w 3262101"/>
                  <a:gd name="connsiteY57" fmla="*/ 844834 h 1911943"/>
                  <a:gd name="connsiteX58" fmla="*/ 2795434 w 3262101"/>
                  <a:gd name="connsiteY58" fmla="*/ 857117 h 1911943"/>
                  <a:gd name="connsiteX59" fmla="*/ 2809356 w 3262101"/>
                  <a:gd name="connsiteY59" fmla="*/ 868597 h 1911943"/>
                  <a:gd name="connsiteX60" fmla="*/ 2809986 w 3262101"/>
                  <a:gd name="connsiteY60" fmla="*/ 869116 h 1911943"/>
                  <a:gd name="connsiteX61" fmla="*/ 2877351 w 3262101"/>
                  <a:gd name="connsiteY61" fmla="*/ 852198 h 1911943"/>
                  <a:gd name="connsiteX62" fmla="*/ 2911512 w 3262101"/>
                  <a:gd name="connsiteY62" fmla="*/ 898353 h 1911943"/>
                  <a:gd name="connsiteX63" fmla="*/ 2911700 w 3262101"/>
                  <a:gd name="connsiteY63" fmla="*/ 898467 h 1911943"/>
                  <a:gd name="connsiteX64" fmla="*/ 2938673 w 3262101"/>
                  <a:gd name="connsiteY64" fmla="*/ 914806 h 1911943"/>
                  <a:gd name="connsiteX65" fmla="*/ 2955353 w 3262101"/>
                  <a:gd name="connsiteY65" fmla="*/ 943147 h 1911943"/>
                  <a:gd name="connsiteX66" fmla="*/ 2953391 w 3262101"/>
                  <a:gd name="connsiteY66" fmla="*/ 991720 h 1911943"/>
                  <a:gd name="connsiteX67" fmla="*/ 2968478 w 3262101"/>
                  <a:gd name="connsiteY67" fmla="*/ 1027090 h 1911943"/>
                  <a:gd name="connsiteX68" fmla="*/ 2968471 w 3262101"/>
                  <a:gd name="connsiteY68" fmla="*/ 1027418 h 1911943"/>
                  <a:gd name="connsiteX69" fmla="*/ 2986476 w 3262101"/>
                  <a:gd name="connsiteY69" fmla="*/ 1024476 h 1911943"/>
                  <a:gd name="connsiteX70" fmla="*/ 3008714 w 3262101"/>
                  <a:gd name="connsiteY70" fmla="*/ 1030471 h 1911943"/>
                  <a:gd name="connsiteX71" fmla="*/ 3050676 w 3262101"/>
                  <a:gd name="connsiteY71" fmla="*/ 1087165 h 1911943"/>
                  <a:gd name="connsiteX72" fmla="*/ 3050907 w 3262101"/>
                  <a:gd name="connsiteY72" fmla="*/ 1087306 h 1911943"/>
                  <a:gd name="connsiteX73" fmla="*/ 3084040 w 3262101"/>
                  <a:gd name="connsiteY73" fmla="*/ 1107376 h 1911943"/>
                  <a:gd name="connsiteX74" fmla="*/ 3104528 w 3262101"/>
                  <a:gd name="connsiteY74" fmla="*/ 1142189 h 1911943"/>
                  <a:gd name="connsiteX75" fmla="*/ 3102118 w 3262101"/>
                  <a:gd name="connsiteY75" fmla="*/ 1201854 h 1911943"/>
                  <a:gd name="connsiteX76" fmla="*/ 3119726 w 3262101"/>
                  <a:gd name="connsiteY76" fmla="*/ 1293080 h 1911943"/>
                  <a:gd name="connsiteX77" fmla="*/ 3103883 w 3262101"/>
                  <a:gd name="connsiteY77" fmla="*/ 1321368 h 1911943"/>
                  <a:gd name="connsiteX78" fmla="*/ 3127043 w 3262101"/>
                  <a:gd name="connsiteY78" fmla="*/ 1326639 h 1911943"/>
                  <a:gd name="connsiteX79" fmla="*/ 3176752 w 3262101"/>
                  <a:gd name="connsiteY79" fmla="*/ 1383333 h 1911943"/>
                  <a:gd name="connsiteX80" fmla="*/ 3177026 w 3262101"/>
                  <a:gd name="connsiteY80" fmla="*/ 1383473 h 1911943"/>
                  <a:gd name="connsiteX81" fmla="*/ 3216275 w 3262101"/>
                  <a:gd name="connsiteY81" fmla="*/ 1403543 h 1911943"/>
                  <a:gd name="connsiteX82" fmla="*/ 3240546 w 3262101"/>
                  <a:gd name="connsiteY82" fmla="*/ 1438356 h 1911943"/>
                  <a:gd name="connsiteX83" fmla="*/ 3237691 w 3262101"/>
                  <a:gd name="connsiteY83" fmla="*/ 1498021 h 1911943"/>
                  <a:gd name="connsiteX84" fmla="*/ 3258549 w 3262101"/>
                  <a:gd name="connsiteY84" fmla="*/ 1589247 h 1911943"/>
                  <a:gd name="connsiteX85" fmla="*/ 3160838 w 3262101"/>
                  <a:gd name="connsiteY85" fmla="*/ 1669101 h 1911943"/>
                  <a:gd name="connsiteX86" fmla="*/ 3125859 w 3262101"/>
                  <a:gd name="connsiteY86" fmla="*/ 1737527 h 1911943"/>
                  <a:gd name="connsiteX87" fmla="*/ 3006767 w 3262101"/>
                  <a:gd name="connsiteY87" fmla="*/ 1745812 h 1911943"/>
                  <a:gd name="connsiteX88" fmla="*/ 2921662 w 3262101"/>
                  <a:gd name="connsiteY88" fmla="*/ 1818809 h 1911943"/>
                  <a:gd name="connsiteX89" fmla="*/ 2851410 w 3262101"/>
                  <a:gd name="connsiteY89" fmla="*/ 1814397 h 1911943"/>
                  <a:gd name="connsiteX90" fmla="*/ 2824157 w 3262101"/>
                  <a:gd name="connsiteY90" fmla="*/ 1800093 h 1911943"/>
                  <a:gd name="connsiteX91" fmla="*/ 2807621 w 3262101"/>
                  <a:gd name="connsiteY91" fmla="*/ 1823606 h 1911943"/>
                  <a:gd name="connsiteX92" fmla="*/ 2702190 w 3262101"/>
                  <a:gd name="connsiteY92" fmla="*/ 1832295 h 1911943"/>
                  <a:gd name="connsiteX93" fmla="*/ 2626848 w 3262101"/>
                  <a:gd name="connsiteY93" fmla="*/ 1908848 h 1911943"/>
                  <a:gd name="connsiteX94" fmla="*/ 2516069 w 3262101"/>
                  <a:gd name="connsiteY94" fmla="*/ 1862120 h 1911943"/>
                  <a:gd name="connsiteX95" fmla="*/ 2491481 w 3262101"/>
                  <a:gd name="connsiteY95" fmla="*/ 1872991 h 1911943"/>
                  <a:gd name="connsiteX96" fmla="*/ 2489564 w 3262101"/>
                  <a:gd name="connsiteY96" fmla="*/ 1876327 h 1911943"/>
                  <a:gd name="connsiteX97" fmla="*/ 2442431 w 3262101"/>
                  <a:gd name="connsiteY97" fmla="*/ 1903788 h 1911943"/>
                  <a:gd name="connsiteX98" fmla="*/ 2331652 w 3262101"/>
                  <a:gd name="connsiteY98" fmla="*/ 1857060 h 1911943"/>
                  <a:gd name="connsiteX99" fmla="*/ 2240379 w 3262101"/>
                  <a:gd name="connsiteY99" fmla="*/ 1871263 h 1911943"/>
                  <a:gd name="connsiteX100" fmla="*/ 2202961 w 3262101"/>
                  <a:gd name="connsiteY100" fmla="*/ 1851817 h 1911943"/>
                  <a:gd name="connsiteX101" fmla="*/ 2172341 w 3262101"/>
                  <a:gd name="connsiteY101" fmla="*/ 1883791 h 1911943"/>
                  <a:gd name="connsiteX102" fmla="*/ 2117697 w 3262101"/>
                  <a:gd name="connsiteY102" fmla="*/ 1899981 h 1911943"/>
                  <a:gd name="connsiteX103" fmla="*/ 2027443 w 3262101"/>
                  <a:gd name="connsiteY103" fmla="*/ 1861883 h 1911943"/>
                  <a:gd name="connsiteX104" fmla="*/ 2012686 w 3262101"/>
                  <a:gd name="connsiteY104" fmla="*/ 1839143 h 1911943"/>
                  <a:gd name="connsiteX105" fmla="*/ 1985744 w 3262101"/>
                  <a:gd name="connsiteY105" fmla="*/ 1846011 h 1911943"/>
                  <a:gd name="connsiteX106" fmla="*/ 1957988 w 3262101"/>
                  <a:gd name="connsiteY106" fmla="*/ 1843624 h 1911943"/>
                  <a:gd name="connsiteX107" fmla="*/ 1943097 w 3262101"/>
                  <a:gd name="connsiteY107" fmla="*/ 1836909 h 1911943"/>
                  <a:gd name="connsiteX108" fmla="*/ 1930560 w 3262101"/>
                  <a:gd name="connsiteY108" fmla="*/ 1833751 h 1911943"/>
                  <a:gd name="connsiteX109" fmla="*/ 1903490 w 3262101"/>
                  <a:gd name="connsiteY109" fmla="*/ 1880861 h 1911943"/>
                  <a:gd name="connsiteX110" fmla="*/ 1856357 w 3262101"/>
                  <a:gd name="connsiteY110" fmla="*/ 1908322 h 1911943"/>
                  <a:gd name="connsiteX111" fmla="*/ 1745578 w 3262101"/>
                  <a:gd name="connsiteY111" fmla="*/ 1861594 h 1911943"/>
                  <a:gd name="connsiteX112" fmla="*/ 1720990 w 3262101"/>
                  <a:gd name="connsiteY112" fmla="*/ 1872465 h 1911943"/>
                  <a:gd name="connsiteX113" fmla="*/ 1719073 w 3262101"/>
                  <a:gd name="connsiteY113" fmla="*/ 1875801 h 1911943"/>
                  <a:gd name="connsiteX114" fmla="*/ 1671940 w 3262101"/>
                  <a:gd name="connsiteY114" fmla="*/ 1903262 h 1911943"/>
                  <a:gd name="connsiteX115" fmla="*/ 1561161 w 3262101"/>
                  <a:gd name="connsiteY115" fmla="*/ 1856534 h 1911943"/>
                  <a:gd name="connsiteX116" fmla="*/ 1469888 w 3262101"/>
                  <a:gd name="connsiteY116" fmla="*/ 1870737 h 1911943"/>
                  <a:gd name="connsiteX117" fmla="*/ 1432470 w 3262101"/>
                  <a:gd name="connsiteY117" fmla="*/ 1851291 h 1911943"/>
                  <a:gd name="connsiteX118" fmla="*/ 1401850 w 3262101"/>
                  <a:gd name="connsiteY118" fmla="*/ 1883265 h 1911943"/>
                  <a:gd name="connsiteX119" fmla="*/ 1347206 w 3262101"/>
                  <a:gd name="connsiteY119" fmla="*/ 1899455 h 1911943"/>
                  <a:gd name="connsiteX120" fmla="*/ 1238744 w 3262101"/>
                  <a:gd name="connsiteY120" fmla="*/ 1833300 h 1911943"/>
                  <a:gd name="connsiteX121" fmla="*/ 1099906 w 3262101"/>
                  <a:gd name="connsiteY121" fmla="*/ 1799484 h 1911943"/>
                  <a:gd name="connsiteX122" fmla="*/ 1098397 w 3262101"/>
                  <a:gd name="connsiteY122" fmla="*/ 1797049 h 1911943"/>
                  <a:gd name="connsiteX123" fmla="*/ 1074943 w 3262101"/>
                  <a:gd name="connsiteY123" fmla="*/ 1792214 h 1911943"/>
                  <a:gd name="connsiteX124" fmla="*/ 1047690 w 3262101"/>
                  <a:gd name="connsiteY124" fmla="*/ 1777910 h 1911943"/>
                  <a:gd name="connsiteX125" fmla="*/ 1031154 w 3262101"/>
                  <a:gd name="connsiteY125" fmla="*/ 1801423 h 1911943"/>
                  <a:gd name="connsiteX126" fmla="*/ 925723 w 3262101"/>
                  <a:gd name="connsiteY126" fmla="*/ 1810112 h 1911943"/>
                  <a:gd name="connsiteX127" fmla="*/ 850381 w 3262101"/>
                  <a:gd name="connsiteY127" fmla="*/ 1886665 h 1911943"/>
                  <a:gd name="connsiteX128" fmla="*/ 739602 w 3262101"/>
                  <a:gd name="connsiteY128" fmla="*/ 1839937 h 1911943"/>
                  <a:gd name="connsiteX129" fmla="*/ 715014 w 3262101"/>
                  <a:gd name="connsiteY129" fmla="*/ 1850808 h 1911943"/>
                  <a:gd name="connsiteX130" fmla="*/ 713097 w 3262101"/>
                  <a:gd name="connsiteY130" fmla="*/ 1854144 h 1911943"/>
                  <a:gd name="connsiteX131" fmla="*/ 665964 w 3262101"/>
                  <a:gd name="connsiteY131" fmla="*/ 1881605 h 1911943"/>
                  <a:gd name="connsiteX132" fmla="*/ 555185 w 3262101"/>
                  <a:gd name="connsiteY132" fmla="*/ 1834877 h 1911943"/>
                  <a:gd name="connsiteX133" fmla="*/ 463912 w 3262101"/>
                  <a:gd name="connsiteY133" fmla="*/ 1849080 h 1911943"/>
                  <a:gd name="connsiteX134" fmla="*/ 426494 w 3262101"/>
                  <a:gd name="connsiteY134" fmla="*/ 1829634 h 1911943"/>
                  <a:gd name="connsiteX135" fmla="*/ 395874 w 3262101"/>
                  <a:gd name="connsiteY135" fmla="*/ 1861608 h 1911943"/>
                  <a:gd name="connsiteX136" fmla="*/ 341230 w 3262101"/>
                  <a:gd name="connsiteY136" fmla="*/ 1877798 h 1911943"/>
                  <a:gd name="connsiteX137" fmla="*/ 232768 w 3262101"/>
                  <a:gd name="connsiteY137" fmla="*/ 1811643 h 1911943"/>
                  <a:gd name="connsiteX138" fmla="*/ 67480 w 3262101"/>
                  <a:gd name="connsiteY138" fmla="*/ 1735142 h 1911943"/>
                  <a:gd name="connsiteX139" fmla="*/ 384 w 3262101"/>
                  <a:gd name="connsiteY139" fmla="*/ 1672402 h 1911943"/>
                  <a:gd name="connsiteX140" fmla="*/ 29138 w 3262101"/>
                  <a:gd name="connsiteY140" fmla="*/ 1610581 h 1911943"/>
                  <a:gd name="connsiteX141" fmla="*/ 7473 w 3262101"/>
                  <a:gd name="connsiteY141" fmla="*/ 1537350 h 1911943"/>
                  <a:gd name="connsiteX142" fmla="*/ 81710 w 3262101"/>
                  <a:gd name="connsiteY142" fmla="*/ 1490177 h 1911943"/>
                  <a:gd name="connsiteX143" fmla="*/ 82611 w 3262101"/>
                  <a:gd name="connsiteY143" fmla="*/ 1488731 h 1911943"/>
                  <a:gd name="connsiteX144" fmla="*/ 95383 w 3262101"/>
                  <a:gd name="connsiteY144" fmla="*/ 1443995 h 1911943"/>
                  <a:gd name="connsiteX145" fmla="*/ 116042 w 3262101"/>
                  <a:gd name="connsiteY145" fmla="*/ 1421107 h 1911943"/>
                  <a:gd name="connsiteX146" fmla="*/ 115900 w 3262101"/>
                  <a:gd name="connsiteY146" fmla="*/ 1414949 h 1911943"/>
                  <a:gd name="connsiteX147" fmla="*/ 131450 w 3262101"/>
                  <a:gd name="connsiteY147" fmla="*/ 1383978 h 1911943"/>
                  <a:gd name="connsiteX148" fmla="*/ 100320 w 3262101"/>
                  <a:gd name="connsiteY148" fmla="*/ 1316133 h 1911943"/>
                  <a:gd name="connsiteX149" fmla="*/ 157171 w 3262101"/>
                  <a:gd name="connsiteY149" fmla="*/ 1255830 h 1911943"/>
                  <a:gd name="connsiteX150" fmla="*/ 157715 w 3262101"/>
                  <a:gd name="connsiteY150" fmla="*/ 1254240 h 1911943"/>
                  <a:gd name="connsiteX151" fmla="*/ 183039 w 3262101"/>
                  <a:gd name="connsiteY151" fmla="*/ 1167644 h 1911943"/>
                  <a:gd name="connsiteX152" fmla="*/ 241391 w 3262101"/>
                  <a:gd name="connsiteY152" fmla="*/ 1134403 h 1911943"/>
                  <a:gd name="connsiteX153" fmla="*/ 242898 w 3262101"/>
                  <a:gd name="connsiteY153" fmla="*/ 1134433 h 1911943"/>
                  <a:gd name="connsiteX154" fmla="*/ 242428 w 3262101"/>
                  <a:gd name="connsiteY154" fmla="*/ 1113983 h 1911943"/>
                  <a:gd name="connsiteX155" fmla="*/ 255094 w 3262101"/>
                  <a:gd name="connsiteY155" fmla="*/ 1088755 h 1911943"/>
                  <a:gd name="connsiteX156" fmla="*/ 229737 w 3262101"/>
                  <a:gd name="connsiteY156" fmla="*/ 1033492 h 1911943"/>
                  <a:gd name="connsiteX157" fmla="*/ 276045 w 3262101"/>
                  <a:gd name="connsiteY157" fmla="*/ 984372 h 1911943"/>
                  <a:gd name="connsiteX158" fmla="*/ 276488 w 3262101"/>
                  <a:gd name="connsiteY158" fmla="*/ 983077 h 1911943"/>
                  <a:gd name="connsiteX159" fmla="*/ 297115 w 3262101"/>
                  <a:gd name="connsiteY159" fmla="*/ 912540 h 1911943"/>
                  <a:gd name="connsiteX160" fmla="*/ 397464 w 3262101"/>
                  <a:gd name="connsiteY160" fmla="*/ 896426 h 1911943"/>
                  <a:gd name="connsiteX161" fmla="*/ 397487 w 3262101"/>
                  <a:gd name="connsiteY161" fmla="*/ 896398 h 1911943"/>
                  <a:gd name="connsiteX162" fmla="*/ 417443 w 3262101"/>
                  <a:gd name="connsiteY162" fmla="*/ 872162 h 1911943"/>
                  <a:gd name="connsiteX163" fmla="*/ 498639 w 3262101"/>
                  <a:gd name="connsiteY163" fmla="*/ 879696 h 1911943"/>
                  <a:gd name="connsiteX164" fmla="*/ 499000 w 3262101"/>
                  <a:gd name="connsiteY164" fmla="*/ 879240 h 1911943"/>
                  <a:gd name="connsiteX165" fmla="*/ 508335 w 3262101"/>
                  <a:gd name="connsiteY165" fmla="*/ 867434 h 1911943"/>
                  <a:gd name="connsiteX166" fmla="*/ 506430 w 3262101"/>
                  <a:gd name="connsiteY166" fmla="*/ 855437 h 1911943"/>
                  <a:gd name="connsiteX167" fmla="*/ 563281 w 3262101"/>
                  <a:gd name="connsiteY167" fmla="*/ 795134 h 1911943"/>
                  <a:gd name="connsiteX168" fmla="*/ 563825 w 3262101"/>
                  <a:gd name="connsiteY168" fmla="*/ 793544 h 1911943"/>
                  <a:gd name="connsiteX169" fmla="*/ 589149 w 3262101"/>
                  <a:gd name="connsiteY169" fmla="*/ 706948 h 1911943"/>
                  <a:gd name="connsiteX170" fmla="*/ 647501 w 3262101"/>
                  <a:gd name="connsiteY170" fmla="*/ 673707 h 1911943"/>
                  <a:gd name="connsiteX171" fmla="*/ 649008 w 3262101"/>
                  <a:gd name="connsiteY171" fmla="*/ 673737 h 1911943"/>
                  <a:gd name="connsiteX172" fmla="*/ 648538 w 3262101"/>
                  <a:gd name="connsiteY172" fmla="*/ 653287 h 1911943"/>
                  <a:gd name="connsiteX173" fmla="*/ 661204 w 3262101"/>
                  <a:gd name="connsiteY173" fmla="*/ 628059 h 1911943"/>
                  <a:gd name="connsiteX174" fmla="*/ 635847 w 3262101"/>
                  <a:gd name="connsiteY174" fmla="*/ 572796 h 1911943"/>
                  <a:gd name="connsiteX175" fmla="*/ 682155 w 3262101"/>
                  <a:gd name="connsiteY175" fmla="*/ 523676 h 1911943"/>
                  <a:gd name="connsiteX176" fmla="*/ 682598 w 3262101"/>
                  <a:gd name="connsiteY176" fmla="*/ 522381 h 1911943"/>
                  <a:gd name="connsiteX177" fmla="*/ 703225 w 3262101"/>
                  <a:gd name="connsiteY177" fmla="*/ 451844 h 1911943"/>
                  <a:gd name="connsiteX178" fmla="*/ 803574 w 3262101"/>
                  <a:gd name="connsiteY178" fmla="*/ 435730 h 1911943"/>
                  <a:gd name="connsiteX179" fmla="*/ 803597 w 3262101"/>
                  <a:gd name="connsiteY179" fmla="*/ 435702 h 1911943"/>
                  <a:gd name="connsiteX180" fmla="*/ 823553 w 3262101"/>
                  <a:gd name="connsiteY180" fmla="*/ 411466 h 1911943"/>
                  <a:gd name="connsiteX181" fmla="*/ 904749 w 3262101"/>
                  <a:gd name="connsiteY181" fmla="*/ 419000 h 1911943"/>
                  <a:gd name="connsiteX182" fmla="*/ 905110 w 3262101"/>
                  <a:gd name="connsiteY182" fmla="*/ 418544 h 1911943"/>
                  <a:gd name="connsiteX183" fmla="*/ 920959 w 3262101"/>
                  <a:gd name="connsiteY183" fmla="*/ 398499 h 1911943"/>
                  <a:gd name="connsiteX184" fmla="*/ 944173 w 3262101"/>
                  <a:gd name="connsiteY184" fmla="*/ 388453 h 1911943"/>
                  <a:gd name="connsiteX185" fmla="*/ 971340 w 3262101"/>
                  <a:gd name="connsiteY185" fmla="*/ 392098 h 1911943"/>
                  <a:gd name="connsiteX186" fmla="*/ 976248 w 3262101"/>
                  <a:gd name="connsiteY186" fmla="*/ 396145 h 1911943"/>
                  <a:gd name="connsiteX187" fmla="*/ 976948 w 3262101"/>
                  <a:gd name="connsiteY187" fmla="*/ 395835 h 1911943"/>
                  <a:gd name="connsiteX188" fmla="*/ 977383 w 3262101"/>
                  <a:gd name="connsiteY188" fmla="*/ 394727 h 1911943"/>
                  <a:gd name="connsiteX189" fmla="*/ 997665 w 3262101"/>
                  <a:gd name="connsiteY189" fmla="*/ 334368 h 1911943"/>
                  <a:gd name="connsiteX190" fmla="*/ 1096329 w 3262101"/>
                  <a:gd name="connsiteY190" fmla="*/ 320578 h 1911943"/>
                  <a:gd name="connsiteX191" fmla="*/ 1096351 w 3262101"/>
                  <a:gd name="connsiteY191" fmla="*/ 320555 h 1911943"/>
                  <a:gd name="connsiteX192" fmla="*/ 1115973 w 3262101"/>
                  <a:gd name="connsiteY192" fmla="*/ 299815 h 1911943"/>
                  <a:gd name="connsiteX193" fmla="*/ 1122219 w 3262101"/>
                  <a:gd name="connsiteY193" fmla="*/ 298223 h 1911943"/>
                  <a:gd name="connsiteX194" fmla="*/ 1121413 w 3262101"/>
                  <a:gd name="connsiteY194" fmla="*/ 293149 h 1911943"/>
                  <a:gd name="connsiteX195" fmla="*/ 1167721 w 3262101"/>
                  <a:gd name="connsiteY195" fmla="*/ 244029 h 1911943"/>
                  <a:gd name="connsiteX196" fmla="*/ 1168164 w 3262101"/>
                  <a:gd name="connsiteY196" fmla="*/ 242734 h 1911943"/>
                  <a:gd name="connsiteX197" fmla="*/ 1188791 w 3262101"/>
                  <a:gd name="connsiteY197" fmla="*/ 172197 h 1911943"/>
                  <a:gd name="connsiteX198" fmla="*/ 1289140 w 3262101"/>
                  <a:gd name="connsiteY198" fmla="*/ 156083 h 1911943"/>
                  <a:gd name="connsiteX199" fmla="*/ 1289163 w 3262101"/>
                  <a:gd name="connsiteY199" fmla="*/ 156055 h 1911943"/>
                  <a:gd name="connsiteX200" fmla="*/ 1309119 w 3262101"/>
                  <a:gd name="connsiteY200" fmla="*/ 131819 h 1911943"/>
                  <a:gd name="connsiteX201" fmla="*/ 1390315 w 3262101"/>
                  <a:gd name="connsiteY201" fmla="*/ 139353 h 1911943"/>
                  <a:gd name="connsiteX202" fmla="*/ 1390676 w 3262101"/>
                  <a:gd name="connsiteY202" fmla="*/ 138897 h 1911943"/>
                  <a:gd name="connsiteX203" fmla="*/ 1406525 w 3262101"/>
                  <a:gd name="connsiteY203" fmla="*/ 118852 h 1911943"/>
                  <a:gd name="connsiteX204" fmla="*/ 1429739 w 3262101"/>
                  <a:gd name="connsiteY204" fmla="*/ 108806 h 1911943"/>
                  <a:gd name="connsiteX205" fmla="*/ 1456906 w 3262101"/>
                  <a:gd name="connsiteY205" fmla="*/ 112451 h 1911943"/>
                  <a:gd name="connsiteX206" fmla="*/ 1461814 w 3262101"/>
                  <a:gd name="connsiteY206" fmla="*/ 116498 h 1911943"/>
                  <a:gd name="connsiteX207" fmla="*/ 1462514 w 3262101"/>
                  <a:gd name="connsiteY207" fmla="*/ 116188 h 1911943"/>
                  <a:gd name="connsiteX208" fmla="*/ 1462949 w 3262101"/>
                  <a:gd name="connsiteY208" fmla="*/ 115080 h 1911943"/>
                  <a:gd name="connsiteX209" fmla="*/ 1483231 w 3262101"/>
                  <a:gd name="connsiteY209" fmla="*/ 54721 h 1911943"/>
                  <a:gd name="connsiteX210" fmla="*/ 1581895 w 3262101"/>
                  <a:gd name="connsiteY210" fmla="*/ 40931 h 1911943"/>
                  <a:gd name="connsiteX211" fmla="*/ 1581917 w 3262101"/>
                  <a:gd name="connsiteY211" fmla="*/ 40908 h 1911943"/>
                  <a:gd name="connsiteX212" fmla="*/ 1601539 w 3262101"/>
                  <a:gd name="connsiteY212" fmla="*/ 20168 h 1911943"/>
                  <a:gd name="connsiteX213" fmla="*/ 1681372 w 3262101"/>
                  <a:gd name="connsiteY213" fmla="*/ 26616 h 1911943"/>
                  <a:gd name="connsiteX214" fmla="*/ 1681726 w 3262101"/>
                  <a:gd name="connsiteY214" fmla="*/ 26226 h 1911943"/>
                  <a:gd name="connsiteX215" fmla="*/ 1697310 w 3262101"/>
                  <a:gd name="connsiteY215" fmla="*/ 9073 h 1911943"/>
                  <a:gd name="connsiteX216" fmla="*/ 1720134 w 3262101"/>
                  <a:gd name="connsiteY216" fmla="*/ 476 h 1911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</a:cxnLst>
                <a:rect l="l" t="t" r="r" b="b"/>
                <a:pathLst>
                  <a:path w="3262101" h="1911943">
                    <a:moveTo>
                      <a:pt x="1720134" y="476"/>
                    </a:moveTo>
                    <a:cubicBezTo>
                      <a:pt x="1729339" y="-745"/>
                      <a:pt x="1738538" y="408"/>
                      <a:pt x="1746845" y="3595"/>
                    </a:cubicBezTo>
                    <a:lnTo>
                      <a:pt x="1767588" y="18480"/>
                    </a:lnTo>
                    <a:lnTo>
                      <a:pt x="1768207" y="18925"/>
                    </a:lnTo>
                    <a:cubicBezTo>
                      <a:pt x="1784474" y="1018"/>
                      <a:pt x="1811383" y="-4862"/>
                      <a:pt x="1834478" y="4439"/>
                    </a:cubicBezTo>
                    <a:cubicBezTo>
                      <a:pt x="1852075" y="11524"/>
                      <a:pt x="1864694" y="26357"/>
                      <a:pt x="1868084" y="43956"/>
                    </a:cubicBezTo>
                    <a:lnTo>
                      <a:pt x="1868269" y="44054"/>
                    </a:lnTo>
                    <a:lnTo>
                      <a:pt x="1894804" y="58043"/>
                    </a:lnTo>
                    <a:cubicBezTo>
                      <a:pt x="1902220" y="64637"/>
                      <a:pt x="1907917" y="72927"/>
                      <a:pt x="1911213" y="82308"/>
                    </a:cubicBezTo>
                    <a:lnTo>
                      <a:pt x="1910643" y="94591"/>
                    </a:lnTo>
                    <a:lnTo>
                      <a:pt x="1924565" y="106071"/>
                    </a:lnTo>
                    <a:lnTo>
                      <a:pt x="1925195" y="106590"/>
                    </a:lnTo>
                    <a:cubicBezTo>
                      <a:pt x="1941731" y="85676"/>
                      <a:pt x="1969084" y="78808"/>
                      <a:pt x="1992560" y="89672"/>
                    </a:cubicBezTo>
                    <a:cubicBezTo>
                      <a:pt x="2010448" y="97947"/>
                      <a:pt x="2023275" y="115271"/>
                      <a:pt x="2026721" y="135827"/>
                    </a:cubicBezTo>
                    <a:lnTo>
                      <a:pt x="2026909" y="135941"/>
                    </a:lnTo>
                    <a:lnTo>
                      <a:pt x="2053882" y="152280"/>
                    </a:lnTo>
                    <a:cubicBezTo>
                      <a:pt x="2061421" y="159981"/>
                      <a:pt x="2067212" y="169663"/>
                      <a:pt x="2070562" y="180621"/>
                    </a:cubicBezTo>
                    <a:lnTo>
                      <a:pt x="2069490" y="207171"/>
                    </a:lnTo>
                    <a:lnTo>
                      <a:pt x="2092683" y="217021"/>
                    </a:lnTo>
                    <a:lnTo>
                      <a:pt x="2093037" y="216631"/>
                    </a:lnTo>
                    <a:lnTo>
                      <a:pt x="2108621" y="199478"/>
                    </a:lnTo>
                    <a:cubicBezTo>
                      <a:pt x="2115277" y="194988"/>
                      <a:pt x="2123082" y="191989"/>
                      <a:pt x="2131445" y="190881"/>
                    </a:cubicBezTo>
                    <a:cubicBezTo>
                      <a:pt x="2140650" y="189660"/>
                      <a:pt x="2149849" y="190813"/>
                      <a:pt x="2158156" y="194000"/>
                    </a:cubicBezTo>
                    <a:lnTo>
                      <a:pt x="2178899" y="208885"/>
                    </a:lnTo>
                    <a:lnTo>
                      <a:pt x="2179518" y="209330"/>
                    </a:lnTo>
                    <a:cubicBezTo>
                      <a:pt x="2195785" y="191423"/>
                      <a:pt x="2222694" y="185543"/>
                      <a:pt x="2245789" y="194844"/>
                    </a:cubicBezTo>
                    <a:cubicBezTo>
                      <a:pt x="2263386" y="201929"/>
                      <a:pt x="2276005" y="216762"/>
                      <a:pt x="2279395" y="234361"/>
                    </a:cubicBezTo>
                    <a:lnTo>
                      <a:pt x="2279580" y="234459"/>
                    </a:lnTo>
                    <a:lnTo>
                      <a:pt x="2306115" y="248448"/>
                    </a:lnTo>
                    <a:cubicBezTo>
                      <a:pt x="2313531" y="255042"/>
                      <a:pt x="2319228" y="263332"/>
                      <a:pt x="2322524" y="272713"/>
                    </a:cubicBezTo>
                    <a:lnTo>
                      <a:pt x="2321954" y="284996"/>
                    </a:lnTo>
                    <a:lnTo>
                      <a:pt x="2335876" y="296476"/>
                    </a:lnTo>
                    <a:lnTo>
                      <a:pt x="2336506" y="296995"/>
                    </a:lnTo>
                    <a:cubicBezTo>
                      <a:pt x="2353042" y="276081"/>
                      <a:pt x="2380395" y="269213"/>
                      <a:pt x="2403871" y="280077"/>
                    </a:cubicBezTo>
                    <a:cubicBezTo>
                      <a:pt x="2421759" y="288352"/>
                      <a:pt x="2434586" y="305676"/>
                      <a:pt x="2438032" y="326232"/>
                    </a:cubicBezTo>
                    <a:lnTo>
                      <a:pt x="2438220" y="326346"/>
                    </a:lnTo>
                    <a:lnTo>
                      <a:pt x="2465193" y="342685"/>
                    </a:lnTo>
                    <a:cubicBezTo>
                      <a:pt x="2472732" y="350386"/>
                      <a:pt x="2478523" y="360068"/>
                      <a:pt x="2481873" y="371026"/>
                    </a:cubicBezTo>
                    <a:cubicBezTo>
                      <a:pt x="2486743" y="386934"/>
                      <a:pt x="2486049" y="404211"/>
                      <a:pt x="2479911" y="419599"/>
                    </a:cubicBezTo>
                    <a:cubicBezTo>
                      <a:pt x="2487455" y="430151"/>
                      <a:pt x="2492546" y="442266"/>
                      <a:pt x="2494998" y="454969"/>
                    </a:cubicBezTo>
                    <a:lnTo>
                      <a:pt x="2494991" y="455297"/>
                    </a:lnTo>
                    <a:lnTo>
                      <a:pt x="2512996" y="452355"/>
                    </a:lnTo>
                    <a:cubicBezTo>
                      <a:pt x="2520518" y="453039"/>
                      <a:pt x="2528025" y="455014"/>
                      <a:pt x="2535234" y="458350"/>
                    </a:cubicBezTo>
                    <a:cubicBezTo>
                      <a:pt x="2557207" y="468515"/>
                      <a:pt x="2572963" y="489795"/>
                      <a:pt x="2577196" y="515044"/>
                    </a:cubicBezTo>
                    <a:lnTo>
                      <a:pt x="2577427" y="515185"/>
                    </a:lnTo>
                    <a:lnTo>
                      <a:pt x="2610560" y="535255"/>
                    </a:lnTo>
                    <a:cubicBezTo>
                      <a:pt x="2619819" y="544715"/>
                      <a:pt x="2626933" y="556608"/>
                      <a:pt x="2631048" y="570068"/>
                    </a:cubicBezTo>
                    <a:cubicBezTo>
                      <a:pt x="2637030" y="589608"/>
                      <a:pt x="2636178" y="610831"/>
                      <a:pt x="2628638" y="629733"/>
                    </a:cubicBezTo>
                    <a:cubicBezTo>
                      <a:pt x="2647172" y="655655"/>
                      <a:pt x="2653653" y="689258"/>
                      <a:pt x="2646246" y="720959"/>
                    </a:cubicBezTo>
                    <a:lnTo>
                      <a:pt x="2630403" y="749247"/>
                    </a:lnTo>
                    <a:lnTo>
                      <a:pt x="2653563" y="754518"/>
                    </a:lnTo>
                    <a:lnTo>
                      <a:pt x="2674620" y="769114"/>
                    </a:lnTo>
                    <a:lnTo>
                      <a:pt x="2683573" y="764005"/>
                    </a:lnTo>
                    <a:cubicBezTo>
                      <a:pt x="2695221" y="761459"/>
                      <a:pt x="2707722" y="762315"/>
                      <a:pt x="2719269" y="766965"/>
                    </a:cubicBezTo>
                    <a:cubicBezTo>
                      <a:pt x="2736866" y="774050"/>
                      <a:pt x="2749485" y="788883"/>
                      <a:pt x="2752875" y="806482"/>
                    </a:cubicBezTo>
                    <a:lnTo>
                      <a:pt x="2753060" y="806580"/>
                    </a:lnTo>
                    <a:lnTo>
                      <a:pt x="2779595" y="820569"/>
                    </a:lnTo>
                    <a:cubicBezTo>
                      <a:pt x="2787011" y="827163"/>
                      <a:pt x="2792708" y="835453"/>
                      <a:pt x="2796004" y="844834"/>
                    </a:cubicBezTo>
                    <a:lnTo>
                      <a:pt x="2795434" y="857117"/>
                    </a:lnTo>
                    <a:lnTo>
                      <a:pt x="2809356" y="868597"/>
                    </a:lnTo>
                    <a:lnTo>
                      <a:pt x="2809986" y="869116"/>
                    </a:lnTo>
                    <a:cubicBezTo>
                      <a:pt x="2826522" y="848202"/>
                      <a:pt x="2853875" y="841334"/>
                      <a:pt x="2877351" y="852198"/>
                    </a:cubicBezTo>
                    <a:cubicBezTo>
                      <a:pt x="2895239" y="860473"/>
                      <a:pt x="2908066" y="877797"/>
                      <a:pt x="2911512" y="898353"/>
                    </a:cubicBezTo>
                    <a:lnTo>
                      <a:pt x="2911700" y="898467"/>
                    </a:lnTo>
                    <a:lnTo>
                      <a:pt x="2938673" y="914806"/>
                    </a:lnTo>
                    <a:cubicBezTo>
                      <a:pt x="2946212" y="922507"/>
                      <a:pt x="2952003" y="932189"/>
                      <a:pt x="2955353" y="943147"/>
                    </a:cubicBezTo>
                    <a:cubicBezTo>
                      <a:pt x="2960223" y="959055"/>
                      <a:pt x="2959529" y="976332"/>
                      <a:pt x="2953391" y="991720"/>
                    </a:cubicBezTo>
                    <a:cubicBezTo>
                      <a:pt x="2960935" y="1002272"/>
                      <a:pt x="2966026" y="1014387"/>
                      <a:pt x="2968478" y="1027090"/>
                    </a:cubicBezTo>
                    <a:lnTo>
                      <a:pt x="2968471" y="1027418"/>
                    </a:lnTo>
                    <a:lnTo>
                      <a:pt x="2986476" y="1024476"/>
                    </a:lnTo>
                    <a:cubicBezTo>
                      <a:pt x="2993998" y="1025160"/>
                      <a:pt x="3001505" y="1027135"/>
                      <a:pt x="3008714" y="1030471"/>
                    </a:cubicBezTo>
                    <a:cubicBezTo>
                      <a:pt x="3030687" y="1040636"/>
                      <a:pt x="3046443" y="1061916"/>
                      <a:pt x="3050676" y="1087165"/>
                    </a:cubicBezTo>
                    <a:lnTo>
                      <a:pt x="3050907" y="1087306"/>
                    </a:lnTo>
                    <a:lnTo>
                      <a:pt x="3084040" y="1107376"/>
                    </a:lnTo>
                    <a:cubicBezTo>
                      <a:pt x="3093299" y="1116836"/>
                      <a:pt x="3100413" y="1128729"/>
                      <a:pt x="3104528" y="1142189"/>
                    </a:cubicBezTo>
                    <a:cubicBezTo>
                      <a:pt x="3110510" y="1161729"/>
                      <a:pt x="3109658" y="1182952"/>
                      <a:pt x="3102118" y="1201854"/>
                    </a:cubicBezTo>
                    <a:cubicBezTo>
                      <a:pt x="3120652" y="1227776"/>
                      <a:pt x="3127133" y="1261379"/>
                      <a:pt x="3119726" y="1293080"/>
                    </a:cubicBezTo>
                    <a:lnTo>
                      <a:pt x="3103883" y="1321368"/>
                    </a:lnTo>
                    <a:lnTo>
                      <a:pt x="3127043" y="1326639"/>
                    </a:lnTo>
                    <a:cubicBezTo>
                      <a:pt x="3153073" y="1336803"/>
                      <a:pt x="3171738" y="1358084"/>
                      <a:pt x="3176752" y="1383333"/>
                    </a:cubicBezTo>
                    <a:lnTo>
                      <a:pt x="3177026" y="1383473"/>
                    </a:lnTo>
                    <a:lnTo>
                      <a:pt x="3216275" y="1403543"/>
                    </a:lnTo>
                    <a:cubicBezTo>
                      <a:pt x="3227244" y="1413003"/>
                      <a:pt x="3235671" y="1424896"/>
                      <a:pt x="3240546" y="1438356"/>
                    </a:cubicBezTo>
                    <a:cubicBezTo>
                      <a:pt x="3247633" y="1457896"/>
                      <a:pt x="3246623" y="1479119"/>
                      <a:pt x="3237691" y="1498021"/>
                    </a:cubicBezTo>
                    <a:cubicBezTo>
                      <a:pt x="3259646" y="1523943"/>
                      <a:pt x="3267325" y="1557546"/>
                      <a:pt x="3258549" y="1589247"/>
                    </a:cubicBezTo>
                    <a:cubicBezTo>
                      <a:pt x="3246884" y="1631390"/>
                      <a:pt x="3208266" y="1662952"/>
                      <a:pt x="3160838" y="1669101"/>
                    </a:cubicBezTo>
                    <a:cubicBezTo>
                      <a:pt x="3160612" y="1695406"/>
                      <a:pt x="3147850" y="1720354"/>
                      <a:pt x="3125859" y="1737527"/>
                    </a:cubicBezTo>
                    <a:cubicBezTo>
                      <a:pt x="3092447" y="1763623"/>
                      <a:pt x="3044184" y="1766976"/>
                      <a:pt x="3006767" y="1745812"/>
                    </a:cubicBezTo>
                    <a:cubicBezTo>
                      <a:pt x="2994667" y="1782165"/>
                      <a:pt x="2962264" y="1809955"/>
                      <a:pt x="2921662" y="1818809"/>
                    </a:cubicBezTo>
                    <a:cubicBezTo>
                      <a:pt x="2897739" y="1824024"/>
                      <a:pt x="2873294" y="1822188"/>
                      <a:pt x="2851410" y="1814397"/>
                    </a:cubicBezTo>
                    <a:lnTo>
                      <a:pt x="2824157" y="1800093"/>
                    </a:lnTo>
                    <a:lnTo>
                      <a:pt x="2807621" y="1823606"/>
                    </a:lnTo>
                    <a:cubicBezTo>
                      <a:pt x="2778041" y="1850974"/>
                      <a:pt x="2735315" y="1854491"/>
                      <a:pt x="2702190" y="1832295"/>
                    </a:cubicBezTo>
                    <a:cubicBezTo>
                      <a:pt x="2691478" y="1870419"/>
                      <a:pt x="2662793" y="1899564"/>
                      <a:pt x="2626848" y="1908848"/>
                    </a:cubicBezTo>
                    <a:cubicBezTo>
                      <a:pt x="2584491" y="1919788"/>
                      <a:pt x="2540284" y="1901146"/>
                      <a:pt x="2516069" y="1862120"/>
                    </a:cubicBezTo>
                    <a:lnTo>
                      <a:pt x="2491481" y="1872991"/>
                    </a:lnTo>
                    <a:lnTo>
                      <a:pt x="2489564" y="1876327"/>
                    </a:lnTo>
                    <a:cubicBezTo>
                      <a:pt x="2476561" y="1889539"/>
                      <a:pt x="2460403" y="1899146"/>
                      <a:pt x="2442431" y="1903788"/>
                    </a:cubicBezTo>
                    <a:cubicBezTo>
                      <a:pt x="2400074" y="1914728"/>
                      <a:pt x="2355867" y="1896086"/>
                      <a:pt x="2331652" y="1857060"/>
                    </a:cubicBezTo>
                    <a:cubicBezTo>
                      <a:pt x="2303075" y="1875581"/>
                      <a:pt x="2270228" y="1879637"/>
                      <a:pt x="2240379" y="1871263"/>
                    </a:cubicBezTo>
                    <a:lnTo>
                      <a:pt x="2202961" y="1851817"/>
                    </a:lnTo>
                    <a:lnTo>
                      <a:pt x="2172341" y="1883791"/>
                    </a:lnTo>
                    <a:cubicBezTo>
                      <a:pt x="2156254" y="1893535"/>
                      <a:pt x="2137487" y="1899266"/>
                      <a:pt x="2117697" y="1899981"/>
                    </a:cubicBezTo>
                    <a:cubicBezTo>
                      <a:pt x="2082716" y="1901243"/>
                      <a:pt x="2049623" y="1886711"/>
                      <a:pt x="2027443" y="1861883"/>
                    </a:cubicBezTo>
                    <a:lnTo>
                      <a:pt x="2012686" y="1839143"/>
                    </a:lnTo>
                    <a:lnTo>
                      <a:pt x="1985744" y="1846011"/>
                    </a:lnTo>
                    <a:cubicBezTo>
                      <a:pt x="1976484" y="1846774"/>
                      <a:pt x="1967113" y="1845988"/>
                      <a:pt x="1957988" y="1843624"/>
                    </a:cubicBezTo>
                    <a:lnTo>
                      <a:pt x="1943097" y="1836909"/>
                    </a:lnTo>
                    <a:lnTo>
                      <a:pt x="1930560" y="1833751"/>
                    </a:lnTo>
                    <a:lnTo>
                      <a:pt x="1903490" y="1880861"/>
                    </a:lnTo>
                    <a:cubicBezTo>
                      <a:pt x="1890487" y="1894073"/>
                      <a:pt x="1874330" y="1903680"/>
                      <a:pt x="1856357" y="1908322"/>
                    </a:cubicBezTo>
                    <a:cubicBezTo>
                      <a:pt x="1814000" y="1919262"/>
                      <a:pt x="1769793" y="1900620"/>
                      <a:pt x="1745578" y="1861594"/>
                    </a:cubicBezTo>
                    <a:lnTo>
                      <a:pt x="1720990" y="1872465"/>
                    </a:lnTo>
                    <a:lnTo>
                      <a:pt x="1719073" y="1875801"/>
                    </a:lnTo>
                    <a:cubicBezTo>
                      <a:pt x="1706070" y="1889013"/>
                      <a:pt x="1689912" y="1898620"/>
                      <a:pt x="1671940" y="1903262"/>
                    </a:cubicBezTo>
                    <a:cubicBezTo>
                      <a:pt x="1629583" y="1914202"/>
                      <a:pt x="1585376" y="1895560"/>
                      <a:pt x="1561161" y="1856534"/>
                    </a:cubicBezTo>
                    <a:cubicBezTo>
                      <a:pt x="1532584" y="1875055"/>
                      <a:pt x="1499737" y="1879111"/>
                      <a:pt x="1469888" y="1870737"/>
                    </a:cubicBezTo>
                    <a:lnTo>
                      <a:pt x="1432470" y="1851291"/>
                    </a:lnTo>
                    <a:lnTo>
                      <a:pt x="1401850" y="1883265"/>
                    </a:lnTo>
                    <a:cubicBezTo>
                      <a:pt x="1385763" y="1893009"/>
                      <a:pt x="1366996" y="1898740"/>
                      <a:pt x="1347206" y="1899455"/>
                    </a:cubicBezTo>
                    <a:cubicBezTo>
                      <a:pt x="1300564" y="1901137"/>
                      <a:pt x="1257281" y="1874742"/>
                      <a:pt x="1238744" y="1833300"/>
                    </a:cubicBezTo>
                    <a:cubicBezTo>
                      <a:pt x="1188543" y="1850652"/>
                      <a:pt x="1134051" y="1835582"/>
                      <a:pt x="1099906" y="1799484"/>
                    </a:cubicBezTo>
                    <a:lnTo>
                      <a:pt x="1098397" y="1797049"/>
                    </a:lnTo>
                    <a:lnTo>
                      <a:pt x="1074943" y="1792214"/>
                    </a:lnTo>
                    <a:lnTo>
                      <a:pt x="1047690" y="1777910"/>
                    </a:lnTo>
                    <a:lnTo>
                      <a:pt x="1031154" y="1801423"/>
                    </a:lnTo>
                    <a:cubicBezTo>
                      <a:pt x="1001574" y="1828791"/>
                      <a:pt x="958848" y="1832308"/>
                      <a:pt x="925723" y="1810112"/>
                    </a:cubicBezTo>
                    <a:cubicBezTo>
                      <a:pt x="915011" y="1848236"/>
                      <a:pt x="886326" y="1877381"/>
                      <a:pt x="850381" y="1886665"/>
                    </a:cubicBezTo>
                    <a:cubicBezTo>
                      <a:pt x="808024" y="1897605"/>
                      <a:pt x="763817" y="1878963"/>
                      <a:pt x="739602" y="1839937"/>
                    </a:cubicBezTo>
                    <a:lnTo>
                      <a:pt x="715014" y="1850808"/>
                    </a:lnTo>
                    <a:lnTo>
                      <a:pt x="713097" y="1854144"/>
                    </a:lnTo>
                    <a:cubicBezTo>
                      <a:pt x="700094" y="1867356"/>
                      <a:pt x="683936" y="1876963"/>
                      <a:pt x="665964" y="1881605"/>
                    </a:cubicBezTo>
                    <a:cubicBezTo>
                      <a:pt x="623607" y="1892545"/>
                      <a:pt x="579400" y="1873903"/>
                      <a:pt x="555185" y="1834877"/>
                    </a:cubicBezTo>
                    <a:cubicBezTo>
                      <a:pt x="526608" y="1853398"/>
                      <a:pt x="493761" y="1857454"/>
                      <a:pt x="463912" y="1849080"/>
                    </a:cubicBezTo>
                    <a:lnTo>
                      <a:pt x="426494" y="1829634"/>
                    </a:lnTo>
                    <a:lnTo>
                      <a:pt x="395874" y="1861608"/>
                    </a:lnTo>
                    <a:cubicBezTo>
                      <a:pt x="379787" y="1871352"/>
                      <a:pt x="361020" y="1877083"/>
                      <a:pt x="341230" y="1877798"/>
                    </a:cubicBezTo>
                    <a:cubicBezTo>
                      <a:pt x="294588" y="1879480"/>
                      <a:pt x="251305" y="1853085"/>
                      <a:pt x="232768" y="1811643"/>
                    </a:cubicBezTo>
                    <a:cubicBezTo>
                      <a:pt x="165833" y="1834779"/>
                      <a:pt x="91270" y="1800275"/>
                      <a:pt x="67480" y="1735142"/>
                    </a:cubicBezTo>
                    <a:cubicBezTo>
                      <a:pt x="32374" y="1732395"/>
                      <a:pt x="3999" y="1705869"/>
                      <a:pt x="384" y="1672402"/>
                    </a:cubicBezTo>
                    <a:cubicBezTo>
                      <a:pt x="-2240" y="1648187"/>
                      <a:pt x="8685" y="1624691"/>
                      <a:pt x="29138" y="1610581"/>
                    </a:cubicBezTo>
                    <a:cubicBezTo>
                      <a:pt x="7462" y="1592285"/>
                      <a:pt x="-1048" y="1563516"/>
                      <a:pt x="7473" y="1537350"/>
                    </a:cubicBezTo>
                    <a:cubicBezTo>
                      <a:pt x="17457" y="1506714"/>
                      <a:pt x="48281" y="1487125"/>
                      <a:pt x="81710" y="1490177"/>
                    </a:cubicBezTo>
                    <a:cubicBezTo>
                      <a:pt x="82006" y="1489690"/>
                      <a:pt x="82315" y="1489218"/>
                      <a:pt x="82611" y="1488731"/>
                    </a:cubicBezTo>
                    <a:cubicBezTo>
                      <a:pt x="83371" y="1472850"/>
                      <a:pt x="87813" y="1457607"/>
                      <a:pt x="95383" y="1443995"/>
                    </a:cubicBezTo>
                    <a:lnTo>
                      <a:pt x="116042" y="1421107"/>
                    </a:lnTo>
                    <a:lnTo>
                      <a:pt x="115900" y="1414949"/>
                    </a:lnTo>
                    <a:cubicBezTo>
                      <a:pt x="118443" y="1403541"/>
                      <a:pt x="123712" y="1392831"/>
                      <a:pt x="131450" y="1383978"/>
                    </a:cubicBezTo>
                    <a:cubicBezTo>
                      <a:pt x="109492" y="1370089"/>
                      <a:pt x="97263" y="1343435"/>
                      <a:pt x="100320" y="1316133"/>
                    </a:cubicBezTo>
                    <a:cubicBezTo>
                      <a:pt x="103907" y="1284165"/>
                      <a:pt x="127511" y="1259125"/>
                      <a:pt x="157171" y="1255830"/>
                    </a:cubicBezTo>
                    <a:cubicBezTo>
                      <a:pt x="157347" y="1255296"/>
                      <a:pt x="157539" y="1254774"/>
                      <a:pt x="157715" y="1254240"/>
                    </a:cubicBezTo>
                    <a:cubicBezTo>
                      <a:pt x="153732" y="1222760"/>
                      <a:pt x="163021" y="1191013"/>
                      <a:pt x="183039" y="1167644"/>
                    </a:cubicBezTo>
                    <a:cubicBezTo>
                      <a:pt x="198854" y="1149189"/>
                      <a:pt x="219581" y="1137905"/>
                      <a:pt x="241391" y="1134403"/>
                    </a:cubicBezTo>
                    <a:lnTo>
                      <a:pt x="242898" y="1134433"/>
                    </a:lnTo>
                    <a:lnTo>
                      <a:pt x="242428" y="1113983"/>
                    </a:lnTo>
                    <a:cubicBezTo>
                      <a:pt x="244499" y="1104691"/>
                      <a:pt x="248791" y="1095967"/>
                      <a:pt x="255094" y="1088755"/>
                    </a:cubicBezTo>
                    <a:cubicBezTo>
                      <a:pt x="237208" y="1077441"/>
                      <a:pt x="227247" y="1055731"/>
                      <a:pt x="229737" y="1033492"/>
                    </a:cubicBezTo>
                    <a:cubicBezTo>
                      <a:pt x="232658" y="1007453"/>
                      <a:pt x="251885" y="987056"/>
                      <a:pt x="276045" y="984372"/>
                    </a:cubicBezTo>
                    <a:cubicBezTo>
                      <a:pt x="276188" y="983937"/>
                      <a:pt x="276344" y="983512"/>
                      <a:pt x="276488" y="983077"/>
                    </a:cubicBezTo>
                    <a:cubicBezTo>
                      <a:pt x="273243" y="957435"/>
                      <a:pt x="280810" y="931576"/>
                      <a:pt x="297115" y="912540"/>
                    </a:cubicBezTo>
                    <a:cubicBezTo>
                      <a:pt x="322879" y="882475"/>
                      <a:pt x="364649" y="875774"/>
                      <a:pt x="397464" y="896426"/>
                    </a:cubicBezTo>
                    <a:lnTo>
                      <a:pt x="397487" y="896398"/>
                    </a:lnTo>
                    <a:lnTo>
                      <a:pt x="417443" y="872162"/>
                    </a:lnTo>
                    <a:cubicBezTo>
                      <a:pt x="441582" y="854197"/>
                      <a:pt x="475815" y="855524"/>
                      <a:pt x="498639" y="879696"/>
                    </a:cubicBezTo>
                    <a:lnTo>
                      <a:pt x="499000" y="879240"/>
                    </a:lnTo>
                    <a:lnTo>
                      <a:pt x="508335" y="867434"/>
                    </a:lnTo>
                    <a:lnTo>
                      <a:pt x="506430" y="855437"/>
                    </a:lnTo>
                    <a:cubicBezTo>
                      <a:pt x="510017" y="823469"/>
                      <a:pt x="533621" y="798429"/>
                      <a:pt x="563281" y="795134"/>
                    </a:cubicBezTo>
                    <a:cubicBezTo>
                      <a:pt x="563457" y="794600"/>
                      <a:pt x="563649" y="794078"/>
                      <a:pt x="563825" y="793544"/>
                    </a:cubicBezTo>
                    <a:cubicBezTo>
                      <a:pt x="559842" y="762064"/>
                      <a:pt x="569131" y="730317"/>
                      <a:pt x="589149" y="706948"/>
                    </a:cubicBezTo>
                    <a:cubicBezTo>
                      <a:pt x="604964" y="688493"/>
                      <a:pt x="625691" y="677209"/>
                      <a:pt x="647501" y="673707"/>
                    </a:cubicBezTo>
                    <a:lnTo>
                      <a:pt x="649008" y="673737"/>
                    </a:lnTo>
                    <a:lnTo>
                      <a:pt x="648538" y="653287"/>
                    </a:lnTo>
                    <a:cubicBezTo>
                      <a:pt x="650609" y="643995"/>
                      <a:pt x="654901" y="635271"/>
                      <a:pt x="661204" y="628059"/>
                    </a:cubicBezTo>
                    <a:cubicBezTo>
                      <a:pt x="643318" y="616745"/>
                      <a:pt x="633357" y="595035"/>
                      <a:pt x="635847" y="572796"/>
                    </a:cubicBezTo>
                    <a:cubicBezTo>
                      <a:pt x="638768" y="546757"/>
                      <a:pt x="657995" y="526360"/>
                      <a:pt x="682155" y="523676"/>
                    </a:cubicBezTo>
                    <a:cubicBezTo>
                      <a:pt x="682298" y="523241"/>
                      <a:pt x="682454" y="522816"/>
                      <a:pt x="682598" y="522381"/>
                    </a:cubicBezTo>
                    <a:cubicBezTo>
                      <a:pt x="679353" y="496739"/>
                      <a:pt x="686920" y="470880"/>
                      <a:pt x="703225" y="451844"/>
                    </a:cubicBezTo>
                    <a:cubicBezTo>
                      <a:pt x="728989" y="421779"/>
                      <a:pt x="770759" y="415078"/>
                      <a:pt x="803574" y="435730"/>
                    </a:cubicBezTo>
                    <a:lnTo>
                      <a:pt x="803597" y="435702"/>
                    </a:lnTo>
                    <a:lnTo>
                      <a:pt x="823553" y="411466"/>
                    </a:lnTo>
                    <a:cubicBezTo>
                      <a:pt x="847692" y="393501"/>
                      <a:pt x="881925" y="394828"/>
                      <a:pt x="904749" y="419000"/>
                    </a:cubicBezTo>
                    <a:lnTo>
                      <a:pt x="905110" y="418544"/>
                    </a:lnTo>
                    <a:lnTo>
                      <a:pt x="920959" y="398499"/>
                    </a:lnTo>
                    <a:cubicBezTo>
                      <a:pt x="927729" y="393252"/>
                      <a:pt x="935667" y="389748"/>
                      <a:pt x="944173" y="388453"/>
                    </a:cubicBezTo>
                    <a:cubicBezTo>
                      <a:pt x="953535" y="387026"/>
                      <a:pt x="962891" y="388373"/>
                      <a:pt x="971340" y="392098"/>
                    </a:cubicBezTo>
                    <a:lnTo>
                      <a:pt x="976248" y="396145"/>
                    </a:lnTo>
                    <a:lnTo>
                      <a:pt x="976948" y="395835"/>
                    </a:lnTo>
                    <a:cubicBezTo>
                      <a:pt x="977089" y="395463"/>
                      <a:pt x="977242" y="395099"/>
                      <a:pt x="977383" y="394727"/>
                    </a:cubicBezTo>
                    <a:cubicBezTo>
                      <a:pt x="974193" y="372785"/>
                      <a:pt x="981632" y="350657"/>
                      <a:pt x="997665" y="334368"/>
                    </a:cubicBezTo>
                    <a:cubicBezTo>
                      <a:pt x="1022996" y="308641"/>
                      <a:pt x="1064065" y="302907"/>
                      <a:pt x="1096329" y="320578"/>
                    </a:cubicBezTo>
                    <a:lnTo>
                      <a:pt x="1096351" y="320555"/>
                    </a:lnTo>
                    <a:lnTo>
                      <a:pt x="1115973" y="299815"/>
                    </a:lnTo>
                    <a:lnTo>
                      <a:pt x="1122219" y="298223"/>
                    </a:lnTo>
                    <a:lnTo>
                      <a:pt x="1121413" y="293149"/>
                    </a:lnTo>
                    <a:cubicBezTo>
                      <a:pt x="1124334" y="267110"/>
                      <a:pt x="1143561" y="246713"/>
                      <a:pt x="1167721" y="244029"/>
                    </a:cubicBezTo>
                    <a:cubicBezTo>
                      <a:pt x="1167864" y="243594"/>
                      <a:pt x="1168020" y="243169"/>
                      <a:pt x="1168164" y="242734"/>
                    </a:cubicBezTo>
                    <a:cubicBezTo>
                      <a:pt x="1164919" y="217092"/>
                      <a:pt x="1172486" y="191233"/>
                      <a:pt x="1188791" y="172197"/>
                    </a:cubicBezTo>
                    <a:cubicBezTo>
                      <a:pt x="1214555" y="142132"/>
                      <a:pt x="1256325" y="135431"/>
                      <a:pt x="1289140" y="156083"/>
                    </a:cubicBezTo>
                    <a:lnTo>
                      <a:pt x="1289163" y="156055"/>
                    </a:lnTo>
                    <a:lnTo>
                      <a:pt x="1309119" y="131819"/>
                    </a:lnTo>
                    <a:cubicBezTo>
                      <a:pt x="1333258" y="113854"/>
                      <a:pt x="1367491" y="115181"/>
                      <a:pt x="1390315" y="139353"/>
                    </a:cubicBezTo>
                    <a:lnTo>
                      <a:pt x="1390676" y="138897"/>
                    </a:lnTo>
                    <a:lnTo>
                      <a:pt x="1406525" y="118852"/>
                    </a:lnTo>
                    <a:cubicBezTo>
                      <a:pt x="1413295" y="113605"/>
                      <a:pt x="1421233" y="110101"/>
                      <a:pt x="1429739" y="108806"/>
                    </a:cubicBezTo>
                    <a:cubicBezTo>
                      <a:pt x="1439101" y="107379"/>
                      <a:pt x="1448457" y="108726"/>
                      <a:pt x="1456906" y="112451"/>
                    </a:cubicBezTo>
                    <a:lnTo>
                      <a:pt x="1461814" y="116498"/>
                    </a:lnTo>
                    <a:lnTo>
                      <a:pt x="1462514" y="116188"/>
                    </a:lnTo>
                    <a:cubicBezTo>
                      <a:pt x="1462655" y="115816"/>
                      <a:pt x="1462808" y="115452"/>
                      <a:pt x="1462949" y="115080"/>
                    </a:cubicBezTo>
                    <a:cubicBezTo>
                      <a:pt x="1459759" y="93138"/>
                      <a:pt x="1467198" y="71010"/>
                      <a:pt x="1483231" y="54721"/>
                    </a:cubicBezTo>
                    <a:cubicBezTo>
                      <a:pt x="1508562" y="28994"/>
                      <a:pt x="1549631" y="23260"/>
                      <a:pt x="1581895" y="40931"/>
                    </a:cubicBezTo>
                    <a:lnTo>
                      <a:pt x="1581917" y="40908"/>
                    </a:lnTo>
                    <a:lnTo>
                      <a:pt x="1601539" y="20168"/>
                    </a:lnTo>
                    <a:cubicBezTo>
                      <a:pt x="1625273" y="4796"/>
                      <a:pt x="1658931" y="5932"/>
                      <a:pt x="1681372" y="26616"/>
                    </a:cubicBezTo>
                    <a:lnTo>
                      <a:pt x="1681726" y="26226"/>
                    </a:lnTo>
                    <a:lnTo>
                      <a:pt x="1697310" y="9073"/>
                    </a:lnTo>
                    <a:cubicBezTo>
                      <a:pt x="1703966" y="4583"/>
                      <a:pt x="1711771" y="1584"/>
                      <a:pt x="1720134" y="476"/>
                    </a:cubicBezTo>
                    <a:close/>
                  </a:path>
                </a:pathLst>
              </a:custGeom>
              <a:solidFill>
                <a:srgbClr val="0033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" name="フリーフォーム 44"/>
            <p:cNvSpPr/>
            <p:nvPr/>
          </p:nvSpPr>
          <p:spPr>
            <a:xfrm>
              <a:off x="7929626" y="3708316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>
              <a:off x="9170298" y="376742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8122245" y="34408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8598798" y="3615020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>
              <a:off x="9128085" y="34408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8609925" y="3326562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8395670" y="315887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8921450" y="3105530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245630" y="4716951"/>
            <a:ext cx="1844444" cy="1616303"/>
            <a:chOff x="245630" y="4716951"/>
            <a:chExt cx="1844444" cy="1616303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857545" y="5640766"/>
              <a:ext cx="745077" cy="692488"/>
              <a:chOff x="937912" y="5399341"/>
              <a:chExt cx="802932" cy="888729"/>
            </a:xfrm>
          </p:grpSpPr>
          <p:sp>
            <p:nvSpPr>
              <p:cNvPr id="58" name="台形 57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台形 58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7" name="フリーフォーム 56"/>
            <p:cNvSpPr/>
            <p:nvPr/>
          </p:nvSpPr>
          <p:spPr>
            <a:xfrm>
              <a:off x="2456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6600"/>
                </a:gs>
                <a:gs pos="0">
                  <a:srgbClr val="33CC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2150630" y="4716951"/>
            <a:ext cx="1844444" cy="1616303"/>
            <a:chOff x="2150630" y="4716951"/>
            <a:chExt cx="1844444" cy="1616303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2767625" y="5640766"/>
              <a:ext cx="745077" cy="692488"/>
              <a:chOff x="937912" y="5399341"/>
              <a:chExt cx="802932" cy="888729"/>
            </a:xfrm>
          </p:grpSpPr>
          <p:sp>
            <p:nvSpPr>
              <p:cNvPr id="64" name="台形 63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台形 64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3" name="フリーフォーム 62"/>
            <p:cNvSpPr/>
            <p:nvPr/>
          </p:nvSpPr>
          <p:spPr>
            <a:xfrm>
              <a:off x="21506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051208" y="4716951"/>
            <a:ext cx="1844444" cy="1616303"/>
            <a:chOff x="4051208" y="4716951"/>
            <a:chExt cx="1844444" cy="1616303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4659925" y="5640766"/>
              <a:ext cx="745077" cy="692488"/>
              <a:chOff x="937912" y="5399341"/>
              <a:chExt cx="802932" cy="888729"/>
            </a:xfrm>
          </p:grpSpPr>
          <p:sp>
            <p:nvSpPr>
              <p:cNvPr id="70" name="台形 69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台形 70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台形 71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" name="フリーフォーム 68"/>
            <p:cNvSpPr/>
            <p:nvPr/>
          </p:nvSpPr>
          <p:spPr>
            <a:xfrm>
              <a:off x="4051208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5946781" y="4716951"/>
            <a:ext cx="1844444" cy="1616303"/>
            <a:chOff x="5946781" y="4716951"/>
            <a:chExt cx="1844444" cy="1616303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6570005" y="5640766"/>
              <a:ext cx="745077" cy="692488"/>
              <a:chOff x="937912" y="5399341"/>
              <a:chExt cx="802932" cy="888729"/>
            </a:xfrm>
          </p:grpSpPr>
          <p:sp>
            <p:nvSpPr>
              <p:cNvPr id="76" name="台形 75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台形 76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台形 77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5" name="フリーフォーム 74"/>
            <p:cNvSpPr/>
            <p:nvPr/>
          </p:nvSpPr>
          <p:spPr>
            <a:xfrm>
              <a:off x="5946781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0">
                  <a:srgbClr val="FF6600"/>
                </a:gs>
                <a:gs pos="47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7903730" y="4716951"/>
            <a:ext cx="1863111" cy="1616303"/>
            <a:chOff x="7903730" y="4716951"/>
            <a:chExt cx="1863111" cy="1616303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8469925" y="5640766"/>
              <a:ext cx="745077" cy="692488"/>
              <a:chOff x="937912" y="5399341"/>
              <a:chExt cx="802932" cy="888729"/>
            </a:xfrm>
          </p:grpSpPr>
          <p:sp>
            <p:nvSpPr>
              <p:cNvPr id="90" name="台形 89"/>
              <p:cNvSpPr/>
              <p:nvPr/>
            </p:nvSpPr>
            <p:spPr>
              <a:xfrm rot="18900000" flipH="1">
                <a:off x="937912" y="5458655"/>
                <a:ext cx="109060" cy="448361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台形 90"/>
              <p:cNvSpPr/>
              <p:nvPr/>
            </p:nvSpPr>
            <p:spPr>
              <a:xfrm rot="2700000">
                <a:off x="1480120" y="5501147"/>
                <a:ext cx="111922" cy="409527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台形 91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23026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" name="フリーフォーム 80"/>
            <p:cNvSpPr/>
            <p:nvPr/>
          </p:nvSpPr>
          <p:spPr>
            <a:xfrm>
              <a:off x="7903730" y="4716951"/>
              <a:ext cx="1844444" cy="1081043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6600"/>
                </a:gs>
                <a:gs pos="50000">
                  <a:srgbClr val="0033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2" name="フリーフォーム 81"/>
            <p:cNvSpPr/>
            <p:nvPr/>
          </p:nvSpPr>
          <p:spPr>
            <a:xfrm>
              <a:off x="7929626" y="5329298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3" name="フリーフォーム 82"/>
            <p:cNvSpPr/>
            <p:nvPr/>
          </p:nvSpPr>
          <p:spPr>
            <a:xfrm>
              <a:off x="9170298" y="5388402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4" name="フリーフォーム 83"/>
            <p:cNvSpPr/>
            <p:nvPr/>
          </p:nvSpPr>
          <p:spPr>
            <a:xfrm>
              <a:off x="8122245" y="50618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" name="フリーフォーム 84"/>
            <p:cNvSpPr/>
            <p:nvPr/>
          </p:nvSpPr>
          <p:spPr>
            <a:xfrm>
              <a:off x="8598798" y="5236002"/>
              <a:ext cx="596543" cy="252364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" name="フリーフォーム 85"/>
            <p:cNvSpPr/>
            <p:nvPr/>
          </p:nvSpPr>
          <p:spPr>
            <a:xfrm>
              <a:off x="9128085" y="50618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7" name="フリーフォーム 86"/>
            <p:cNvSpPr/>
            <p:nvPr/>
          </p:nvSpPr>
          <p:spPr>
            <a:xfrm>
              <a:off x="8609925" y="4947544"/>
              <a:ext cx="472792" cy="21817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8" name="フリーフォーム 87"/>
            <p:cNvSpPr/>
            <p:nvPr/>
          </p:nvSpPr>
          <p:spPr>
            <a:xfrm>
              <a:off x="8395670" y="4779852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9" name="フリーフォーム 88"/>
            <p:cNvSpPr/>
            <p:nvPr/>
          </p:nvSpPr>
          <p:spPr>
            <a:xfrm>
              <a:off x="8921450" y="4726512"/>
              <a:ext cx="363399" cy="167692"/>
            </a:xfrm>
            <a:custGeom>
              <a:avLst/>
              <a:gdLst>
                <a:gd name="connsiteX0" fmla="*/ 1720134 w 3262101"/>
                <a:gd name="connsiteY0" fmla="*/ 476 h 1911943"/>
                <a:gd name="connsiteX1" fmla="*/ 1746845 w 3262101"/>
                <a:gd name="connsiteY1" fmla="*/ 3595 h 1911943"/>
                <a:gd name="connsiteX2" fmla="*/ 1767588 w 3262101"/>
                <a:gd name="connsiteY2" fmla="*/ 18480 h 1911943"/>
                <a:gd name="connsiteX3" fmla="*/ 1768207 w 3262101"/>
                <a:gd name="connsiteY3" fmla="*/ 18925 h 1911943"/>
                <a:gd name="connsiteX4" fmla="*/ 1834478 w 3262101"/>
                <a:gd name="connsiteY4" fmla="*/ 4439 h 1911943"/>
                <a:gd name="connsiteX5" fmla="*/ 1868084 w 3262101"/>
                <a:gd name="connsiteY5" fmla="*/ 43956 h 1911943"/>
                <a:gd name="connsiteX6" fmla="*/ 1868269 w 3262101"/>
                <a:gd name="connsiteY6" fmla="*/ 44054 h 1911943"/>
                <a:gd name="connsiteX7" fmla="*/ 1894804 w 3262101"/>
                <a:gd name="connsiteY7" fmla="*/ 58043 h 1911943"/>
                <a:gd name="connsiteX8" fmla="*/ 1911213 w 3262101"/>
                <a:gd name="connsiteY8" fmla="*/ 82308 h 1911943"/>
                <a:gd name="connsiteX9" fmla="*/ 1910643 w 3262101"/>
                <a:gd name="connsiteY9" fmla="*/ 94591 h 1911943"/>
                <a:gd name="connsiteX10" fmla="*/ 1924565 w 3262101"/>
                <a:gd name="connsiteY10" fmla="*/ 106071 h 1911943"/>
                <a:gd name="connsiteX11" fmla="*/ 1925195 w 3262101"/>
                <a:gd name="connsiteY11" fmla="*/ 106590 h 1911943"/>
                <a:gd name="connsiteX12" fmla="*/ 1992560 w 3262101"/>
                <a:gd name="connsiteY12" fmla="*/ 89672 h 1911943"/>
                <a:gd name="connsiteX13" fmla="*/ 2026721 w 3262101"/>
                <a:gd name="connsiteY13" fmla="*/ 135827 h 1911943"/>
                <a:gd name="connsiteX14" fmla="*/ 2026909 w 3262101"/>
                <a:gd name="connsiteY14" fmla="*/ 135941 h 1911943"/>
                <a:gd name="connsiteX15" fmla="*/ 2053882 w 3262101"/>
                <a:gd name="connsiteY15" fmla="*/ 152280 h 1911943"/>
                <a:gd name="connsiteX16" fmla="*/ 2070562 w 3262101"/>
                <a:gd name="connsiteY16" fmla="*/ 180621 h 1911943"/>
                <a:gd name="connsiteX17" fmla="*/ 2069490 w 3262101"/>
                <a:gd name="connsiteY17" fmla="*/ 207171 h 1911943"/>
                <a:gd name="connsiteX18" fmla="*/ 2092683 w 3262101"/>
                <a:gd name="connsiteY18" fmla="*/ 217021 h 1911943"/>
                <a:gd name="connsiteX19" fmla="*/ 2093037 w 3262101"/>
                <a:gd name="connsiteY19" fmla="*/ 216631 h 1911943"/>
                <a:gd name="connsiteX20" fmla="*/ 2108621 w 3262101"/>
                <a:gd name="connsiteY20" fmla="*/ 199478 h 1911943"/>
                <a:gd name="connsiteX21" fmla="*/ 2131445 w 3262101"/>
                <a:gd name="connsiteY21" fmla="*/ 190881 h 1911943"/>
                <a:gd name="connsiteX22" fmla="*/ 2158156 w 3262101"/>
                <a:gd name="connsiteY22" fmla="*/ 194000 h 1911943"/>
                <a:gd name="connsiteX23" fmla="*/ 2178899 w 3262101"/>
                <a:gd name="connsiteY23" fmla="*/ 208885 h 1911943"/>
                <a:gd name="connsiteX24" fmla="*/ 2179518 w 3262101"/>
                <a:gd name="connsiteY24" fmla="*/ 209330 h 1911943"/>
                <a:gd name="connsiteX25" fmla="*/ 2245789 w 3262101"/>
                <a:gd name="connsiteY25" fmla="*/ 194844 h 1911943"/>
                <a:gd name="connsiteX26" fmla="*/ 2279395 w 3262101"/>
                <a:gd name="connsiteY26" fmla="*/ 234361 h 1911943"/>
                <a:gd name="connsiteX27" fmla="*/ 2279580 w 3262101"/>
                <a:gd name="connsiteY27" fmla="*/ 234459 h 1911943"/>
                <a:gd name="connsiteX28" fmla="*/ 2306115 w 3262101"/>
                <a:gd name="connsiteY28" fmla="*/ 248448 h 1911943"/>
                <a:gd name="connsiteX29" fmla="*/ 2322524 w 3262101"/>
                <a:gd name="connsiteY29" fmla="*/ 272713 h 1911943"/>
                <a:gd name="connsiteX30" fmla="*/ 2321954 w 3262101"/>
                <a:gd name="connsiteY30" fmla="*/ 284996 h 1911943"/>
                <a:gd name="connsiteX31" fmla="*/ 2335876 w 3262101"/>
                <a:gd name="connsiteY31" fmla="*/ 296476 h 1911943"/>
                <a:gd name="connsiteX32" fmla="*/ 2336506 w 3262101"/>
                <a:gd name="connsiteY32" fmla="*/ 296995 h 1911943"/>
                <a:gd name="connsiteX33" fmla="*/ 2403871 w 3262101"/>
                <a:gd name="connsiteY33" fmla="*/ 280077 h 1911943"/>
                <a:gd name="connsiteX34" fmla="*/ 2438032 w 3262101"/>
                <a:gd name="connsiteY34" fmla="*/ 326232 h 1911943"/>
                <a:gd name="connsiteX35" fmla="*/ 2438220 w 3262101"/>
                <a:gd name="connsiteY35" fmla="*/ 326346 h 1911943"/>
                <a:gd name="connsiteX36" fmla="*/ 2465193 w 3262101"/>
                <a:gd name="connsiteY36" fmla="*/ 342685 h 1911943"/>
                <a:gd name="connsiteX37" fmla="*/ 2481873 w 3262101"/>
                <a:gd name="connsiteY37" fmla="*/ 371026 h 1911943"/>
                <a:gd name="connsiteX38" fmla="*/ 2479911 w 3262101"/>
                <a:gd name="connsiteY38" fmla="*/ 419599 h 1911943"/>
                <a:gd name="connsiteX39" fmla="*/ 2494998 w 3262101"/>
                <a:gd name="connsiteY39" fmla="*/ 454969 h 1911943"/>
                <a:gd name="connsiteX40" fmla="*/ 2494991 w 3262101"/>
                <a:gd name="connsiteY40" fmla="*/ 455297 h 1911943"/>
                <a:gd name="connsiteX41" fmla="*/ 2512996 w 3262101"/>
                <a:gd name="connsiteY41" fmla="*/ 452355 h 1911943"/>
                <a:gd name="connsiteX42" fmla="*/ 2535234 w 3262101"/>
                <a:gd name="connsiteY42" fmla="*/ 458350 h 1911943"/>
                <a:gd name="connsiteX43" fmla="*/ 2577196 w 3262101"/>
                <a:gd name="connsiteY43" fmla="*/ 515044 h 1911943"/>
                <a:gd name="connsiteX44" fmla="*/ 2577427 w 3262101"/>
                <a:gd name="connsiteY44" fmla="*/ 515185 h 1911943"/>
                <a:gd name="connsiteX45" fmla="*/ 2610560 w 3262101"/>
                <a:gd name="connsiteY45" fmla="*/ 535255 h 1911943"/>
                <a:gd name="connsiteX46" fmla="*/ 2631048 w 3262101"/>
                <a:gd name="connsiteY46" fmla="*/ 570068 h 1911943"/>
                <a:gd name="connsiteX47" fmla="*/ 2628638 w 3262101"/>
                <a:gd name="connsiteY47" fmla="*/ 629733 h 1911943"/>
                <a:gd name="connsiteX48" fmla="*/ 2646246 w 3262101"/>
                <a:gd name="connsiteY48" fmla="*/ 720959 h 1911943"/>
                <a:gd name="connsiteX49" fmla="*/ 2630403 w 3262101"/>
                <a:gd name="connsiteY49" fmla="*/ 749247 h 1911943"/>
                <a:gd name="connsiteX50" fmla="*/ 2653563 w 3262101"/>
                <a:gd name="connsiteY50" fmla="*/ 754518 h 1911943"/>
                <a:gd name="connsiteX51" fmla="*/ 2674620 w 3262101"/>
                <a:gd name="connsiteY51" fmla="*/ 769114 h 1911943"/>
                <a:gd name="connsiteX52" fmla="*/ 2683573 w 3262101"/>
                <a:gd name="connsiteY52" fmla="*/ 764005 h 1911943"/>
                <a:gd name="connsiteX53" fmla="*/ 2719269 w 3262101"/>
                <a:gd name="connsiteY53" fmla="*/ 766965 h 1911943"/>
                <a:gd name="connsiteX54" fmla="*/ 2752875 w 3262101"/>
                <a:gd name="connsiteY54" fmla="*/ 806482 h 1911943"/>
                <a:gd name="connsiteX55" fmla="*/ 2753060 w 3262101"/>
                <a:gd name="connsiteY55" fmla="*/ 806580 h 1911943"/>
                <a:gd name="connsiteX56" fmla="*/ 2779595 w 3262101"/>
                <a:gd name="connsiteY56" fmla="*/ 820569 h 1911943"/>
                <a:gd name="connsiteX57" fmla="*/ 2796004 w 3262101"/>
                <a:gd name="connsiteY57" fmla="*/ 844834 h 1911943"/>
                <a:gd name="connsiteX58" fmla="*/ 2795434 w 3262101"/>
                <a:gd name="connsiteY58" fmla="*/ 857117 h 1911943"/>
                <a:gd name="connsiteX59" fmla="*/ 2809356 w 3262101"/>
                <a:gd name="connsiteY59" fmla="*/ 868597 h 1911943"/>
                <a:gd name="connsiteX60" fmla="*/ 2809986 w 3262101"/>
                <a:gd name="connsiteY60" fmla="*/ 869116 h 1911943"/>
                <a:gd name="connsiteX61" fmla="*/ 2877351 w 3262101"/>
                <a:gd name="connsiteY61" fmla="*/ 852198 h 1911943"/>
                <a:gd name="connsiteX62" fmla="*/ 2911512 w 3262101"/>
                <a:gd name="connsiteY62" fmla="*/ 898353 h 1911943"/>
                <a:gd name="connsiteX63" fmla="*/ 2911700 w 3262101"/>
                <a:gd name="connsiteY63" fmla="*/ 898467 h 1911943"/>
                <a:gd name="connsiteX64" fmla="*/ 2938673 w 3262101"/>
                <a:gd name="connsiteY64" fmla="*/ 914806 h 1911943"/>
                <a:gd name="connsiteX65" fmla="*/ 2955353 w 3262101"/>
                <a:gd name="connsiteY65" fmla="*/ 943147 h 1911943"/>
                <a:gd name="connsiteX66" fmla="*/ 2953391 w 3262101"/>
                <a:gd name="connsiteY66" fmla="*/ 991720 h 1911943"/>
                <a:gd name="connsiteX67" fmla="*/ 2968478 w 3262101"/>
                <a:gd name="connsiteY67" fmla="*/ 1027090 h 1911943"/>
                <a:gd name="connsiteX68" fmla="*/ 2968471 w 3262101"/>
                <a:gd name="connsiteY68" fmla="*/ 1027418 h 1911943"/>
                <a:gd name="connsiteX69" fmla="*/ 2986476 w 3262101"/>
                <a:gd name="connsiteY69" fmla="*/ 1024476 h 1911943"/>
                <a:gd name="connsiteX70" fmla="*/ 3008714 w 3262101"/>
                <a:gd name="connsiteY70" fmla="*/ 1030471 h 1911943"/>
                <a:gd name="connsiteX71" fmla="*/ 3050676 w 3262101"/>
                <a:gd name="connsiteY71" fmla="*/ 1087165 h 1911943"/>
                <a:gd name="connsiteX72" fmla="*/ 3050907 w 3262101"/>
                <a:gd name="connsiteY72" fmla="*/ 1087306 h 1911943"/>
                <a:gd name="connsiteX73" fmla="*/ 3084040 w 3262101"/>
                <a:gd name="connsiteY73" fmla="*/ 1107376 h 1911943"/>
                <a:gd name="connsiteX74" fmla="*/ 3104528 w 3262101"/>
                <a:gd name="connsiteY74" fmla="*/ 1142189 h 1911943"/>
                <a:gd name="connsiteX75" fmla="*/ 3102118 w 3262101"/>
                <a:gd name="connsiteY75" fmla="*/ 1201854 h 1911943"/>
                <a:gd name="connsiteX76" fmla="*/ 3119726 w 3262101"/>
                <a:gd name="connsiteY76" fmla="*/ 1293080 h 1911943"/>
                <a:gd name="connsiteX77" fmla="*/ 3103883 w 3262101"/>
                <a:gd name="connsiteY77" fmla="*/ 1321368 h 1911943"/>
                <a:gd name="connsiteX78" fmla="*/ 3127043 w 3262101"/>
                <a:gd name="connsiteY78" fmla="*/ 1326639 h 1911943"/>
                <a:gd name="connsiteX79" fmla="*/ 3176752 w 3262101"/>
                <a:gd name="connsiteY79" fmla="*/ 1383333 h 1911943"/>
                <a:gd name="connsiteX80" fmla="*/ 3177026 w 3262101"/>
                <a:gd name="connsiteY80" fmla="*/ 1383473 h 1911943"/>
                <a:gd name="connsiteX81" fmla="*/ 3216275 w 3262101"/>
                <a:gd name="connsiteY81" fmla="*/ 1403543 h 1911943"/>
                <a:gd name="connsiteX82" fmla="*/ 3240546 w 3262101"/>
                <a:gd name="connsiteY82" fmla="*/ 1438356 h 1911943"/>
                <a:gd name="connsiteX83" fmla="*/ 3237691 w 3262101"/>
                <a:gd name="connsiteY83" fmla="*/ 1498021 h 1911943"/>
                <a:gd name="connsiteX84" fmla="*/ 3258549 w 3262101"/>
                <a:gd name="connsiteY84" fmla="*/ 1589247 h 1911943"/>
                <a:gd name="connsiteX85" fmla="*/ 3160838 w 3262101"/>
                <a:gd name="connsiteY85" fmla="*/ 1669101 h 1911943"/>
                <a:gd name="connsiteX86" fmla="*/ 3125859 w 3262101"/>
                <a:gd name="connsiteY86" fmla="*/ 1737527 h 1911943"/>
                <a:gd name="connsiteX87" fmla="*/ 3006767 w 3262101"/>
                <a:gd name="connsiteY87" fmla="*/ 1745812 h 1911943"/>
                <a:gd name="connsiteX88" fmla="*/ 2921662 w 3262101"/>
                <a:gd name="connsiteY88" fmla="*/ 1818809 h 1911943"/>
                <a:gd name="connsiteX89" fmla="*/ 2851410 w 3262101"/>
                <a:gd name="connsiteY89" fmla="*/ 1814397 h 1911943"/>
                <a:gd name="connsiteX90" fmla="*/ 2824157 w 3262101"/>
                <a:gd name="connsiteY90" fmla="*/ 1800093 h 1911943"/>
                <a:gd name="connsiteX91" fmla="*/ 2807621 w 3262101"/>
                <a:gd name="connsiteY91" fmla="*/ 1823606 h 1911943"/>
                <a:gd name="connsiteX92" fmla="*/ 2702190 w 3262101"/>
                <a:gd name="connsiteY92" fmla="*/ 1832295 h 1911943"/>
                <a:gd name="connsiteX93" fmla="*/ 2626848 w 3262101"/>
                <a:gd name="connsiteY93" fmla="*/ 1908848 h 1911943"/>
                <a:gd name="connsiteX94" fmla="*/ 2516069 w 3262101"/>
                <a:gd name="connsiteY94" fmla="*/ 1862120 h 1911943"/>
                <a:gd name="connsiteX95" fmla="*/ 2491481 w 3262101"/>
                <a:gd name="connsiteY95" fmla="*/ 1872991 h 1911943"/>
                <a:gd name="connsiteX96" fmla="*/ 2489564 w 3262101"/>
                <a:gd name="connsiteY96" fmla="*/ 1876327 h 1911943"/>
                <a:gd name="connsiteX97" fmla="*/ 2442431 w 3262101"/>
                <a:gd name="connsiteY97" fmla="*/ 1903788 h 1911943"/>
                <a:gd name="connsiteX98" fmla="*/ 2331652 w 3262101"/>
                <a:gd name="connsiteY98" fmla="*/ 1857060 h 1911943"/>
                <a:gd name="connsiteX99" fmla="*/ 2240379 w 3262101"/>
                <a:gd name="connsiteY99" fmla="*/ 1871263 h 1911943"/>
                <a:gd name="connsiteX100" fmla="*/ 2202961 w 3262101"/>
                <a:gd name="connsiteY100" fmla="*/ 1851817 h 1911943"/>
                <a:gd name="connsiteX101" fmla="*/ 2172341 w 3262101"/>
                <a:gd name="connsiteY101" fmla="*/ 1883791 h 1911943"/>
                <a:gd name="connsiteX102" fmla="*/ 2117697 w 3262101"/>
                <a:gd name="connsiteY102" fmla="*/ 1899981 h 1911943"/>
                <a:gd name="connsiteX103" fmla="*/ 2027443 w 3262101"/>
                <a:gd name="connsiteY103" fmla="*/ 1861883 h 1911943"/>
                <a:gd name="connsiteX104" fmla="*/ 2012686 w 3262101"/>
                <a:gd name="connsiteY104" fmla="*/ 1839143 h 1911943"/>
                <a:gd name="connsiteX105" fmla="*/ 1985744 w 3262101"/>
                <a:gd name="connsiteY105" fmla="*/ 1846011 h 1911943"/>
                <a:gd name="connsiteX106" fmla="*/ 1957988 w 3262101"/>
                <a:gd name="connsiteY106" fmla="*/ 1843624 h 1911943"/>
                <a:gd name="connsiteX107" fmla="*/ 1943097 w 3262101"/>
                <a:gd name="connsiteY107" fmla="*/ 1836909 h 1911943"/>
                <a:gd name="connsiteX108" fmla="*/ 1930560 w 3262101"/>
                <a:gd name="connsiteY108" fmla="*/ 1833751 h 1911943"/>
                <a:gd name="connsiteX109" fmla="*/ 1903490 w 3262101"/>
                <a:gd name="connsiteY109" fmla="*/ 1880861 h 1911943"/>
                <a:gd name="connsiteX110" fmla="*/ 1856357 w 3262101"/>
                <a:gd name="connsiteY110" fmla="*/ 1908322 h 1911943"/>
                <a:gd name="connsiteX111" fmla="*/ 1745578 w 3262101"/>
                <a:gd name="connsiteY111" fmla="*/ 1861594 h 1911943"/>
                <a:gd name="connsiteX112" fmla="*/ 1720990 w 3262101"/>
                <a:gd name="connsiteY112" fmla="*/ 1872465 h 1911943"/>
                <a:gd name="connsiteX113" fmla="*/ 1719073 w 3262101"/>
                <a:gd name="connsiteY113" fmla="*/ 1875801 h 1911943"/>
                <a:gd name="connsiteX114" fmla="*/ 1671940 w 3262101"/>
                <a:gd name="connsiteY114" fmla="*/ 1903262 h 1911943"/>
                <a:gd name="connsiteX115" fmla="*/ 1561161 w 3262101"/>
                <a:gd name="connsiteY115" fmla="*/ 1856534 h 1911943"/>
                <a:gd name="connsiteX116" fmla="*/ 1469888 w 3262101"/>
                <a:gd name="connsiteY116" fmla="*/ 1870737 h 1911943"/>
                <a:gd name="connsiteX117" fmla="*/ 1432470 w 3262101"/>
                <a:gd name="connsiteY117" fmla="*/ 1851291 h 1911943"/>
                <a:gd name="connsiteX118" fmla="*/ 1401850 w 3262101"/>
                <a:gd name="connsiteY118" fmla="*/ 1883265 h 1911943"/>
                <a:gd name="connsiteX119" fmla="*/ 1347206 w 3262101"/>
                <a:gd name="connsiteY119" fmla="*/ 1899455 h 1911943"/>
                <a:gd name="connsiteX120" fmla="*/ 1238744 w 3262101"/>
                <a:gd name="connsiteY120" fmla="*/ 1833300 h 1911943"/>
                <a:gd name="connsiteX121" fmla="*/ 1099906 w 3262101"/>
                <a:gd name="connsiteY121" fmla="*/ 1799484 h 1911943"/>
                <a:gd name="connsiteX122" fmla="*/ 1098397 w 3262101"/>
                <a:gd name="connsiteY122" fmla="*/ 1797049 h 1911943"/>
                <a:gd name="connsiteX123" fmla="*/ 1074943 w 3262101"/>
                <a:gd name="connsiteY123" fmla="*/ 1792214 h 1911943"/>
                <a:gd name="connsiteX124" fmla="*/ 1047690 w 3262101"/>
                <a:gd name="connsiteY124" fmla="*/ 1777910 h 1911943"/>
                <a:gd name="connsiteX125" fmla="*/ 1031154 w 3262101"/>
                <a:gd name="connsiteY125" fmla="*/ 1801423 h 1911943"/>
                <a:gd name="connsiteX126" fmla="*/ 925723 w 3262101"/>
                <a:gd name="connsiteY126" fmla="*/ 1810112 h 1911943"/>
                <a:gd name="connsiteX127" fmla="*/ 850381 w 3262101"/>
                <a:gd name="connsiteY127" fmla="*/ 1886665 h 1911943"/>
                <a:gd name="connsiteX128" fmla="*/ 739602 w 3262101"/>
                <a:gd name="connsiteY128" fmla="*/ 1839937 h 1911943"/>
                <a:gd name="connsiteX129" fmla="*/ 715014 w 3262101"/>
                <a:gd name="connsiteY129" fmla="*/ 1850808 h 1911943"/>
                <a:gd name="connsiteX130" fmla="*/ 713097 w 3262101"/>
                <a:gd name="connsiteY130" fmla="*/ 1854144 h 1911943"/>
                <a:gd name="connsiteX131" fmla="*/ 665964 w 3262101"/>
                <a:gd name="connsiteY131" fmla="*/ 1881605 h 1911943"/>
                <a:gd name="connsiteX132" fmla="*/ 555185 w 3262101"/>
                <a:gd name="connsiteY132" fmla="*/ 1834877 h 1911943"/>
                <a:gd name="connsiteX133" fmla="*/ 463912 w 3262101"/>
                <a:gd name="connsiteY133" fmla="*/ 1849080 h 1911943"/>
                <a:gd name="connsiteX134" fmla="*/ 426494 w 3262101"/>
                <a:gd name="connsiteY134" fmla="*/ 1829634 h 1911943"/>
                <a:gd name="connsiteX135" fmla="*/ 395874 w 3262101"/>
                <a:gd name="connsiteY135" fmla="*/ 1861608 h 1911943"/>
                <a:gd name="connsiteX136" fmla="*/ 341230 w 3262101"/>
                <a:gd name="connsiteY136" fmla="*/ 1877798 h 1911943"/>
                <a:gd name="connsiteX137" fmla="*/ 232768 w 3262101"/>
                <a:gd name="connsiteY137" fmla="*/ 1811643 h 1911943"/>
                <a:gd name="connsiteX138" fmla="*/ 67480 w 3262101"/>
                <a:gd name="connsiteY138" fmla="*/ 1735142 h 1911943"/>
                <a:gd name="connsiteX139" fmla="*/ 384 w 3262101"/>
                <a:gd name="connsiteY139" fmla="*/ 1672402 h 1911943"/>
                <a:gd name="connsiteX140" fmla="*/ 29138 w 3262101"/>
                <a:gd name="connsiteY140" fmla="*/ 1610581 h 1911943"/>
                <a:gd name="connsiteX141" fmla="*/ 7473 w 3262101"/>
                <a:gd name="connsiteY141" fmla="*/ 1537350 h 1911943"/>
                <a:gd name="connsiteX142" fmla="*/ 81710 w 3262101"/>
                <a:gd name="connsiteY142" fmla="*/ 1490177 h 1911943"/>
                <a:gd name="connsiteX143" fmla="*/ 82611 w 3262101"/>
                <a:gd name="connsiteY143" fmla="*/ 1488731 h 1911943"/>
                <a:gd name="connsiteX144" fmla="*/ 95383 w 3262101"/>
                <a:gd name="connsiteY144" fmla="*/ 1443995 h 1911943"/>
                <a:gd name="connsiteX145" fmla="*/ 116042 w 3262101"/>
                <a:gd name="connsiteY145" fmla="*/ 1421107 h 1911943"/>
                <a:gd name="connsiteX146" fmla="*/ 115900 w 3262101"/>
                <a:gd name="connsiteY146" fmla="*/ 1414949 h 1911943"/>
                <a:gd name="connsiteX147" fmla="*/ 131450 w 3262101"/>
                <a:gd name="connsiteY147" fmla="*/ 1383978 h 1911943"/>
                <a:gd name="connsiteX148" fmla="*/ 100320 w 3262101"/>
                <a:gd name="connsiteY148" fmla="*/ 1316133 h 1911943"/>
                <a:gd name="connsiteX149" fmla="*/ 157171 w 3262101"/>
                <a:gd name="connsiteY149" fmla="*/ 1255830 h 1911943"/>
                <a:gd name="connsiteX150" fmla="*/ 157715 w 3262101"/>
                <a:gd name="connsiteY150" fmla="*/ 1254240 h 1911943"/>
                <a:gd name="connsiteX151" fmla="*/ 183039 w 3262101"/>
                <a:gd name="connsiteY151" fmla="*/ 1167644 h 1911943"/>
                <a:gd name="connsiteX152" fmla="*/ 241391 w 3262101"/>
                <a:gd name="connsiteY152" fmla="*/ 1134403 h 1911943"/>
                <a:gd name="connsiteX153" fmla="*/ 242898 w 3262101"/>
                <a:gd name="connsiteY153" fmla="*/ 1134433 h 1911943"/>
                <a:gd name="connsiteX154" fmla="*/ 242428 w 3262101"/>
                <a:gd name="connsiteY154" fmla="*/ 1113983 h 1911943"/>
                <a:gd name="connsiteX155" fmla="*/ 255094 w 3262101"/>
                <a:gd name="connsiteY155" fmla="*/ 1088755 h 1911943"/>
                <a:gd name="connsiteX156" fmla="*/ 229737 w 3262101"/>
                <a:gd name="connsiteY156" fmla="*/ 1033492 h 1911943"/>
                <a:gd name="connsiteX157" fmla="*/ 276045 w 3262101"/>
                <a:gd name="connsiteY157" fmla="*/ 984372 h 1911943"/>
                <a:gd name="connsiteX158" fmla="*/ 276488 w 3262101"/>
                <a:gd name="connsiteY158" fmla="*/ 983077 h 1911943"/>
                <a:gd name="connsiteX159" fmla="*/ 297115 w 3262101"/>
                <a:gd name="connsiteY159" fmla="*/ 912540 h 1911943"/>
                <a:gd name="connsiteX160" fmla="*/ 397464 w 3262101"/>
                <a:gd name="connsiteY160" fmla="*/ 896426 h 1911943"/>
                <a:gd name="connsiteX161" fmla="*/ 397487 w 3262101"/>
                <a:gd name="connsiteY161" fmla="*/ 896398 h 1911943"/>
                <a:gd name="connsiteX162" fmla="*/ 417443 w 3262101"/>
                <a:gd name="connsiteY162" fmla="*/ 872162 h 1911943"/>
                <a:gd name="connsiteX163" fmla="*/ 498639 w 3262101"/>
                <a:gd name="connsiteY163" fmla="*/ 879696 h 1911943"/>
                <a:gd name="connsiteX164" fmla="*/ 499000 w 3262101"/>
                <a:gd name="connsiteY164" fmla="*/ 879240 h 1911943"/>
                <a:gd name="connsiteX165" fmla="*/ 508335 w 3262101"/>
                <a:gd name="connsiteY165" fmla="*/ 867434 h 1911943"/>
                <a:gd name="connsiteX166" fmla="*/ 506430 w 3262101"/>
                <a:gd name="connsiteY166" fmla="*/ 855437 h 1911943"/>
                <a:gd name="connsiteX167" fmla="*/ 563281 w 3262101"/>
                <a:gd name="connsiteY167" fmla="*/ 795134 h 1911943"/>
                <a:gd name="connsiteX168" fmla="*/ 563825 w 3262101"/>
                <a:gd name="connsiteY168" fmla="*/ 793544 h 1911943"/>
                <a:gd name="connsiteX169" fmla="*/ 589149 w 3262101"/>
                <a:gd name="connsiteY169" fmla="*/ 706948 h 1911943"/>
                <a:gd name="connsiteX170" fmla="*/ 647501 w 3262101"/>
                <a:gd name="connsiteY170" fmla="*/ 673707 h 1911943"/>
                <a:gd name="connsiteX171" fmla="*/ 649008 w 3262101"/>
                <a:gd name="connsiteY171" fmla="*/ 673737 h 1911943"/>
                <a:gd name="connsiteX172" fmla="*/ 648538 w 3262101"/>
                <a:gd name="connsiteY172" fmla="*/ 653287 h 1911943"/>
                <a:gd name="connsiteX173" fmla="*/ 661204 w 3262101"/>
                <a:gd name="connsiteY173" fmla="*/ 628059 h 1911943"/>
                <a:gd name="connsiteX174" fmla="*/ 635847 w 3262101"/>
                <a:gd name="connsiteY174" fmla="*/ 572796 h 1911943"/>
                <a:gd name="connsiteX175" fmla="*/ 682155 w 3262101"/>
                <a:gd name="connsiteY175" fmla="*/ 523676 h 1911943"/>
                <a:gd name="connsiteX176" fmla="*/ 682598 w 3262101"/>
                <a:gd name="connsiteY176" fmla="*/ 522381 h 1911943"/>
                <a:gd name="connsiteX177" fmla="*/ 703225 w 3262101"/>
                <a:gd name="connsiteY177" fmla="*/ 451844 h 1911943"/>
                <a:gd name="connsiteX178" fmla="*/ 803574 w 3262101"/>
                <a:gd name="connsiteY178" fmla="*/ 435730 h 1911943"/>
                <a:gd name="connsiteX179" fmla="*/ 803597 w 3262101"/>
                <a:gd name="connsiteY179" fmla="*/ 435702 h 1911943"/>
                <a:gd name="connsiteX180" fmla="*/ 823553 w 3262101"/>
                <a:gd name="connsiteY180" fmla="*/ 411466 h 1911943"/>
                <a:gd name="connsiteX181" fmla="*/ 904749 w 3262101"/>
                <a:gd name="connsiteY181" fmla="*/ 419000 h 1911943"/>
                <a:gd name="connsiteX182" fmla="*/ 905110 w 3262101"/>
                <a:gd name="connsiteY182" fmla="*/ 418544 h 1911943"/>
                <a:gd name="connsiteX183" fmla="*/ 920959 w 3262101"/>
                <a:gd name="connsiteY183" fmla="*/ 398499 h 1911943"/>
                <a:gd name="connsiteX184" fmla="*/ 944173 w 3262101"/>
                <a:gd name="connsiteY184" fmla="*/ 388453 h 1911943"/>
                <a:gd name="connsiteX185" fmla="*/ 971340 w 3262101"/>
                <a:gd name="connsiteY185" fmla="*/ 392098 h 1911943"/>
                <a:gd name="connsiteX186" fmla="*/ 976248 w 3262101"/>
                <a:gd name="connsiteY186" fmla="*/ 396145 h 1911943"/>
                <a:gd name="connsiteX187" fmla="*/ 976948 w 3262101"/>
                <a:gd name="connsiteY187" fmla="*/ 395835 h 1911943"/>
                <a:gd name="connsiteX188" fmla="*/ 977383 w 3262101"/>
                <a:gd name="connsiteY188" fmla="*/ 394727 h 1911943"/>
                <a:gd name="connsiteX189" fmla="*/ 997665 w 3262101"/>
                <a:gd name="connsiteY189" fmla="*/ 334368 h 1911943"/>
                <a:gd name="connsiteX190" fmla="*/ 1096329 w 3262101"/>
                <a:gd name="connsiteY190" fmla="*/ 320578 h 1911943"/>
                <a:gd name="connsiteX191" fmla="*/ 1096351 w 3262101"/>
                <a:gd name="connsiteY191" fmla="*/ 320555 h 1911943"/>
                <a:gd name="connsiteX192" fmla="*/ 1115973 w 3262101"/>
                <a:gd name="connsiteY192" fmla="*/ 299815 h 1911943"/>
                <a:gd name="connsiteX193" fmla="*/ 1122219 w 3262101"/>
                <a:gd name="connsiteY193" fmla="*/ 298223 h 1911943"/>
                <a:gd name="connsiteX194" fmla="*/ 1121413 w 3262101"/>
                <a:gd name="connsiteY194" fmla="*/ 293149 h 1911943"/>
                <a:gd name="connsiteX195" fmla="*/ 1167721 w 3262101"/>
                <a:gd name="connsiteY195" fmla="*/ 244029 h 1911943"/>
                <a:gd name="connsiteX196" fmla="*/ 1168164 w 3262101"/>
                <a:gd name="connsiteY196" fmla="*/ 242734 h 1911943"/>
                <a:gd name="connsiteX197" fmla="*/ 1188791 w 3262101"/>
                <a:gd name="connsiteY197" fmla="*/ 172197 h 1911943"/>
                <a:gd name="connsiteX198" fmla="*/ 1289140 w 3262101"/>
                <a:gd name="connsiteY198" fmla="*/ 156083 h 1911943"/>
                <a:gd name="connsiteX199" fmla="*/ 1289163 w 3262101"/>
                <a:gd name="connsiteY199" fmla="*/ 156055 h 1911943"/>
                <a:gd name="connsiteX200" fmla="*/ 1309119 w 3262101"/>
                <a:gd name="connsiteY200" fmla="*/ 131819 h 1911943"/>
                <a:gd name="connsiteX201" fmla="*/ 1390315 w 3262101"/>
                <a:gd name="connsiteY201" fmla="*/ 139353 h 1911943"/>
                <a:gd name="connsiteX202" fmla="*/ 1390676 w 3262101"/>
                <a:gd name="connsiteY202" fmla="*/ 138897 h 1911943"/>
                <a:gd name="connsiteX203" fmla="*/ 1406525 w 3262101"/>
                <a:gd name="connsiteY203" fmla="*/ 118852 h 1911943"/>
                <a:gd name="connsiteX204" fmla="*/ 1429739 w 3262101"/>
                <a:gd name="connsiteY204" fmla="*/ 108806 h 1911943"/>
                <a:gd name="connsiteX205" fmla="*/ 1456906 w 3262101"/>
                <a:gd name="connsiteY205" fmla="*/ 112451 h 1911943"/>
                <a:gd name="connsiteX206" fmla="*/ 1461814 w 3262101"/>
                <a:gd name="connsiteY206" fmla="*/ 116498 h 1911943"/>
                <a:gd name="connsiteX207" fmla="*/ 1462514 w 3262101"/>
                <a:gd name="connsiteY207" fmla="*/ 116188 h 1911943"/>
                <a:gd name="connsiteX208" fmla="*/ 1462949 w 3262101"/>
                <a:gd name="connsiteY208" fmla="*/ 115080 h 1911943"/>
                <a:gd name="connsiteX209" fmla="*/ 1483231 w 3262101"/>
                <a:gd name="connsiteY209" fmla="*/ 54721 h 1911943"/>
                <a:gd name="connsiteX210" fmla="*/ 1581895 w 3262101"/>
                <a:gd name="connsiteY210" fmla="*/ 40931 h 1911943"/>
                <a:gd name="connsiteX211" fmla="*/ 1581917 w 3262101"/>
                <a:gd name="connsiteY211" fmla="*/ 40908 h 1911943"/>
                <a:gd name="connsiteX212" fmla="*/ 1601539 w 3262101"/>
                <a:gd name="connsiteY212" fmla="*/ 20168 h 1911943"/>
                <a:gd name="connsiteX213" fmla="*/ 1681372 w 3262101"/>
                <a:gd name="connsiteY213" fmla="*/ 26616 h 1911943"/>
                <a:gd name="connsiteX214" fmla="*/ 1681726 w 3262101"/>
                <a:gd name="connsiteY214" fmla="*/ 26226 h 1911943"/>
                <a:gd name="connsiteX215" fmla="*/ 1697310 w 3262101"/>
                <a:gd name="connsiteY215" fmla="*/ 9073 h 1911943"/>
                <a:gd name="connsiteX216" fmla="*/ 1720134 w 3262101"/>
                <a:gd name="connsiteY216" fmla="*/ 476 h 191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3262101" h="1911943">
                  <a:moveTo>
                    <a:pt x="1720134" y="476"/>
                  </a:moveTo>
                  <a:cubicBezTo>
                    <a:pt x="1729339" y="-745"/>
                    <a:pt x="1738538" y="408"/>
                    <a:pt x="1746845" y="3595"/>
                  </a:cubicBezTo>
                  <a:lnTo>
                    <a:pt x="1767588" y="18480"/>
                  </a:lnTo>
                  <a:lnTo>
                    <a:pt x="1768207" y="18925"/>
                  </a:lnTo>
                  <a:cubicBezTo>
                    <a:pt x="1784474" y="1018"/>
                    <a:pt x="1811383" y="-4862"/>
                    <a:pt x="1834478" y="4439"/>
                  </a:cubicBezTo>
                  <a:cubicBezTo>
                    <a:pt x="1852075" y="11524"/>
                    <a:pt x="1864694" y="26357"/>
                    <a:pt x="1868084" y="43956"/>
                  </a:cubicBezTo>
                  <a:lnTo>
                    <a:pt x="1868269" y="44054"/>
                  </a:lnTo>
                  <a:lnTo>
                    <a:pt x="1894804" y="58043"/>
                  </a:lnTo>
                  <a:cubicBezTo>
                    <a:pt x="1902220" y="64637"/>
                    <a:pt x="1907917" y="72927"/>
                    <a:pt x="1911213" y="82308"/>
                  </a:cubicBezTo>
                  <a:lnTo>
                    <a:pt x="1910643" y="94591"/>
                  </a:lnTo>
                  <a:lnTo>
                    <a:pt x="1924565" y="106071"/>
                  </a:lnTo>
                  <a:lnTo>
                    <a:pt x="1925195" y="106590"/>
                  </a:lnTo>
                  <a:cubicBezTo>
                    <a:pt x="1941731" y="85676"/>
                    <a:pt x="1969084" y="78808"/>
                    <a:pt x="1992560" y="89672"/>
                  </a:cubicBezTo>
                  <a:cubicBezTo>
                    <a:pt x="2010448" y="97947"/>
                    <a:pt x="2023275" y="115271"/>
                    <a:pt x="2026721" y="135827"/>
                  </a:cubicBezTo>
                  <a:lnTo>
                    <a:pt x="2026909" y="135941"/>
                  </a:lnTo>
                  <a:lnTo>
                    <a:pt x="2053882" y="152280"/>
                  </a:lnTo>
                  <a:cubicBezTo>
                    <a:pt x="2061421" y="159981"/>
                    <a:pt x="2067212" y="169663"/>
                    <a:pt x="2070562" y="180621"/>
                  </a:cubicBezTo>
                  <a:lnTo>
                    <a:pt x="2069490" y="207171"/>
                  </a:lnTo>
                  <a:lnTo>
                    <a:pt x="2092683" y="217021"/>
                  </a:lnTo>
                  <a:lnTo>
                    <a:pt x="2093037" y="216631"/>
                  </a:lnTo>
                  <a:lnTo>
                    <a:pt x="2108621" y="199478"/>
                  </a:lnTo>
                  <a:cubicBezTo>
                    <a:pt x="2115277" y="194988"/>
                    <a:pt x="2123082" y="191989"/>
                    <a:pt x="2131445" y="190881"/>
                  </a:cubicBezTo>
                  <a:cubicBezTo>
                    <a:pt x="2140650" y="189660"/>
                    <a:pt x="2149849" y="190813"/>
                    <a:pt x="2158156" y="194000"/>
                  </a:cubicBezTo>
                  <a:lnTo>
                    <a:pt x="2178899" y="208885"/>
                  </a:lnTo>
                  <a:lnTo>
                    <a:pt x="2179518" y="209330"/>
                  </a:lnTo>
                  <a:cubicBezTo>
                    <a:pt x="2195785" y="191423"/>
                    <a:pt x="2222694" y="185543"/>
                    <a:pt x="2245789" y="194844"/>
                  </a:cubicBezTo>
                  <a:cubicBezTo>
                    <a:pt x="2263386" y="201929"/>
                    <a:pt x="2276005" y="216762"/>
                    <a:pt x="2279395" y="234361"/>
                  </a:cubicBezTo>
                  <a:lnTo>
                    <a:pt x="2279580" y="234459"/>
                  </a:lnTo>
                  <a:lnTo>
                    <a:pt x="2306115" y="248448"/>
                  </a:lnTo>
                  <a:cubicBezTo>
                    <a:pt x="2313531" y="255042"/>
                    <a:pt x="2319228" y="263332"/>
                    <a:pt x="2322524" y="272713"/>
                  </a:cubicBezTo>
                  <a:lnTo>
                    <a:pt x="2321954" y="284996"/>
                  </a:lnTo>
                  <a:lnTo>
                    <a:pt x="2335876" y="296476"/>
                  </a:lnTo>
                  <a:lnTo>
                    <a:pt x="2336506" y="296995"/>
                  </a:lnTo>
                  <a:cubicBezTo>
                    <a:pt x="2353042" y="276081"/>
                    <a:pt x="2380395" y="269213"/>
                    <a:pt x="2403871" y="280077"/>
                  </a:cubicBezTo>
                  <a:cubicBezTo>
                    <a:pt x="2421759" y="288352"/>
                    <a:pt x="2434586" y="305676"/>
                    <a:pt x="2438032" y="326232"/>
                  </a:cubicBezTo>
                  <a:lnTo>
                    <a:pt x="2438220" y="326346"/>
                  </a:lnTo>
                  <a:lnTo>
                    <a:pt x="2465193" y="342685"/>
                  </a:lnTo>
                  <a:cubicBezTo>
                    <a:pt x="2472732" y="350386"/>
                    <a:pt x="2478523" y="360068"/>
                    <a:pt x="2481873" y="371026"/>
                  </a:cubicBezTo>
                  <a:cubicBezTo>
                    <a:pt x="2486743" y="386934"/>
                    <a:pt x="2486049" y="404211"/>
                    <a:pt x="2479911" y="419599"/>
                  </a:cubicBezTo>
                  <a:cubicBezTo>
                    <a:pt x="2487455" y="430151"/>
                    <a:pt x="2492546" y="442266"/>
                    <a:pt x="2494998" y="454969"/>
                  </a:cubicBezTo>
                  <a:lnTo>
                    <a:pt x="2494991" y="455297"/>
                  </a:lnTo>
                  <a:lnTo>
                    <a:pt x="2512996" y="452355"/>
                  </a:lnTo>
                  <a:cubicBezTo>
                    <a:pt x="2520518" y="453039"/>
                    <a:pt x="2528025" y="455014"/>
                    <a:pt x="2535234" y="458350"/>
                  </a:cubicBezTo>
                  <a:cubicBezTo>
                    <a:pt x="2557207" y="468515"/>
                    <a:pt x="2572963" y="489795"/>
                    <a:pt x="2577196" y="515044"/>
                  </a:cubicBezTo>
                  <a:lnTo>
                    <a:pt x="2577427" y="515185"/>
                  </a:lnTo>
                  <a:lnTo>
                    <a:pt x="2610560" y="535255"/>
                  </a:lnTo>
                  <a:cubicBezTo>
                    <a:pt x="2619819" y="544715"/>
                    <a:pt x="2626933" y="556608"/>
                    <a:pt x="2631048" y="570068"/>
                  </a:cubicBezTo>
                  <a:cubicBezTo>
                    <a:pt x="2637030" y="589608"/>
                    <a:pt x="2636178" y="610831"/>
                    <a:pt x="2628638" y="629733"/>
                  </a:cubicBezTo>
                  <a:cubicBezTo>
                    <a:pt x="2647172" y="655655"/>
                    <a:pt x="2653653" y="689258"/>
                    <a:pt x="2646246" y="720959"/>
                  </a:cubicBezTo>
                  <a:lnTo>
                    <a:pt x="2630403" y="749247"/>
                  </a:lnTo>
                  <a:lnTo>
                    <a:pt x="2653563" y="754518"/>
                  </a:lnTo>
                  <a:lnTo>
                    <a:pt x="2674620" y="769114"/>
                  </a:lnTo>
                  <a:lnTo>
                    <a:pt x="2683573" y="764005"/>
                  </a:lnTo>
                  <a:cubicBezTo>
                    <a:pt x="2695221" y="761459"/>
                    <a:pt x="2707722" y="762315"/>
                    <a:pt x="2719269" y="766965"/>
                  </a:cubicBezTo>
                  <a:cubicBezTo>
                    <a:pt x="2736866" y="774050"/>
                    <a:pt x="2749485" y="788883"/>
                    <a:pt x="2752875" y="806482"/>
                  </a:cubicBezTo>
                  <a:lnTo>
                    <a:pt x="2753060" y="806580"/>
                  </a:lnTo>
                  <a:lnTo>
                    <a:pt x="2779595" y="820569"/>
                  </a:lnTo>
                  <a:cubicBezTo>
                    <a:pt x="2787011" y="827163"/>
                    <a:pt x="2792708" y="835453"/>
                    <a:pt x="2796004" y="844834"/>
                  </a:cubicBezTo>
                  <a:lnTo>
                    <a:pt x="2795434" y="857117"/>
                  </a:lnTo>
                  <a:lnTo>
                    <a:pt x="2809356" y="868597"/>
                  </a:lnTo>
                  <a:lnTo>
                    <a:pt x="2809986" y="869116"/>
                  </a:lnTo>
                  <a:cubicBezTo>
                    <a:pt x="2826522" y="848202"/>
                    <a:pt x="2853875" y="841334"/>
                    <a:pt x="2877351" y="852198"/>
                  </a:cubicBezTo>
                  <a:cubicBezTo>
                    <a:pt x="2895239" y="860473"/>
                    <a:pt x="2908066" y="877797"/>
                    <a:pt x="2911512" y="898353"/>
                  </a:cubicBezTo>
                  <a:lnTo>
                    <a:pt x="2911700" y="898467"/>
                  </a:lnTo>
                  <a:lnTo>
                    <a:pt x="2938673" y="914806"/>
                  </a:lnTo>
                  <a:cubicBezTo>
                    <a:pt x="2946212" y="922507"/>
                    <a:pt x="2952003" y="932189"/>
                    <a:pt x="2955353" y="943147"/>
                  </a:cubicBezTo>
                  <a:cubicBezTo>
                    <a:pt x="2960223" y="959055"/>
                    <a:pt x="2959529" y="976332"/>
                    <a:pt x="2953391" y="991720"/>
                  </a:cubicBezTo>
                  <a:cubicBezTo>
                    <a:pt x="2960935" y="1002272"/>
                    <a:pt x="2966026" y="1014387"/>
                    <a:pt x="2968478" y="1027090"/>
                  </a:cubicBezTo>
                  <a:lnTo>
                    <a:pt x="2968471" y="1027418"/>
                  </a:lnTo>
                  <a:lnTo>
                    <a:pt x="2986476" y="1024476"/>
                  </a:lnTo>
                  <a:cubicBezTo>
                    <a:pt x="2993998" y="1025160"/>
                    <a:pt x="3001505" y="1027135"/>
                    <a:pt x="3008714" y="1030471"/>
                  </a:cubicBezTo>
                  <a:cubicBezTo>
                    <a:pt x="3030687" y="1040636"/>
                    <a:pt x="3046443" y="1061916"/>
                    <a:pt x="3050676" y="1087165"/>
                  </a:cubicBezTo>
                  <a:lnTo>
                    <a:pt x="3050907" y="1087306"/>
                  </a:lnTo>
                  <a:lnTo>
                    <a:pt x="3084040" y="1107376"/>
                  </a:lnTo>
                  <a:cubicBezTo>
                    <a:pt x="3093299" y="1116836"/>
                    <a:pt x="3100413" y="1128729"/>
                    <a:pt x="3104528" y="1142189"/>
                  </a:cubicBezTo>
                  <a:cubicBezTo>
                    <a:pt x="3110510" y="1161729"/>
                    <a:pt x="3109658" y="1182952"/>
                    <a:pt x="3102118" y="1201854"/>
                  </a:cubicBezTo>
                  <a:cubicBezTo>
                    <a:pt x="3120652" y="1227776"/>
                    <a:pt x="3127133" y="1261379"/>
                    <a:pt x="3119726" y="1293080"/>
                  </a:cubicBezTo>
                  <a:lnTo>
                    <a:pt x="3103883" y="1321368"/>
                  </a:lnTo>
                  <a:lnTo>
                    <a:pt x="3127043" y="1326639"/>
                  </a:lnTo>
                  <a:cubicBezTo>
                    <a:pt x="3153073" y="1336803"/>
                    <a:pt x="3171738" y="1358084"/>
                    <a:pt x="3176752" y="1383333"/>
                  </a:cubicBezTo>
                  <a:lnTo>
                    <a:pt x="3177026" y="1383473"/>
                  </a:lnTo>
                  <a:lnTo>
                    <a:pt x="3216275" y="1403543"/>
                  </a:lnTo>
                  <a:cubicBezTo>
                    <a:pt x="3227244" y="1413003"/>
                    <a:pt x="3235671" y="1424896"/>
                    <a:pt x="3240546" y="1438356"/>
                  </a:cubicBezTo>
                  <a:cubicBezTo>
                    <a:pt x="3247633" y="1457896"/>
                    <a:pt x="3246623" y="1479119"/>
                    <a:pt x="3237691" y="1498021"/>
                  </a:cubicBezTo>
                  <a:cubicBezTo>
                    <a:pt x="3259646" y="1523943"/>
                    <a:pt x="3267325" y="1557546"/>
                    <a:pt x="3258549" y="1589247"/>
                  </a:cubicBezTo>
                  <a:cubicBezTo>
                    <a:pt x="3246884" y="1631390"/>
                    <a:pt x="3208266" y="1662952"/>
                    <a:pt x="3160838" y="1669101"/>
                  </a:cubicBezTo>
                  <a:cubicBezTo>
                    <a:pt x="3160612" y="1695406"/>
                    <a:pt x="3147850" y="1720354"/>
                    <a:pt x="3125859" y="1737527"/>
                  </a:cubicBezTo>
                  <a:cubicBezTo>
                    <a:pt x="3092447" y="1763623"/>
                    <a:pt x="3044184" y="1766976"/>
                    <a:pt x="3006767" y="1745812"/>
                  </a:cubicBezTo>
                  <a:cubicBezTo>
                    <a:pt x="2994667" y="1782165"/>
                    <a:pt x="2962264" y="1809955"/>
                    <a:pt x="2921662" y="1818809"/>
                  </a:cubicBezTo>
                  <a:cubicBezTo>
                    <a:pt x="2897739" y="1824024"/>
                    <a:pt x="2873294" y="1822188"/>
                    <a:pt x="2851410" y="1814397"/>
                  </a:cubicBezTo>
                  <a:lnTo>
                    <a:pt x="2824157" y="1800093"/>
                  </a:lnTo>
                  <a:lnTo>
                    <a:pt x="2807621" y="1823606"/>
                  </a:lnTo>
                  <a:cubicBezTo>
                    <a:pt x="2778041" y="1850974"/>
                    <a:pt x="2735315" y="1854491"/>
                    <a:pt x="2702190" y="1832295"/>
                  </a:cubicBezTo>
                  <a:cubicBezTo>
                    <a:pt x="2691478" y="1870419"/>
                    <a:pt x="2662793" y="1899564"/>
                    <a:pt x="2626848" y="1908848"/>
                  </a:cubicBezTo>
                  <a:cubicBezTo>
                    <a:pt x="2584491" y="1919788"/>
                    <a:pt x="2540284" y="1901146"/>
                    <a:pt x="2516069" y="1862120"/>
                  </a:cubicBezTo>
                  <a:lnTo>
                    <a:pt x="2491481" y="1872991"/>
                  </a:lnTo>
                  <a:lnTo>
                    <a:pt x="2489564" y="1876327"/>
                  </a:lnTo>
                  <a:cubicBezTo>
                    <a:pt x="2476561" y="1889539"/>
                    <a:pt x="2460403" y="1899146"/>
                    <a:pt x="2442431" y="1903788"/>
                  </a:cubicBezTo>
                  <a:cubicBezTo>
                    <a:pt x="2400074" y="1914728"/>
                    <a:pt x="2355867" y="1896086"/>
                    <a:pt x="2331652" y="1857060"/>
                  </a:cubicBezTo>
                  <a:cubicBezTo>
                    <a:pt x="2303075" y="1875581"/>
                    <a:pt x="2270228" y="1879637"/>
                    <a:pt x="2240379" y="1871263"/>
                  </a:cubicBezTo>
                  <a:lnTo>
                    <a:pt x="2202961" y="1851817"/>
                  </a:lnTo>
                  <a:lnTo>
                    <a:pt x="2172341" y="1883791"/>
                  </a:lnTo>
                  <a:cubicBezTo>
                    <a:pt x="2156254" y="1893535"/>
                    <a:pt x="2137487" y="1899266"/>
                    <a:pt x="2117697" y="1899981"/>
                  </a:cubicBezTo>
                  <a:cubicBezTo>
                    <a:pt x="2082716" y="1901243"/>
                    <a:pt x="2049623" y="1886711"/>
                    <a:pt x="2027443" y="1861883"/>
                  </a:cubicBezTo>
                  <a:lnTo>
                    <a:pt x="2012686" y="1839143"/>
                  </a:lnTo>
                  <a:lnTo>
                    <a:pt x="1985744" y="1846011"/>
                  </a:lnTo>
                  <a:cubicBezTo>
                    <a:pt x="1976484" y="1846774"/>
                    <a:pt x="1967113" y="1845988"/>
                    <a:pt x="1957988" y="1843624"/>
                  </a:cubicBezTo>
                  <a:lnTo>
                    <a:pt x="1943097" y="1836909"/>
                  </a:lnTo>
                  <a:lnTo>
                    <a:pt x="1930560" y="1833751"/>
                  </a:lnTo>
                  <a:lnTo>
                    <a:pt x="1903490" y="1880861"/>
                  </a:lnTo>
                  <a:cubicBezTo>
                    <a:pt x="1890487" y="1894073"/>
                    <a:pt x="1874330" y="1903680"/>
                    <a:pt x="1856357" y="1908322"/>
                  </a:cubicBezTo>
                  <a:cubicBezTo>
                    <a:pt x="1814000" y="1919262"/>
                    <a:pt x="1769793" y="1900620"/>
                    <a:pt x="1745578" y="1861594"/>
                  </a:cubicBezTo>
                  <a:lnTo>
                    <a:pt x="1720990" y="1872465"/>
                  </a:lnTo>
                  <a:lnTo>
                    <a:pt x="1719073" y="1875801"/>
                  </a:lnTo>
                  <a:cubicBezTo>
                    <a:pt x="1706070" y="1889013"/>
                    <a:pt x="1689912" y="1898620"/>
                    <a:pt x="1671940" y="1903262"/>
                  </a:cubicBezTo>
                  <a:cubicBezTo>
                    <a:pt x="1629583" y="1914202"/>
                    <a:pt x="1585376" y="1895560"/>
                    <a:pt x="1561161" y="1856534"/>
                  </a:cubicBezTo>
                  <a:cubicBezTo>
                    <a:pt x="1532584" y="1875055"/>
                    <a:pt x="1499737" y="1879111"/>
                    <a:pt x="1469888" y="1870737"/>
                  </a:cubicBezTo>
                  <a:lnTo>
                    <a:pt x="1432470" y="1851291"/>
                  </a:lnTo>
                  <a:lnTo>
                    <a:pt x="1401850" y="1883265"/>
                  </a:lnTo>
                  <a:cubicBezTo>
                    <a:pt x="1385763" y="1893009"/>
                    <a:pt x="1366996" y="1898740"/>
                    <a:pt x="1347206" y="1899455"/>
                  </a:cubicBezTo>
                  <a:cubicBezTo>
                    <a:pt x="1300564" y="1901137"/>
                    <a:pt x="1257281" y="1874742"/>
                    <a:pt x="1238744" y="1833300"/>
                  </a:cubicBezTo>
                  <a:cubicBezTo>
                    <a:pt x="1188543" y="1850652"/>
                    <a:pt x="1134051" y="1835582"/>
                    <a:pt x="1099906" y="1799484"/>
                  </a:cubicBezTo>
                  <a:lnTo>
                    <a:pt x="1098397" y="1797049"/>
                  </a:lnTo>
                  <a:lnTo>
                    <a:pt x="1074943" y="1792214"/>
                  </a:lnTo>
                  <a:lnTo>
                    <a:pt x="1047690" y="1777910"/>
                  </a:lnTo>
                  <a:lnTo>
                    <a:pt x="1031154" y="1801423"/>
                  </a:lnTo>
                  <a:cubicBezTo>
                    <a:pt x="1001574" y="1828791"/>
                    <a:pt x="958848" y="1832308"/>
                    <a:pt x="925723" y="1810112"/>
                  </a:cubicBezTo>
                  <a:cubicBezTo>
                    <a:pt x="915011" y="1848236"/>
                    <a:pt x="886326" y="1877381"/>
                    <a:pt x="850381" y="1886665"/>
                  </a:cubicBezTo>
                  <a:cubicBezTo>
                    <a:pt x="808024" y="1897605"/>
                    <a:pt x="763817" y="1878963"/>
                    <a:pt x="739602" y="1839937"/>
                  </a:cubicBezTo>
                  <a:lnTo>
                    <a:pt x="715014" y="1850808"/>
                  </a:lnTo>
                  <a:lnTo>
                    <a:pt x="713097" y="1854144"/>
                  </a:lnTo>
                  <a:cubicBezTo>
                    <a:pt x="700094" y="1867356"/>
                    <a:pt x="683936" y="1876963"/>
                    <a:pt x="665964" y="1881605"/>
                  </a:cubicBezTo>
                  <a:cubicBezTo>
                    <a:pt x="623607" y="1892545"/>
                    <a:pt x="579400" y="1873903"/>
                    <a:pt x="555185" y="1834877"/>
                  </a:cubicBezTo>
                  <a:cubicBezTo>
                    <a:pt x="526608" y="1853398"/>
                    <a:pt x="493761" y="1857454"/>
                    <a:pt x="463912" y="1849080"/>
                  </a:cubicBezTo>
                  <a:lnTo>
                    <a:pt x="426494" y="1829634"/>
                  </a:lnTo>
                  <a:lnTo>
                    <a:pt x="395874" y="1861608"/>
                  </a:lnTo>
                  <a:cubicBezTo>
                    <a:pt x="379787" y="1871352"/>
                    <a:pt x="361020" y="1877083"/>
                    <a:pt x="341230" y="1877798"/>
                  </a:cubicBezTo>
                  <a:cubicBezTo>
                    <a:pt x="294588" y="1879480"/>
                    <a:pt x="251305" y="1853085"/>
                    <a:pt x="232768" y="1811643"/>
                  </a:cubicBezTo>
                  <a:cubicBezTo>
                    <a:pt x="165833" y="1834779"/>
                    <a:pt x="91270" y="1800275"/>
                    <a:pt x="67480" y="1735142"/>
                  </a:cubicBezTo>
                  <a:cubicBezTo>
                    <a:pt x="32374" y="1732395"/>
                    <a:pt x="3999" y="1705869"/>
                    <a:pt x="384" y="1672402"/>
                  </a:cubicBezTo>
                  <a:cubicBezTo>
                    <a:pt x="-2240" y="1648187"/>
                    <a:pt x="8685" y="1624691"/>
                    <a:pt x="29138" y="1610581"/>
                  </a:cubicBezTo>
                  <a:cubicBezTo>
                    <a:pt x="7462" y="1592285"/>
                    <a:pt x="-1048" y="1563516"/>
                    <a:pt x="7473" y="1537350"/>
                  </a:cubicBezTo>
                  <a:cubicBezTo>
                    <a:pt x="17457" y="1506714"/>
                    <a:pt x="48281" y="1487125"/>
                    <a:pt x="81710" y="1490177"/>
                  </a:cubicBezTo>
                  <a:cubicBezTo>
                    <a:pt x="82006" y="1489690"/>
                    <a:pt x="82315" y="1489218"/>
                    <a:pt x="82611" y="1488731"/>
                  </a:cubicBezTo>
                  <a:cubicBezTo>
                    <a:pt x="83371" y="1472850"/>
                    <a:pt x="87813" y="1457607"/>
                    <a:pt x="95383" y="1443995"/>
                  </a:cubicBezTo>
                  <a:lnTo>
                    <a:pt x="116042" y="1421107"/>
                  </a:lnTo>
                  <a:lnTo>
                    <a:pt x="115900" y="1414949"/>
                  </a:lnTo>
                  <a:cubicBezTo>
                    <a:pt x="118443" y="1403541"/>
                    <a:pt x="123712" y="1392831"/>
                    <a:pt x="131450" y="1383978"/>
                  </a:cubicBezTo>
                  <a:cubicBezTo>
                    <a:pt x="109492" y="1370089"/>
                    <a:pt x="97263" y="1343435"/>
                    <a:pt x="100320" y="1316133"/>
                  </a:cubicBezTo>
                  <a:cubicBezTo>
                    <a:pt x="103907" y="1284165"/>
                    <a:pt x="127511" y="1259125"/>
                    <a:pt x="157171" y="1255830"/>
                  </a:cubicBezTo>
                  <a:cubicBezTo>
                    <a:pt x="157347" y="1255296"/>
                    <a:pt x="157539" y="1254774"/>
                    <a:pt x="157715" y="1254240"/>
                  </a:cubicBezTo>
                  <a:cubicBezTo>
                    <a:pt x="153732" y="1222760"/>
                    <a:pt x="163021" y="1191013"/>
                    <a:pt x="183039" y="1167644"/>
                  </a:cubicBezTo>
                  <a:cubicBezTo>
                    <a:pt x="198854" y="1149189"/>
                    <a:pt x="219581" y="1137905"/>
                    <a:pt x="241391" y="1134403"/>
                  </a:cubicBezTo>
                  <a:lnTo>
                    <a:pt x="242898" y="1134433"/>
                  </a:lnTo>
                  <a:lnTo>
                    <a:pt x="242428" y="1113983"/>
                  </a:lnTo>
                  <a:cubicBezTo>
                    <a:pt x="244499" y="1104691"/>
                    <a:pt x="248791" y="1095967"/>
                    <a:pt x="255094" y="1088755"/>
                  </a:cubicBezTo>
                  <a:cubicBezTo>
                    <a:pt x="237208" y="1077441"/>
                    <a:pt x="227247" y="1055731"/>
                    <a:pt x="229737" y="1033492"/>
                  </a:cubicBezTo>
                  <a:cubicBezTo>
                    <a:pt x="232658" y="1007453"/>
                    <a:pt x="251885" y="987056"/>
                    <a:pt x="276045" y="984372"/>
                  </a:cubicBezTo>
                  <a:cubicBezTo>
                    <a:pt x="276188" y="983937"/>
                    <a:pt x="276344" y="983512"/>
                    <a:pt x="276488" y="983077"/>
                  </a:cubicBezTo>
                  <a:cubicBezTo>
                    <a:pt x="273243" y="957435"/>
                    <a:pt x="280810" y="931576"/>
                    <a:pt x="297115" y="912540"/>
                  </a:cubicBezTo>
                  <a:cubicBezTo>
                    <a:pt x="322879" y="882475"/>
                    <a:pt x="364649" y="875774"/>
                    <a:pt x="397464" y="896426"/>
                  </a:cubicBezTo>
                  <a:lnTo>
                    <a:pt x="397487" y="896398"/>
                  </a:lnTo>
                  <a:lnTo>
                    <a:pt x="417443" y="872162"/>
                  </a:lnTo>
                  <a:cubicBezTo>
                    <a:pt x="441582" y="854197"/>
                    <a:pt x="475815" y="855524"/>
                    <a:pt x="498639" y="879696"/>
                  </a:cubicBezTo>
                  <a:lnTo>
                    <a:pt x="499000" y="879240"/>
                  </a:lnTo>
                  <a:lnTo>
                    <a:pt x="508335" y="867434"/>
                  </a:lnTo>
                  <a:lnTo>
                    <a:pt x="506430" y="855437"/>
                  </a:lnTo>
                  <a:cubicBezTo>
                    <a:pt x="510017" y="823469"/>
                    <a:pt x="533621" y="798429"/>
                    <a:pt x="563281" y="795134"/>
                  </a:cubicBezTo>
                  <a:cubicBezTo>
                    <a:pt x="563457" y="794600"/>
                    <a:pt x="563649" y="794078"/>
                    <a:pt x="563825" y="793544"/>
                  </a:cubicBezTo>
                  <a:cubicBezTo>
                    <a:pt x="559842" y="762064"/>
                    <a:pt x="569131" y="730317"/>
                    <a:pt x="589149" y="706948"/>
                  </a:cubicBezTo>
                  <a:cubicBezTo>
                    <a:pt x="604964" y="688493"/>
                    <a:pt x="625691" y="677209"/>
                    <a:pt x="647501" y="673707"/>
                  </a:cubicBezTo>
                  <a:lnTo>
                    <a:pt x="649008" y="673737"/>
                  </a:lnTo>
                  <a:lnTo>
                    <a:pt x="648538" y="653287"/>
                  </a:lnTo>
                  <a:cubicBezTo>
                    <a:pt x="650609" y="643995"/>
                    <a:pt x="654901" y="635271"/>
                    <a:pt x="661204" y="628059"/>
                  </a:cubicBezTo>
                  <a:cubicBezTo>
                    <a:pt x="643318" y="616745"/>
                    <a:pt x="633357" y="595035"/>
                    <a:pt x="635847" y="572796"/>
                  </a:cubicBezTo>
                  <a:cubicBezTo>
                    <a:pt x="638768" y="546757"/>
                    <a:pt x="657995" y="526360"/>
                    <a:pt x="682155" y="523676"/>
                  </a:cubicBezTo>
                  <a:cubicBezTo>
                    <a:pt x="682298" y="523241"/>
                    <a:pt x="682454" y="522816"/>
                    <a:pt x="682598" y="522381"/>
                  </a:cubicBezTo>
                  <a:cubicBezTo>
                    <a:pt x="679353" y="496739"/>
                    <a:pt x="686920" y="470880"/>
                    <a:pt x="703225" y="451844"/>
                  </a:cubicBezTo>
                  <a:cubicBezTo>
                    <a:pt x="728989" y="421779"/>
                    <a:pt x="770759" y="415078"/>
                    <a:pt x="803574" y="435730"/>
                  </a:cubicBezTo>
                  <a:lnTo>
                    <a:pt x="803597" y="435702"/>
                  </a:lnTo>
                  <a:lnTo>
                    <a:pt x="823553" y="411466"/>
                  </a:lnTo>
                  <a:cubicBezTo>
                    <a:pt x="847692" y="393501"/>
                    <a:pt x="881925" y="394828"/>
                    <a:pt x="904749" y="419000"/>
                  </a:cubicBezTo>
                  <a:lnTo>
                    <a:pt x="905110" y="418544"/>
                  </a:lnTo>
                  <a:lnTo>
                    <a:pt x="920959" y="398499"/>
                  </a:lnTo>
                  <a:cubicBezTo>
                    <a:pt x="927729" y="393252"/>
                    <a:pt x="935667" y="389748"/>
                    <a:pt x="944173" y="388453"/>
                  </a:cubicBezTo>
                  <a:cubicBezTo>
                    <a:pt x="953535" y="387026"/>
                    <a:pt x="962891" y="388373"/>
                    <a:pt x="971340" y="392098"/>
                  </a:cubicBezTo>
                  <a:lnTo>
                    <a:pt x="976248" y="396145"/>
                  </a:lnTo>
                  <a:lnTo>
                    <a:pt x="976948" y="395835"/>
                  </a:lnTo>
                  <a:cubicBezTo>
                    <a:pt x="977089" y="395463"/>
                    <a:pt x="977242" y="395099"/>
                    <a:pt x="977383" y="394727"/>
                  </a:cubicBezTo>
                  <a:cubicBezTo>
                    <a:pt x="974193" y="372785"/>
                    <a:pt x="981632" y="350657"/>
                    <a:pt x="997665" y="334368"/>
                  </a:cubicBezTo>
                  <a:cubicBezTo>
                    <a:pt x="1022996" y="308641"/>
                    <a:pt x="1064065" y="302907"/>
                    <a:pt x="1096329" y="320578"/>
                  </a:cubicBezTo>
                  <a:lnTo>
                    <a:pt x="1096351" y="320555"/>
                  </a:lnTo>
                  <a:lnTo>
                    <a:pt x="1115973" y="299815"/>
                  </a:lnTo>
                  <a:lnTo>
                    <a:pt x="1122219" y="298223"/>
                  </a:lnTo>
                  <a:lnTo>
                    <a:pt x="1121413" y="293149"/>
                  </a:lnTo>
                  <a:cubicBezTo>
                    <a:pt x="1124334" y="267110"/>
                    <a:pt x="1143561" y="246713"/>
                    <a:pt x="1167721" y="244029"/>
                  </a:cubicBezTo>
                  <a:cubicBezTo>
                    <a:pt x="1167864" y="243594"/>
                    <a:pt x="1168020" y="243169"/>
                    <a:pt x="1168164" y="242734"/>
                  </a:cubicBezTo>
                  <a:cubicBezTo>
                    <a:pt x="1164919" y="217092"/>
                    <a:pt x="1172486" y="191233"/>
                    <a:pt x="1188791" y="172197"/>
                  </a:cubicBezTo>
                  <a:cubicBezTo>
                    <a:pt x="1214555" y="142132"/>
                    <a:pt x="1256325" y="135431"/>
                    <a:pt x="1289140" y="156083"/>
                  </a:cubicBezTo>
                  <a:lnTo>
                    <a:pt x="1289163" y="156055"/>
                  </a:lnTo>
                  <a:lnTo>
                    <a:pt x="1309119" y="131819"/>
                  </a:lnTo>
                  <a:cubicBezTo>
                    <a:pt x="1333258" y="113854"/>
                    <a:pt x="1367491" y="115181"/>
                    <a:pt x="1390315" y="139353"/>
                  </a:cubicBezTo>
                  <a:lnTo>
                    <a:pt x="1390676" y="138897"/>
                  </a:lnTo>
                  <a:lnTo>
                    <a:pt x="1406525" y="118852"/>
                  </a:lnTo>
                  <a:cubicBezTo>
                    <a:pt x="1413295" y="113605"/>
                    <a:pt x="1421233" y="110101"/>
                    <a:pt x="1429739" y="108806"/>
                  </a:cubicBezTo>
                  <a:cubicBezTo>
                    <a:pt x="1439101" y="107379"/>
                    <a:pt x="1448457" y="108726"/>
                    <a:pt x="1456906" y="112451"/>
                  </a:cubicBezTo>
                  <a:lnTo>
                    <a:pt x="1461814" y="116498"/>
                  </a:lnTo>
                  <a:lnTo>
                    <a:pt x="1462514" y="116188"/>
                  </a:lnTo>
                  <a:cubicBezTo>
                    <a:pt x="1462655" y="115816"/>
                    <a:pt x="1462808" y="115452"/>
                    <a:pt x="1462949" y="115080"/>
                  </a:cubicBezTo>
                  <a:cubicBezTo>
                    <a:pt x="1459759" y="93138"/>
                    <a:pt x="1467198" y="71010"/>
                    <a:pt x="1483231" y="54721"/>
                  </a:cubicBezTo>
                  <a:cubicBezTo>
                    <a:pt x="1508562" y="28994"/>
                    <a:pt x="1549631" y="23260"/>
                    <a:pt x="1581895" y="40931"/>
                  </a:cubicBezTo>
                  <a:lnTo>
                    <a:pt x="1581917" y="40908"/>
                  </a:lnTo>
                  <a:lnTo>
                    <a:pt x="1601539" y="20168"/>
                  </a:lnTo>
                  <a:cubicBezTo>
                    <a:pt x="1625273" y="4796"/>
                    <a:pt x="1658931" y="5932"/>
                    <a:pt x="1681372" y="26616"/>
                  </a:cubicBezTo>
                  <a:lnTo>
                    <a:pt x="1681726" y="26226"/>
                  </a:lnTo>
                  <a:lnTo>
                    <a:pt x="1697310" y="9073"/>
                  </a:lnTo>
                  <a:cubicBezTo>
                    <a:pt x="1703966" y="4583"/>
                    <a:pt x="1711771" y="1584"/>
                    <a:pt x="1720134" y="476"/>
                  </a:cubicBezTo>
                  <a:close/>
                </a:path>
              </a:pathLst>
            </a:custGeom>
            <a:gradFill>
              <a:gsLst>
                <a:gs pos="50000">
                  <a:srgbClr val="F9FCFD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pptx443_シンプルな樹木のイラスト2</dc:title>
  <dc:subject>pptx443_シンプルな樹木のイラスト2</dc:subject>
  <dc:creator>http://www.digipot.net</dc:creator>
  <cp:lastModifiedBy/>
  <cp:revision>1</cp:revision>
  <dcterms:created xsi:type="dcterms:W3CDTF">2014-01-30T05:12:09Z</dcterms:created>
  <dcterms:modified xsi:type="dcterms:W3CDTF">2016-07-01T01:50:06Z</dcterms:modified>
  <cp:category/>
  <cp:version>1</cp:version>
</cp:coreProperties>
</file>