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8" d="100"/>
          <a:sy n="58" d="100"/>
        </p:scale>
        <p:origin x="619" y="4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6" name="グループ化 1805"/>
          <p:cNvGrpSpPr/>
          <p:nvPr/>
        </p:nvGrpSpPr>
        <p:grpSpPr>
          <a:xfrm>
            <a:off x="349470" y="875908"/>
            <a:ext cx="1740429" cy="1729038"/>
            <a:chOff x="349470" y="875908"/>
            <a:chExt cx="1740429" cy="1729038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50220" y="875908"/>
              <a:ext cx="1516670" cy="1125814"/>
              <a:chOff x="450220" y="875908"/>
              <a:chExt cx="1516670" cy="1125814"/>
            </a:xfrm>
          </p:grpSpPr>
          <p:sp>
            <p:nvSpPr>
              <p:cNvPr id="3" name="正方形/長方形 2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5" name="正方形/長方形 4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正方形/長方形 5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正方形/長方形 6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正方形/長方形 7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正方形/長方形 8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正方形/長方形 9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正方形/長方形 10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正方形/長方形 11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正方形/長方形 12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正方形/長方形 13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正方形/長方形 14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正方形/長方形 15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16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正方形/長方形 19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正方形/長方形 20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23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27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2" name="グループ化 421"/>
            <p:cNvGrpSpPr/>
            <p:nvPr/>
          </p:nvGrpSpPr>
          <p:grpSpPr>
            <a:xfrm>
              <a:off x="644188" y="974629"/>
              <a:ext cx="1123922" cy="808954"/>
              <a:chOff x="192164" y="923430"/>
              <a:chExt cx="2120158" cy="1526005"/>
            </a:xfrm>
          </p:grpSpPr>
          <p:grpSp>
            <p:nvGrpSpPr>
              <p:cNvPr id="423" name="グループ化 422"/>
              <p:cNvGrpSpPr/>
              <p:nvPr/>
            </p:nvGrpSpPr>
            <p:grpSpPr>
              <a:xfrm rot="900000" flipH="1">
                <a:off x="192164" y="1480444"/>
                <a:ext cx="426716" cy="227769"/>
                <a:chOff x="3907762" y="3898833"/>
                <a:chExt cx="1683202" cy="898446"/>
              </a:xfrm>
            </p:grpSpPr>
            <p:sp>
              <p:nvSpPr>
                <p:cNvPr id="462" name="角丸四角形 461"/>
                <p:cNvSpPr/>
                <p:nvPr/>
              </p:nvSpPr>
              <p:spPr bwMode="auto">
                <a:xfrm rot="18900000">
                  <a:off x="4803081" y="4122633"/>
                  <a:ext cx="494007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フリーフォーム 462"/>
                <p:cNvSpPr/>
                <p:nvPr/>
              </p:nvSpPr>
              <p:spPr bwMode="auto">
                <a:xfrm rot="18900000">
                  <a:off x="4668390" y="3898833"/>
                  <a:ext cx="790258" cy="485380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4" name="角丸四角形 463"/>
                <p:cNvSpPr/>
                <p:nvPr/>
              </p:nvSpPr>
              <p:spPr bwMode="auto">
                <a:xfrm rot="18900000">
                  <a:off x="4342750" y="3938011"/>
                  <a:ext cx="668685" cy="23899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フリーフォーム 464"/>
                <p:cNvSpPr/>
                <p:nvPr/>
              </p:nvSpPr>
              <p:spPr bwMode="auto">
                <a:xfrm>
                  <a:off x="4723583" y="4038995"/>
                  <a:ext cx="867381" cy="405146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フリーフォーム 465"/>
                <p:cNvSpPr/>
                <p:nvPr/>
              </p:nvSpPr>
              <p:spPr bwMode="auto">
                <a:xfrm>
                  <a:off x="3907762" y="4116569"/>
                  <a:ext cx="1646732" cy="680710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46732" h="680710">
                      <a:moveTo>
                        <a:pt x="348017" y="0"/>
                      </a:moveTo>
                      <a:lnTo>
                        <a:pt x="858199" y="0"/>
                      </a:lnTo>
                      <a:cubicBezTo>
                        <a:pt x="986354" y="0"/>
                        <a:pt x="1090244" y="103890"/>
                        <a:pt x="1090244" y="232045"/>
                      </a:cubicBezTo>
                      <a:lnTo>
                        <a:pt x="1342289" y="284070"/>
                      </a:lnTo>
                      <a:lnTo>
                        <a:pt x="1511158" y="115201"/>
                      </a:lnTo>
                      <a:cubicBezTo>
                        <a:pt x="1542172" y="84186"/>
                        <a:pt x="1592457" y="84186"/>
                        <a:pt x="1623472" y="115201"/>
                      </a:cubicBezTo>
                      <a:lnTo>
                        <a:pt x="1623471" y="115201"/>
                      </a:lnTo>
                      <a:cubicBezTo>
                        <a:pt x="1654486" y="146216"/>
                        <a:pt x="1654486" y="196501"/>
                        <a:pt x="1623471" y="227515"/>
                      </a:cubicBezTo>
                      <a:lnTo>
                        <a:pt x="1408873" y="442112"/>
                      </a:lnTo>
                      <a:cubicBezTo>
                        <a:pt x="1393366" y="457619"/>
                        <a:pt x="1373041" y="465373"/>
                        <a:pt x="1352716" y="465373"/>
                      </a:cubicBezTo>
                      <a:lnTo>
                        <a:pt x="1346126" y="464090"/>
                      </a:lnTo>
                      <a:lnTo>
                        <a:pt x="625756" y="464090"/>
                      </a:lnTo>
                      <a:lnTo>
                        <a:pt x="509679" y="680710"/>
                      </a:lnTo>
                      <a:lnTo>
                        <a:pt x="-1" y="399671"/>
                      </a:lnTo>
                      <a:lnTo>
                        <a:pt x="119164" y="188750"/>
                      </a:lnTo>
                      <a:lnTo>
                        <a:pt x="134207" y="141723"/>
                      </a:lnTo>
                      <a:cubicBezTo>
                        <a:pt x="169434" y="58438"/>
                        <a:pt x="251901" y="0"/>
                        <a:pt x="34801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4" name="グループ化 423"/>
              <p:cNvGrpSpPr/>
              <p:nvPr/>
            </p:nvGrpSpPr>
            <p:grpSpPr>
              <a:xfrm>
                <a:off x="443119" y="923430"/>
                <a:ext cx="1869203" cy="1526005"/>
                <a:chOff x="443119" y="923430"/>
                <a:chExt cx="1869203" cy="1526005"/>
              </a:xfrm>
            </p:grpSpPr>
            <p:grpSp>
              <p:nvGrpSpPr>
                <p:cNvPr id="425" name="グループ化 424"/>
                <p:cNvGrpSpPr/>
                <p:nvPr/>
              </p:nvGrpSpPr>
              <p:grpSpPr>
                <a:xfrm>
                  <a:off x="859119" y="923430"/>
                  <a:ext cx="806139" cy="1526005"/>
                  <a:chOff x="2074825" y="4475617"/>
                  <a:chExt cx="806139" cy="1526005"/>
                </a:xfrm>
              </p:grpSpPr>
              <p:sp>
                <p:nvSpPr>
                  <p:cNvPr id="436" name="台形 435"/>
                  <p:cNvSpPr/>
                  <p:nvPr/>
                </p:nvSpPr>
                <p:spPr>
                  <a:xfrm>
                    <a:off x="2336649" y="5234586"/>
                    <a:ext cx="250825" cy="223640"/>
                  </a:xfrm>
                  <a:prstGeom prst="trapezoid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7" name="フリーフォーム 436"/>
                  <p:cNvSpPr/>
                  <p:nvPr/>
                </p:nvSpPr>
                <p:spPr bwMode="auto">
                  <a:xfrm>
                    <a:off x="2074825" y="4475617"/>
                    <a:ext cx="772000" cy="556227"/>
                  </a:xfrm>
                  <a:custGeom>
                    <a:avLst/>
                    <a:gdLst>
                      <a:gd name="connsiteX0" fmla="*/ 361521 w 772000"/>
                      <a:gd name="connsiteY0" fmla="*/ 45 h 556227"/>
                      <a:gd name="connsiteX1" fmla="*/ 523805 w 772000"/>
                      <a:gd name="connsiteY1" fmla="*/ 43437 h 556227"/>
                      <a:gd name="connsiteX2" fmla="*/ 552664 w 772000"/>
                      <a:gd name="connsiteY2" fmla="*/ 67079 h 556227"/>
                      <a:gd name="connsiteX3" fmla="*/ 613942 w 772000"/>
                      <a:gd name="connsiteY3" fmla="*/ 87936 h 556227"/>
                      <a:gd name="connsiteX4" fmla="*/ 686237 w 772000"/>
                      <a:gd name="connsiteY4" fmla="*/ 140852 h 556227"/>
                      <a:gd name="connsiteX5" fmla="*/ 748592 w 772000"/>
                      <a:gd name="connsiteY5" fmla="*/ 466474 h 556227"/>
                      <a:gd name="connsiteX6" fmla="*/ 725479 w 772000"/>
                      <a:gd name="connsiteY6" fmla="*/ 509705 h 556227"/>
                      <a:gd name="connsiteX7" fmla="*/ 682247 w 772000"/>
                      <a:gd name="connsiteY7" fmla="*/ 532819 h 556227"/>
                      <a:gd name="connsiteX8" fmla="*/ 356626 w 772000"/>
                      <a:gd name="connsiteY8" fmla="*/ 470463 h 556227"/>
                      <a:gd name="connsiteX9" fmla="*/ 329327 w 772000"/>
                      <a:gd name="connsiteY9" fmla="*/ 433167 h 556227"/>
                      <a:gd name="connsiteX10" fmla="*/ 295440 w 772000"/>
                      <a:gd name="connsiteY10" fmla="*/ 447489 h 556227"/>
                      <a:gd name="connsiteX11" fmla="*/ 41824 w 772000"/>
                      <a:gd name="connsiteY11" fmla="*/ 417623 h 556227"/>
                      <a:gd name="connsiteX12" fmla="*/ 7485 w 772000"/>
                      <a:gd name="connsiteY12" fmla="*/ 389491 h 556227"/>
                      <a:gd name="connsiteX13" fmla="*/ 292 w 772000"/>
                      <a:gd name="connsiteY13" fmla="*/ 345687 h 556227"/>
                      <a:gd name="connsiteX14" fmla="*/ 179646 w 772000"/>
                      <a:gd name="connsiteY14" fmla="*/ 51838 h 556227"/>
                      <a:gd name="connsiteX15" fmla="*/ 361521 w 772000"/>
                      <a:gd name="connsiteY15" fmla="*/ 45 h 556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72000" h="556227">
                        <a:moveTo>
                          <a:pt x="361521" y="45"/>
                        </a:moveTo>
                        <a:cubicBezTo>
                          <a:pt x="421408" y="-935"/>
                          <a:pt x="478030" y="13949"/>
                          <a:pt x="523805" y="43437"/>
                        </a:cubicBezTo>
                        <a:lnTo>
                          <a:pt x="552664" y="67079"/>
                        </a:lnTo>
                        <a:lnTo>
                          <a:pt x="613942" y="87936"/>
                        </a:lnTo>
                        <a:cubicBezTo>
                          <a:pt x="640016" y="101416"/>
                          <a:pt x="664435" y="119051"/>
                          <a:pt x="686237" y="140852"/>
                        </a:cubicBezTo>
                        <a:cubicBezTo>
                          <a:pt x="773443" y="228058"/>
                          <a:pt x="793986" y="357158"/>
                          <a:pt x="748592" y="466474"/>
                        </a:cubicBezTo>
                        <a:lnTo>
                          <a:pt x="725479" y="509705"/>
                        </a:lnTo>
                        <a:lnTo>
                          <a:pt x="682247" y="532819"/>
                        </a:lnTo>
                        <a:cubicBezTo>
                          <a:pt x="572931" y="578213"/>
                          <a:pt x="443832" y="557669"/>
                          <a:pt x="356626" y="470463"/>
                        </a:cubicBezTo>
                        <a:lnTo>
                          <a:pt x="329327" y="433167"/>
                        </a:lnTo>
                        <a:lnTo>
                          <a:pt x="295440" y="447489"/>
                        </a:lnTo>
                        <a:cubicBezTo>
                          <a:pt x="203555" y="473227"/>
                          <a:pt x="110487" y="461854"/>
                          <a:pt x="41824" y="417623"/>
                        </a:cubicBezTo>
                        <a:lnTo>
                          <a:pt x="7485" y="389491"/>
                        </a:lnTo>
                        <a:lnTo>
                          <a:pt x="292" y="345687"/>
                        </a:lnTo>
                        <a:cubicBezTo>
                          <a:pt x="-5005" y="236916"/>
                          <a:pt x="61976" y="119775"/>
                          <a:pt x="179646" y="51838"/>
                        </a:cubicBezTo>
                        <a:cubicBezTo>
                          <a:pt x="238482" y="17868"/>
                          <a:pt x="301634" y="1025"/>
                          <a:pt x="361521" y="4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38" name="グループ化 437"/>
                  <p:cNvGrpSpPr/>
                  <p:nvPr/>
                </p:nvGrpSpPr>
                <p:grpSpPr>
                  <a:xfrm>
                    <a:off x="2077278" y="4883665"/>
                    <a:ext cx="167685" cy="232292"/>
                    <a:chOff x="1564361" y="1500881"/>
                    <a:chExt cx="156844" cy="201655"/>
                  </a:xfrm>
                </p:grpSpPr>
                <p:sp>
                  <p:nvSpPr>
                    <p:cNvPr id="460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1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39" name="片側の 2 つの角を丸めた四角形 438"/>
                  <p:cNvSpPr/>
                  <p:nvPr/>
                </p:nvSpPr>
                <p:spPr>
                  <a:xfrm>
                    <a:off x="2091569" y="5368151"/>
                    <a:ext cx="746882" cy="633471"/>
                  </a:xfrm>
                  <a:prstGeom prst="round2Same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40" name="グループ化 439"/>
                  <p:cNvGrpSpPr/>
                  <p:nvPr/>
                </p:nvGrpSpPr>
                <p:grpSpPr>
                  <a:xfrm>
                    <a:off x="2392437" y="5370883"/>
                    <a:ext cx="145143" cy="630739"/>
                    <a:chOff x="-102043" y="5493756"/>
                    <a:chExt cx="129338" cy="538598"/>
                  </a:xfrm>
                  <a:pattFill prst="plaid">
                    <a:fgClr>
                      <a:schemeClr val="accent1"/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</p:grpSpPr>
                <p:sp>
                  <p:nvSpPr>
                    <p:cNvPr id="458" name="台形 457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9" name="台形 458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1" name="グループ化 440"/>
                  <p:cNvGrpSpPr/>
                  <p:nvPr/>
                </p:nvGrpSpPr>
                <p:grpSpPr>
                  <a:xfrm>
                    <a:off x="2288842" y="5364946"/>
                    <a:ext cx="352334" cy="150216"/>
                    <a:chOff x="-199574" y="5488751"/>
                    <a:chExt cx="313967" cy="126641"/>
                  </a:xfrm>
                  <a:solidFill>
                    <a:schemeClr val="bg1">
                      <a:lumMod val="75000"/>
                    </a:schemeClr>
                  </a:solidFill>
                </p:grpSpPr>
                <p:sp>
                  <p:nvSpPr>
                    <p:cNvPr id="456" name="直角三角形 455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7" name="直角三角形 456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2" name="グループ化 441"/>
                  <p:cNvGrpSpPr/>
                  <p:nvPr/>
                </p:nvGrpSpPr>
                <p:grpSpPr>
                  <a:xfrm flipH="1">
                    <a:off x="2713279" y="4883665"/>
                    <a:ext cx="167685" cy="232292"/>
                    <a:chOff x="1564361" y="1500881"/>
                    <a:chExt cx="156844" cy="201655"/>
                  </a:xfrm>
                </p:grpSpPr>
                <p:sp>
                  <p:nvSpPr>
                    <p:cNvPr id="454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5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3" name="円/楕円 840"/>
                  <p:cNvSpPr/>
                  <p:nvPr/>
                </p:nvSpPr>
                <p:spPr>
                  <a:xfrm>
                    <a:off x="2160508" y="4554125"/>
                    <a:ext cx="628412" cy="75639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4" name="フリーフォーム 443"/>
                  <p:cNvSpPr/>
                  <p:nvPr/>
                </p:nvSpPr>
                <p:spPr>
                  <a:xfrm>
                    <a:off x="2412210" y="4982462"/>
                    <a:ext cx="114062" cy="100068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5" name="フリーフォーム 444"/>
                  <p:cNvSpPr/>
                  <p:nvPr/>
                </p:nvSpPr>
                <p:spPr bwMode="auto">
                  <a:xfrm>
                    <a:off x="2202333" y="4895399"/>
                    <a:ext cx="214354" cy="91358"/>
                  </a:xfrm>
                  <a:custGeom>
                    <a:avLst/>
                    <a:gdLst>
                      <a:gd name="connsiteX0" fmla="*/ 186447 w 372894"/>
                      <a:gd name="connsiteY0" fmla="*/ 0 h 192242"/>
                      <a:gd name="connsiteX1" fmla="*/ 371871 w 372894"/>
                      <a:gd name="connsiteY1" fmla="*/ 93611 h 192242"/>
                      <a:gd name="connsiteX2" fmla="*/ 372894 w 372894"/>
                      <a:gd name="connsiteY2" fmla="*/ 96121 h 192242"/>
                      <a:gd name="connsiteX3" fmla="*/ 371871 w 372894"/>
                      <a:gd name="connsiteY3" fmla="*/ 98631 h 192242"/>
                      <a:gd name="connsiteX4" fmla="*/ 186447 w 372894"/>
                      <a:gd name="connsiteY4" fmla="*/ 192242 h 192242"/>
                      <a:gd name="connsiteX5" fmla="*/ 1023 w 372894"/>
                      <a:gd name="connsiteY5" fmla="*/ 98631 h 192242"/>
                      <a:gd name="connsiteX6" fmla="*/ 0 w 372894"/>
                      <a:gd name="connsiteY6" fmla="*/ 96121 h 192242"/>
                      <a:gd name="connsiteX7" fmla="*/ 1023 w 372894"/>
                      <a:gd name="connsiteY7" fmla="*/ 93611 h 192242"/>
                      <a:gd name="connsiteX8" fmla="*/ 186447 w 372894"/>
                      <a:gd name="connsiteY8" fmla="*/ 0 h 192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2894" h="192242">
                        <a:moveTo>
                          <a:pt x="186447" y="0"/>
                        </a:moveTo>
                        <a:cubicBezTo>
                          <a:pt x="269803" y="0"/>
                          <a:pt x="341321" y="38600"/>
                          <a:pt x="371871" y="93611"/>
                        </a:cubicBezTo>
                        <a:lnTo>
                          <a:pt x="372894" y="96121"/>
                        </a:lnTo>
                        <a:lnTo>
                          <a:pt x="371871" y="98631"/>
                        </a:lnTo>
                        <a:cubicBezTo>
                          <a:pt x="341321" y="153642"/>
                          <a:pt x="269803" y="192242"/>
                          <a:pt x="186447" y="192242"/>
                        </a:cubicBezTo>
                        <a:cubicBezTo>
                          <a:pt x="103091" y="192242"/>
                          <a:pt x="31573" y="153642"/>
                          <a:pt x="1023" y="98631"/>
                        </a:cubicBezTo>
                        <a:lnTo>
                          <a:pt x="0" y="96121"/>
                        </a:lnTo>
                        <a:lnTo>
                          <a:pt x="1023" y="93611"/>
                        </a:lnTo>
                        <a:cubicBezTo>
                          <a:pt x="31573" y="38600"/>
                          <a:pt x="103091" y="0"/>
                          <a:pt x="18644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楕円 445"/>
                  <p:cNvSpPr/>
                  <p:nvPr/>
                </p:nvSpPr>
                <p:spPr bwMode="auto">
                  <a:xfrm>
                    <a:off x="2269061" y="4895397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月 446"/>
                  <p:cNvSpPr/>
                  <p:nvPr/>
                </p:nvSpPr>
                <p:spPr bwMode="auto">
                  <a:xfrm rot="5400000">
                    <a:off x="2286651" y="4730072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8" name="フリーフォーム 447"/>
                  <p:cNvSpPr/>
                  <p:nvPr/>
                </p:nvSpPr>
                <p:spPr bwMode="auto">
                  <a:xfrm>
                    <a:off x="2520468" y="4895399"/>
                    <a:ext cx="214354" cy="91358"/>
                  </a:xfrm>
                  <a:custGeom>
                    <a:avLst/>
                    <a:gdLst>
                      <a:gd name="connsiteX0" fmla="*/ 186447 w 372894"/>
                      <a:gd name="connsiteY0" fmla="*/ 0 h 192242"/>
                      <a:gd name="connsiteX1" fmla="*/ 371871 w 372894"/>
                      <a:gd name="connsiteY1" fmla="*/ 93611 h 192242"/>
                      <a:gd name="connsiteX2" fmla="*/ 372894 w 372894"/>
                      <a:gd name="connsiteY2" fmla="*/ 96121 h 192242"/>
                      <a:gd name="connsiteX3" fmla="*/ 371871 w 372894"/>
                      <a:gd name="connsiteY3" fmla="*/ 98631 h 192242"/>
                      <a:gd name="connsiteX4" fmla="*/ 186447 w 372894"/>
                      <a:gd name="connsiteY4" fmla="*/ 192242 h 192242"/>
                      <a:gd name="connsiteX5" fmla="*/ 1023 w 372894"/>
                      <a:gd name="connsiteY5" fmla="*/ 98631 h 192242"/>
                      <a:gd name="connsiteX6" fmla="*/ 0 w 372894"/>
                      <a:gd name="connsiteY6" fmla="*/ 96121 h 192242"/>
                      <a:gd name="connsiteX7" fmla="*/ 1023 w 372894"/>
                      <a:gd name="connsiteY7" fmla="*/ 93611 h 192242"/>
                      <a:gd name="connsiteX8" fmla="*/ 186447 w 372894"/>
                      <a:gd name="connsiteY8" fmla="*/ 0 h 192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2894" h="192242">
                        <a:moveTo>
                          <a:pt x="186447" y="0"/>
                        </a:moveTo>
                        <a:cubicBezTo>
                          <a:pt x="269803" y="0"/>
                          <a:pt x="341321" y="38600"/>
                          <a:pt x="371871" y="93611"/>
                        </a:cubicBezTo>
                        <a:lnTo>
                          <a:pt x="372894" y="96121"/>
                        </a:lnTo>
                        <a:lnTo>
                          <a:pt x="371871" y="98631"/>
                        </a:lnTo>
                        <a:cubicBezTo>
                          <a:pt x="341321" y="153642"/>
                          <a:pt x="269803" y="192242"/>
                          <a:pt x="186447" y="192242"/>
                        </a:cubicBezTo>
                        <a:cubicBezTo>
                          <a:pt x="103091" y="192242"/>
                          <a:pt x="31573" y="153642"/>
                          <a:pt x="1023" y="98631"/>
                        </a:cubicBezTo>
                        <a:lnTo>
                          <a:pt x="0" y="96121"/>
                        </a:lnTo>
                        <a:lnTo>
                          <a:pt x="1023" y="93611"/>
                        </a:lnTo>
                        <a:cubicBezTo>
                          <a:pt x="31573" y="38600"/>
                          <a:pt x="103091" y="0"/>
                          <a:pt x="18644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楕円 448"/>
                  <p:cNvSpPr/>
                  <p:nvPr/>
                </p:nvSpPr>
                <p:spPr bwMode="auto">
                  <a:xfrm>
                    <a:off x="2587196" y="4895397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月 449"/>
                  <p:cNvSpPr/>
                  <p:nvPr/>
                </p:nvSpPr>
                <p:spPr bwMode="auto">
                  <a:xfrm rot="5400000">
                    <a:off x="2604786" y="4730072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1" name="月 450"/>
                  <p:cNvSpPr/>
                  <p:nvPr/>
                </p:nvSpPr>
                <p:spPr bwMode="auto">
                  <a:xfrm rot="16200000">
                    <a:off x="2450848" y="5085902"/>
                    <a:ext cx="45719" cy="18210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2" name="フリーフォーム 451"/>
                  <p:cNvSpPr/>
                  <p:nvPr/>
                </p:nvSpPr>
                <p:spPr bwMode="auto">
                  <a:xfrm rot="2700000">
                    <a:off x="2292522" y="5048227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3" name="フリーフォーム 452"/>
                  <p:cNvSpPr/>
                  <p:nvPr/>
                </p:nvSpPr>
                <p:spPr bwMode="auto">
                  <a:xfrm rot="18900000" flipH="1">
                    <a:off x="2611574" y="5043484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6" name="グループ化 425"/>
                <p:cNvGrpSpPr/>
                <p:nvPr/>
              </p:nvGrpSpPr>
              <p:grpSpPr>
                <a:xfrm rot="20700000">
                  <a:off x="1885606" y="1487498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431" name="角丸四角形 430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2" name="フリーフォーム 431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3" name="角丸四角形 432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4" name="フリーフォーム 433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フリーフォーム 434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27" name="台形 426"/>
                <p:cNvSpPr/>
                <p:nvPr/>
              </p:nvSpPr>
              <p:spPr>
                <a:xfrm rot="20700000">
                  <a:off x="443119" y="1664204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フリーフォーム 427"/>
                <p:cNvSpPr/>
                <p:nvPr/>
              </p:nvSpPr>
              <p:spPr>
                <a:xfrm rot="9900000">
                  <a:off x="518338" y="1713940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182832" y="114809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台形 428"/>
                <p:cNvSpPr/>
                <p:nvPr/>
              </p:nvSpPr>
              <p:spPr>
                <a:xfrm rot="900000" flipH="1">
                  <a:off x="1885929" y="1671258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フリーフォーム 429"/>
                <p:cNvSpPr/>
                <p:nvPr/>
              </p:nvSpPr>
              <p:spPr>
                <a:xfrm rot="11700000" flipH="1">
                  <a:off x="1566551" y="172099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182832" y="114809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85" name="グループ化 1084"/>
            <p:cNvGrpSpPr/>
            <p:nvPr/>
          </p:nvGrpSpPr>
          <p:grpSpPr>
            <a:xfrm>
              <a:off x="349470" y="1523647"/>
              <a:ext cx="1740429" cy="1081299"/>
              <a:chOff x="349470" y="1523647"/>
              <a:chExt cx="1740429" cy="1081299"/>
            </a:xfrm>
          </p:grpSpPr>
          <p:grpSp>
            <p:nvGrpSpPr>
              <p:cNvPr id="1086" name="グループ化 1085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095" name="グループ化 1094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00" name="楕円 1099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1" name="角丸四角形 1100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02" name="グループ化 1101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103" name="片側の 2 つの角を丸めた四角形 110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4" name="片側の 2 つの角を丸めた四角形 110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096" name="角丸四角形 1095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7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8" name="正方形/長方形 1097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9" name="正方形/長方形 1098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7" name="グループ化 1086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88" name="フリーフォーム 108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リーフォーム 108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フリーフォーム 108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フリーフォーム 109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フリーフォーム 109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フリーフォーム 109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フリーフォーム 109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5" name="グループ化 1804"/>
          <p:cNvGrpSpPr/>
          <p:nvPr/>
        </p:nvGrpSpPr>
        <p:grpSpPr>
          <a:xfrm>
            <a:off x="2246850" y="875908"/>
            <a:ext cx="1740429" cy="1729038"/>
            <a:chOff x="2246850" y="875908"/>
            <a:chExt cx="1740429" cy="1729038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2324740" y="875908"/>
              <a:ext cx="1516670" cy="1125814"/>
              <a:chOff x="2324740" y="875908"/>
              <a:chExt cx="1516670" cy="1125814"/>
            </a:xfrm>
          </p:grpSpPr>
          <p:sp>
            <p:nvSpPr>
              <p:cNvPr id="31" name="正方形/長方形 30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33" name="正方形/長方形 3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正方形/長方形 4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正方形/長方形 4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正方形/長方形 4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正方形/長方形 4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正方形/長方形 4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7" name="グループ化 466"/>
            <p:cNvGrpSpPr/>
            <p:nvPr/>
          </p:nvGrpSpPr>
          <p:grpSpPr>
            <a:xfrm>
              <a:off x="2534516" y="965829"/>
              <a:ext cx="1130688" cy="815054"/>
              <a:chOff x="2034664" y="911928"/>
              <a:chExt cx="2132920" cy="1537510"/>
            </a:xfrm>
          </p:grpSpPr>
          <p:grpSp>
            <p:nvGrpSpPr>
              <p:cNvPr id="468" name="グループ化 467"/>
              <p:cNvGrpSpPr/>
              <p:nvPr/>
            </p:nvGrpSpPr>
            <p:grpSpPr>
              <a:xfrm>
                <a:off x="2675523" y="911928"/>
                <a:ext cx="856834" cy="1537510"/>
                <a:chOff x="3473166" y="4464115"/>
                <a:chExt cx="856834" cy="1537510"/>
              </a:xfrm>
            </p:grpSpPr>
            <p:sp>
              <p:nvSpPr>
                <p:cNvPr id="488" name="角丸四角形 487"/>
                <p:cNvSpPr/>
                <p:nvPr/>
              </p:nvSpPr>
              <p:spPr bwMode="auto">
                <a:xfrm>
                  <a:off x="3488324" y="4528919"/>
                  <a:ext cx="829004" cy="480455"/>
                </a:xfrm>
                <a:prstGeom prst="roundRect">
                  <a:avLst>
                    <a:gd name="adj" fmla="val 47496"/>
                  </a:avLst>
                </a:pr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9" name="台形 488"/>
                <p:cNvSpPr/>
                <p:nvPr/>
              </p:nvSpPr>
              <p:spPr>
                <a:xfrm>
                  <a:off x="3773706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90" name="グループ化 489"/>
                <p:cNvGrpSpPr/>
                <p:nvPr/>
              </p:nvGrpSpPr>
              <p:grpSpPr>
                <a:xfrm>
                  <a:off x="3717150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514" name="台形 513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5" name="台形 514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6" name="台形 515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7" name="平行四辺形 516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8" name="平行四辺形 517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1" name="グループ化 490"/>
                <p:cNvGrpSpPr/>
                <p:nvPr/>
              </p:nvGrpSpPr>
              <p:grpSpPr>
                <a:xfrm>
                  <a:off x="3473166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512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3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2" name="フリーフォーム 491"/>
                <p:cNvSpPr/>
                <p:nvPr/>
              </p:nvSpPr>
              <p:spPr>
                <a:xfrm>
                  <a:off x="3503829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3" name="平行四辺形 14"/>
                <p:cNvSpPr/>
                <p:nvPr/>
              </p:nvSpPr>
              <p:spPr>
                <a:xfrm flipH="1">
                  <a:off x="3654045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4" name="平行四辺形 14"/>
                <p:cNvSpPr/>
                <p:nvPr/>
              </p:nvSpPr>
              <p:spPr>
                <a:xfrm>
                  <a:off x="3867169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95" name="グループ化 494"/>
                <p:cNvGrpSpPr/>
                <p:nvPr/>
              </p:nvGrpSpPr>
              <p:grpSpPr>
                <a:xfrm flipH="1">
                  <a:off x="4192753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510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1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6" name="フリーフォーム 495"/>
                <p:cNvSpPr/>
                <p:nvPr/>
              </p:nvSpPr>
              <p:spPr>
                <a:xfrm>
                  <a:off x="3565039" y="4464115"/>
                  <a:ext cx="677491" cy="846406"/>
                </a:xfrm>
                <a:custGeom>
                  <a:avLst/>
                  <a:gdLst>
                    <a:gd name="connsiteX0" fmla="*/ 338999 w 677491"/>
                    <a:gd name="connsiteY0" fmla="*/ 0 h 846406"/>
                    <a:gd name="connsiteX1" fmla="*/ 677491 w 677491"/>
                    <a:gd name="connsiteY1" fmla="*/ 304428 h 846406"/>
                    <a:gd name="connsiteX2" fmla="*/ 677120 w 677491"/>
                    <a:gd name="connsiteY2" fmla="*/ 307741 h 846406"/>
                    <a:gd name="connsiteX3" fmla="*/ 677491 w 677491"/>
                    <a:gd name="connsiteY3" fmla="*/ 311179 h 846406"/>
                    <a:gd name="connsiteX4" fmla="*/ 677491 w 677491"/>
                    <a:gd name="connsiteY4" fmla="*/ 484835 h 846406"/>
                    <a:gd name="connsiteX5" fmla="*/ 673261 w 677491"/>
                    <a:gd name="connsiteY5" fmla="*/ 524003 h 846406"/>
                    <a:gd name="connsiteX6" fmla="*/ 671203 w 677491"/>
                    <a:gd name="connsiteY6" fmla="*/ 530191 h 846406"/>
                    <a:gd name="connsiteX7" fmla="*/ 669920 w 677491"/>
                    <a:gd name="connsiteY7" fmla="*/ 544429 h 846406"/>
                    <a:gd name="connsiteX8" fmla="*/ 338745 w 677491"/>
                    <a:gd name="connsiteY8" fmla="*/ 846406 h 846406"/>
                    <a:gd name="connsiteX9" fmla="*/ 7570 w 677491"/>
                    <a:gd name="connsiteY9" fmla="*/ 544429 h 846406"/>
                    <a:gd name="connsiteX10" fmla="*/ 6287 w 677491"/>
                    <a:gd name="connsiteY10" fmla="*/ 530187 h 846406"/>
                    <a:gd name="connsiteX11" fmla="*/ 4230 w 677491"/>
                    <a:gd name="connsiteY11" fmla="*/ 524003 h 846406"/>
                    <a:gd name="connsiteX12" fmla="*/ 0 w 677491"/>
                    <a:gd name="connsiteY12" fmla="*/ 484835 h 846406"/>
                    <a:gd name="connsiteX13" fmla="*/ 0 w 677491"/>
                    <a:gd name="connsiteY13" fmla="*/ 311179 h 846406"/>
                    <a:gd name="connsiteX14" fmla="*/ 620 w 677491"/>
                    <a:gd name="connsiteY14" fmla="*/ 305437 h 846406"/>
                    <a:gd name="connsiteX15" fmla="*/ 507 w 677491"/>
                    <a:gd name="connsiteY15" fmla="*/ 304428 h 846406"/>
                    <a:gd name="connsiteX16" fmla="*/ 338999 w 677491"/>
                    <a:gd name="connsiteY16" fmla="*/ 0 h 846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7491" h="846406">
                      <a:moveTo>
                        <a:pt x="338999" y="0"/>
                      </a:moveTo>
                      <a:cubicBezTo>
                        <a:pt x="525943" y="0"/>
                        <a:pt x="677491" y="136297"/>
                        <a:pt x="677491" y="304428"/>
                      </a:cubicBezTo>
                      <a:lnTo>
                        <a:pt x="677120" y="307741"/>
                      </a:lnTo>
                      <a:lnTo>
                        <a:pt x="677491" y="311179"/>
                      </a:lnTo>
                      <a:lnTo>
                        <a:pt x="677491" y="484835"/>
                      </a:lnTo>
                      <a:cubicBezTo>
                        <a:pt x="677491" y="498252"/>
                        <a:pt x="676035" y="511352"/>
                        <a:pt x="673261" y="524003"/>
                      </a:cubicBezTo>
                      <a:lnTo>
                        <a:pt x="671203" y="530191"/>
                      </a:lnTo>
                      <a:lnTo>
                        <a:pt x="669920" y="544429"/>
                      </a:lnTo>
                      <a:cubicBezTo>
                        <a:pt x="638399" y="716768"/>
                        <a:pt x="502104" y="846406"/>
                        <a:pt x="338745" y="846406"/>
                      </a:cubicBezTo>
                      <a:cubicBezTo>
                        <a:pt x="175386" y="846406"/>
                        <a:pt x="39091" y="716768"/>
                        <a:pt x="7570" y="544429"/>
                      </a:cubicBezTo>
                      <a:lnTo>
                        <a:pt x="6287" y="530187"/>
                      </a:lnTo>
                      <a:lnTo>
                        <a:pt x="4230" y="524003"/>
                      </a:lnTo>
                      <a:cubicBezTo>
                        <a:pt x="1457" y="511352"/>
                        <a:pt x="0" y="498252"/>
                        <a:pt x="0" y="484835"/>
                      </a:cubicBezTo>
                      <a:lnTo>
                        <a:pt x="0" y="311179"/>
                      </a:lnTo>
                      <a:lnTo>
                        <a:pt x="620" y="305437"/>
                      </a:lnTo>
                      <a:lnTo>
                        <a:pt x="507" y="304428"/>
                      </a:lnTo>
                      <a:cubicBezTo>
                        <a:pt x="507" y="136297"/>
                        <a:pt x="152055" y="0"/>
                        <a:pt x="33899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97" name="グループ化 496"/>
                <p:cNvGrpSpPr/>
                <p:nvPr/>
              </p:nvGrpSpPr>
              <p:grpSpPr>
                <a:xfrm>
                  <a:off x="3822226" y="4876159"/>
                  <a:ext cx="174773" cy="220049"/>
                  <a:chOff x="3822226" y="4876159"/>
                  <a:chExt cx="174773" cy="220049"/>
                </a:xfrm>
              </p:grpSpPr>
              <p:sp>
                <p:nvSpPr>
                  <p:cNvPr id="508" name="円/楕円 688"/>
                  <p:cNvSpPr/>
                  <p:nvPr/>
                </p:nvSpPr>
                <p:spPr>
                  <a:xfrm>
                    <a:off x="3822226" y="4959075"/>
                    <a:ext cx="174773" cy="11389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09" name="フリーフォーム 508"/>
                  <p:cNvSpPr/>
                  <p:nvPr/>
                </p:nvSpPr>
                <p:spPr>
                  <a:xfrm rot="5400000">
                    <a:off x="3799588" y="4929236"/>
                    <a:ext cx="220049" cy="113896"/>
                  </a:xfrm>
                  <a:custGeom>
                    <a:avLst/>
                    <a:gdLst>
                      <a:gd name="connsiteX0" fmla="*/ 0 w 220049"/>
                      <a:gd name="connsiteY0" fmla="*/ 100381 h 113896"/>
                      <a:gd name="connsiteX1" fmla="*/ 140 w 220049"/>
                      <a:gd name="connsiteY1" fmla="*/ 100028 h 113896"/>
                      <a:gd name="connsiteX2" fmla="*/ 5271 w 220049"/>
                      <a:gd name="connsiteY2" fmla="*/ 56948 h 113896"/>
                      <a:gd name="connsiteX3" fmla="*/ 140 w 220049"/>
                      <a:gd name="connsiteY3" fmla="*/ 13868 h 113896"/>
                      <a:gd name="connsiteX4" fmla="*/ 0 w 220049"/>
                      <a:gd name="connsiteY4" fmla="*/ 13515 h 113896"/>
                      <a:gd name="connsiteX5" fmla="*/ 28839 w 220049"/>
                      <a:gd name="connsiteY5" fmla="*/ 4475 h 113896"/>
                      <a:gd name="connsiteX6" fmla="*/ 76515 w 220049"/>
                      <a:gd name="connsiteY6" fmla="*/ 0 h 113896"/>
                      <a:gd name="connsiteX7" fmla="*/ 112397 w 220049"/>
                      <a:gd name="connsiteY7" fmla="*/ 3368 h 113896"/>
                      <a:gd name="connsiteX8" fmla="*/ 136789 w 220049"/>
                      <a:gd name="connsiteY8" fmla="*/ 0 h 113896"/>
                      <a:gd name="connsiteX9" fmla="*/ 220049 w 220049"/>
                      <a:gd name="connsiteY9" fmla="*/ 56948 h 113896"/>
                      <a:gd name="connsiteX10" fmla="*/ 136789 w 220049"/>
                      <a:gd name="connsiteY10" fmla="*/ 113896 h 113896"/>
                      <a:gd name="connsiteX11" fmla="*/ 112397 w 220049"/>
                      <a:gd name="connsiteY11" fmla="*/ 110528 h 113896"/>
                      <a:gd name="connsiteX12" fmla="*/ 76515 w 220049"/>
                      <a:gd name="connsiteY12" fmla="*/ 113896 h 113896"/>
                      <a:gd name="connsiteX13" fmla="*/ 28839 w 220049"/>
                      <a:gd name="connsiteY13" fmla="*/ 109421 h 113896"/>
                      <a:gd name="connsiteX0" fmla="*/ 5271 w 220049"/>
                      <a:gd name="connsiteY0" fmla="*/ 56948 h 148388"/>
                      <a:gd name="connsiteX1" fmla="*/ 140 w 220049"/>
                      <a:gd name="connsiteY1" fmla="*/ 13868 h 148388"/>
                      <a:gd name="connsiteX2" fmla="*/ 0 w 220049"/>
                      <a:gd name="connsiteY2" fmla="*/ 13515 h 148388"/>
                      <a:gd name="connsiteX3" fmla="*/ 28839 w 220049"/>
                      <a:gd name="connsiteY3" fmla="*/ 4475 h 148388"/>
                      <a:gd name="connsiteX4" fmla="*/ 76515 w 220049"/>
                      <a:gd name="connsiteY4" fmla="*/ 0 h 148388"/>
                      <a:gd name="connsiteX5" fmla="*/ 112397 w 220049"/>
                      <a:gd name="connsiteY5" fmla="*/ 3368 h 148388"/>
                      <a:gd name="connsiteX6" fmla="*/ 136789 w 220049"/>
                      <a:gd name="connsiteY6" fmla="*/ 0 h 148388"/>
                      <a:gd name="connsiteX7" fmla="*/ 220049 w 220049"/>
                      <a:gd name="connsiteY7" fmla="*/ 56948 h 148388"/>
                      <a:gd name="connsiteX8" fmla="*/ 136789 w 220049"/>
                      <a:gd name="connsiteY8" fmla="*/ 113896 h 148388"/>
                      <a:gd name="connsiteX9" fmla="*/ 112397 w 220049"/>
                      <a:gd name="connsiteY9" fmla="*/ 110528 h 148388"/>
                      <a:gd name="connsiteX10" fmla="*/ 76515 w 220049"/>
                      <a:gd name="connsiteY10" fmla="*/ 113896 h 148388"/>
                      <a:gd name="connsiteX11" fmla="*/ 28839 w 220049"/>
                      <a:gd name="connsiteY11" fmla="*/ 109421 h 148388"/>
                      <a:gd name="connsiteX12" fmla="*/ 0 w 220049"/>
                      <a:gd name="connsiteY12" fmla="*/ 100381 h 148388"/>
                      <a:gd name="connsiteX13" fmla="*/ 140 w 220049"/>
                      <a:gd name="connsiteY13" fmla="*/ 100028 h 148388"/>
                      <a:gd name="connsiteX14" fmla="*/ 96711 w 220049"/>
                      <a:gd name="connsiteY14" fmla="*/ 148388 h 148388"/>
                      <a:gd name="connsiteX0" fmla="*/ 5271 w 220049"/>
                      <a:gd name="connsiteY0" fmla="*/ 56948 h 113896"/>
                      <a:gd name="connsiteX1" fmla="*/ 140 w 220049"/>
                      <a:gd name="connsiteY1" fmla="*/ 13868 h 113896"/>
                      <a:gd name="connsiteX2" fmla="*/ 0 w 220049"/>
                      <a:gd name="connsiteY2" fmla="*/ 13515 h 113896"/>
                      <a:gd name="connsiteX3" fmla="*/ 28839 w 220049"/>
                      <a:gd name="connsiteY3" fmla="*/ 4475 h 113896"/>
                      <a:gd name="connsiteX4" fmla="*/ 76515 w 220049"/>
                      <a:gd name="connsiteY4" fmla="*/ 0 h 113896"/>
                      <a:gd name="connsiteX5" fmla="*/ 112397 w 220049"/>
                      <a:gd name="connsiteY5" fmla="*/ 3368 h 113896"/>
                      <a:gd name="connsiteX6" fmla="*/ 136789 w 220049"/>
                      <a:gd name="connsiteY6" fmla="*/ 0 h 113896"/>
                      <a:gd name="connsiteX7" fmla="*/ 220049 w 220049"/>
                      <a:gd name="connsiteY7" fmla="*/ 56948 h 113896"/>
                      <a:gd name="connsiteX8" fmla="*/ 136789 w 220049"/>
                      <a:gd name="connsiteY8" fmla="*/ 113896 h 113896"/>
                      <a:gd name="connsiteX9" fmla="*/ 112397 w 220049"/>
                      <a:gd name="connsiteY9" fmla="*/ 110528 h 113896"/>
                      <a:gd name="connsiteX10" fmla="*/ 76515 w 220049"/>
                      <a:gd name="connsiteY10" fmla="*/ 113896 h 113896"/>
                      <a:gd name="connsiteX11" fmla="*/ 28839 w 220049"/>
                      <a:gd name="connsiteY11" fmla="*/ 109421 h 113896"/>
                      <a:gd name="connsiteX12" fmla="*/ 0 w 220049"/>
                      <a:gd name="connsiteY12" fmla="*/ 100381 h 113896"/>
                      <a:gd name="connsiteX13" fmla="*/ 140 w 220049"/>
                      <a:gd name="connsiteY13" fmla="*/ 100028 h 113896"/>
                      <a:gd name="connsiteX0" fmla="*/ 140 w 220049"/>
                      <a:gd name="connsiteY0" fmla="*/ 13868 h 113896"/>
                      <a:gd name="connsiteX1" fmla="*/ 0 w 220049"/>
                      <a:gd name="connsiteY1" fmla="*/ 13515 h 113896"/>
                      <a:gd name="connsiteX2" fmla="*/ 28839 w 220049"/>
                      <a:gd name="connsiteY2" fmla="*/ 4475 h 113896"/>
                      <a:gd name="connsiteX3" fmla="*/ 76515 w 220049"/>
                      <a:gd name="connsiteY3" fmla="*/ 0 h 113896"/>
                      <a:gd name="connsiteX4" fmla="*/ 112397 w 220049"/>
                      <a:gd name="connsiteY4" fmla="*/ 3368 h 113896"/>
                      <a:gd name="connsiteX5" fmla="*/ 136789 w 220049"/>
                      <a:gd name="connsiteY5" fmla="*/ 0 h 113896"/>
                      <a:gd name="connsiteX6" fmla="*/ 220049 w 220049"/>
                      <a:gd name="connsiteY6" fmla="*/ 56948 h 113896"/>
                      <a:gd name="connsiteX7" fmla="*/ 136789 w 220049"/>
                      <a:gd name="connsiteY7" fmla="*/ 113896 h 113896"/>
                      <a:gd name="connsiteX8" fmla="*/ 112397 w 220049"/>
                      <a:gd name="connsiteY8" fmla="*/ 110528 h 113896"/>
                      <a:gd name="connsiteX9" fmla="*/ 76515 w 220049"/>
                      <a:gd name="connsiteY9" fmla="*/ 113896 h 113896"/>
                      <a:gd name="connsiteX10" fmla="*/ 28839 w 220049"/>
                      <a:gd name="connsiteY10" fmla="*/ 109421 h 113896"/>
                      <a:gd name="connsiteX11" fmla="*/ 0 w 220049"/>
                      <a:gd name="connsiteY11" fmla="*/ 100381 h 113896"/>
                      <a:gd name="connsiteX12" fmla="*/ 140 w 220049"/>
                      <a:gd name="connsiteY12" fmla="*/ 100028 h 113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0049" h="113896">
                        <a:moveTo>
                          <a:pt x="140" y="13868"/>
                        </a:moveTo>
                        <a:cubicBezTo>
                          <a:pt x="93" y="13750"/>
                          <a:pt x="47" y="13633"/>
                          <a:pt x="0" y="13515"/>
                        </a:cubicBezTo>
                        <a:lnTo>
                          <a:pt x="28839" y="4475"/>
                        </a:lnTo>
                        <a:cubicBezTo>
                          <a:pt x="43492" y="1594"/>
                          <a:pt x="59603" y="0"/>
                          <a:pt x="76515" y="0"/>
                        </a:cubicBezTo>
                        <a:lnTo>
                          <a:pt x="112397" y="3368"/>
                        </a:lnTo>
                        <a:lnTo>
                          <a:pt x="136789" y="0"/>
                        </a:lnTo>
                        <a:cubicBezTo>
                          <a:pt x="182772" y="0"/>
                          <a:pt x="220049" y="25496"/>
                          <a:pt x="220049" y="56948"/>
                        </a:cubicBezTo>
                        <a:cubicBezTo>
                          <a:pt x="220049" y="88400"/>
                          <a:pt x="182772" y="113896"/>
                          <a:pt x="136789" y="113896"/>
                        </a:cubicBezTo>
                        <a:lnTo>
                          <a:pt x="112397" y="110528"/>
                        </a:lnTo>
                        <a:lnTo>
                          <a:pt x="76515" y="113896"/>
                        </a:lnTo>
                        <a:cubicBezTo>
                          <a:pt x="59603" y="113896"/>
                          <a:pt x="43492" y="112303"/>
                          <a:pt x="28839" y="109421"/>
                        </a:cubicBezTo>
                        <a:lnTo>
                          <a:pt x="0" y="100381"/>
                        </a:lnTo>
                        <a:cubicBezTo>
                          <a:pt x="47" y="100263"/>
                          <a:pt x="93" y="100146"/>
                          <a:pt x="140" y="100028"/>
                        </a:cubicBez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8" name="グループ化 497"/>
                <p:cNvGrpSpPr/>
                <p:nvPr/>
              </p:nvGrpSpPr>
              <p:grpSpPr>
                <a:xfrm>
                  <a:off x="3610719" y="4690611"/>
                  <a:ext cx="225746" cy="247627"/>
                  <a:chOff x="3610719" y="4690611"/>
                  <a:chExt cx="225746" cy="247627"/>
                </a:xfrm>
              </p:grpSpPr>
              <p:sp>
                <p:nvSpPr>
                  <p:cNvPr id="504" name="楕円 503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フリーフォーム 504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06" name="楕円 505"/>
                  <p:cNvSpPr/>
                  <p:nvPr/>
                </p:nvSpPr>
                <p:spPr bwMode="auto">
                  <a:xfrm>
                    <a:off x="3695030" y="4846277"/>
                    <a:ext cx="49648" cy="533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フリーフォーム 506"/>
                  <p:cNvSpPr/>
                  <p:nvPr/>
                </p:nvSpPr>
                <p:spPr bwMode="auto">
                  <a:xfrm>
                    <a:off x="3610719" y="4690611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499" name="グループ化 498"/>
                <p:cNvGrpSpPr/>
                <p:nvPr/>
              </p:nvGrpSpPr>
              <p:grpSpPr>
                <a:xfrm flipH="1">
                  <a:off x="3975689" y="4690611"/>
                  <a:ext cx="225746" cy="247627"/>
                  <a:chOff x="3610719" y="4690611"/>
                  <a:chExt cx="225746" cy="247627"/>
                </a:xfrm>
              </p:grpSpPr>
              <p:sp>
                <p:nvSpPr>
                  <p:cNvPr id="500" name="楕円 499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フリーフォーム 500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02" name="楕円 501"/>
                  <p:cNvSpPr/>
                  <p:nvPr/>
                </p:nvSpPr>
                <p:spPr bwMode="auto">
                  <a:xfrm>
                    <a:off x="3695030" y="4846277"/>
                    <a:ext cx="49648" cy="533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フリーフォーム 502"/>
                  <p:cNvSpPr/>
                  <p:nvPr/>
                </p:nvSpPr>
                <p:spPr bwMode="auto">
                  <a:xfrm>
                    <a:off x="3610719" y="4690611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469" name="グループ化 468"/>
              <p:cNvGrpSpPr/>
              <p:nvPr/>
            </p:nvGrpSpPr>
            <p:grpSpPr>
              <a:xfrm rot="900000" flipH="1">
                <a:off x="2034664" y="1515176"/>
                <a:ext cx="426716" cy="227769"/>
                <a:chOff x="3907762" y="3898833"/>
                <a:chExt cx="1683202" cy="898446"/>
              </a:xfrm>
            </p:grpSpPr>
            <p:sp>
              <p:nvSpPr>
                <p:cNvPr id="483" name="角丸四角形 482"/>
                <p:cNvSpPr/>
                <p:nvPr/>
              </p:nvSpPr>
              <p:spPr bwMode="auto">
                <a:xfrm rot="18900000">
                  <a:off x="4803081" y="4122633"/>
                  <a:ext cx="494007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4" name="フリーフォーム 483"/>
                <p:cNvSpPr/>
                <p:nvPr/>
              </p:nvSpPr>
              <p:spPr bwMode="auto">
                <a:xfrm rot="18900000">
                  <a:off x="4668390" y="3898833"/>
                  <a:ext cx="790258" cy="485380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5" name="角丸四角形 484"/>
                <p:cNvSpPr/>
                <p:nvPr/>
              </p:nvSpPr>
              <p:spPr bwMode="auto">
                <a:xfrm rot="18900000">
                  <a:off x="4342750" y="3938011"/>
                  <a:ext cx="668685" cy="23899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6" name="フリーフォーム 485"/>
                <p:cNvSpPr/>
                <p:nvPr/>
              </p:nvSpPr>
              <p:spPr bwMode="auto">
                <a:xfrm>
                  <a:off x="4723583" y="4038995"/>
                  <a:ext cx="867381" cy="405146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7" name="フリーフォーム 486"/>
                <p:cNvSpPr/>
                <p:nvPr/>
              </p:nvSpPr>
              <p:spPr bwMode="auto">
                <a:xfrm>
                  <a:off x="3907762" y="4116569"/>
                  <a:ext cx="1646732" cy="680710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46732" h="680710">
                      <a:moveTo>
                        <a:pt x="348017" y="0"/>
                      </a:moveTo>
                      <a:lnTo>
                        <a:pt x="858199" y="0"/>
                      </a:lnTo>
                      <a:cubicBezTo>
                        <a:pt x="986354" y="0"/>
                        <a:pt x="1090244" y="103890"/>
                        <a:pt x="1090244" y="232045"/>
                      </a:cubicBezTo>
                      <a:lnTo>
                        <a:pt x="1342289" y="284070"/>
                      </a:lnTo>
                      <a:lnTo>
                        <a:pt x="1511158" y="115201"/>
                      </a:lnTo>
                      <a:cubicBezTo>
                        <a:pt x="1542172" y="84186"/>
                        <a:pt x="1592457" y="84186"/>
                        <a:pt x="1623472" y="115201"/>
                      </a:cubicBezTo>
                      <a:lnTo>
                        <a:pt x="1623471" y="115201"/>
                      </a:lnTo>
                      <a:cubicBezTo>
                        <a:pt x="1654486" y="146216"/>
                        <a:pt x="1654486" y="196501"/>
                        <a:pt x="1623471" y="227515"/>
                      </a:cubicBezTo>
                      <a:lnTo>
                        <a:pt x="1408873" y="442112"/>
                      </a:lnTo>
                      <a:cubicBezTo>
                        <a:pt x="1393366" y="457619"/>
                        <a:pt x="1373041" y="465373"/>
                        <a:pt x="1352716" y="465373"/>
                      </a:cubicBezTo>
                      <a:lnTo>
                        <a:pt x="1346126" y="464090"/>
                      </a:lnTo>
                      <a:lnTo>
                        <a:pt x="625756" y="464090"/>
                      </a:lnTo>
                      <a:lnTo>
                        <a:pt x="509679" y="680710"/>
                      </a:lnTo>
                      <a:lnTo>
                        <a:pt x="-1" y="399671"/>
                      </a:lnTo>
                      <a:lnTo>
                        <a:pt x="119164" y="188750"/>
                      </a:lnTo>
                      <a:lnTo>
                        <a:pt x="134207" y="141723"/>
                      </a:lnTo>
                      <a:cubicBezTo>
                        <a:pt x="169434" y="58438"/>
                        <a:pt x="251901" y="0"/>
                        <a:pt x="34801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70" name="グループ化 469"/>
              <p:cNvGrpSpPr/>
              <p:nvPr/>
            </p:nvGrpSpPr>
            <p:grpSpPr>
              <a:xfrm rot="20700000">
                <a:off x="3740868" y="1515176"/>
                <a:ext cx="426716" cy="227769"/>
                <a:chOff x="3907762" y="3898833"/>
                <a:chExt cx="1683202" cy="898446"/>
              </a:xfrm>
            </p:grpSpPr>
            <p:sp>
              <p:nvSpPr>
                <p:cNvPr id="478" name="角丸四角形 477"/>
                <p:cNvSpPr/>
                <p:nvPr/>
              </p:nvSpPr>
              <p:spPr bwMode="auto">
                <a:xfrm rot="18900000">
                  <a:off x="4803081" y="4122633"/>
                  <a:ext cx="494007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79" name="フリーフォーム 478"/>
                <p:cNvSpPr/>
                <p:nvPr/>
              </p:nvSpPr>
              <p:spPr bwMode="auto">
                <a:xfrm rot="18900000">
                  <a:off x="4668390" y="3898833"/>
                  <a:ext cx="790258" cy="485380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0" name="角丸四角形 479"/>
                <p:cNvSpPr/>
                <p:nvPr/>
              </p:nvSpPr>
              <p:spPr bwMode="auto">
                <a:xfrm rot="18900000">
                  <a:off x="4342750" y="3938011"/>
                  <a:ext cx="668685" cy="23899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1" name="フリーフォーム 480"/>
                <p:cNvSpPr/>
                <p:nvPr/>
              </p:nvSpPr>
              <p:spPr bwMode="auto">
                <a:xfrm>
                  <a:off x="4723583" y="4038995"/>
                  <a:ext cx="867381" cy="405146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2" name="フリーフォーム 481"/>
                <p:cNvSpPr/>
                <p:nvPr/>
              </p:nvSpPr>
              <p:spPr bwMode="auto">
                <a:xfrm>
                  <a:off x="3907762" y="4116569"/>
                  <a:ext cx="1646732" cy="680710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46732" h="680710">
                      <a:moveTo>
                        <a:pt x="348017" y="0"/>
                      </a:moveTo>
                      <a:lnTo>
                        <a:pt x="858199" y="0"/>
                      </a:lnTo>
                      <a:cubicBezTo>
                        <a:pt x="986354" y="0"/>
                        <a:pt x="1090244" y="103890"/>
                        <a:pt x="1090244" y="232045"/>
                      </a:cubicBezTo>
                      <a:lnTo>
                        <a:pt x="1342289" y="284070"/>
                      </a:lnTo>
                      <a:lnTo>
                        <a:pt x="1511158" y="115201"/>
                      </a:lnTo>
                      <a:cubicBezTo>
                        <a:pt x="1542172" y="84186"/>
                        <a:pt x="1592457" y="84186"/>
                        <a:pt x="1623472" y="115201"/>
                      </a:cubicBezTo>
                      <a:lnTo>
                        <a:pt x="1623471" y="115201"/>
                      </a:lnTo>
                      <a:cubicBezTo>
                        <a:pt x="1654486" y="146216"/>
                        <a:pt x="1654486" y="196501"/>
                        <a:pt x="1623471" y="227515"/>
                      </a:cubicBezTo>
                      <a:lnTo>
                        <a:pt x="1408873" y="442112"/>
                      </a:lnTo>
                      <a:cubicBezTo>
                        <a:pt x="1393366" y="457619"/>
                        <a:pt x="1373041" y="465373"/>
                        <a:pt x="1352716" y="465373"/>
                      </a:cubicBezTo>
                      <a:lnTo>
                        <a:pt x="1346126" y="464090"/>
                      </a:lnTo>
                      <a:lnTo>
                        <a:pt x="625756" y="464090"/>
                      </a:lnTo>
                      <a:lnTo>
                        <a:pt x="509679" y="680710"/>
                      </a:lnTo>
                      <a:lnTo>
                        <a:pt x="-1" y="399671"/>
                      </a:lnTo>
                      <a:lnTo>
                        <a:pt x="119164" y="188750"/>
                      </a:lnTo>
                      <a:lnTo>
                        <a:pt x="134207" y="141723"/>
                      </a:lnTo>
                      <a:cubicBezTo>
                        <a:pt x="169434" y="58438"/>
                        <a:pt x="251901" y="0"/>
                        <a:pt x="34801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71" name="グループ化 470"/>
              <p:cNvGrpSpPr/>
              <p:nvPr/>
            </p:nvGrpSpPr>
            <p:grpSpPr>
              <a:xfrm>
                <a:off x="2979497" y="1560195"/>
                <a:ext cx="253288" cy="132124"/>
                <a:chOff x="3011330" y="1583694"/>
                <a:chExt cx="189622" cy="85126"/>
              </a:xfrm>
            </p:grpSpPr>
            <p:sp>
              <p:nvSpPr>
                <p:cNvPr id="476" name="フリーフォーム 475"/>
                <p:cNvSpPr/>
                <p:nvPr/>
              </p:nvSpPr>
              <p:spPr bwMode="auto">
                <a:xfrm>
                  <a:off x="3011330" y="1583694"/>
                  <a:ext cx="189622" cy="85126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 476"/>
                <p:cNvSpPr/>
                <p:nvPr/>
              </p:nvSpPr>
              <p:spPr bwMode="auto">
                <a:xfrm>
                  <a:off x="3011330" y="1602105"/>
                  <a:ext cx="189622" cy="48304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2" name="台形 471"/>
              <p:cNvSpPr/>
              <p:nvPr/>
            </p:nvSpPr>
            <p:spPr>
              <a:xfrm rot="9900000">
                <a:off x="2285620" y="1698938"/>
                <a:ext cx="175438" cy="100434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3" name="フリーフォーム 472"/>
              <p:cNvSpPr/>
              <p:nvPr/>
            </p:nvSpPr>
            <p:spPr>
              <a:xfrm rot="9900000">
                <a:off x="2360839" y="1748674"/>
                <a:ext cx="419597" cy="54267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90703 w 1142564"/>
                  <a:gd name="connsiteY9" fmla="*/ 642697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90703 w 1142564"/>
                  <a:gd name="connsiteY9" fmla="*/ 642697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01280 w 1142564"/>
                  <a:gd name="connsiteY8" fmla="*/ 382072 h 972391"/>
                  <a:gd name="connsiteX9" fmla="*/ 390703 w 1142564"/>
                  <a:gd name="connsiteY9" fmla="*/ 642697 h 972391"/>
                  <a:gd name="connsiteX0" fmla="*/ 145144 w 751861"/>
                  <a:gd name="connsiteY0" fmla="*/ 189522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0577 w 751861"/>
                  <a:gd name="connsiteY8" fmla="*/ 382072 h 972391"/>
                  <a:gd name="connsiteX9" fmla="*/ 0 w 751861"/>
                  <a:gd name="connsiteY9" fmla="*/ 642697 h 972391"/>
                  <a:gd name="connsiteX0" fmla="*/ 182832 w 751861"/>
                  <a:gd name="connsiteY0" fmla="*/ 114809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0577 w 751861"/>
                  <a:gd name="connsiteY8" fmla="*/ 382072 h 972391"/>
                  <a:gd name="connsiteX9" fmla="*/ 0 w 751861"/>
                  <a:gd name="connsiteY9" fmla="*/ 642697 h 972391"/>
                  <a:gd name="connsiteX0" fmla="*/ 182832 w 751861"/>
                  <a:gd name="connsiteY0" fmla="*/ 114809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7346 w 751861"/>
                  <a:gd name="connsiteY8" fmla="*/ 422759 h 972391"/>
                  <a:gd name="connsiteX9" fmla="*/ 0 w 751861"/>
                  <a:gd name="connsiteY9" fmla="*/ 642697 h 972391"/>
                  <a:gd name="connsiteX0" fmla="*/ 207445 w 751861"/>
                  <a:gd name="connsiteY0" fmla="*/ 128471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7346 w 751861"/>
                  <a:gd name="connsiteY8" fmla="*/ 422759 h 972391"/>
                  <a:gd name="connsiteX9" fmla="*/ 0 w 751861"/>
                  <a:gd name="connsiteY9" fmla="*/ 642697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1861" h="972391">
                    <a:moveTo>
                      <a:pt x="207445" y="128471"/>
                    </a:moveTo>
                    <a:lnTo>
                      <a:pt x="582808" y="0"/>
                    </a:lnTo>
                    <a:cubicBezTo>
                      <a:pt x="605604" y="0"/>
                      <a:pt x="627320" y="4620"/>
                      <a:pt x="647072" y="12974"/>
                    </a:cubicBezTo>
                    <a:lnTo>
                      <a:pt x="652395" y="16563"/>
                    </a:lnTo>
                    <a:lnTo>
                      <a:pt x="652965" y="16678"/>
                    </a:lnTo>
                    <a:cubicBezTo>
                      <a:pt x="711082" y="41259"/>
                      <a:pt x="751861" y="98806"/>
                      <a:pt x="751861" y="165878"/>
                    </a:cubicBezTo>
                    <a:lnTo>
                      <a:pt x="751861" y="972391"/>
                    </a:lnTo>
                    <a:lnTo>
                      <a:pt x="428011" y="972391"/>
                    </a:lnTo>
                    <a:lnTo>
                      <a:pt x="417346" y="422759"/>
                    </a:lnTo>
                    <a:lnTo>
                      <a:pt x="0" y="642697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4" name="台形 473"/>
              <p:cNvSpPr/>
              <p:nvPr/>
            </p:nvSpPr>
            <p:spPr>
              <a:xfrm rot="11700000" flipH="1">
                <a:off x="3741191" y="1698938"/>
                <a:ext cx="175438" cy="100434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75" name="フリーフォーム 474"/>
              <p:cNvSpPr/>
              <p:nvPr/>
            </p:nvSpPr>
            <p:spPr>
              <a:xfrm rot="11700000" flipH="1">
                <a:off x="3421813" y="1748674"/>
                <a:ext cx="419597" cy="54267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90703 w 1142564"/>
                  <a:gd name="connsiteY9" fmla="*/ 642697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90703 w 1142564"/>
                  <a:gd name="connsiteY9" fmla="*/ 642697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01280 w 1142564"/>
                  <a:gd name="connsiteY8" fmla="*/ 382072 h 972391"/>
                  <a:gd name="connsiteX9" fmla="*/ 390703 w 1142564"/>
                  <a:gd name="connsiteY9" fmla="*/ 642697 h 972391"/>
                  <a:gd name="connsiteX0" fmla="*/ 145144 w 751861"/>
                  <a:gd name="connsiteY0" fmla="*/ 189522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0577 w 751861"/>
                  <a:gd name="connsiteY8" fmla="*/ 382072 h 972391"/>
                  <a:gd name="connsiteX9" fmla="*/ 0 w 751861"/>
                  <a:gd name="connsiteY9" fmla="*/ 642697 h 972391"/>
                  <a:gd name="connsiteX0" fmla="*/ 182832 w 751861"/>
                  <a:gd name="connsiteY0" fmla="*/ 114809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0577 w 751861"/>
                  <a:gd name="connsiteY8" fmla="*/ 382072 h 972391"/>
                  <a:gd name="connsiteX9" fmla="*/ 0 w 751861"/>
                  <a:gd name="connsiteY9" fmla="*/ 642697 h 972391"/>
                  <a:gd name="connsiteX0" fmla="*/ 182832 w 751861"/>
                  <a:gd name="connsiteY0" fmla="*/ 114809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7346 w 751861"/>
                  <a:gd name="connsiteY8" fmla="*/ 422759 h 972391"/>
                  <a:gd name="connsiteX9" fmla="*/ 0 w 751861"/>
                  <a:gd name="connsiteY9" fmla="*/ 642697 h 972391"/>
                  <a:gd name="connsiteX0" fmla="*/ 207445 w 751861"/>
                  <a:gd name="connsiteY0" fmla="*/ 128471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7346 w 751861"/>
                  <a:gd name="connsiteY8" fmla="*/ 422759 h 972391"/>
                  <a:gd name="connsiteX9" fmla="*/ 0 w 751861"/>
                  <a:gd name="connsiteY9" fmla="*/ 642697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1861" h="972391">
                    <a:moveTo>
                      <a:pt x="207445" y="128471"/>
                    </a:moveTo>
                    <a:lnTo>
                      <a:pt x="582808" y="0"/>
                    </a:lnTo>
                    <a:cubicBezTo>
                      <a:pt x="605604" y="0"/>
                      <a:pt x="627320" y="4620"/>
                      <a:pt x="647072" y="12974"/>
                    </a:cubicBezTo>
                    <a:lnTo>
                      <a:pt x="652395" y="16563"/>
                    </a:lnTo>
                    <a:lnTo>
                      <a:pt x="652965" y="16678"/>
                    </a:lnTo>
                    <a:cubicBezTo>
                      <a:pt x="711082" y="41259"/>
                      <a:pt x="751861" y="98806"/>
                      <a:pt x="751861" y="165878"/>
                    </a:cubicBezTo>
                    <a:lnTo>
                      <a:pt x="751861" y="972391"/>
                    </a:lnTo>
                    <a:lnTo>
                      <a:pt x="428011" y="972391"/>
                    </a:lnTo>
                    <a:lnTo>
                      <a:pt x="417346" y="422759"/>
                    </a:lnTo>
                    <a:lnTo>
                      <a:pt x="0" y="642697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105" name="グループ化 1104"/>
            <p:cNvGrpSpPr/>
            <p:nvPr/>
          </p:nvGrpSpPr>
          <p:grpSpPr>
            <a:xfrm>
              <a:off x="2246850" y="1418857"/>
              <a:ext cx="1740429" cy="1186089"/>
              <a:chOff x="2246850" y="1418857"/>
              <a:chExt cx="1740429" cy="1186089"/>
            </a:xfrm>
          </p:grpSpPr>
          <p:grpSp>
            <p:nvGrpSpPr>
              <p:cNvPr id="1106" name="グループ化 1105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115" name="グループ化 1114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119" name="グループ化 1118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135" name="フリーフォーム 1134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6" name="片側の 2 つの角を丸めた四角形 1135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7" name="角丸四角形 1136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20" name="グループ化 1119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133" name="台形 1132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4" name="台形 1133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21" name="グループ化 1120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128" name="楕円 1127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9" name="角丸四角形 1128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130" name="グループ化 1129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131" name="片側の 2 つの角を丸めた四角形 1130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32" name="片側の 2 つの角を丸めた四角形 1131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122" name="グループ化 1121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125" name="フリーフォーム 1124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6" name="片側の 2 つの角を丸めた四角形 1125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7" name="角丸四角形 1126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23" name="角丸四角形 1122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4" name="角丸四角形 1123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6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7" name="正方形/長方形 1116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8" name="正方形/長方形 1117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7" name="グループ化 1106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108" name="フリーフォーム 110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フリーフォーム 110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0" name="フリーフォーム 110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1" name="フリーフォーム 111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2" name="フリーフォーム 111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3" name="フリーフォーム 111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フリーフォーム 111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4" name="グループ化 1803"/>
          <p:cNvGrpSpPr/>
          <p:nvPr/>
        </p:nvGrpSpPr>
        <p:grpSpPr>
          <a:xfrm>
            <a:off x="4090277" y="875908"/>
            <a:ext cx="1740429" cy="1729038"/>
            <a:chOff x="4090277" y="875908"/>
            <a:chExt cx="1740429" cy="1729038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4194180" y="875908"/>
              <a:ext cx="1516670" cy="1125814"/>
              <a:chOff x="4194180" y="875908"/>
              <a:chExt cx="1516670" cy="1125814"/>
            </a:xfrm>
          </p:grpSpPr>
          <p:sp>
            <p:nvSpPr>
              <p:cNvPr id="59" name="正方形/長方形 58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61" name="正方形/長方形 60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正方形/長方形 70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正方形/長方形 82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正方形/長方形 83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正方形/長方形 84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8" name="グループ化 567"/>
            <p:cNvGrpSpPr/>
            <p:nvPr/>
          </p:nvGrpSpPr>
          <p:grpSpPr>
            <a:xfrm>
              <a:off x="4357366" y="961161"/>
              <a:ext cx="1143496" cy="821574"/>
              <a:chOff x="3896665" y="904369"/>
              <a:chExt cx="2157085" cy="1549812"/>
            </a:xfrm>
          </p:grpSpPr>
          <p:grpSp>
            <p:nvGrpSpPr>
              <p:cNvPr id="569" name="グループ化 568"/>
              <p:cNvGrpSpPr/>
              <p:nvPr/>
            </p:nvGrpSpPr>
            <p:grpSpPr>
              <a:xfrm>
                <a:off x="3896665" y="904369"/>
                <a:ext cx="2157085" cy="1549812"/>
                <a:chOff x="3896665" y="904369"/>
                <a:chExt cx="2157085" cy="1549812"/>
              </a:xfrm>
            </p:grpSpPr>
            <p:grpSp>
              <p:nvGrpSpPr>
                <p:cNvPr id="571" name="グループ化 570"/>
                <p:cNvGrpSpPr/>
                <p:nvPr/>
              </p:nvGrpSpPr>
              <p:grpSpPr>
                <a:xfrm>
                  <a:off x="4552905" y="904369"/>
                  <a:ext cx="842822" cy="1549812"/>
                  <a:chOff x="4769543" y="4456556"/>
                  <a:chExt cx="842822" cy="1549812"/>
                </a:xfrm>
              </p:grpSpPr>
              <p:sp>
                <p:nvSpPr>
                  <p:cNvPr id="590" name="角丸四角形 589"/>
                  <p:cNvSpPr/>
                  <p:nvPr/>
                </p:nvSpPr>
                <p:spPr bwMode="auto">
                  <a:xfrm>
                    <a:off x="4803020" y="4456556"/>
                    <a:ext cx="779112" cy="674441"/>
                  </a:xfrm>
                  <a:prstGeom prst="roundRect">
                    <a:avLst>
                      <a:gd name="adj" fmla="val 445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91" name="フリーフォーム 590"/>
                  <p:cNvSpPr/>
                  <p:nvPr/>
                </p:nvSpPr>
                <p:spPr>
                  <a:xfrm>
                    <a:off x="4871867" y="5239329"/>
                    <a:ext cx="638175" cy="579713"/>
                  </a:xfrm>
                  <a:custGeom>
                    <a:avLst/>
                    <a:gdLst>
                      <a:gd name="connsiteX0" fmla="*/ 250427 w 638175"/>
                      <a:gd name="connsiteY0" fmla="*/ 0 h 579713"/>
                      <a:gd name="connsiteX1" fmla="*/ 387747 w 638175"/>
                      <a:gd name="connsiteY1" fmla="*/ 0 h 579713"/>
                      <a:gd name="connsiteX2" fmla="*/ 425519 w 638175"/>
                      <a:gd name="connsiteY2" fmla="*/ 151088 h 579713"/>
                      <a:gd name="connsiteX3" fmla="*/ 566736 w 638175"/>
                      <a:gd name="connsiteY3" fmla="*/ 151088 h 579713"/>
                      <a:gd name="connsiteX4" fmla="*/ 638175 w 638175"/>
                      <a:gd name="connsiteY4" fmla="*/ 222527 h 579713"/>
                      <a:gd name="connsiteX5" fmla="*/ 638175 w 638175"/>
                      <a:gd name="connsiteY5" fmla="*/ 508274 h 579713"/>
                      <a:gd name="connsiteX6" fmla="*/ 566736 w 638175"/>
                      <a:gd name="connsiteY6" fmla="*/ 579713 h 579713"/>
                      <a:gd name="connsiteX7" fmla="*/ 71439 w 638175"/>
                      <a:gd name="connsiteY7" fmla="*/ 579713 h 579713"/>
                      <a:gd name="connsiteX8" fmla="*/ 0 w 638175"/>
                      <a:gd name="connsiteY8" fmla="*/ 508274 h 579713"/>
                      <a:gd name="connsiteX9" fmla="*/ 0 w 638175"/>
                      <a:gd name="connsiteY9" fmla="*/ 222527 h 579713"/>
                      <a:gd name="connsiteX10" fmla="*/ 71439 w 638175"/>
                      <a:gd name="connsiteY10" fmla="*/ 151088 h 579713"/>
                      <a:gd name="connsiteX11" fmla="*/ 212655 w 638175"/>
                      <a:gd name="connsiteY11" fmla="*/ 151088 h 579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38175" h="579713">
                        <a:moveTo>
                          <a:pt x="250427" y="0"/>
                        </a:moveTo>
                        <a:lnTo>
                          <a:pt x="387747" y="0"/>
                        </a:lnTo>
                        <a:lnTo>
                          <a:pt x="425519" y="151088"/>
                        </a:lnTo>
                        <a:lnTo>
                          <a:pt x="566736" y="151088"/>
                        </a:lnTo>
                        <a:cubicBezTo>
                          <a:pt x="606191" y="151088"/>
                          <a:pt x="638175" y="183072"/>
                          <a:pt x="638175" y="222527"/>
                        </a:cubicBezTo>
                        <a:lnTo>
                          <a:pt x="638175" y="508274"/>
                        </a:lnTo>
                        <a:cubicBezTo>
                          <a:pt x="638175" y="547729"/>
                          <a:pt x="606191" y="579713"/>
                          <a:pt x="566736" y="579713"/>
                        </a:cubicBezTo>
                        <a:lnTo>
                          <a:pt x="71439" y="579713"/>
                        </a:lnTo>
                        <a:cubicBezTo>
                          <a:pt x="31984" y="579713"/>
                          <a:pt x="0" y="547729"/>
                          <a:pt x="0" y="508274"/>
                        </a:cubicBezTo>
                        <a:lnTo>
                          <a:pt x="0" y="222527"/>
                        </a:lnTo>
                        <a:cubicBezTo>
                          <a:pt x="0" y="183072"/>
                          <a:pt x="31984" y="151088"/>
                          <a:pt x="71439" y="151088"/>
                        </a:cubicBezTo>
                        <a:lnTo>
                          <a:pt x="212655" y="151088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2" name="台形 591"/>
                  <p:cNvSpPr/>
                  <p:nvPr/>
                </p:nvSpPr>
                <p:spPr>
                  <a:xfrm rot="10800000">
                    <a:off x="5010795" y="5424577"/>
                    <a:ext cx="360318" cy="271728"/>
                  </a:xfrm>
                  <a:prstGeom prst="trapezoid">
                    <a:avLst>
                      <a:gd name="adj" fmla="val 46326"/>
                    </a:avLst>
                  </a:prstGeom>
                  <a:solidFill>
                    <a:srgbClr val="E7E6E6">
                      <a:lumMod val="1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593" name="グループ化 592"/>
                  <p:cNvGrpSpPr/>
                  <p:nvPr/>
                </p:nvGrpSpPr>
                <p:grpSpPr>
                  <a:xfrm rot="20700000">
                    <a:off x="4769543" y="4807355"/>
                    <a:ext cx="157293" cy="225307"/>
                    <a:chOff x="354807" y="2970062"/>
                    <a:chExt cx="200025" cy="257174"/>
                  </a:xfrm>
                  <a:solidFill>
                    <a:srgbClr val="ED7D31">
                      <a:lumMod val="40000"/>
                      <a:lumOff val="60000"/>
                    </a:srgbClr>
                  </a:solidFill>
                </p:grpSpPr>
                <p:sp>
                  <p:nvSpPr>
                    <p:cNvPr id="618" name="円/楕円 760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9" name="円/楕円 761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94" name="グループ化 593"/>
                  <p:cNvGrpSpPr/>
                  <p:nvPr/>
                </p:nvGrpSpPr>
                <p:grpSpPr>
                  <a:xfrm rot="900000" flipH="1">
                    <a:off x="5455072" y="4807356"/>
                    <a:ext cx="157293" cy="225307"/>
                    <a:chOff x="354807" y="2970062"/>
                    <a:chExt cx="200025" cy="257174"/>
                  </a:xfrm>
                  <a:solidFill>
                    <a:srgbClr val="ED7D31">
                      <a:lumMod val="40000"/>
                      <a:lumOff val="60000"/>
                    </a:srgbClr>
                  </a:solidFill>
                </p:grpSpPr>
                <p:sp>
                  <p:nvSpPr>
                    <p:cNvPr id="616" name="円/楕円 758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7" name="円/楕円 759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95" name="片側の 2 つの角を丸めた四角形 594"/>
                  <p:cNvSpPr/>
                  <p:nvPr/>
                </p:nvSpPr>
                <p:spPr bwMode="auto">
                  <a:xfrm>
                    <a:off x="5322234" y="5632003"/>
                    <a:ext cx="197166" cy="194206"/>
                  </a:xfrm>
                  <a:prstGeom prst="round2SameRect">
                    <a:avLst>
                      <a:gd name="adj1" fmla="val 0"/>
                      <a:gd name="adj2" fmla="val 27784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96" name="角丸四角形 595"/>
                  <p:cNvSpPr/>
                  <p:nvPr/>
                </p:nvSpPr>
                <p:spPr bwMode="auto">
                  <a:xfrm>
                    <a:off x="4847196" y="4520219"/>
                    <a:ext cx="696792" cy="780860"/>
                  </a:xfrm>
                  <a:prstGeom prst="roundRect">
                    <a:avLst>
                      <a:gd name="adj" fmla="val 4453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97" name="楕円 596"/>
                  <p:cNvSpPr/>
                  <p:nvPr/>
                </p:nvSpPr>
                <p:spPr bwMode="auto">
                  <a:xfrm>
                    <a:off x="4970344" y="4897739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月 597"/>
                  <p:cNvSpPr/>
                  <p:nvPr/>
                </p:nvSpPr>
                <p:spPr bwMode="auto">
                  <a:xfrm rot="5400000">
                    <a:off x="4987934" y="4679607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9" name="楕円 598"/>
                  <p:cNvSpPr/>
                  <p:nvPr/>
                </p:nvSpPr>
                <p:spPr bwMode="auto">
                  <a:xfrm>
                    <a:off x="5333828" y="4897739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月 599"/>
                  <p:cNvSpPr/>
                  <p:nvPr/>
                </p:nvSpPr>
                <p:spPr bwMode="auto">
                  <a:xfrm rot="5400000">
                    <a:off x="5351418" y="4679607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1" name="フリーフォーム 600"/>
                  <p:cNvSpPr/>
                  <p:nvPr/>
                </p:nvSpPr>
                <p:spPr bwMode="auto">
                  <a:xfrm rot="2700000">
                    <a:off x="5013783" y="5048227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2" name="フリーフォーム 601"/>
                  <p:cNvSpPr/>
                  <p:nvPr/>
                </p:nvSpPr>
                <p:spPr bwMode="auto">
                  <a:xfrm rot="18900000" flipH="1">
                    <a:off x="5332835" y="5043484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3" name="フリーフォーム 602"/>
                  <p:cNvSpPr/>
                  <p:nvPr/>
                </p:nvSpPr>
                <p:spPr bwMode="auto">
                  <a:xfrm>
                    <a:off x="4870827" y="4901172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4" name="フリーフォーム 603"/>
                  <p:cNvSpPr/>
                  <p:nvPr/>
                </p:nvSpPr>
                <p:spPr bwMode="auto">
                  <a:xfrm>
                    <a:off x="4870827" y="4944987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5" name="フリーフォーム 604"/>
                  <p:cNvSpPr/>
                  <p:nvPr/>
                </p:nvSpPr>
                <p:spPr bwMode="auto">
                  <a:xfrm>
                    <a:off x="5436612" y="4901172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6" name="フリーフォーム 605"/>
                  <p:cNvSpPr/>
                  <p:nvPr/>
                </p:nvSpPr>
                <p:spPr bwMode="auto">
                  <a:xfrm>
                    <a:off x="5436612" y="4944987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7" name="楕円 606"/>
                  <p:cNvSpPr/>
                  <p:nvPr/>
                </p:nvSpPr>
                <p:spPr bwMode="auto">
                  <a:xfrm>
                    <a:off x="5123582" y="4991100"/>
                    <a:ext cx="132314" cy="68442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台形 607"/>
                  <p:cNvSpPr/>
                  <p:nvPr/>
                </p:nvSpPr>
                <p:spPr>
                  <a:xfrm rot="10800000" flipV="1">
                    <a:off x="5118546" y="5482650"/>
                    <a:ext cx="148236" cy="498032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C00000">
                      <a:alpha val="98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9" name="台形 608"/>
                  <p:cNvSpPr/>
                  <p:nvPr/>
                </p:nvSpPr>
                <p:spPr>
                  <a:xfrm rot="10800000">
                    <a:off x="5118546" y="5381976"/>
                    <a:ext cx="148236" cy="111366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C00000">
                      <a:alpha val="98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0" name="平行四辺形 609"/>
                  <p:cNvSpPr/>
                  <p:nvPr/>
                </p:nvSpPr>
                <p:spPr>
                  <a:xfrm>
                    <a:off x="5015506" y="5373280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1" name="平行四辺形 610"/>
                  <p:cNvSpPr/>
                  <p:nvPr/>
                </p:nvSpPr>
                <p:spPr>
                  <a:xfrm flipH="1">
                    <a:off x="5195486" y="5373280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2" name="フリーフォーム 611"/>
                  <p:cNvSpPr/>
                  <p:nvPr/>
                </p:nvSpPr>
                <p:spPr>
                  <a:xfrm>
                    <a:off x="4790904" y="5390418"/>
                    <a:ext cx="800100" cy="615950"/>
                  </a:xfrm>
                  <a:custGeom>
                    <a:avLst/>
                    <a:gdLst>
                      <a:gd name="connsiteX0" fmla="*/ 102660 w 800100"/>
                      <a:gd name="connsiteY0" fmla="*/ 0 h 615950"/>
                      <a:gd name="connsiteX1" fmla="*/ 190228 w 800100"/>
                      <a:gd name="connsiteY1" fmla="*/ 0 h 615950"/>
                      <a:gd name="connsiteX2" fmla="*/ 403225 w 800100"/>
                      <a:gd name="connsiteY2" fmla="*/ 581023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190228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2261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2261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3785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37853 w 800100"/>
                      <a:gd name="connsiteY1" fmla="*/ 0 h 615950"/>
                      <a:gd name="connsiteX2" fmla="*/ 399415 w 800100"/>
                      <a:gd name="connsiteY2" fmla="*/ 272413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100" h="615950">
                        <a:moveTo>
                          <a:pt x="102660" y="0"/>
                        </a:moveTo>
                        <a:lnTo>
                          <a:pt x="237853" y="0"/>
                        </a:lnTo>
                        <a:lnTo>
                          <a:pt x="399415" y="272413"/>
                        </a:lnTo>
                        <a:lnTo>
                          <a:pt x="553357" y="0"/>
                        </a:lnTo>
                        <a:lnTo>
                          <a:pt x="697440" y="0"/>
                        </a:lnTo>
                        <a:cubicBezTo>
                          <a:pt x="754138" y="0"/>
                          <a:pt x="800100" y="45962"/>
                          <a:pt x="800100" y="102660"/>
                        </a:cubicBezTo>
                        <a:lnTo>
                          <a:pt x="800100" y="615950"/>
                        </a:lnTo>
                        <a:lnTo>
                          <a:pt x="0" y="615950"/>
                        </a:lnTo>
                        <a:lnTo>
                          <a:pt x="0" y="102660"/>
                        </a:lnTo>
                        <a:cubicBezTo>
                          <a:pt x="0" y="45962"/>
                          <a:pt x="45962" y="0"/>
                          <a:pt x="1026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3" name="フリーフォーム 612"/>
                  <p:cNvSpPr/>
                  <p:nvPr/>
                </p:nvSpPr>
                <p:spPr>
                  <a:xfrm flipH="1">
                    <a:off x="5001436" y="5372909"/>
                    <a:ext cx="379036" cy="294108"/>
                  </a:xfrm>
                  <a:custGeom>
                    <a:avLst/>
                    <a:gdLst>
                      <a:gd name="connsiteX0" fmla="*/ 461165 w 607215"/>
                      <a:gd name="connsiteY0" fmla="*/ 0 h 393700"/>
                      <a:gd name="connsiteX1" fmla="*/ 303608 w 607215"/>
                      <a:gd name="connsiteY1" fmla="*/ 342757 h 393700"/>
                      <a:gd name="connsiteX2" fmla="*/ 146050 w 607215"/>
                      <a:gd name="connsiteY2" fmla="*/ 0 h 393700"/>
                      <a:gd name="connsiteX3" fmla="*/ 44450 w 607215"/>
                      <a:gd name="connsiteY3" fmla="*/ 3175 h 393700"/>
                      <a:gd name="connsiteX4" fmla="*/ 0 w 607215"/>
                      <a:gd name="connsiteY4" fmla="*/ 136525 h 393700"/>
                      <a:gd name="connsiteX5" fmla="*/ 139700 w 607215"/>
                      <a:gd name="connsiteY5" fmla="*/ 174625 h 393700"/>
                      <a:gd name="connsiteX6" fmla="*/ 60325 w 607215"/>
                      <a:gd name="connsiteY6" fmla="*/ 234950 h 393700"/>
                      <a:gd name="connsiteX7" fmla="*/ 290252 w 607215"/>
                      <a:gd name="connsiteY7" fmla="*/ 371811 h 393700"/>
                      <a:gd name="connsiteX8" fmla="*/ 280190 w 607215"/>
                      <a:gd name="connsiteY8" fmla="*/ 393700 h 393700"/>
                      <a:gd name="connsiteX9" fmla="*/ 303608 w 607215"/>
                      <a:gd name="connsiteY9" fmla="*/ 379761 h 393700"/>
                      <a:gd name="connsiteX10" fmla="*/ 327025 w 607215"/>
                      <a:gd name="connsiteY10" fmla="*/ 393700 h 393700"/>
                      <a:gd name="connsiteX11" fmla="*/ 316963 w 607215"/>
                      <a:gd name="connsiteY11" fmla="*/ 371811 h 393700"/>
                      <a:gd name="connsiteX12" fmla="*/ 546890 w 607215"/>
                      <a:gd name="connsiteY12" fmla="*/ 234950 h 393700"/>
                      <a:gd name="connsiteX13" fmla="*/ 467515 w 607215"/>
                      <a:gd name="connsiteY13" fmla="*/ 174625 h 393700"/>
                      <a:gd name="connsiteX14" fmla="*/ 607215 w 607215"/>
                      <a:gd name="connsiteY14" fmla="*/ 136525 h 393700"/>
                      <a:gd name="connsiteX15" fmla="*/ 562765 w 607215"/>
                      <a:gd name="connsiteY15" fmla="*/ 3175 h 393700"/>
                      <a:gd name="connsiteX0" fmla="*/ 461165 w 607215"/>
                      <a:gd name="connsiteY0" fmla="*/ 0 h 393700"/>
                      <a:gd name="connsiteX1" fmla="*/ 303608 w 607215"/>
                      <a:gd name="connsiteY1" fmla="*/ 342757 h 393700"/>
                      <a:gd name="connsiteX2" fmla="*/ 146050 w 607215"/>
                      <a:gd name="connsiteY2" fmla="*/ 0 h 393700"/>
                      <a:gd name="connsiteX3" fmla="*/ 44450 w 607215"/>
                      <a:gd name="connsiteY3" fmla="*/ 3175 h 393700"/>
                      <a:gd name="connsiteX4" fmla="*/ 0 w 607215"/>
                      <a:gd name="connsiteY4" fmla="*/ 136525 h 393700"/>
                      <a:gd name="connsiteX5" fmla="*/ 139700 w 607215"/>
                      <a:gd name="connsiteY5" fmla="*/ 174625 h 393700"/>
                      <a:gd name="connsiteX6" fmla="*/ 60325 w 607215"/>
                      <a:gd name="connsiteY6" fmla="*/ 234950 h 393700"/>
                      <a:gd name="connsiteX7" fmla="*/ 290252 w 607215"/>
                      <a:gd name="connsiteY7" fmla="*/ 371811 h 393700"/>
                      <a:gd name="connsiteX8" fmla="*/ 280190 w 607215"/>
                      <a:gd name="connsiteY8" fmla="*/ 393700 h 393700"/>
                      <a:gd name="connsiteX9" fmla="*/ 303608 w 607215"/>
                      <a:gd name="connsiteY9" fmla="*/ 379761 h 393700"/>
                      <a:gd name="connsiteX10" fmla="*/ 316963 w 607215"/>
                      <a:gd name="connsiteY10" fmla="*/ 371811 h 393700"/>
                      <a:gd name="connsiteX11" fmla="*/ 546890 w 607215"/>
                      <a:gd name="connsiteY11" fmla="*/ 234950 h 393700"/>
                      <a:gd name="connsiteX12" fmla="*/ 467515 w 607215"/>
                      <a:gd name="connsiteY12" fmla="*/ 174625 h 393700"/>
                      <a:gd name="connsiteX13" fmla="*/ 607215 w 607215"/>
                      <a:gd name="connsiteY13" fmla="*/ 136525 h 393700"/>
                      <a:gd name="connsiteX14" fmla="*/ 562765 w 607215"/>
                      <a:gd name="connsiteY14" fmla="*/ 3175 h 393700"/>
                      <a:gd name="connsiteX15" fmla="*/ 461165 w 607215"/>
                      <a:gd name="connsiteY15" fmla="*/ 0 h 393700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290252 w 607215"/>
                      <a:gd name="connsiteY7" fmla="*/ 371811 h 379761"/>
                      <a:gd name="connsiteX8" fmla="*/ 303608 w 607215"/>
                      <a:gd name="connsiteY8" fmla="*/ 379761 h 379761"/>
                      <a:gd name="connsiteX9" fmla="*/ 316963 w 607215"/>
                      <a:gd name="connsiteY9" fmla="*/ 371811 h 379761"/>
                      <a:gd name="connsiteX10" fmla="*/ 546890 w 607215"/>
                      <a:gd name="connsiteY10" fmla="*/ 234950 h 379761"/>
                      <a:gd name="connsiteX11" fmla="*/ 467515 w 607215"/>
                      <a:gd name="connsiteY11" fmla="*/ 174625 h 379761"/>
                      <a:gd name="connsiteX12" fmla="*/ 607215 w 607215"/>
                      <a:gd name="connsiteY12" fmla="*/ 136525 h 379761"/>
                      <a:gd name="connsiteX13" fmla="*/ 562765 w 607215"/>
                      <a:gd name="connsiteY13" fmla="*/ 3175 h 379761"/>
                      <a:gd name="connsiteX14" fmla="*/ 461165 w 607215"/>
                      <a:gd name="connsiteY14" fmla="*/ 0 h 379761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290252 w 607215"/>
                      <a:gd name="connsiteY7" fmla="*/ 371811 h 379761"/>
                      <a:gd name="connsiteX8" fmla="*/ 303608 w 607215"/>
                      <a:gd name="connsiteY8" fmla="*/ 379761 h 379761"/>
                      <a:gd name="connsiteX9" fmla="*/ 546890 w 607215"/>
                      <a:gd name="connsiteY9" fmla="*/ 234950 h 379761"/>
                      <a:gd name="connsiteX10" fmla="*/ 467515 w 607215"/>
                      <a:gd name="connsiteY10" fmla="*/ 174625 h 379761"/>
                      <a:gd name="connsiteX11" fmla="*/ 607215 w 607215"/>
                      <a:gd name="connsiteY11" fmla="*/ 136525 h 379761"/>
                      <a:gd name="connsiteX12" fmla="*/ 562765 w 607215"/>
                      <a:gd name="connsiteY12" fmla="*/ 3175 h 379761"/>
                      <a:gd name="connsiteX13" fmla="*/ 461165 w 607215"/>
                      <a:gd name="connsiteY13" fmla="*/ 0 h 379761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303608 w 607215"/>
                      <a:gd name="connsiteY7" fmla="*/ 379761 h 379761"/>
                      <a:gd name="connsiteX8" fmla="*/ 546890 w 607215"/>
                      <a:gd name="connsiteY8" fmla="*/ 234950 h 379761"/>
                      <a:gd name="connsiteX9" fmla="*/ 467515 w 607215"/>
                      <a:gd name="connsiteY9" fmla="*/ 174625 h 379761"/>
                      <a:gd name="connsiteX10" fmla="*/ 607215 w 607215"/>
                      <a:gd name="connsiteY10" fmla="*/ 136525 h 379761"/>
                      <a:gd name="connsiteX11" fmla="*/ 562765 w 607215"/>
                      <a:gd name="connsiteY11" fmla="*/ 3175 h 379761"/>
                      <a:gd name="connsiteX12" fmla="*/ 461165 w 607215"/>
                      <a:gd name="connsiteY12" fmla="*/ 0 h 379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07215" h="379761">
                        <a:moveTo>
                          <a:pt x="461165" y="0"/>
                        </a:moveTo>
                        <a:lnTo>
                          <a:pt x="303608" y="342757"/>
                        </a:lnTo>
                        <a:lnTo>
                          <a:pt x="146050" y="0"/>
                        </a:lnTo>
                        <a:lnTo>
                          <a:pt x="44450" y="3175"/>
                        </a:lnTo>
                        <a:lnTo>
                          <a:pt x="0" y="136525"/>
                        </a:lnTo>
                        <a:lnTo>
                          <a:pt x="139700" y="174625"/>
                        </a:lnTo>
                        <a:lnTo>
                          <a:pt x="60325" y="234950"/>
                        </a:lnTo>
                        <a:lnTo>
                          <a:pt x="303608" y="379761"/>
                        </a:lnTo>
                        <a:lnTo>
                          <a:pt x="546890" y="234950"/>
                        </a:lnTo>
                        <a:lnTo>
                          <a:pt x="467515" y="174625"/>
                        </a:lnTo>
                        <a:lnTo>
                          <a:pt x="607215" y="136525"/>
                        </a:lnTo>
                        <a:lnTo>
                          <a:pt x="562765" y="3175"/>
                        </a:lnTo>
                        <a:lnTo>
                          <a:pt x="46116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4" name="楕円 613"/>
                  <p:cNvSpPr/>
                  <p:nvPr/>
                </p:nvSpPr>
                <p:spPr bwMode="auto">
                  <a:xfrm>
                    <a:off x="5157282" y="5741711"/>
                    <a:ext cx="65150" cy="6515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5" name="楕円 614"/>
                  <p:cNvSpPr/>
                  <p:nvPr/>
                </p:nvSpPr>
                <p:spPr bwMode="auto">
                  <a:xfrm>
                    <a:off x="5157282" y="5890301"/>
                    <a:ext cx="65150" cy="6515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2" name="グループ化 571"/>
                <p:cNvGrpSpPr/>
                <p:nvPr/>
              </p:nvGrpSpPr>
              <p:grpSpPr>
                <a:xfrm>
                  <a:off x="3896665" y="1497387"/>
                  <a:ext cx="745772" cy="776167"/>
                  <a:chOff x="4137784" y="1515178"/>
                  <a:chExt cx="745772" cy="776167"/>
                </a:xfrm>
              </p:grpSpPr>
              <p:grpSp>
                <p:nvGrpSpPr>
                  <p:cNvPr id="582" name="グループ化 581"/>
                  <p:cNvGrpSpPr/>
                  <p:nvPr/>
                </p:nvGrpSpPr>
                <p:grpSpPr>
                  <a:xfrm rot="900000" flipH="1">
                    <a:off x="4137784" y="1515178"/>
                    <a:ext cx="426716" cy="227769"/>
                    <a:chOff x="3907762" y="3898833"/>
                    <a:chExt cx="1683202" cy="898446"/>
                  </a:xfrm>
                </p:grpSpPr>
                <p:sp>
                  <p:nvSpPr>
                    <p:cNvPr id="585" name="角丸四角形 584"/>
                    <p:cNvSpPr/>
                    <p:nvPr/>
                  </p:nvSpPr>
                  <p:spPr bwMode="auto">
                    <a:xfrm rot="18900000">
                      <a:off x="4803081" y="4122633"/>
                      <a:ext cx="494007" cy="18002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6" name="フリーフォーム 585"/>
                    <p:cNvSpPr/>
                    <p:nvPr/>
                  </p:nvSpPr>
                  <p:spPr bwMode="auto">
                    <a:xfrm rot="18900000">
                      <a:off x="4668390" y="3898833"/>
                      <a:ext cx="790258" cy="485380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7" name="角丸四角形 586"/>
                    <p:cNvSpPr/>
                    <p:nvPr/>
                  </p:nvSpPr>
                  <p:spPr bwMode="auto">
                    <a:xfrm rot="18900000">
                      <a:off x="4342750" y="3938011"/>
                      <a:ext cx="668685" cy="2389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8" name="フリーフォーム 587"/>
                    <p:cNvSpPr/>
                    <p:nvPr/>
                  </p:nvSpPr>
                  <p:spPr bwMode="auto">
                    <a:xfrm>
                      <a:off x="4723583" y="4038995"/>
                      <a:ext cx="867381" cy="405146"/>
                    </a:xfrm>
                    <a:custGeom>
                      <a:avLst/>
                      <a:gdLst>
                        <a:gd name="connsiteX0" fmla="*/ 777371 w 867381"/>
                        <a:gd name="connsiteY0" fmla="*/ 0 h 405146"/>
                        <a:gd name="connsiteX1" fmla="*/ 841018 w 867381"/>
                        <a:gd name="connsiteY1" fmla="*/ 26363 h 405146"/>
                        <a:gd name="connsiteX2" fmla="*/ 841018 w 867381"/>
                        <a:gd name="connsiteY2" fmla="*/ 153656 h 405146"/>
                        <a:gd name="connsiteX3" fmla="*/ 618995 w 867381"/>
                        <a:gd name="connsiteY3" fmla="*/ 375679 h 405146"/>
                        <a:gd name="connsiteX4" fmla="*/ 589219 w 867381"/>
                        <a:gd name="connsiteY4" fmla="*/ 395451 h 405146"/>
                        <a:gd name="connsiteX5" fmla="*/ 588349 w 867381"/>
                        <a:gd name="connsiteY5" fmla="*/ 395621 h 405146"/>
                        <a:gd name="connsiteX6" fmla="*/ 584712 w 867381"/>
                        <a:gd name="connsiteY6" fmla="*/ 398073 h 405146"/>
                        <a:gd name="connsiteX7" fmla="*/ 549676 w 867381"/>
                        <a:gd name="connsiteY7" fmla="*/ 405146 h 405146"/>
                        <a:gd name="connsiteX8" fmla="*/ 90010 w 867381"/>
                        <a:gd name="connsiteY8" fmla="*/ 405146 h 405146"/>
                        <a:gd name="connsiteX9" fmla="*/ 0 w 867381"/>
                        <a:gd name="connsiteY9" fmla="*/ 315136 h 405146"/>
                        <a:gd name="connsiteX10" fmla="*/ 90010 w 867381"/>
                        <a:gd name="connsiteY10" fmla="*/ 225126 h 405146"/>
                        <a:gd name="connsiteX11" fmla="*/ 514961 w 867381"/>
                        <a:gd name="connsiteY11" fmla="*/ 225126 h 405146"/>
                        <a:gd name="connsiteX12" fmla="*/ 713724 w 867381"/>
                        <a:gd name="connsiteY12" fmla="*/ 26363 h 405146"/>
                        <a:gd name="connsiteX13" fmla="*/ 777371 w 867381"/>
                        <a:gd name="connsiteY13" fmla="*/ 0 h 4051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67381" h="405146">
                          <a:moveTo>
                            <a:pt x="777371" y="0"/>
                          </a:moveTo>
                          <a:cubicBezTo>
                            <a:pt x="800407" y="0"/>
                            <a:pt x="823442" y="8788"/>
                            <a:pt x="841018" y="26363"/>
                          </a:cubicBezTo>
                          <a:cubicBezTo>
                            <a:pt x="876169" y="61514"/>
                            <a:pt x="876169" y="118505"/>
                            <a:pt x="841018" y="153656"/>
                          </a:cubicBezTo>
                          <a:lnTo>
                            <a:pt x="618995" y="375679"/>
                          </a:lnTo>
                          <a:cubicBezTo>
                            <a:pt x="610207" y="384467"/>
                            <a:pt x="600055" y="391057"/>
                            <a:pt x="589219" y="395451"/>
                          </a:cubicBezTo>
                          <a:lnTo>
                            <a:pt x="588349" y="395621"/>
                          </a:lnTo>
                          <a:lnTo>
                            <a:pt x="584712" y="398073"/>
                          </a:lnTo>
                          <a:cubicBezTo>
                            <a:pt x="573943" y="402627"/>
                            <a:pt x="562104" y="405146"/>
                            <a:pt x="549676" y="405146"/>
                          </a:cubicBezTo>
                          <a:lnTo>
                            <a:pt x="90010" y="405146"/>
                          </a:lnTo>
                          <a:cubicBezTo>
                            <a:pt x="40299" y="405146"/>
                            <a:pt x="0" y="364847"/>
                            <a:pt x="0" y="315136"/>
                          </a:cubicBezTo>
                          <a:cubicBezTo>
                            <a:pt x="0" y="265425"/>
                            <a:pt x="40299" y="225126"/>
                            <a:pt x="90010" y="225126"/>
                          </a:cubicBezTo>
                          <a:lnTo>
                            <a:pt x="514961" y="225126"/>
                          </a:lnTo>
                          <a:lnTo>
                            <a:pt x="713724" y="26363"/>
                          </a:lnTo>
                          <a:cubicBezTo>
                            <a:pt x="731300" y="8788"/>
                            <a:pt x="754335" y="0"/>
                            <a:pt x="77737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9" name="フリーフォーム 588"/>
                    <p:cNvSpPr/>
                    <p:nvPr/>
                  </p:nvSpPr>
                  <p:spPr bwMode="auto">
                    <a:xfrm>
                      <a:off x="3907762" y="4116569"/>
                      <a:ext cx="1646732" cy="680710"/>
                    </a:xfrm>
                    <a:custGeom>
                      <a:avLst/>
                      <a:gdLst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31308 w 1653327"/>
                        <a:gd name="connsiteY19" fmla="*/ 188750 h 691784"/>
                        <a:gd name="connsiteX20" fmla="*/ 140802 w 1653327"/>
                        <a:gd name="connsiteY20" fmla="*/ 141723 h 691784"/>
                        <a:gd name="connsiteX21" fmla="*/ 354612 w 1653327"/>
                        <a:gd name="connsiteY21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40802 w 1653327"/>
                        <a:gd name="connsiteY19" fmla="*/ 141723 h 691784"/>
                        <a:gd name="connsiteX20" fmla="*/ 354612 w 1653327"/>
                        <a:gd name="connsiteY20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84255 w 1653327"/>
                        <a:gd name="connsiteY12" fmla="*/ 462128 h 691784"/>
                        <a:gd name="connsiteX13" fmla="*/ 864794 w 1653327"/>
                        <a:gd name="connsiteY13" fmla="*/ 464090 h 691784"/>
                        <a:gd name="connsiteX14" fmla="*/ 632351 w 1653327"/>
                        <a:gd name="connsiteY14" fmla="*/ 464090 h 691784"/>
                        <a:gd name="connsiteX15" fmla="*/ 575427 w 1653327"/>
                        <a:gd name="connsiteY15" fmla="*/ 691784 h 691784"/>
                        <a:gd name="connsiteX16" fmla="*/ 0 w 1653327"/>
                        <a:gd name="connsiteY16" fmla="*/ 691784 h 691784"/>
                        <a:gd name="connsiteX17" fmla="*/ 125759 w 1653327"/>
                        <a:gd name="connsiteY17" fmla="*/ 188750 h 691784"/>
                        <a:gd name="connsiteX18" fmla="*/ 140802 w 1653327"/>
                        <a:gd name="connsiteY18" fmla="*/ 141723 h 691784"/>
                        <a:gd name="connsiteX19" fmla="*/ 354612 w 1653327"/>
                        <a:gd name="connsiteY19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64794 w 1653327"/>
                        <a:gd name="connsiteY12" fmla="*/ 464090 h 691784"/>
                        <a:gd name="connsiteX13" fmla="*/ 632351 w 1653327"/>
                        <a:gd name="connsiteY13" fmla="*/ 464090 h 691784"/>
                        <a:gd name="connsiteX14" fmla="*/ 575427 w 1653327"/>
                        <a:gd name="connsiteY14" fmla="*/ 691784 h 691784"/>
                        <a:gd name="connsiteX15" fmla="*/ 0 w 1653327"/>
                        <a:gd name="connsiteY15" fmla="*/ 691784 h 691784"/>
                        <a:gd name="connsiteX16" fmla="*/ 125759 w 1653327"/>
                        <a:gd name="connsiteY16" fmla="*/ 188750 h 691784"/>
                        <a:gd name="connsiteX17" fmla="*/ 140802 w 1653327"/>
                        <a:gd name="connsiteY17" fmla="*/ 141723 h 691784"/>
                        <a:gd name="connsiteX18" fmla="*/ 354612 w 1653327"/>
                        <a:gd name="connsiteY18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6409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7171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632351 w 1653327"/>
                        <a:gd name="connsiteY11" fmla="*/ 464090 h 691784"/>
                        <a:gd name="connsiteX12" fmla="*/ 575427 w 1653327"/>
                        <a:gd name="connsiteY12" fmla="*/ 691784 h 691784"/>
                        <a:gd name="connsiteX13" fmla="*/ 0 w 1653327"/>
                        <a:gd name="connsiteY13" fmla="*/ 691784 h 691784"/>
                        <a:gd name="connsiteX14" fmla="*/ 125759 w 1653327"/>
                        <a:gd name="connsiteY14" fmla="*/ 188750 h 691784"/>
                        <a:gd name="connsiteX15" fmla="*/ 140802 w 1653327"/>
                        <a:gd name="connsiteY15" fmla="*/ 141723 h 691784"/>
                        <a:gd name="connsiteX16" fmla="*/ 354612 w 1653327"/>
                        <a:gd name="connsiteY16" fmla="*/ 0 h 691784"/>
                        <a:gd name="connsiteX0" fmla="*/ 301995 w 1600710"/>
                        <a:gd name="connsiteY0" fmla="*/ 0 h 691784"/>
                        <a:gd name="connsiteX1" fmla="*/ 812177 w 1600710"/>
                        <a:gd name="connsiteY1" fmla="*/ 0 h 691784"/>
                        <a:gd name="connsiteX2" fmla="*/ 1044222 w 1600710"/>
                        <a:gd name="connsiteY2" fmla="*/ 232045 h 691784"/>
                        <a:gd name="connsiteX3" fmla="*/ 1296267 w 1600710"/>
                        <a:gd name="connsiteY3" fmla="*/ 284070 h 691784"/>
                        <a:gd name="connsiteX4" fmla="*/ 1465136 w 1600710"/>
                        <a:gd name="connsiteY4" fmla="*/ 115201 h 691784"/>
                        <a:gd name="connsiteX5" fmla="*/ 1577450 w 1600710"/>
                        <a:gd name="connsiteY5" fmla="*/ 115201 h 691784"/>
                        <a:gd name="connsiteX6" fmla="*/ 1577449 w 1600710"/>
                        <a:gd name="connsiteY6" fmla="*/ 115201 h 691784"/>
                        <a:gd name="connsiteX7" fmla="*/ 1577449 w 1600710"/>
                        <a:gd name="connsiteY7" fmla="*/ 227515 h 691784"/>
                        <a:gd name="connsiteX8" fmla="*/ 1362851 w 1600710"/>
                        <a:gd name="connsiteY8" fmla="*/ 442112 h 691784"/>
                        <a:gd name="connsiteX9" fmla="*/ 1306694 w 1600710"/>
                        <a:gd name="connsiteY9" fmla="*/ 465373 h 691784"/>
                        <a:gd name="connsiteX10" fmla="*/ 1300104 w 1600710"/>
                        <a:gd name="connsiteY10" fmla="*/ 464090 h 691784"/>
                        <a:gd name="connsiteX11" fmla="*/ 579734 w 1600710"/>
                        <a:gd name="connsiteY11" fmla="*/ 464090 h 691784"/>
                        <a:gd name="connsiteX12" fmla="*/ 522810 w 1600710"/>
                        <a:gd name="connsiteY12" fmla="*/ 691784 h 691784"/>
                        <a:gd name="connsiteX13" fmla="*/ 0 w 1600710"/>
                        <a:gd name="connsiteY13" fmla="*/ 325990 h 691784"/>
                        <a:gd name="connsiteX14" fmla="*/ 73142 w 1600710"/>
                        <a:gd name="connsiteY14" fmla="*/ 188750 h 691784"/>
                        <a:gd name="connsiteX15" fmla="*/ 88185 w 1600710"/>
                        <a:gd name="connsiteY15" fmla="*/ 141723 h 691784"/>
                        <a:gd name="connsiteX16" fmla="*/ 301995 w 1600710"/>
                        <a:gd name="connsiteY16" fmla="*/ 0 h 691784"/>
                        <a:gd name="connsiteX0" fmla="*/ 301995 w 1600710"/>
                        <a:gd name="connsiteY0" fmla="*/ 0 h 628565"/>
                        <a:gd name="connsiteX1" fmla="*/ 812177 w 1600710"/>
                        <a:gd name="connsiteY1" fmla="*/ 0 h 628565"/>
                        <a:gd name="connsiteX2" fmla="*/ 1044222 w 1600710"/>
                        <a:gd name="connsiteY2" fmla="*/ 232045 h 628565"/>
                        <a:gd name="connsiteX3" fmla="*/ 1296267 w 1600710"/>
                        <a:gd name="connsiteY3" fmla="*/ 284070 h 628565"/>
                        <a:gd name="connsiteX4" fmla="*/ 1465136 w 1600710"/>
                        <a:gd name="connsiteY4" fmla="*/ 115201 h 628565"/>
                        <a:gd name="connsiteX5" fmla="*/ 1577450 w 1600710"/>
                        <a:gd name="connsiteY5" fmla="*/ 115201 h 628565"/>
                        <a:gd name="connsiteX6" fmla="*/ 1577449 w 1600710"/>
                        <a:gd name="connsiteY6" fmla="*/ 115201 h 628565"/>
                        <a:gd name="connsiteX7" fmla="*/ 1577449 w 1600710"/>
                        <a:gd name="connsiteY7" fmla="*/ 227515 h 628565"/>
                        <a:gd name="connsiteX8" fmla="*/ 1362851 w 1600710"/>
                        <a:gd name="connsiteY8" fmla="*/ 442112 h 628565"/>
                        <a:gd name="connsiteX9" fmla="*/ 1306694 w 1600710"/>
                        <a:gd name="connsiteY9" fmla="*/ 465373 h 628565"/>
                        <a:gd name="connsiteX10" fmla="*/ 1300104 w 1600710"/>
                        <a:gd name="connsiteY10" fmla="*/ 464090 h 628565"/>
                        <a:gd name="connsiteX11" fmla="*/ 579734 w 1600710"/>
                        <a:gd name="connsiteY11" fmla="*/ 464090 h 628565"/>
                        <a:gd name="connsiteX12" fmla="*/ 491964 w 1600710"/>
                        <a:gd name="connsiteY12" fmla="*/ 628565 h 628565"/>
                        <a:gd name="connsiteX13" fmla="*/ 0 w 1600710"/>
                        <a:gd name="connsiteY13" fmla="*/ 325990 h 628565"/>
                        <a:gd name="connsiteX14" fmla="*/ 73142 w 1600710"/>
                        <a:gd name="connsiteY14" fmla="*/ 188750 h 628565"/>
                        <a:gd name="connsiteX15" fmla="*/ 88185 w 1600710"/>
                        <a:gd name="connsiteY15" fmla="*/ 141723 h 628565"/>
                        <a:gd name="connsiteX16" fmla="*/ 301995 w 1600710"/>
                        <a:gd name="connsiteY16" fmla="*/ 0 h 628565"/>
                        <a:gd name="connsiteX0" fmla="*/ 301995 w 1600710"/>
                        <a:gd name="connsiteY0" fmla="*/ 0 h 680710"/>
                        <a:gd name="connsiteX1" fmla="*/ 812177 w 1600710"/>
                        <a:gd name="connsiteY1" fmla="*/ 0 h 680710"/>
                        <a:gd name="connsiteX2" fmla="*/ 1044222 w 1600710"/>
                        <a:gd name="connsiteY2" fmla="*/ 232045 h 680710"/>
                        <a:gd name="connsiteX3" fmla="*/ 1296267 w 1600710"/>
                        <a:gd name="connsiteY3" fmla="*/ 284070 h 680710"/>
                        <a:gd name="connsiteX4" fmla="*/ 1465136 w 1600710"/>
                        <a:gd name="connsiteY4" fmla="*/ 115201 h 680710"/>
                        <a:gd name="connsiteX5" fmla="*/ 1577450 w 1600710"/>
                        <a:gd name="connsiteY5" fmla="*/ 115201 h 680710"/>
                        <a:gd name="connsiteX6" fmla="*/ 1577449 w 1600710"/>
                        <a:gd name="connsiteY6" fmla="*/ 115201 h 680710"/>
                        <a:gd name="connsiteX7" fmla="*/ 1577449 w 1600710"/>
                        <a:gd name="connsiteY7" fmla="*/ 227515 h 680710"/>
                        <a:gd name="connsiteX8" fmla="*/ 1362851 w 1600710"/>
                        <a:gd name="connsiteY8" fmla="*/ 442112 h 680710"/>
                        <a:gd name="connsiteX9" fmla="*/ 1306694 w 1600710"/>
                        <a:gd name="connsiteY9" fmla="*/ 465373 h 680710"/>
                        <a:gd name="connsiteX10" fmla="*/ 1300104 w 1600710"/>
                        <a:gd name="connsiteY10" fmla="*/ 464090 h 680710"/>
                        <a:gd name="connsiteX11" fmla="*/ 579734 w 1600710"/>
                        <a:gd name="connsiteY11" fmla="*/ 464090 h 680710"/>
                        <a:gd name="connsiteX12" fmla="*/ 463657 w 1600710"/>
                        <a:gd name="connsiteY12" fmla="*/ 680710 h 680710"/>
                        <a:gd name="connsiteX13" fmla="*/ 0 w 1600710"/>
                        <a:gd name="connsiteY13" fmla="*/ 325990 h 680710"/>
                        <a:gd name="connsiteX14" fmla="*/ 73142 w 1600710"/>
                        <a:gd name="connsiteY14" fmla="*/ 188750 h 680710"/>
                        <a:gd name="connsiteX15" fmla="*/ 88185 w 1600710"/>
                        <a:gd name="connsiteY15" fmla="*/ 141723 h 680710"/>
                        <a:gd name="connsiteX16" fmla="*/ 301995 w 1600710"/>
                        <a:gd name="connsiteY16" fmla="*/ 0 h 680710"/>
                        <a:gd name="connsiteX0" fmla="*/ 348017 w 1646732"/>
                        <a:gd name="connsiteY0" fmla="*/ 0 h 680710"/>
                        <a:gd name="connsiteX1" fmla="*/ 858199 w 1646732"/>
                        <a:gd name="connsiteY1" fmla="*/ 0 h 680710"/>
                        <a:gd name="connsiteX2" fmla="*/ 1090244 w 1646732"/>
                        <a:gd name="connsiteY2" fmla="*/ 232045 h 680710"/>
                        <a:gd name="connsiteX3" fmla="*/ 1342289 w 1646732"/>
                        <a:gd name="connsiteY3" fmla="*/ 284070 h 680710"/>
                        <a:gd name="connsiteX4" fmla="*/ 1511158 w 1646732"/>
                        <a:gd name="connsiteY4" fmla="*/ 115201 h 680710"/>
                        <a:gd name="connsiteX5" fmla="*/ 1623472 w 1646732"/>
                        <a:gd name="connsiteY5" fmla="*/ 115201 h 680710"/>
                        <a:gd name="connsiteX6" fmla="*/ 1623471 w 1646732"/>
                        <a:gd name="connsiteY6" fmla="*/ 115201 h 680710"/>
                        <a:gd name="connsiteX7" fmla="*/ 1623471 w 1646732"/>
                        <a:gd name="connsiteY7" fmla="*/ 227515 h 680710"/>
                        <a:gd name="connsiteX8" fmla="*/ 1408873 w 1646732"/>
                        <a:gd name="connsiteY8" fmla="*/ 442112 h 680710"/>
                        <a:gd name="connsiteX9" fmla="*/ 1352716 w 1646732"/>
                        <a:gd name="connsiteY9" fmla="*/ 465373 h 680710"/>
                        <a:gd name="connsiteX10" fmla="*/ 1346126 w 1646732"/>
                        <a:gd name="connsiteY10" fmla="*/ 464090 h 680710"/>
                        <a:gd name="connsiteX11" fmla="*/ 625756 w 1646732"/>
                        <a:gd name="connsiteY11" fmla="*/ 464090 h 680710"/>
                        <a:gd name="connsiteX12" fmla="*/ 509679 w 1646732"/>
                        <a:gd name="connsiteY12" fmla="*/ 680710 h 680710"/>
                        <a:gd name="connsiteX13" fmla="*/ -1 w 1646732"/>
                        <a:gd name="connsiteY13" fmla="*/ 399671 h 680710"/>
                        <a:gd name="connsiteX14" fmla="*/ 119164 w 1646732"/>
                        <a:gd name="connsiteY14" fmla="*/ 188750 h 680710"/>
                        <a:gd name="connsiteX15" fmla="*/ 134207 w 1646732"/>
                        <a:gd name="connsiteY15" fmla="*/ 141723 h 680710"/>
                        <a:gd name="connsiteX16" fmla="*/ 348017 w 1646732"/>
                        <a:gd name="connsiteY16" fmla="*/ 0 h 68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646732" h="680710">
                          <a:moveTo>
                            <a:pt x="348017" y="0"/>
                          </a:moveTo>
                          <a:lnTo>
                            <a:pt x="858199" y="0"/>
                          </a:lnTo>
                          <a:cubicBezTo>
                            <a:pt x="986354" y="0"/>
                            <a:pt x="1090244" y="103890"/>
                            <a:pt x="1090244" y="232045"/>
                          </a:cubicBezTo>
                          <a:lnTo>
                            <a:pt x="1342289" y="284070"/>
                          </a:lnTo>
                          <a:lnTo>
                            <a:pt x="1511158" y="115201"/>
                          </a:lnTo>
                          <a:cubicBezTo>
                            <a:pt x="1542172" y="84186"/>
                            <a:pt x="1592457" y="84186"/>
                            <a:pt x="1623472" y="115201"/>
                          </a:cubicBezTo>
                          <a:lnTo>
                            <a:pt x="1623471" y="115201"/>
                          </a:lnTo>
                          <a:cubicBezTo>
                            <a:pt x="1654486" y="146216"/>
                            <a:pt x="1654486" y="196501"/>
                            <a:pt x="1623471" y="227515"/>
                          </a:cubicBezTo>
                          <a:lnTo>
                            <a:pt x="1408873" y="442112"/>
                          </a:lnTo>
                          <a:cubicBezTo>
                            <a:pt x="1393366" y="457619"/>
                            <a:pt x="1373041" y="465373"/>
                            <a:pt x="1352716" y="465373"/>
                          </a:cubicBezTo>
                          <a:lnTo>
                            <a:pt x="1346126" y="464090"/>
                          </a:lnTo>
                          <a:lnTo>
                            <a:pt x="625756" y="464090"/>
                          </a:lnTo>
                          <a:lnTo>
                            <a:pt x="509679" y="680710"/>
                          </a:lnTo>
                          <a:lnTo>
                            <a:pt x="-1" y="399671"/>
                          </a:lnTo>
                          <a:lnTo>
                            <a:pt x="119164" y="188750"/>
                          </a:lnTo>
                          <a:lnTo>
                            <a:pt x="134207" y="141723"/>
                          </a:lnTo>
                          <a:cubicBezTo>
                            <a:pt x="169434" y="58438"/>
                            <a:pt x="251901" y="0"/>
                            <a:pt x="348017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83" name="台形 582"/>
                  <p:cNvSpPr/>
                  <p:nvPr/>
                </p:nvSpPr>
                <p:spPr>
                  <a:xfrm rot="9900000">
                    <a:off x="4388740" y="1698938"/>
                    <a:ext cx="175438" cy="100434"/>
                  </a:xfrm>
                  <a:prstGeom prst="trapezoid">
                    <a:avLst>
                      <a:gd name="adj" fmla="val 11241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84" name="フリーフォーム 583"/>
                  <p:cNvSpPr/>
                  <p:nvPr/>
                </p:nvSpPr>
                <p:spPr>
                  <a:xfrm rot="9900000">
                    <a:off x="4463959" y="1748674"/>
                    <a:ext cx="419597" cy="54267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390703 w 1142564"/>
                      <a:gd name="connsiteY9" fmla="*/ 642697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390703 w 1142564"/>
                      <a:gd name="connsiteY9" fmla="*/ 642697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01280 w 1142564"/>
                      <a:gd name="connsiteY8" fmla="*/ 382072 h 972391"/>
                      <a:gd name="connsiteX9" fmla="*/ 390703 w 1142564"/>
                      <a:gd name="connsiteY9" fmla="*/ 642697 h 972391"/>
                      <a:gd name="connsiteX0" fmla="*/ 145144 w 751861"/>
                      <a:gd name="connsiteY0" fmla="*/ 189522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0577 w 751861"/>
                      <a:gd name="connsiteY8" fmla="*/ 382072 h 972391"/>
                      <a:gd name="connsiteX9" fmla="*/ 0 w 751861"/>
                      <a:gd name="connsiteY9" fmla="*/ 642697 h 972391"/>
                      <a:gd name="connsiteX0" fmla="*/ 182832 w 751861"/>
                      <a:gd name="connsiteY0" fmla="*/ 114809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0577 w 751861"/>
                      <a:gd name="connsiteY8" fmla="*/ 382072 h 972391"/>
                      <a:gd name="connsiteX9" fmla="*/ 0 w 751861"/>
                      <a:gd name="connsiteY9" fmla="*/ 642697 h 972391"/>
                      <a:gd name="connsiteX0" fmla="*/ 182832 w 751861"/>
                      <a:gd name="connsiteY0" fmla="*/ 114809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207445 w 751861"/>
                      <a:gd name="connsiteY0" fmla="*/ 128471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200850 w 751861"/>
                      <a:gd name="connsiteY0" fmla="*/ 126704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199320 w 751861"/>
                      <a:gd name="connsiteY0" fmla="*/ 119227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51861" h="972391">
                        <a:moveTo>
                          <a:pt x="199320" y="119227"/>
                        </a:moveTo>
                        <a:lnTo>
                          <a:pt x="582808" y="0"/>
                        </a:lnTo>
                        <a:cubicBezTo>
                          <a:pt x="605604" y="0"/>
                          <a:pt x="627320" y="4620"/>
                          <a:pt x="647072" y="12974"/>
                        </a:cubicBezTo>
                        <a:lnTo>
                          <a:pt x="652395" y="16563"/>
                        </a:lnTo>
                        <a:lnTo>
                          <a:pt x="652965" y="16678"/>
                        </a:lnTo>
                        <a:cubicBezTo>
                          <a:pt x="711082" y="41259"/>
                          <a:pt x="751861" y="98806"/>
                          <a:pt x="751861" y="165878"/>
                        </a:cubicBezTo>
                        <a:lnTo>
                          <a:pt x="751861" y="972391"/>
                        </a:lnTo>
                        <a:lnTo>
                          <a:pt x="428011" y="972391"/>
                        </a:lnTo>
                        <a:lnTo>
                          <a:pt x="417346" y="422759"/>
                        </a:lnTo>
                        <a:lnTo>
                          <a:pt x="0" y="642697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573" name="グループ化 572"/>
                <p:cNvGrpSpPr/>
                <p:nvPr/>
              </p:nvGrpSpPr>
              <p:grpSpPr>
                <a:xfrm flipH="1">
                  <a:off x="5307978" y="1497387"/>
                  <a:ext cx="745772" cy="776167"/>
                  <a:chOff x="4137784" y="1515178"/>
                  <a:chExt cx="745772" cy="776167"/>
                </a:xfrm>
              </p:grpSpPr>
              <p:grpSp>
                <p:nvGrpSpPr>
                  <p:cNvPr id="574" name="グループ化 573"/>
                  <p:cNvGrpSpPr/>
                  <p:nvPr/>
                </p:nvGrpSpPr>
                <p:grpSpPr>
                  <a:xfrm rot="900000" flipH="1">
                    <a:off x="4137784" y="1515178"/>
                    <a:ext cx="426716" cy="227769"/>
                    <a:chOff x="3907762" y="3898833"/>
                    <a:chExt cx="1683202" cy="898446"/>
                  </a:xfrm>
                </p:grpSpPr>
                <p:sp>
                  <p:nvSpPr>
                    <p:cNvPr id="577" name="角丸四角形 576"/>
                    <p:cNvSpPr/>
                    <p:nvPr/>
                  </p:nvSpPr>
                  <p:spPr bwMode="auto">
                    <a:xfrm rot="18900000">
                      <a:off x="4803081" y="4122633"/>
                      <a:ext cx="494007" cy="18002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8" name="フリーフォーム 577"/>
                    <p:cNvSpPr/>
                    <p:nvPr/>
                  </p:nvSpPr>
                  <p:spPr bwMode="auto">
                    <a:xfrm rot="18900000">
                      <a:off x="4668390" y="3898833"/>
                      <a:ext cx="790258" cy="485380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9" name="角丸四角形 578"/>
                    <p:cNvSpPr/>
                    <p:nvPr/>
                  </p:nvSpPr>
                  <p:spPr bwMode="auto">
                    <a:xfrm rot="18900000">
                      <a:off x="4342750" y="3938011"/>
                      <a:ext cx="668685" cy="2389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0" name="フリーフォーム 579"/>
                    <p:cNvSpPr/>
                    <p:nvPr/>
                  </p:nvSpPr>
                  <p:spPr bwMode="auto">
                    <a:xfrm>
                      <a:off x="4723583" y="4038995"/>
                      <a:ext cx="867381" cy="405146"/>
                    </a:xfrm>
                    <a:custGeom>
                      <a:avLst/>
                      <a:gdLst>
                        <a:gd name="connsiteX0" fmla="*/ 777371 w 867381"/>
                        <a:gd name="connsiteY0" fmla="*/ 0 h 405146"/>
                        <a:gd name="connsiteX1" fmla="*/ 841018 w 867381"/>
                        <a:gd name="connsiteY1" fmla="*/ 26363 h 405146"/>
                        <a:gd name="connsiteX2" fmla="*/ 841018 w 867381"/>
                        <a:gd name="connsiteY2" fmla="*/ 153656 h 405146"/>
                        <a:gd name="connsiteX3" fmla="*/ 618995 w 867381"/>
                        <a:gd name="connsiteY3" fmla="*/ 375679 h 405146"/>
                        <a:gd name="connsiteX4" fmla="*/ 589219 w 867381"/>
                        <a:gd name="connsiteY4" fmla="*/ 395451 h 405146"/>
                        <a:gd name="connsiteX5" fmla="*/ 588349 w 867381"/>
                        <a:gd name="connsiteY5" fmla="*/ 395621 h 405146"/>
                        <a:gd name="connsiteX6" fmla="*/ 584712 w 867381"/>
                        <a:gd name="connsiteY6" fmla="*/ 398073 h 405146"/>
                        <a:gd name="connsiteX7" fmla="*/ 549676 w 867381"/>
                        <a:gd name="connsiteY7" fmla="*/ 405146 h 405146"/>
                        <a:gd name="connsiteX8" fmla="*/ 90010 w 867381"/>
                        <a:gd name="connsiteY8" fmla="*/ 405146 h 405146"/>
                        <a:gd name="connsiteX9" fmla="*/ 0 w 867381"/>
                        <a:gd name="connsiteY9" fmla="*/ 315136 h 405146"/>
                        <a:gd name="connsiteX10" fmla="*/ 90010 w 867381"/>
                        <a:gd name="connsiteY10" fmla="*/ 225126 h 405146"/>
                        <a:gd name="connsiteX11" fmla="*/ 514961 w 867381"/>
                        <a:gd name="connsiteY11" fmla="*/ 225126 h 405146"/>
                        <a:gd name="connsiteX12" fmla="*/ 713724 w 867381"/>
                        <a:gd name="connsiteY12" fmla="*/ 26363 h 405146"/>
                        <a:gd name="connsiteX13" fmla="*/ 777371 w 867381"/>
                        <a:gd name="connsiteY13" fmla="*/ 0 h 4051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67381" h="405146">
                          <a:moveTo>
                            <a:pt x="777371" y="0"/>
                          </a:moveTo>
                          <a:cubicBezTo>
                            <a:pt x="800407" y="0"/>
                            <a:pt x="823442" y="8788"/>
                            <a:pt x="841018" y="26363"/>
                          </a:cubicBezTo>
                          <a:cubicBezTo>
                            <a:pt x="876169" y="61514"/>
                            <a:pt x="876169" y="118505"/>
                            <a:pt x="841018" y="153656"/>
                          </a:cubicBezTo>
                          <a:lnTo>
                            <a:pt x="618995" y="375679"/>
                          </a:lnTo>
                          <a:cubicBezTo>
                            <a:pt x="610207" y="384467"/>
                            <a:pt x="600055" y="391057"/>
                            <a:pt x="589219" y="395451"/>
                          </a:cubicBezTo>
                          <a:lnTo>
                            <a:pt x="588349" y="395621"/>
                          </a:lnTo>
                          <a:lnTo>
                            <a:pt x="584712" y="398073"/>
                          </a:lnTo>
                          <a:cubicBezTo>
                            <a:pt x="573943" y="402627"/>
                            <a:pt x="562104" y="405146"/>
                            <a:pt x="549676" y="405146"/>
                          </a:cubicBezTo>
                          <a:lnTo>
                            <a:pt x="90010" y="405146"/>
                          </a:lnTo>
                          <a:cubicBezTo>
                            <a:pt x="40299" y="405146"/>
                            <a:pt x="0" y="364847"/>
                            <a:pt x="0" y="315136"/>
                          </a:cubicBezTo>
                          <a:cubicBezTo>
                            <a:pt x="0" y="265425"/>
                            <a:pt x="40299" y="225126"/>
                            <a:pt x="90010" y="225126"/>
                          </a:cubicBezTo>
                          <a:lnTo>
                            <a:pt x="514961" y="225126"/>
                          </a:lnTo>
                          <a:lnTo>
                            <a:pt x="713724" y="26363"/>
                          </a:lnTo>
                          <a:cubicBezTo>
                            <a:pt x="731300" y="8788"/>
                            <a:pt x="754335" y="0"/>
                            <a:pt x="77737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81" name="フリーフォーム 580"/>
                    <p:cNvSpPr/>
                    <p:nvPr/>
                  </p:nvSpPr>
                  <p:spPr bwMode="auto">
                    <a:xfrm>
                      <a:off x="3907762" y="4116569"/>
                      <a:ext cx="1646732" cy="680710"/>
                    </a:xfrm>
                    <a:custGeom>
                      <a:avLst/>
                      <a:gdLst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31308 w 1653327"/>
                        <a:gd name="connsiteY19" fmla="*/ 188750 h 691784"/>
                        <a:gd name="connsiteX20" fmla="*/ 140802 w 1653327"/>
                        <a:gd name="connsiteY20" fmla="*/ 141723 h 691784"/>
                        <a:gd name="connsiteX21" fmla="*/ 354612 w 1653327"/>
                        <a:gd name="connsiteY21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40802 w 1653327"/>
                        <a:gd name="connsiteY19" fmla="*/ 141723 h 691784"/>
                        <a:gd name="connsiteX20" fmla="*/ 354612 w 1653327"/>
                        <a:gd name="connsiteY20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84255 w 1653327"/>
                        <a:gd name="connsiteY12" fmla="*/ 462128 h 691784"/>
                        <a:gd name="connsiteX13" fmla="*/ 864794 w 1653327"/>
                        <a:gd name="connsiteY13" fmla="*/ 464090 h 691784"/>
                        <a:gd name="connsiteX14" fmla="*/ 632351 w 1653327"/>
                        <a:gd name="connsiteY14" fmla="*/ 464090 h 691784"/>
                        <a:gd name="connsiteX15" fmla="*/ 575427 w 1653327"/>
                        <a:gd name="connsiteY15" fmla="*/ 691784 h 691784"/>
                        <a:gd name="connsiteX16" fmla="*/ 0 w 1653327"/>
                        <a:gd name="connsiteY16" fmla="*/ 691784 h 691784"/>
                        <a:gd name="connsiteX17" fmla="*/ 125759 w 1653327"/>
                        <a:gd name="connsiteY17" fmla="*/ 188750 h 691784"/>
                        <a:gd name="connsiteX18" fmla="*/ 140802 w 1653327"/>
                        <a:gd name="connsiteY18" fmla="*/ 141723 h 691784"/>
                        <a:gd name="connsiteX19" fmla="*/ 354612 w 1653327"/>
                        <a:gd name="connsiteY19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64794 w 1653327"/>
                        <a:gd name="connsiteY12" fmla="*/ 464090 h 691784"/>
                        <a:gd name="connsiteX13" fmla="*/ 632351 w 1653327"/>
                        <a:gd name="connsiteY13" fmla="*/ 464090 h 691784"/>
                        <a:gd name="connsiteX14" fmla="*/ 575427 w 1653327"/>
                        <a:gd name="connsiteY14" fmla="*/ 691784 h 691784"/>
                        <a:gd name="connsiteX15" fmla="*/ 0 w 1653327"/>
                        <a:gd name="connsiteY15" fmla="*/ 691784 h 691784"/>
                        <a:gd name="connsiteX16" fmla="*/ 125759 w 1653327"/>
                        <a:gd name="connsiteY16" fmla="*/ 188750 h 691784"/>
                        <a:gd name="connsiteX17" fmla="*/ 140802 w 1653327"/>
                        <a:gd name="connsiteY17" fmla="*/ 141723 h 691784"/>
                        <a:gd name="connsiteX18" fmla="*/ 354612 w 1653327"/>
                        <a:gd name="connsiteY18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6409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7171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632351 w 1653327"/>
                        <a:gd name="connsiteY11" fmla="*/ 464090 h 691784"/>
                        <a:gd name="connsiteX12" fmla="*/ 575427 w 1653327"/>
                        <a:gd name="connsiteY12" fmla="*/ 691784 h 691784"/>
                        <a:gd name="connsiteX13" fmla="*/ 0 w 1653327"/>
                        <a:gd name="connsiteY13" fmla="*/ 691784 h 691784"/>
                        <a:gd name="connsiteX14" fmla="*/ 125759 w 1653327"/>
                        <a:gd name="connsiteY14" fmla="*/ 188750 h 691784"/>
                        <a:gd name="connsiteX15" fmla="*/ 140802 w 1653327"/>
                        <a:gd name="connsiteY15" fmla="*/ 141723 h 691784"/>
                        <a:gd name="connsiteX16" fmla="*/ 354612 w 1653327"/>
                        <a:gd name="connsiteY16" fmla="*/ 0 h 691784"/>
                        <a:gd name="connsiteX0" fmla="*/ 301995 w 1600710"/>
                        <a:gd name="connsiteY0" fmla="*/ 0 h 691784"/>
                        <a:gd name="connsiteX1" fmla="*/ 812177 w 1600710"/>
                        <a:gd name="connsiteY1" fmla="*/ 0 h 691784"/>
                        <a:gd name="connsiteX2" fmla="*/ 1044222 w 1600710"/>
                        <a:gd name="connsiteY2" fmla="*/ 232045 h 691784"/>
                        <a:gd name="connsiteX3" fmla="*/ 1296267 w 1600710"/>
                        <a:gd name="connsiteY3" fmla="*/ 284070 h 691784"/>
                        <a:gd name="connsiteX4" fmla="*/ 1465136 w 1600710"/>
                        <a:gd name="connsiteY4" fmla="*/ 115201 h 691784"/>
                        <a:gd name="connsiteX5" fmla="*/ 1577450 w 1600710"/>
                        <a:gd name="connsiteY5" fmla="*/ 115201 h 691784"/>
                        <a:gd name="connsiteX6" fmla="*/ 1577449 w 1600710"/>
                        <a:gd name="connsiteY6" fmla="*/ 115201 h 691784"/>
                        <a:gd name="connsiteX7" fmla="*/ 1577449 w 1600710"/>
                        <a:gd name="connsiteY7" fmla="*/ 227515 h 691784"/>
                        <a:gd name="connsiteX8" fmla="*/ 1362851 w 1600710"/>
                        <a:gd name="connsiteY8" fmla="*/ 442112 h 691784"/>
                        <a:gd name="connsiteX9" fmla="*/ 1306694 w 1600710"/>
                        <a:gd name="connsiteY9" fmla="*/ 465373 h 691784"/>
                        <a:gd name="connsiteX10" fmla="*/ 1300104 w 1600710"/>
                        <a:gd name="connsiteY10" fmla="*/ 464090 h 691784"/>
                        <a:gd name="connsiteX11" fmla="*/ 579734 w 1600710"/>
                        <a:gd name="connsiteY11" fmla="*/ 464090 h 691784"/>
                        <a:gd name="connsiteX12" fmla="*/ 522810 w 1600710"/>
                        <a:gd name="connsiteY12" fmla="*/ 691784 h 691784"/>
                        <a:gd name="connsiteX13" fmla="*/ 0 w 1600710"/>
                        <a:gd name="connsiteY13" fmla="*/ 325990 h 691784"/>
                        <a:gd name="connsiteX14" fmla="*/ 73142 w 1600710"/>
                        <a:gd name="connsiteY14" fmla="*/ 188750 h 691784"/>
                        <a:gd name="connsiteX15" fmla="*/ 88185 w 1600710"/>
                        <a:gd name="connsiteY15" fmla="*/ 141723 h 691784"/>
                        <a:gd name="connsiteX16" fmla="*/ 301995 w 1600710"/>
                        <a:gd name="connsiteY16" fmla="*/ 0 h 691784"/>
                        <a:gd name="connsiteX0" fmla="*/ 301995 w 1600710"/>
                        <a:gd name="connsiteY0" fmla="*/ 0 h 628565"/>
                        <a:gd name="connsiteX1" fmla="*/ 812177 w 1600710"/>
                        <a:gd name="connsiteY1" fmla="*/ 0 h 628565"/>
                        <a:gd name="connsiteX2" fmla="*/ 1044222 w 1600710"/>
                        <a:gd name="connsiteY2" fmla="*/ 232045 h 628565"/>
                        <a:gd name="connsiteX3" fmla="*/ 1296267 w 1600710"/>
                        <a:gd name="connsiteY3" fmla="*/ 284070 h 628565"/>
                        <a:gd name="connsiteX4" fmla="*/ 1465136 w 1600710"/>
                        <a:gd name="connsiteY4" fmla="*/ 115201 h 628565"/>
                        <a:gd name="connsiteX5" fmla="*/ 1577450 w 1600710"/>
                        <a:gd name="connsiteY5" fmla="*/ 115201 h 628565"/>
                        <a:gd name="connsiteX6" fmla="*/ 1577449 w 1600710"/>
                        <a:gd name="connsiteY6" fmla="*/ 115201 h 628565"/>
                        <a:gd name="connsiteX7" fmla="*/ 1577449 w 1600710"/>
                        <a:gd name="connsiteY7" fmla="*/ 227515 h 628565"/>
                        <a:gd name="connsiteX8" fmla="*/ 1362851 w 1600710"/>
                        <a:gd name="connsiteY8" fmla="*/ 442112 h 628565"/>
                        <a:gd name="connsiteX9" fmla="*/ 1306694 w 1600710"/>
                        <a:gd name="connsiteY9" fmla="*/ 465373 h 628565"/>
                        <a:gd name="connsiteX10" fmla="*/ 1300104 w 1600710"/>
                        <a:gd name="connsiteY10" fmla="*/ 464090 h 628565"/>
                        <a:gd name="connsiteX11" fmla="*/ 579734 w 1600710"/>
                        <a:gd name="connsiteY11" fmla="*/ 464090 h 628565"/>
                        <a:gd name="connsiteX12" fmla="*/ 491964 w 1600710"/>
                        <a:gd name="connsiteY12" fmla="*/ 628565 h 628565"/>
                        <a:gd name="connsiteX13" fmla="*/ 0 w 1600710"/>
                        <a:gd name="connsiteY13" fmla="*/ 325990 h 628565"/>
                        <a:gd name="connsiteX14" fmla="*/ 73142 w 1600710"/>
                        <a:gd name="connsiteY14" fmla="*/ 188750 h 628565"/>
                        <a:gd name="connsiteX15" fmla="*/ 88185 w 1600710"/>
                        <a:gd name="connsiteY15" fmla="*/ 141723 h 628565"/>
                        <a:gd name="connsiteX16" fmla="*/ 301995 w 1600710"/>
                        <a:gd name="connsiteY16" fmla="*/ 0 h 628565"/>
                        <a:gd name="connsiteX0" fmla="*/ 301995 w 1600710"/>
                        <a:gd name="connsiteY0" fmla="*/ 0 h 680710"/>
                        <a:gd name="connsiteX1" fmla="*/ 812177 w 1600710"/>
                        <a:gd name="connsiteY1" fmla="*/ 0 h 680710"/>
                        <a:gd name="connsiteX2" fmla="*/ 1044222 w 1600710"/>
                        <a:gd name="connsiteY2" fmla="*/ 232045 h 680710"/>
                        <a:gd name="connsiteX3" fmla="*/ 1296267 w 1600710"/>
                        <a:gd name="connsiteY3" fmla="*/ 284070 h 680710"/>
                        <a:gd name="connsiteX4" fmla="*/ 1465136 w 1600710"/>
                        <a:gd name="connsiteY4" fmla="*/ 115201 h 680710"/>
                        <a:gd name="connsiteX5" fmla="*/ 1577450 w 1600710"/>
                        <a:gd name="connsiteY5" fmla="*/ 115201 h 680710"/>
                        <a:gd name="connsiteX6" fmla="*/ 1577449 w 1600710"/>
                        <a:gd name="connsiteY6" fmla="*/ 115201 h 680710"/>
                        <a:gd name="connsiteX7" fmla="*/ 1577449 w 1600710"/>
                        <a:gd name="connsiteY7" fmla="*/ 227515 h 680710"/>
                        <a:gd name="connsiteX8" fmla="*/ 1362851 w 1600710"/>
                        <a:gd name="connsiteY8" fmla="*/ 442112 h 680710"/>
                        <a:gd name="connsiteX9" fmla="*/ 1306694 w 1600710"/>
                        <a:gd name="connsiteY9" fmla="*/ 465373 h 680710"/>
                        <a:gd name="connsiteX10" fmla="*/ 1300104 w 1600710"/>
                        <a:gd name="connsiteY10" fmla="*/ 464090 h 680710"/>
                        <a:gd name="connsiteX11" fmla="*/ 579734 w 1600710"/>
                        <a:gd name="connsiteY11" fmla="*/ 464090 h 680710"/>
                        <a:gd name="connsiteX12" fmla="*/ 463657 w 1600710"/>
                        <a:gd name="connsiteY12" fmla="*/ 680710 h 680710"/>
                        <a:gd name="connsiteX13" fmla="*/ 0 w 1600710"/>
                        <a:gd name="connsiteY13" fmla="*/ 325990 h 680710"/>
                        <a:gd name="connsiteX14" fmla="*/ 73142 w 1600710"/>
                        <a:gd name="connsiteY14" fmla="*/ 188750 h 680710"/>
                        <a:gd name="connsiteX15" fmla="*/ 88185 w 1600710"/>
                        <a:gd name="connsiteY15" fmla="*/ 141723 h 680710"/>
                        <a:gd name="connsiteX16" fmla="*/ 301995 w 1600710"/>
                        <a:gd name="connsiteY16" fmla="*/ 0 h 680710"/>
                        <a:gd name="connsiteX0" fmla="*/ 348017 w 1646732"/>
                        <a:gd name="connsiteY0" fmla="*/ 0 h 680710"/>
                        <a:gd name="connsiteX1" fmla="*/ 858199 w 1646732"/>
                        <a:gd name="connsiteY1" fmla="*/ 0 h 680710"/>
                        <a:gd name="connsiteX2" fmla="*/ 1090244 w 1646732"/>
                        <a:gd name="connsiteY2" fmla="*/ 232045 h 680710"/>
                        <a:gd name="connsiteX3" fmla="*/ 1342289 w 1646732"/>
                        <a:gd name="connsiteY3" fmla="*/ 284070 h 680710"/>
                        <a:gd name="connsiteX4" fmla="*/ 1511158 w 1646732"/>
                        <a:gd name="connsiteY4" fmla="*/ 115201 h 680710"/>
                        <a:gd name="connsiteX5" fmla="*/ 1623472 w 1646732"/>
                        <a:gd name="connsiteY5" fmla="*/ 115201 h 680710"/>
                        <a:gd name="connsiteX6" fmla="*/ 1623471 w 1646732"/>
                        <a:gd name="connsiteY6" fmla="*/ 115201 h 680710"/>
                        <a:gd name="connsiteX7" fmla="*/ 1623471 w 1646732"/>
                        <a:gd name="connsiteY7" fmla="*/ 227515 h 680710"/>
                        <a:gd name="connsiteX8" fmla="*/ 1408873 w 1646732"/>
                        <a:gd name="connsiteY8" fmla="*/ 442112 h 680710"/>
                        <a:gd name="connsiteX9" fmla="*/ 1352716 w 1646732"/>
                        <a:gd name="connsiteY9" fmla="*/ 465373 h 680710"/>
                        <a:gd name="connsiteX10" fmla="*/ 1346126 w 1646732"/>
                        <a:gd name="connsiteY10" fmla="*/ 464090 h 680710"/>
                        <a:gd name="connsiteX11" fmla="*/ 625756 w 1646732"/>
                        <a:gd name="connsiteY11" fmla="*/ 464090 h 680710"/>
                        <a:gd name="connsiteX12" fmla="*/ 509679 w 1646732"/>
                        <a:gd name="connsiteY12" fmla="*/ 680710 h 680710"/>
                        <a:gd name="connsiteX13" fmla="*/ -1 w 1646732"/>
                        <a:gd name="connsiteY13" fmla="*/ 399671 h 680710"/>
                        <a:gd name="connsiteX14" fmla="*/ 119164 w 1646732"/>
                        <a:gd name="connsiteY14" fmla="*/ 188750 h 680710"/>
                        <a:gd name="connsiteX15" fmla="*/ 134207 w 1646732"/>
                        <a:gd name="connsiteY15" fmla="*/ 141723 h 680710"/>
                        <a:gd name="connsiteX16" fmla="*/ 348017 w 1646732"/>
                        <a:gd name="connsiteY16" fmla="*/ 0 h 68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646732" h="680710">
                          <a:moveTo>
                            <a:pt x="348017" y="0"/>
                          </a:moveTo>
                          <a:lnTo>
                            <a:pt x="858199" y="0"/>
                          </a:lnTo>
                          <a:cubicBezTo>
                            <a:pt x="986354" y="0"/>
                            <a:pt x="1090244" y="103890"/>
                            <a:pt x="1090244" y="232045"/>
                          </a:cubicBezTo>
                          <a:lnTo>
                            <a:pt x="1342289" y="284070"/>
                          </a:lnTo>
                          <a:lnTo>
                            <a:pt x="1511158" y="115201"/>
                          </a:lnTo>
                          <a:cubicBezTo>
                            <a:pt x="1542172" y="84186"/>
                            <a:pt x="1592457" y="84186"/>
                            <a:pt x="1623472" y="115201"/>
                          </a:cubicBezTo>
                          <a:lnTo>
                            <a:pt x="1623471" y="115201"/>
                          </a:lnTo>
                          <a:cubicBezTo>
                            <a:pt x="1654486" y="146216"/>
                            <a:pt x="1654486" y="196501"/>
                            <a:pt x="1623471" y="227515"/>
                          </a:cubicBezTo>
                          <a:lnTo>
                            <a:pt x="1408873" y="442112"/>
                          </a:lnTo>
                          <a:cubicBezTo>
                            <a:pt x="1393366" y="457619"/>
                            <a:pt x="1373041" y="465373"/>
                            <a:pt x="1352716" y="465373"/>
                          </a:cubicBezTo>
                          <a:lnTo>
                            <a:pt x="1346126" y="464090"/>
                          </a:lnTo>
                          <a:lnTo>
                            <a:pt x="625756" y="464090"/>
                          </a:lnTo>
                          <a:lnTo>
                            <a:pt x="509679" y="680710"/>
                          </a:lnTo>
                          <a:lnTo>
                            <a:pt x="-1" y="399671"/>
                          </a:lnTo>
                          <a:lnTo>
                            <a:pt x="119164" y="188750"/>
                          </a:lnTo>
                          <a:lnTo>
                            <a:pt x="134207" y="141723"/>
                          </a:lnTo>
                          <a:cubicBezTo>
                            <a:pt x="169434" y="58438"/>
                            <a:pt x="251901" y="0"/>
                            <a:pt x="348017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75" name="台形 574"/>
                  <p:cNvSpPr/>
                  <p:nvPr/>
                </p:nvSpPr>
                <p:spPr>
                  <a:xfrm rot="9900000">
                    <a:off x="4388740" y="1698938"/>
                    <a:ext cx="175438" cy="100434"/>
                  </a:xfrm>
                  <a:prstGeom prst="trapezoid">
                    <a:avLst>
                      <a:gd name="adj" fmla="val 11241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76" name="フリーフォーム 575"/>
                  <p:cNvSpPr/>
                  <p:nvPr/>
                </p:nvSpPr>
                <p:spPr>
                  <a:xfrm rot="9900000">
                    <a:off x="4463959" y="1748674"/>
                    <a:ext cx="419597" cy="54267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390703 w 1142564"/>
                      <a:gd name="connsiteY9" fmla="*/ 642697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390703 w 1142564"/>
                      <a:gd name="connsiteY9" fmla="*/ 642697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01280 w 1142564"/>
                      <a:gd name="connsiteY8" fmla="*/ 382072 h 972391"/>
                      <a:gd name="connsiteX9" fmla="*/ 390703 w 1142564"/>
                      <a:gd name="connsiteY9" fmla="*/ 642697 h 972391"/>
                      <a:gd name="connsiteX0" fmla="*/ 145144 w 751861"/>
                      <a:gd name="connsiteY0" fmla="*/ 189522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0577 w 751861"/>
                      <a:gd name="connsiteY8" fmla="*/ 382072 h 972391"/>
                      <a:gd name="connsiteX9" fmla="*/ 0 w 751861"/>
                      <a:gd name="connsiteY9" fmla="*/ 642697 h 972391"/>
                      <a:gd name="connsiteX0" fmla="*/ 182832 w 751861"/>
                      <a:gd name="connsiteY0" fmla="*/ 114809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0577 w 751861"/>
                      <a:gd name="connsiteY8" fmla="*/ 382072 h 972391"/>
                      <a:gd name="connsiteX9" fmla="*/ 0 w 751861"/>
                      <a:gd name="connsiteY9" fmla="*/ 642697 h 972391"/>
                      <a:gd name="connsiteX0" fmla="*/ 182832 w 751861"/>
                      <a:gd name="connsiteY0" fmla="*/ 114809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207445 w 751861"/>
                      <a:gd name="connsiteY0" fmla="*/ 128471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200850 w 751861"/>
                      <a:gd name="connsiteY0" fmla="*/ 126704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199320 w 751861"/>
                      <a:gd name="connsiteY0" fmla="*/ 119227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51861" h="972391">
                        <a:moveTo>
                          <a:pt x="199320" y="119227"/>
                        </a:moveTo>
                        <a:lnTo>
                          <a:pt x="582808" y="0"/>
                        </a:lnTo>
                        <a:cubicBezTo>
                          <a:pt x="605604" y="0"/>
                          <a:pt x="627320" y="4620"/>
                          <a:pt x="647072" y="12974"/>
                        </a:cubicBezTo>
                        <a:lnTo>
                          <a:pt x="652395" y="16563"/>
                        </a:lnTo>
                        <a:lnTo>
                          <a:pt x="652965" y="16678"/>
                        </a:lnTo>
                        <a:cubicBezTo>
                          <a:pt x="711082" y="41259"/>
                          <a:pt x="751861" y="98806"/>
                          <a:pt x="751861" y="165878"/>
                        </a:cubicBezTo>
                        <a:lnTo>
                          <a:pt x="751861" y="972391"/>
                        </a:lnTo>
                        <a:lnTo>
                          <a:pt x="428011" y="972391"/>
                        </a:lnTo>
                        <a:lnTo>
                          <a:pt x="417346" y="422759"/>
                        </a:lnTo>
                        <a:lnTo>
                          <a:pt x="0" y="642697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570" name="楕円 569"/>
              <p:cNvSpPr/>
              <p:nvPr/>
            </p:nvSpPr>
            <p:spPr bwMode="auto">
              <a:xfrm>
                <a:off x="4869175" y="1560043"/>
                <a:ext cx="226038" cy="122749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8" name="グループ化 1137"/>
            <p:cNvGrpSpPr/>
            <p:nvPr/>
          </p:nvGrpSpPr>
          <p:grpSpPr>
            <a:xfrm>
              <a:off x="4090277" y="1403775"/>
              <a:ext cx="1740429" cy="1201171"/>
              <a:chOff x="4090277" y="1403775"/>
              <a:chExt cx="1740429" cy="1201171"/>
            </a:xfrm>
          </p:grpSpPr>
          <p:grpSp>
            <p:nvGrpSpPr>
              <p:cNvPr id="1139" name="グループ化 1138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148" name="グループ化 1147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152" name="グループ化 1151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176" name="フリーフォーム 1175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7" name="片側の 2 つの角を丸めた四角形 1176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8" name="角丸四角形 1177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3" name="グループ化 1152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174" name="台形 1173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5" name="台形 1174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4" name="グループ化 1153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171" name="フリーフォーム 1170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2" name="片側の 2 つの角を丸めた四角形 1171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3" name="角丸四角形 1172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5" name="グループ化 1154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167" name="フリーフォーム 1166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8" name="片側の 2 つの角を丸めた四角形 1167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9" name="片側の 2 つの角を丸めた四角形 1168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0" name="角丸四角形 1169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6" name="グループ化 1155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162" name="楕円 1161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3" name="角丸四角形 1162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164" name="グループ化 1163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165" name="片側の 2 つの角を丸めた四角形 1164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66" name="片側の 2 つの角を丸めた四角形 1165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157" name="グループ化 1156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159" name="フリーフォーム 1158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0" name="片側の 2 つの角を丸めた四角形 1159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1" name="角丸四角形 1160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58" name="角丸四角形 1157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49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正方形/長方形 1149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正方形/長方形 1150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0" name="グループ化 1139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141" name="フリーフォーム 1140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フリーフォーム 1141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フリーフォーム 1142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フリーフォーム 1143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フリーフォーム 1144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フリーフォーム 1145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フリーフォーム 1146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3" name="グループ化 1802"/>
          <p:cNvGrpSpPr/>
          <p:nvPr/>
        </p:nvGrpSpPr>
        <p:grpSpPr>
          <a:xfrm>
            <a:off x="5950226" y="875908"/>
            <a:ext cx="1740429" cy="1729038"/>
            <a:chOff x="5950226" y="875908"/>
            <a:chExt cx="1740429" cy="1729038"/>
          </a:xfrm>
        </p:grpSpPr>
        <p:grpSp>
          <p:nvGrpSpPr>
            <p:cNvPr id="86" name="グループ化 85"/>
            <p:cNvGrpSpPr/>
            <p:nvPr/>
          </p:nvGrpSpPr>
          <p:grpSpPr>
            <a:xfrm>
              <a:off x="6067970" y="875908"/>
              <a:ext cx="1516670" cy="1125814"/>
              <a:chOff x="6067970" y="875908"/>
              <a:chExt cx="1516670" cy="1125814"/>
            </a:xfrm>
          </p:grpSpPr>
          <p:sp>
            <p:nvSpPr>
              <p:cNvPr id="87" name="正方形/長方形 86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" name="グループ化 87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89" name="正方形/長方形 88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正方形/長方形 89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90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正方形/長方形 91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正方形/長方形 103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正方形/長方形 105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正方形/長方形 106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正方形/長方形 107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正方形/長方形 108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正方形/長方形 109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正方形/長方形 112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9" name="グループ化 518"/>
            <p:cNvGrpSpPr/>
            <p:nvPr/>
          </p:nvGrpSpPr>
          <p:grpSpPr>
            <a:xfrm>
              <a:off x="6240065" y="986384"/>
              <a:ext cx="1127910" cy="800810"/>
              <a:chOff x="5786272" y="938793"/>
              <a:chExt cx="2127683" cy="1510645"/>
            </a:xfrm>
          </p:grpSpPr>
          <p:grpSp>
            <p:nvGrpSpPr>
              <p:cNvPr id="520" name="グループ化 519"/>
              <p:cNvGrpSpPr/>
              <p:nvPr/>
            </p:nvGrpSpPr>
            <p:grpSpPr>
              <a:xfrm>
                <a:off x="6455840" y="938793"/>
                <a:ext cx="804129" cy="1510645"/>
                <a:chOff x="6013947" y="4490980"/>
                <a:chExt cx="804129" cy="1510645"/>
              </a:xfrm>
            </p:grpSpPr>
            <p:sp>
              <p:nvSpPr>
                <p:cNvPr id="540" name="フリーフォーム 539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台形 540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42" name="グループ化 541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563" name="台形 562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4" name="台形 563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5" name="台形 564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6" name="平行四辺形 565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7" name="平行四辺形 566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43" name="フリーフォーム 542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4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5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46" name="グループ化 545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561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2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7" name="グループ化 546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55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8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フリーフォーム 548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フリーフォーム 549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月 550"/>
                <p:cNvSpPr/>
                <p:nvPr/>
              </p:nvSpPr>
              <p:spPr bwMode="auto">
                <a:xfrm rot="5400000">
                  <a:off x="6224658" y="4729825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2" name="フリーフォーム 551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楕円 552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4" name="グループ化 553"/>
                <p:cNvGrpSpPr/>
                <p:nvPr/>
              </p:nvGrpSpPr>
              <p:grpSpPr>
                <a:xfrm flipH="1">
                  <a:off x="6457118" y="4809142"/>
                  <a:ext cx="205015" cy="197678"/>
                  <a:chOff x="6505385" y="4809142"/>
                  <a:chExt cx="205015" cy="197678"/>
                </a:xfrm>
              </p:grpSpPr>
              <p:sp>
                <p:nvSpPr>
                  <p:cNvPr id="556" name="月 555"/>
                  <p:cNvSpPr/>
                  <p:nvPr/>
                </p:nvSpPr>
                <p:spPr bwMode="auto">
                  <a:xfrm rot="5400000">
                    <a:off x="6584701" y="4729826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7" name="フリーフォーム 556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楕円 557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5" name="月 554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21" name="グループ化 520"/>
              <p:cNvGrpSpPr/>
              <p:nvPr/>
            </p:nvGrpSpPr>
            <p:grpSpPr>
              <a:xfrm>
                <a:off x="5786272" y="1515176"/>
                <a:ext cx="745772" cy="776169"/>
                <a:chOff x="5786272" y="1515176"/>
                <a:chExt cx="745772" cy="776169"/>
              </a:xfrm>
            </p:grpSpPr>
            <p:grpSp>
              <p:nvGrpSpPr>
                <p:cNvPr id="532" name="グループ化 531"/>
                <p:cNvGrpSpPr/>
                <p:nvPr/>
              </p:nvGrpSpPr>
              <p:grpSpPr>
                <a:xfrm rot="900000" flipH="1">
                  <a:off x="5786272" y="1515176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535" name="角丸四角形 534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6" name="フリーフォーム 535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7" name="角丸四角形 536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8" name="フリーフォーム 537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9" name="フリーフォーム 538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3" name="台形 532"/>
                <p:cNvSpPr/>
                <p:nvPr/>
              </p:nvSpPr>
              <p:spPr>
                <a:xfrm rot="9900000">
                  <a:off x="6037224" y="1698937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34" name="フリーフォーム 533"/>
                <p:cNvSpPr/>
                <p:nvPr/>
              </p:nvSpPr>
              <p:spPr>
                <a:xfrm rot="9900000">
                  <a:off x="6112447" y="174867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  <a:gd name="connsiteX0" fmla="*/ 207445 w 751861"/>
                    <a:gd name="connsiteY0" fmla="*/ 128471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207445" y="128471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522" name="グループ化 521"/>
              <p:cNvGrpSpPr/>
              <p:nvPr/>
            </p:nvGrpSpPr>
            <p:grpSpPr>
              <a:xfrm>
                <a:off x="7168184" y="1515176"/>
                <a:ext cx="745771" cy="776169"/>
                <a:chOff x="7193713" y="1515176"/>
                <a:chExt cx="745771" cy="776169"/>
              </a:xfrm>
            </p:grpSpPr>
            <p:grpSp>
              <p:nvGrpSpPr>
                <p:cNvPr id="524" name="グループ化 523"/>
                <p:cNvGrpSpPr/>
                <p:nvPr/>
              </p:nvGrpSpPr>
              <p:grpSpPr>
                <a:xfrm rot="20700000">
                  <a:off x="7512768" y="1515176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527" name="角丸四角形 526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8" name="フリーフォーム 527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9" name="角丸四角形 528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0" name="フリーフォーム 529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1" name="フリーフォーム 530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5" name="台形 524"/>
                <p:cNvSpPr/>
                <p:nvPr/>
              </p:nvSpPr>
              <p:spPr>
                <a:xfrm rot="11700000" flipH="1">
                  <a:off x="7513095" y="1698937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26" name="フリーフォーム 525"/>
                <p:cNvSpPr/>
                <p:nvPr/>
              </p:nvSpPr>
              <p:spPr>
                <a:xfrm rot="11700000" flipH="1">
                  <a:off x="7193713" y="174867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  <a:gd name="connsiteX0" fmla="*/ 207445 w 751861"/>
                    <a:gd name="connsiteY0" fmla="*/ 128471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207445" y="128471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523" name="楕円 522"/>
              <p:cNvSpPr/>
              <p:nvPr/>
            </p:nvSpPr>
            <p:spPr bwMode="auto">
              <a:xfrm>
                <a:off x="6747088" y="1594041"/>
                <a:ext cx="193906" cy="122749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79" name="グループ化 1178"/>
            <p:cNvGrpSpPr/>
            <p:nvPr/>
          </p:nvGrpSpPr>
          <p:grpSpPr>
            <a:xfrm>
              <a:off x="5950226" y="1403775"/>
              <a:ext cx="1740429" cy="1201171"/>
              <a:chOff x="5950226" y="1403775"/>
              <a:chExt cx="1740429" cy="1201171"/>
            </a:xfrm>
          </p:grpSpPr>
          <p:grpSp>
            <p:nvGrpSpPr>
              <p:cNvPr id="1180" name="グループ化 1179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189" name="グループ化 1188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193" name="グループ化 1192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230" name="フリーフォーム 1229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1" name="片側の 2 つの角を丸めた四角形 1230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2" name="角丸四角形 1231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94" name="グループ化 1193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228" name="台形 1227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9" name="台形 1228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95" name="グループ化 1194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224" name="フリーフォーム 1223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5" name="片側の 2 つの角を丸めた四角形 122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6" name="片側の 2 つの角を丸めた四角形 122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7" name="角丸四角形 1226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96" name="グループ化 1195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218" name="フリーフォーム 1217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219" name="グループ化 1218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222" name="楕円 1221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23" name="楕円 1222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220" name="正方形/長方形 1219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1" name="正方形/長方形 1220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97" name="グループ化 1196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215" name="フリーフォーム 1214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6" name="片側の 2 つの角を丸めた四角形 1215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7" name="角丸四角形 1216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98" name="グループ化 1197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211" name="フリーフォーム 1210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2" name="片側の 2 つの角を丸めた四角形 121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3" name="片側の 2 つの角を丸めた四角形 121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4" name="角丸四角形 1213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99" name="グループ化 1198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206" name="楕円 1205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7" name="角丸四角形 1206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208" name="グループ化 1207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209" name="片側の 2 つの角を丸めた四角形 1208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10" name="片側の 2 つの角を丸めた四角形 1209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200" name="グループ化 1199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203" name="フリーフォーム 1202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4" name="片側の 2 つの角を丸めた四角形 1203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5" name="角丸四角形 1204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01" name="角丸四角形 1200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2" name="角丸四角形 1201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90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正方形/長方形 1190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正方形/長方形 1191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1" name="グループ化 1180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182" name="フリーフォーム 1181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フリーフォーム 1182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フリーフォーム 1183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フリーフォーム 1184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フリーフォーム 1185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7" name="フリーフォーム 1186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フリーフォーム 1187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2" name="グループ化 1801"/>
          <p:cNvGrpSpPr/>
          <p:nvPr/>
        </p:nvGrpSpPr>
        <p:grpSpPr>
          <a:xfrm>
            <a:off x="7827851" y="875908"/>
            <a:ext cx="1744944" cy="1729038"/>
            <a:chOff x="7827851" y="875908"/>
            <a:chExt cx="1744944" cy="1729038"/>
          </a:xfrm>
        </p:grpSpPr>
        <p:grpSp>
          <p:nvGrpSpPr>
            <p:cNvPr id="114" name="グループ化 113"/>
            <p:cNvGrpSpPr/>
            <p:nvPr/>
          </p:nvGrpSpPr>
          <p:grpSpPr>
            <a:xfrm>
              <a:off x="7937410" y="875908"/>
              <a:ext cx="1516670" cy="1125814"/>
              <a:chOff x="7937410" y="875908"/>
              <a:chExt cx="1516670" cy="1125814"/>
            </a:xfrm>
          </p:grpSpPr>
          <p:sp>
            <p:nvSpPr>
              <p:cNvPr id="115" name="正方形/長方形 114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17" name="正方形/長方形 11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正方形/長方形 11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正方形/長方形 12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正方形/長方形 12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正方形/長方形 12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正方形/長方形 12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正方形/長方形 12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正方形/長方形 12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正方形/長方形 12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正方形/長方形 12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正方形/長方形 12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正方形/長方形 12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正方形/長方形 13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正方形/長方形 13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正方形/長方形 13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正方形/長方形 13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正方形/長方形 13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正方形/長方形 13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正方形/長方形 13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正方形/長方形 13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正方形/長方形 13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正方形/長方形 13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正方形/長方形 14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0" name="グループ化 619"/>
            <p:cNvGrpSpPr/>
            <p:nvPr/>
          </p:nvGrpSpPr>
          <p:grpSpPr>
            <a:xfrm>
              <a:off x="8103097" y="953725"/>
              <a:ext cx="1125378" cy="823440"/>
              <a:chOff x="7650426" y="896106"/>
              <a:chExt cx="2122907" cy="1553332"/>
            </a:xfrm>
          </p:grpSpPr>
          <p:grpSp>
            <p:nvGrpSpPr>
              <p:cNvPr id="621" name="グループ化 620"/>
              <p:cNvGrpSpPr/>
              <p:nvPr/>
            </p:nvGrpSpPr>
            <p:grpSpPr>
              <a:xfrm>
                <a:off x="8298377" y="896106"/>
                <a:ext cx="827338" cy="1553332"/>
                <a:chOff x="7257554" y="4448293"/>
                <a:chExt cx="827338" cy="1553332"/>
              </a:xfrm>
            </p:grpSpPr>
            <p:sp>
              <p:nvSpPr>
                <p:cNvPr id="640" name="フリーフォーム 639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1" name="台形 640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2" name="グループ化 641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679" name="台形 678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80" name="台形 679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81" name="台形 680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82" name="平行四辺形 681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83" name="平行四辺形 682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43" name="フリーフォーム 642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4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5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46" name="グループ化 645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67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47" name="グループ化 646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67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8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9" name="月 648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0" name="グループ化 649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671" name="月 670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月 671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月 672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月 673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1" name="月 650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2" name="グループ化 651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667" name="月 666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8" name="月 667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月 668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月 669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3" name="グループ化 652"/>
                <p:cNvGrpSpPr/>
                <p:nvPr/>
              </p:nvGrpSpPr>
              <p:grpSpPr>
                <a:xfrm>
                  <a:off x="7419953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662" name="月 661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3" name="フリーフォーム 662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4" name="二等辺三角形 663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フリーフォーム 664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6" name="楕円 665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4" name="グループ化 653"/>
                <p:cNvGrpSpPr/>
                <p:nvPr/>
              </p:nvGrpSpPr>
              <p:grpSpPr>
                <a:xfrm flipH="1">
                  <a:off x="7712891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657" name="月 656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8" name="フリーフォーム 657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二等辺三角形 658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フリーフォーム 659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楕円 660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5" name="二等辺三角形 654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6" name="月 655"/>
                <p:cNvSpPr/>
                <p:nvPr/>
              </p:nvSpPr>
              <p:spPr bwMode="auto">
                <a:xfrm rot="16200000">
                  <a:off x="7636345" y="5071081"/>
                  <a:ext cx="62950" cy="2458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22" name="グループ化 621"/>
              <p:cNvGrpSpPr/>
              <p:nvPr/>
            </p:nvGrpSpPr>
            <p:grpSpPr>
              <a:xfrm>
                <a:off x="7650426" y="1510527"/>
                <a:ext cx="745772" cy="776168"/>
                <a:chOff x="7665844" y="1515177"/>
                <a:chExt cx="745772" cy="776168"/>
              </a:xfrm>
            </p:grpSpPr>
            <p:grpSp>
              <p:nvGrpSpPr>
                <p:cNvPr id="632" name="グループ化 631"/>
                <p:cNvGrpSpPr/>
                <p:nvPr/>
              </p:nvGrpSpPr>
              <p:grpSpPr>
                <a:xfrm rot="900000" flipH="1">
                  <a:off x="7665844" y="1515177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635" name="角丸四角形 634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6" name="フリーフォーム 635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7" name="角丸四角形 636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8" name="フリーフォーム 637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9" name="フリーフォーム 638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3" name="台形 632"/>
                <p:cNvSpPr/>
                <p:nvPr/>
              </p:nvSpPr>
              <p:spPr>
                <a:xfrm rot="9900000">
                  <a:off x="7916800" y="1698938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34" name="フリーフォーム 633"/>
                <p:cNvSpPr/>
                <p:nvPr/>
              </p:nvSpPr>
              <p:spPr>
                <a:xfrm rot="9900000">
                  <a:off x="7992019" y="174867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  <a:gd name="connsiteX0" fmla="*/ 207445 w 751861"/>
                    <a:gd name="connsiteY0" fmla="*/ 128471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207445" y="128471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623" name="グループ化 622"/>
              <p:cNvGrpSpPr/>
              <p:nvPr/>
            </p:nvGrpSpPr>
            <p:grpSpPr>
              <a:xfrm flipH="1">
                <a:off x="9027561" y="1510527"/>
                <a:ext cx="745772" cy="776168"/>
                <a:chOff x="7665844" y="1515177"/>
                <a:chExt cx="745772" cy="776168"/>
              </a:xfrm>
            </p:grpSpPr>
            <p:grpSp>
              <p:nvGrpSpPr>
                <p:cNvPr id="624" name="グループ化 623"/>
                <p:cNvGrpSpPr/>
                <p:nvPr/>
              </p:nvGrpSpPr>
              <p:grpSpPr>
                <a:xfrm rot="900000" flipH="1">
                  <a:off x="7665844" y="1515177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627" name="角丸四角形 626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8" name="フリーフォーム 627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9" name="角丸四角形 628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0" name="フリーフォーム 629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1" name="フリーフォーム 630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5" name="台形 624"/>
                <p:cNvSpPr/>
                <p:nvPr/>
              </p:nvSpPr>
              <p:spPr>
                <a:xfrm rot="9900000">
                  <a:off x="7916800" y="1698938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26" name="フリーフォーム 625"/>
                <p:cNvSpPr/>
                <p:nvPr/>
              </p:nvSpPr>
              <p:spPr>
                <a:xfrm rot="9900000">
                  <a:off x="7992019" y="174867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  <a:gd name="connsiteX0" fmla="*/ 207445 w 751861"/>
                    <a:gd name="connsiteY0" fmla="*/ 128471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207445" y="128471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1233" name="グループ化 1232"/>
            <p:cNvGrpSpPr/>
            <p:nvPr/>
          </p:nvGrpSpPr>
          <p:grpSpPr>
            <a:xfrm>
              <a:off x="7827851" y="1313765"/>
              <a:ext cx="1744944" cy="1291181"/>
              <a:chOff x="7827851" y="1313765"/>
              <a:chExt cx="1744944" cy="1291181"/>
            </a:xfrm>
          </p:grpSpPr>
          <p:grpSp>
            <p:nvGrpSpPr>
              <p:cNvPr id="1234" name="グループ化 1233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243" name="グループ化 1242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320" name="フリーフォーム 1319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1" name="片側の 2 つの角を丸めた四角形 1320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2" name="片側の 2 つの角を丸めた四角形 1321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3" name="角丸四角形 1322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4" name="グループ化 1243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316" name="フリーフォーム 1315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7" name="片側の 2 つの角を丸めた四角形 1316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8" name="片側の 2 つの角を丸めた四角形 1317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9" name="角丸四角形 1318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5" name="グループ化 1244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313" name="フリーフォーム 1312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4" name="片側の 2 つの角を丸めた四角形 1313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5" name="角丸四角形 1314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6" name="グループ化 1245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307" name="フリーフォーム 1306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08" name="グループ化 1307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311" name="楕円 1310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2" name="楕円 1311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09" name="正方形/長方形 1308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0" name="正方形/長方形 1309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7" name="グループ化 1246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304" name="フリーフォーム 1303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5" name="片側の 2 つの角を丸めた四角形 1304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6" name="角丸四角形 1305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8" name="グループ化 1247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300" name="フリーフォーム 1299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1" name="片側の 2 つの角を丸めた四角形 1300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2" name="片側の 2 つの角を丸めた四角形 1301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3" name="角丸四角形 1302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9" name="グループ化 1248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97" name="フリーフォーム 1296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8" name="片側の 2 つの角を丸めた四角形 1297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9" name="角丸四角形 1298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0" name="グループ化 1249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95" name="台形 1294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6" name="台形 1295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1" name="グループ化 1250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91" name="フリーフォーム 1290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2" name="片側の 2 つの角を丸めた四角形 1291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3" name="片側の 2 つの角を丸めた四角形 1292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4" name="角丸四角形 1293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2" name="グループ化 1251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85" name="フリーフォーム 1284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86" name="グループ化 1285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289" name="楕円 1288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0" name="楕円 1289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87" name="正方形/長方形 1286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8" name="正方形/長方形 1287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3" name="グループ化 1252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82" name="フリーフォーム 1281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3" name="片側の 2 つの角を丸めた四角形 1282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4" name="角丸四角形 1283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4" name="グループ化 1253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78" name="フリーフォーム 127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9" name="片側の 2 つの角を丸めた四角形 127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0" name="片側の 2 つの角を丸めた四角形 127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1" name="角丸四角形 128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5" name="グループ化 1254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73" name="楕円 1272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4" name="角丸四角形 1273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75" name="グループ化 1274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276" name="片側の 2 つの角を丸めた四角形 1275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7" name="片側の 2 つの角を丸めた四角形 1276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56" name="グループ化 1255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70" name="フリーフォーム 1269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1" name="片側の 2 つの角を丸めた四角形 1270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2" name="角丸四角形 1271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57" name="角丸四角形 1256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角丸四角形 1257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正方形/長方形 1259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61" name="グループ化 1260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65" name="楕円 1264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6" name="角丸四角形 1265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67" name="グループ化 1266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268" name="片側の 2 つの角を丸めた四角形 1267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9" name="片側の 2 つの角を丸めた四角形 1268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62" name="角丸四角形 1261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角丸四角形 1262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4" name="正方形/長方形 1263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5" name="グループ化 1234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236" name="フリーフォーム 1235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フリーフォーム 1236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フリーフォーム 1237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フリーフォーム 1239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フリーフォーム 1240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フリーフォーム 1241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7" name="グループ化 1806"/>
          <p:cNvGrpSpPr/>
          <p:nvPr/>
        </p:nvGrpSpPr>
        <p:grpSpPr>
          <a:xfrm>
            <a:off x="349470" y="2826628"/>
            <a:ext cx="1740429" cy="1729038"/>
            <a:chOff x="349470" y="2826628"/>
            <a:chExt cx="1740429" cy="1729038"/>
          </a:xfrm>
        </p:grpSpPr>
        <p:grpSp>
          <p:nvGrpSpPr>
            <p:cNvPr id="142" name="グループ化 141"/>
            <p:cNvGrpSpPr/>
            <p:nvPr/>
          </p:nvGrpSpPr>
          <p:grpSpPr>
            <a:xfrm>
              <a:off x="450220" y="2826628"/>
              <a:ext cx="1516670" cy="1125814"/>
              <a:chOff x="450220" y="875908"/>
              <a:chExt cx="1516670" cy="1125814"/>
            </a:xfrm>
          </p:grpSpPr>
          <p:sp>
            <p:nvSpPr>
              <p:cNvPr id="143" name="正方形/長方形 142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" name="グループ化 143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145" name="正方形/長方形 144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正方形/長方形 145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正方形/長方形 146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正方形/長方形 147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正方形/長方形 148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正方形/長方形 149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正方形/長方形 150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正方形/長方形 154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正方形/長方形 162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正方形/長方形 164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65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正方形/長方形 166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正方形/長方形 167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正方形/長方形 168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17" name="グループ化 816"/>
            <p:cNvGrpSpPr/>
            <p:nvPr/>
          </p:nvGrpSpPr>
          <p:grpSpPr>
            <a:xfrm>
              <a:off x="961430" y="2912895"/>
              <a:ext cx="498232" cy="826704"/>
              <a:chOff x="786710" y="2853830"/>
              <a:chExt cx="939860" cy="1559487"/>
            </a:xfrm>
          </p:grpSpPr>
          <p:grpSp>
            <p:nvGrpSpPr>
              <p:cNvPr id="818" name="グループ化 817"/>
              <p:cNvGrpSpPr/>
              <p:nvPr/>
            </p:nvGrpSpPr>
            <p:grpSpPr>
              <a:xfrm>
                <a:off x="799095" y="2853830"/>
                <a:ext cx="911171" cy="1526007"/>
                <a:chOff x="2014801" y="4475617"/>
                <a:chExt cx="911171" cy="1526007"/>
              </a:xfrm>
            </p:grpSpPr>
            <p:sp>
              <p:nvSpPr>
                <p:cNvPr id="825" name="台形 824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6" name="フリーフォーム 825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7" name="グループ化 826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851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2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8" name="フリーフォーム 827"/>
                <p:cNvSpPr/>
                <p:nvPr/>
              </p:nvSpPr>
              <p:spPr bwMode="auto">
                <a:xfrm flipH="1">
                  <a:off x="2014801" y="5450992"/>
                  <a:ext cx="108169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9" name="フリーフォーム 828"/>
                <p:cNvSpPr/>
                <p:nvPr/>
              </p:nvSpPr>
              <p:spPr bwMode="auto">
                <a:xfrm>
                  <a:off x="2806950" y="5450992"/>
                  <a:ext cx="119022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0" name="片側の 2 つの角を丸めた四角形 829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31" name="グループ化 830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849" name="台形 84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0" name="台形 84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32" name="グループ化 831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847" name="直角三角形 84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8" name="直角三角形 84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33" name="グループ化 832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84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34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5" name="フリーフォーム 834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6" name="フリーフォーム 835"/>
                <p:cNvSpPr/>
                <p:nvPr/>
              </p:nvSpPr>
              <p:spPr bwMode="auto">
                <a:xfrm>
                  <a:off x="2202333" y="4923152"/>
                  <a:ext cx="214354" cy="63605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楕円 836"/>
                <p:cNvSpPr/>
                <p:nvPr/>
              </p:nvSpPr>
              <p:spPr bwMode="auto">
                <a:xfrm>
                  <a:off x="2269061" y="4927343"/>
                  <a:ext cx="80899" cy="4895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月 837"/>
                <p:cNvSpPr/>
                <p:nvPr/>
              </p:nvSpPr>
              <p:spPr bwMode="auto">
                <a:xfrm rot="5400000">
                  <a:off x="2286651" y="4771478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9" name="フリーフォーム 838"/>
                <p:cNvSpPr/>
                <p:nvPr/>
              </p:nvSpPr>
              <p:spPr bwMode="auto">
                <a:xfrm>
                  <a:off x="2520468" y="4923152"/>
                  <a:ext cx="214354" cy="63605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楕円 839"/>
                <p:cNvSpPr/>
                <p:nvPr/>
              </p:nvSpPr>
              <p:spPr bwMode="auto">
                <a:xfrm>
                  <a:off x="2587196" y="4927343"/>
                  <a:ext cx="80899" cy="4895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月 840"/>
                <p:cNvSpPr/>
                <p:nvPr/>
              </p:nvSpPr>
              <p:spPr bwMode="auto">
                <a:xfrm rot="5400000">
                  <a:off x="2604786" y="4771478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2" name="月 841"/>
                <p:cNvSpPr/>
                <p:nvPr/>
              </p:nvSpPr>
              <p:spPr bwMode="auto">
                <a:xfrm rot="16200000">
                  <a:off x="2450848" y="508590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3" name="フリーフォーム 842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4" name="フリーフォーム 843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9" name="フリーフォーム 818"/>
              <p:cNvSpPr/>
              <p:nvPr/>
            </p:nvSpPr>
            <p:spPr bwMode="auto">
              <a:xfrm rot="20700000">
                <a:off x="1012918" y="3674909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0" name="台形 819"/>
              <p:cNvSpPr/>
              <p:nvPr/>
            </p:nvSpPr>
            <p:spPr>
              <a:xfrm rot="1800000" flipH="1">
                <a:off x="963461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1" name="フリーフォーム 820"/>
              <p:cNvSpPr/>
              <p:nvPr/>
            </p:nvSpPr>
            <p:spPr bwMode="auto">
              <a:xfrm rot="900000" flipH="1">
                <a:off x="1139443" y="3626664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2" name="台形 821"/>
              <p:cNvSpPr/>
              <p:nvPr/>
            </p:nvSpPr>
            <p:spPr>
              <a:xfrm rot="19800000">
                <a:off x="1337266" y="3764557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3" name="片側の 2 つの角を丸めた四角形 822"/>
              <p:cNvSpPr/>
              <p:nvPr/>
            </p:nvSpPr>
            <p:spPr>
              <a:xfrm rot="12556183" flipH="1">
                <a:off x="786710" y="3820943"/>
                <a:ext cx="229456" cy="5923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片側の 2 つの角を丸めた四角形 823"/>
              <p:cNvSpPr/>
              <p:nvPr/>
            </p:nvSpPr>
            <p:spPr>
              <a:xfrm rot="9043817">
                <a:off x="1497114" y="3825340"/>
                <a:ext cx="229456" cy="58783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24" name="グループ化 1323"/>
            <p:cNvGrpSpPr/>
            <p:nvPr/>
          </p:nvGrpSpPr>
          <p:grpSpPr>
            <a:xfrm>
              <a:off x="349470" y="3474367"/>
              <a:ext cx="1740429" cy="1081299"/>
              <a:chOff x="349470" y="1523647"/>
              <a:chExt cx="1740429" cy="1081299"/>
            </a:xfrm>
          </p:grpSpPr>
          <p:grpSp>
            <p:nvGrpSpPr>
              <p:cNvPr id="1325" name="グループ化 1324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334" name="グループ化 1333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339" name="楕円 1338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0" name="角丸四角形 1339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41" name="グループ化 1340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342" name="片側の 2 つの角を丸めた四角形 134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3" name="片側の 2 つの角を丸めた四角形 134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335" name="角丸四角形 1334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正方形/長方形 1336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正方形/長方形 1337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6" name="グループ化 1325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327" name="フリーフォーム 1326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8" name="フリーフォーム 1327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9" name="フリーフォーム 1328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0" name="フリーフォーム 1329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1" name="フリーフォーム 1330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2" name="フリーフォーム 1331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3" name="フリーフォーム 1332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10" name="グループ化 1809"/>
          <p:cNvGrpSpPr/>
          <p:nvPr/>
        </p:nvGrpSpPr>
        <p:grpSpPr>
          <a:xfrm>
            <a:off x="2246850" y="2826628"/>
            <a:ext cx="1740429" cy="1729038"/>
            <a:chOff x="2246850" y="2826628"/>
            <a:chExt cx="1740429" cy="1729038"/>
          </a:xfrm>
        </p:grpSpPr>
        <p:grpSp>
          <p:nvGrpSpPr>
            <p:cNvPr id="170" name="グループ化 169"/>
            <p:cNvGrpSpPr/>
            <p:nvPr/>
          </p:nvGrpSpPr>
          <p:grpSpPr>
            <a:xfrm>
              <a:off x="2324740" y="2826628"/>
              <a:ext cx="1516670" cy="1125814"/>
              <a:chOff x="2324740" y="875908"/>
              <a:chExt cx="1516670" cy="1125814"/>
            </a:xfrm>
          </p:grpSpPr>
          <p:sp>
            <p:nvSpPr>
              <p:cNvPr id="171" name="正方形/長方形 170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" name="グループ化 171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73" name="正方形/長方形 17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正方形/長方形 17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正方形/長方形 17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正方形/長方形 17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正方形/長方形 17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正方形/長方形 17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正方形/長方形 17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正方形/長方形 17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正方形/長方形 18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正方形/長方形 18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正方形/長方形 18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正方形/長方形 18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正方形/長方形 18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正方形/長方形 18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正方形/長方形 18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正方形/長方形 18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正方形/長方形 18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正方形/長方形 18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正方形/長方形 19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正方形/長方形 19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正方形/長方形 19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正方形/長方形 19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正方形/長方形 19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53" name="グループ化 852"/>
            <p:cNvGrpSpPr/>
            <p:nvPr/>
          </p:nvGrpSpPr>
          <p:grpSpPr>
            <a:xfrm>
              <a:off x="2802264" y="2907055"/>
              <a:ext cx="502262" cy="839480"/>
              <a:chOff x="2625758" y="2842328"/>
              <a:chExt cx="947462" cy="1583588"/>
            </a:xfrm>
          </p:grpSpPr>
          <p:grpSp>
            <p:nvGrpSpPr>
              <p:cNvPr id="854" name="グループ化 853"/>
              <p:cNvGrpSpPr/>
              <p:nvPr/>
            </p:nvGrpSpPr>
            <p:grpSpPr>
              <a:xfrm>
                <a:off x="2625758" y="2842328"/>
                <a:ext cx="947462" cy="1583588"/>
                <a:chOff x="2625758" y="2842328"/>
                <a:chExt cx="947462" cy="1583588"/>
              </a:xfrm>
            </p:grpSpPr>
            <p:grpSp>
              <p:nvGrpSpPr>
                <p:cNvPr id="857" name="グループ化 856"/>
                <p:cNvGrpSpPr/>
                <p:nvPr/>
              </p:nvGrpSpPr>
              <p:grpSpPr>
                <a:xfrm>
                  <a:off x="2625758" y="2842328"/>
                  <a:ext cx="947462" cy="1537510"/>
                  <a:chOff x="3423401" y="4464115"/>
                  <a:chExt cx="947462" cy="1537510"/>
                </a:xfrm>
              </p:grpSpPr>
              <p:sp>
                <p:nvSpPr>
                  <p:cNvPr id="866" name="角丸四角形 865"/>
                  <p:cNvSpPr/>
                  <p:nvPr/>
                </p:nvSpPr>
                <p:spPr bwMode="auto">
                  <a:xfrm>
                    <a:off x="3488324" y="4528919"/>
                    <a:ext cx="829004" cy="480455"/>
                  </a:xfrm>
                  <a:prstGeom prst="roundRect">
                    <a:avLst>
                      <a:gd name="adj" fmla="val 47496"/>
                    </a:avLst>
                  </a:pr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67" name="フリーフォーム 866"/>
                  <p:cNvSpPr/>
                  <p:nvPr/>
                </p:nvSpPr>
                <p:spPr bwMode="auto">
                  <a:xfrm>
                    <a:off x="4262694" y="5515162"/>
                    <a:ext cx="108169" cy="486460"/>
                  </a:xfrm>
                  <a:custGeom>
                    <a:avLst/>
                    <a:gdLst>
                      <a:gd name="connsiteX0" fmla="*/ 0 w 123821"/>
                      <a:gd name="connsiteY0" fmla="*/ 0 h 464215"/>
                      <a:gd name="connsiteX1" fmla="*/ 28442 w 123821"/>
                      <a:gd name="connsiteY1" fmla="*/ 0 h 464215"/>
                      <a:gd name="connsiteX2" fmla="*/ 123821 w 123821"/>
                      <a:gd name="connsiteY2" fmla="*/ 464215 h 464215"/>
                      <a:gd name="connsiteX3" fmla="*/ 0 w 123821"/>
                      <a:gd name="connsiteY3" fmla="*/ 464215 h 464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821" h="464215">
                        <a:moveTo>
                          <a:pt x="0" y="0"/>
                        </a:moveTo>
                        <a:lnTo>
                          <a:pt x="28442" y="0"/>
                        </a:lnTo>
                        <a:lnTo>
                          <a:pt x="123821" y="464215"/>
                        </a:lnTo>
                        <a:lnTo>
                          <a:pt x="0" y="46421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8" name="台形 867"/>
                  <p:cNvSpPr/>
                  <p:nvPr/>
                </p:nvSpPr>
                <p:spPr>
                  <a:xfrm>
                    <a:off x="3773706" y="5234586"/>
                    <a:ext cx="250825" cy="223640"/>
                  </a:xfrm>
                  <a:prstGeom prst="trapezoid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69" name="グループ化 868"/>
                  <p:cNvGrpSpPr/>
                  <p:nvPr/>
                </p:nvGrpSpPr>
                <p:grpSpPr>
                  <a:xfrm>
                    <a:off x="3717150" y="5357552"/>
                    <a:ext cx="360161" cy="644070"/>
                    <a:chOff x="3717150" y="5357552"/>
                    <a:chExt cx="360161" cy="644070"/>
                  </a:xfrm>
                </p:grpSpPr>
                <p:sp>
                  <p:nvSpPr>
                    <p:cNvPr id="895" name="台形 894"/>
                    <p:cNvSpPr/>
                    <p:nvPr/>
                  </p:nvSpPr>
                  <p:spPr>
                    <a:xfrm rot="10800000">
                      <a:off x="3718929" y="5385671"/>
                      <a:ext cx="356402" cy="615951"/>
                    </a:xfrm>
                    <a:prstGeom prst="trapezoid">
                      <a:avLst>
                        <a:gd name="adj" fmla="val 37172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6" name="台形 895"/>
                    <p:cNvSpPr/>
                    <p:nvPr/>
                  </p:nvSpPr>
                  <p:spPr>
                    <a:xfrm rot="10800000" flipV="1">
                      <a:off x="3824203" y="5458226"/>
                      <a:ext cx="148236" cy="543396"/>
                    </a:xfrm>
                    <a:prstGeom prst="trapezoid">
                      <a:avLst>
                        <a:gd name="adj" fmla="val 32110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7" name="台形 896"/>
                    <p:cNvSpPr/>
                    <p:nvPr/>
                  </p:nvSpPr>
                  <p:spPr>
                    <a:xfrm rot="10800000">
                      <a:off x="3824203" y="5357552"/>
                      <a:ext cx="148236" cy="121510"/>
                    </a:xfrm>
                    <a:prstGeom prst="trapezoid">
                      <a:avLst>
                        <a:gd name="adj" fmla="val 40678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8" name="平行四辺形 897"/>
                    <p:cNvSpPr/>
                    <p:nvPr/>
                  </p:nvSpPr>
                  <p:spPr>
                    <a:xfrm>
                      <a:off x="371715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9" name="平行四辺形 898"/>
                    <p:cNvSpPr/>
                    <p:nvPr/>
                  </p:nvSpPr>
                  <p:spPr>
                    <a:xfrm flipH="1">
                      <a:off x="389713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70" name="グループ化 869"/>
                  <p:cNvGrpSpPr/>
                  <p:nvPr/>
                </p:nvGrpSpPr>
                <p:grpSpPr>
                  <a:xfrm>
                    <a:off x="3473166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893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4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71" name="フリーフォーム 870"/>
                  <p:cNvSpPr/>
                  <p:nvPr/>
                </p:nvSpPr>
                <p:spPr bwMode="auto">
                  <a:xfrm flipH="1">
                    <a:off x="3423401" y="5515162"/>
                    <a:ext cx="108169" cy="486460"/>
                  </a:xfrm>
                  <a:custGeom>
                    <a:avLst/>
                    <a:gdLst>
                      <a:gd name="connsiteX0" fmla="*/ 0 w 123821"/>
                      <a:gd name="connsiteY0" fmla="*/ 0 h 464215"/>
                      <a:gd name="connsiteX1" fmla="*/ 28442 w 123821"/>
                      <a:gd name="connsiteY1" fmla="*/ 0 h 464215"/>
                      <a:gd name="connsiteX2" fmla="*/ 123821 w 123821"/>
                      <a:gd name="connsiteY2" fmla="*/ 464215 h 464215"/>
                      <a:gd name="connsiteX3" fmla="*/ 0 w 123821"/>
                      <a:gd name="connsiteY3" fmla="*/ 464215 h 464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821" h="464215">
                        <a:moveTo>
                          <a:pt x="0" y="0"/>
                        </a:moveTo>
                        <a:lnTo>
                          <a:pt x="28442" y="0"/>
                        </a:lnTo>
                        <a:lnTo>
                          <a:pt x="123821" y="464215"/>
                        </a:lnTo>
                        <a:lnTo>
                          <a:pt x="0" y="46421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2" name="フリーフォーム 871"/>
                  <p:cNvSpPr/>
                  <p:nvPr/>
                </p:nvSpPr>
                <p:spPr>
                  <a:xfrm>
                    <a:off x="3503829" y="5385674"/>
                    <a:ext cx="786607" cy="615951"/>
                  </a:xfrm>
                  <a:custGeom>
                    <a:avLst/>
                    <a:gdLst>
                      <a:gd name="connsiteX0" fmla="*/ 153458 w 786607"/>
                      <a:gd name="connsiteY0" fmla="*/ 0 h 615951"/>
                      <a:gd name="connsiteX1" fmla="*/ 183743 w 786607"/>
                      <a:gd name="connsiteY1" fmla="*/ 0 h 615951"/>
                      <a:gd name="connsiteX2" fmla="*/ 393304 w 786607"/>
                      <a:gd name="connsiteY2" fmla="*/ 577849 h 615951"/>
                      <a:gd name="connsiteX3" fmla="*/ 602865 w 786607"/>
                      <a:gd name="connsiteY3" fmla="*/ 0 h 615951"/>
                      <a:gd name="connsiteX4" fmla="*/ 633149 w 786607"/>
                      <a:gd name="connsiteY4" fmla="*/ 0 h 615951"/>
                      <a:gd name="connsiteX5" fmla="*/ 786607 w 786607"/>
                      <a:gd name="connsiteY5" fmla="*/ 153458 h 615951"/>
                      <a:gd name="connsiteX6" fmla="*/ 786607 w 786607"/>
                      <a:gd name="connsiteY6" fmla="*/ 615951 h 615951"/>
                      <a:gd name="connsiteX7" fmla="*/ 0 w 786607"/>
                      <a:gd name="connsiteY7" fmla="*/ 615951 h 615951"/>
                      <a:gd name="connsiteX8" fmla="*/ 0 w 786607"/>
                      <a:gd name="connsiteY8" fmla="*/ 153458 h 615951"/>
                      <a:gd name="connsiteX9" fmla="*/ 153458 w 786607"/>
                      <a:gd name="connsiteY9" fmla="*/ 0 h 6159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86607" h="615951">
                        <a:moveTo>
                          <a:pt x="153458" y="0"/>
                        </a:moveTo>
                        <a:lnTo>
                          <a:pt x="183743" y="0"/>
                        </a:lnTo>
                        <a:lnTo>
                          <a:pt x="393304" y="577849"/>
                        </a:lnTo>
                        <a:lnTo>
                          <a:pt x="602865" y="0"/>
                        </a:lnTo>
                        <a:lnTo>
                          <a:pt x="633149" y="0"/>
                        </a:lnTo>
                        <a:cubicBezTo>
                          <a:pt x="717902" y="0"/>
                          <a:pt x="786607" y="68705"/>
                          <a:pt x="786607" y="153458"/>
                        </a:cubicBezTo>
                        <a:lnTo>
                          <a:pt x="786607" y="615951"/>
                        </a:lnTo>
                        <a:lnTo>
                          <a:pt x="0" y="615951"/>
                        </a:lnTo>
                        <a:lnTo>
                          <a:pt x="0" y="153458"/>
                        </a:lnTo>
                        <a:cubicBezTo>
                          <a:pt x="0" y="68705"/>
                          <a:pt x="68705" y="0"/>
                          <a:pt x="15345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3" name="平行四辺形 14"/>
                  <p:cNvSpPr/>
                  <p:nvPr/>
                </p:nvSpPr>
                <p:spPr>
                  <a:xfrm flipH="1">
                    <a:off x="3654045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4" name="平行四辺形 14"/>
                  <p:cNvSpPr/>
                  <p:nvPr/>
                </p:nvSpPr>
                <p:spPr>
                  <a:xfrm>
                    <a:off x="3867169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75" name="グループ化 874"/>
                  <p:cNvGrpSpPr/>
                  <p:nvPr/>
                </p:nvGrpSpPr>
                <p:grpSpPr>
                  <a:xfrm flipH="1">
                    <a:off x="4192753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891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2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76" name="フリーフォーム 875"/>
                  <p:cNvSpPr/>
                  <p:nvPr/>
                </p:nvSpPr>
                <p:spPr>
                  <a:xfrm>
                    <a:off x="3565039" y="4464115"/>
                    <a:ext cx="677491" cy="846406"/>
                  </a:xfrm>
                  <a:custGeom>
                    <a:avLst/>
                    <a:gdLst>
                      <a:gd name="connsiteX0" fmla="*/ 338999 w 677491"/>
                      <a:gd name="connsiteY0" fmla="*/ 0 h 846406"/>
                      <a:gd name="connsiteX1" fmla="*/ 677491 w 677491"/>
                      <a:gd name="connsiteY1" fmla="*/ 304428 h 846406"/>
                      <a:gd name="connsiteX2" fmla="*/ 677120 w 677491"/>
                      <a:gd name="connsiteY2" fmla="*/ 307741 h 846406"/>
                      <a:gd name="connsiteX3" fmla="*/ 677491 w 677491"/>
                      <a:gd name="connsiteY3" fmla="*/ 311179 h 846406"/>
                      <a:gd name="connsiteX4" fmla="*/ 677491 w 677491"/>
                      <a:gd name="connsiteY4" fmla="*/ 484835 h 846406"/>
                      <a:gd name="connsiteX5" fmla="*/ 673261 w 677491"/>
                      <a:gd name="connsiteY5" fmla="*/ 524003 h 846406"/>
                      <a:gd name="connsiteX6" fmla="*/ 671203 w 677491"/>
                      <a:gd name="connsiteY6" fmla="*/ 530191 h 846406"/>
                      <a:gd name="connsiteX7" fmla="*/ 669920 w 677491"/>
                      <a:gd name="connsiteY7" fmla="*/ 544429 h 846406"/>
                      <a:gd name="connsiteX8" fmla="*/ 338745 w 677491"/>
                      <a:gd name="connsiteY8" fmla="*/ 846406 h 846406"/>
                      <a:gd name="connsiteX9" fmla="*/ 7570 w 677491"/>
                      <a:gd name="connsiteY9" fmla="*/ 544429 h 846406"/>
                      <a:gd name="connsiteX10" fmla="*/ 6287 w 677491"/>
                      <a:gd name="connsiteY10" fmla="*/ 530187 h 846406"/>
                      <a:gd name="connsiteX11" fmla="*/ 4230 w 677491"/>
                      <a:gd name="connsiteY11" fmla="*/ 524003 h 846406"/>
                      <a:gd name="connsiteX12" fmla="*/ 0 w 677491"/>
                      <a:gd name="connsiteY12" fmla="*/ 484835 h 846406"/>
                      <a:gd name="connsiteX13" fmla="*/ 0 w 677491"/>
                      <a:gd name="connsiteY13" fmla="*/ 311179 h 846406"/>
                      <a:gd name="connsiteX14" fmla="*/ 620 w 677491"/>
                      <a:gd name="connsiteY14" fmla="*/ 305437 h 846406"/>
                      <a:gd name="connsiteX15" fmla="*/ 507 w 677491"/>
                      <a:gd name="connsiteY15" fmla="*/ 304428 h 846406"/>
                      <a:gd name="connsiteX16" fmla="*/ 338999 w 677491"/>
                      <a:gd name="connsiteY16" fmla="*/ 0 h 846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7491" h="846406">
                        <a:moveTo>
                          <a:pt x="338999" y="0"/>
                        </a:moveTo>
                        <a:cubicBezTo>
                          <a:pt x="525943" y="0"/>
                          <a:pt x="677491" y="136297"/>
                          <a:pt x="677491" y="304428"/>
                        </a:cubicBezTo>
                        <a:lnTo>
                          <a:pt x="677120" y="307741"/>
                        </a:lnTo>
                        <a:lnTo>
                          <a:pt x="677491" y="311179"/>
                        </a:lnTo>
                        <a:lnTo>
                          <a:pt x="677491" y="484835"/>
                        </a:lnTo>
                        <a:cubicBezTo>
                          <a:pt x="677491" y="498252"/>
                          <a:pt x="676035" y="511352"/>
                          <a:pt x="673261" y="524003"/>
                        </a:cubicBezTo>
                        <a:lnTo>
                          <a:pt x="671203" y="530191"/>
                        </a:lnTo>
                        <a:lnTo>
                          <a:pt x="669920" y="544429"/>
                        </a:lnTo>
                        <a:cubicBezTo>
                          <a:pt x="638399" y="716768"/>
                          <a:pt x="502104" y="846406"/>
                          <a:pt x="338745" y="846406"/>
                        </a:cubicBezTo>
                        <a:cubicBezTo>
                          <a:pt x="175386" y="846406"/>
                          <a:pt x="39091" y="716768"/>
                          <a:pt x="7570" y="544429"/>
                        </a:cubicBezTo>
                        <a:lnTo>
                          <a:pt x="6287" y="530187"/>
                        </a:lnTo>
                        <a:lnTo>
                          <a:pt x="4230" y="524003"/>
                        </a:lnTo>
                        <a:cubicBezTo>
                          <a:pt x="1457" y="511352"/>
                          <a:pt x="0" y="498252"/>
                          <a:pt x="0" y="484835"/>
                        </a:cubicBezTo>
                        <a:lnTo>
                          <a:pt x="0" y="311179"/>
                        </a:lnTo>
                        <a:lnTo>
                          <a:pt x="620" y="305437"/>
                        </a:lnTo>
                        <a:lnTo>
                          <a:pt x="507" y="304428"/>
                        </a:lnTo>
                        <a:cubicBezTo>
                          <a:pt x="507" y="136297"/>
                          <a:pt x="152055" y="0"/>
                          <a:pt x="33899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77" name="グループ化 876"/>
                  <p:cNvGrpSpPr/>
                  <p:nvPr/>
                </p:nvGrpSpPr>
                <p:grpSpPr>
                  <a:xfrm>
                    <a:off x="3822226" y="4876159"/>
                    <a:ext cx="174773" cy="220049"/>
                    <a:chOff x="3822226" y="4876159"/>
                    <a:chExt cx="174773" cy="220049"/>
                  </a:xfrm>
                </p:grpSpPr>
                <p:sp>
                  <p:nvSpPr>
                    <p:cNvPr id="889" name="円/楕円 688"/>
                    <p:cNvSpPr/>
                    <p:nvPr/>
                  </p:nvSpPr>
                  <p:spPr>
                    <a:xfrm>
                      <a:off x="3822226" y="4959075"/>
                      <a:ext cx="174773" cy="11389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0" name="フリーフォーム 889"/>
                    <p:cNvSpPr/>
                    <p:nvPr/>
                  </p:nvSpPr>
                  <p:spPr>
                    <a:xfrm rot="5400000">
                      <a:off x="3799588" y="4929236"/>
                      <a:ext cx="220049" cy="113896"/>
                    </a:xfrm>
                    <a:custGeom>
                      <a:avLst/>
                      <a:gdLst>
                        <a:gd name="connsiteX0" fmla="*/ 0 w 220049"/>
                        <a:gd name="connsiteY0" fmla="*/ 100381 h 113896"/>
                        <a:gd name="connsiteX1" fmla="*/ 140 w 220049"/>
                        <a:gd name="connsiteY1" fmla="*/ 100028 h 113896"/>
                        <a:gd name="connsiteX2" fmla="*/ 5271 w 220049"/>
                        <a:gd name="connsiteY2" fmla="*/ 56948 h 113896"/>
                        <a:gd name="connsiteX3" fmla="*/ 140 w 220049"/>
                        <a:gd name="connsiteY3" fmla="*/ 13868 h 113896"/>
                        <a:gd name="connsiteX4" fmla="*/ 0 w 220049"/>
                        <a:gd name="connsiteY4" fmla="*/ 13515 h 113896"/>
                        <a:gd name="connsiteX5" fmla="*/ 28839 w 220049"/>
                        <a:gd name="connsiteY5" fmla="*/ 4475 h 113896"/>
                        <a:gd name="connsiteX6" fmla="*/ 76515 w 220049"/>
                        <a:gd name="connsiteY6" fmla="*/ 0 h 113896"/>
                        <a:gd name="connsiteX7" fmla="*/ 112397 w 220049"/>
                        <a:gd name="connsiteY7" fmla="*/ 3368 h 113896"/>
                        <a:gd name="connsiteX8" fmla="*/ 136789 w 220049"/>
                        <a:gd name="connsiteY8" fmla="*/ 0 h 113896"/>
                        <a:gd name="connsiteX9" fmla="*/ 220049 w 220049"/>
                        <a:gd name="connsiteY9" fmla="*/ 56948 h 113896"/>
                        <a:gd name="connsiteX10" fmla="*/ 136789 w 220049"/>
                        <a:gd name="connsiteY10" fmla="*/ 113896 h 113896"/>
                        <a:gd name="connsiteX11" fmla="*/ 112397 w 220049"/>
                        <a:gd name="connsiteY11" fmla="*/ 110528 h 113896"/>
                        <a:gd name="connsiteX12" fmla="*/ 76515 w 220049"/>
                        <a:gd name="connsiteY12" fmla="*/ 113896 h 113896"/>
                        <a:gd name="connsiteX13" fmla="*/ 28839 w 220049"/>
                        <a:gd name="connsiteY13" fmla="*/ 109421 h 113896"/>
                        <a:gd name="connsiteX0" fmla="*/ 5271 w 220049"/>
                        <a:gd name="connsiteY0" fmla="*/ 56948 h 148388"/>
                        <a:gd name="connsiteX1" fmla="*/ 140 w 220049"/>
                        <a:gd name="connsiteY1" fmla="*/ 13868 h 148388"/>
                        <a:gd name="connsiteX2" fmla="*/ 0 w 220049"/>
                        <a:gd name="connsiteY2" fmla="*/ 13515 h 148388"/>
                        <a:gd name="connsiteX3" fmla="*/ 28839 w 220049"/>
                        <a:gd name="connsiteY3" fmla="*/ 4475 h 148388"/>
                        <a:gd name="connsiteX4" fmla="*/ 76515 w 220049"/>
                        <a:gd name="connsiteY4" fmla="*/ 0 h 148388"/>
                        <a:gd name="connsiteX5" fmla="*/ 112397 w 220049"/>
                        <a:gd name="connsiteY5" fmla="*/ 3368 h 148388"/>
                        <a:gd name="connsiteX6" fmla="*/ 136789 w 220049"/>
                        <a:gd name="connsiteY6" fmla="*/ 0 h 148388"/>
                        <a:gd name="connsiteX7" fmla="*/ 220049 w 220049"/>
                        <a:gd name="connsiteY7" fmla="*/ 56948 h 148388"/>
                        <a:gd name="connsiteX8" fmla="*/ 136789 w 220049"/>
                        <a:gd name="connsiteY8" fmla="*/ 113896 h 148388"/>
                        <a:gd name="connsiteX9" fmla="*/ 112397 w 220049"/>
                        <a:gd name="connsiteY9" fmla="*/ 110528 h 148388"/>
                        <a:gd name="connsiteX10" fmla="*/ 76515 w 220049"/>
                        <a:gd name="connsiteY10" fmla="*/ 113896 h 148388"/>
                        <a:gd name="connsiteX11" fmla="*/ 28839 w 220049"/>
                        <a:gd name="connsiteY11" fmla="*/ 109421 h 148388"/>
                        <a:gd name="connsiteX12" fmla="*/ 0 w 220049"/>
                        <a:gd name="connsiteY12" fmla="*/ 100381 h 148388"/>
                        <a:gd name="connsiteX13" fmla="*/ 140 w 220049"/>
                        <a:gd name="connsiteY13" fmla="*/ 100028 h 148388"/>
                        <a:gd name="connsiteX14" fmla="*/ 96711 w 220049"/>
                        <a:gd name="connsiteY14" fmla="*/ 148388 h 148388"/>
                        <a:gd name="connsiteX0" fmla="*/ 5271 w 220049"/>
                        <a:gd name="connsiteY0" fmla="*/ 56948 h 113896"/>
                        <a:gd name="connsiteX1" fmla="*/ 140 w 220049"/>
                        <a:gd name="connsiteY1" fmla="*/ 13868 h 113896"/>
                        <a:gd name="connsiteX2" fmla="*/ 0 w 220049"/>
                        <a:gd name="connsiteY2" fmla="*/ 13515 h 113896"/>
                        <a:gd name="connsiteX3" fmla="*/ 28839 w 220049"/>
                        <a:gd name="connsiteY3" fmla="*/ 4475 h 113896"/>
                        <a:gd name="connsiteX4" fmla="*/ 76515 w 220049"/>
                        <a:gd name="connsiteY4" fmla="*/ 0 h 113896"/>
                        <a:gd name="connsiteX5" fmla="*/ 112397 w 220049"/>
                        <a:gd name="connsiteY5" fmla="*/ 3368 h 113896"/>
                        <a:gd name="connsiteX6" fmla="*/ 136789 w 220049"/>
                        <a:gd name="connsiteY6" fmla="*/ 0 h 113896"/>
                        <a:gd name="connsiteX7" fmla="*/ 220049 w 220049"/>
                        <a:gd name="connsiteY7" fmla="*/ 56948 h 113896"/>
                        <a:gd name="connsiteX8" fmla="*/ 136789 w 220049"/>
                        <a:gd name="connsiteY8" fmla="*/ 113896 h 113896"/>
                        <a:gd name="connsiteX9" fmla="*/ 112397 w 220049"/>
                        <a:gd name="connsiteY9" fmla="*/ 110528 h 113896"/>
                        <a:gd name="connsiteX10" fmla="*/ 76515 w 220049"/>
                        <a:gd name="connsiteY10" fmla="*/ 113896 h 113896"/>
                        <a:gd name="connsiteX11" fmla="*/ 28839 w 220049"/>
                        <a:gd name="connsiteY11" fmla="*/ 109421 h 113896"/>
                        <a:gd name="connsiteX12" fmla="*/ 0 w 220049"/>
                        <a:gd name="connsiteY12" fmla="*/ 100381 h 113896"/>
                        <a:gd name="connsiteX13" fmla="*/ 140 w 220049"/>
                        <a:gd name="connsiteY13" fmla="*/ 100028 h 113896"/>
                        <a:gd name="connsiteX0" fmla="*/ 140 w 220049"/>
                        <a:gd name="connsiteY0" fmla="*/ 13868 h 113896"/>
                        <a:gd name="connsiteX1" fmla="*/ 0 w 220049"/>
                        <a:gd name="connsiteY1" fmla="*/ 13515 h 113896"/>
                        <a:gd name="connsiteX2" fmla="*/ 28839 w 220049"/>
                        <a:gd name="connsiteY2" fmla="*/ 4475 h 113896"/>
                        <a:gd name="connsiteX3" fmla="*/ 76515 w 220049"/>
                        <a:gd name="connsiteY3" fmla="*/ 0 h 113896"/>
                        <a:gd name="connsiteX4" fmla="*/ 112397 w 220049"/>
                        <a:gd name="connsiteY4" fmla="*/ 3368 h 113896"/>
                        <a:gd name="connsiteX5" fmla="*/ 136789 w 220049"/>
                        <a:gd name="connsiteY5" fmla="*/ 0 h 113896"/>
                        <a:gd name="connsiteX6" fmla="*/ 220049 w 220049"/>
                        <a:gd name="connsiteY6" fmla="*/ 56948 h 113896"/>
                        <a:gd name="connsiteX7" fmla="*/ 136789 w 220049"/>
                        <a:gd name="connsiteY7" fmla="*/ 113896 h 113896"/>
                        <a:gd name="connsiteX8" fmla="*/ 112397 w 220049"/>
                        <a:gd name="connsiteY8" fmla="*/ 110528 h 113896"/>
                        <a:gd name="connsiteX9" fmla="*/ 76515 w 220049"/>
                        <a:gd name="connsiteY9" fmla="*/ 113896 h 113896"/>
                        <a:gd name="connsiteX10" fmla="*/ 28839 w 220049"/>
                        <a:gd name="connsiteY10" fmla="*/ 109421 h 113896"/>
                        <a:gd name="connsiteX11" fmla="*/ 0 w 220049"/>
                        <a:gd name="connsiteY11" fmla="*/ 100381 h 113896"/>
                        <a:gd name="connsiteX12" fmla="*/ 140 w 220049"/>
                        <a:gd name="connsiteY12" fmla="*/ 100028 h 1138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20049" h="113896">
                          <a:moveTo>
                            <a:pt x="140" y="13868"/>
                          </a:moveTo>
                          <a:cubicBezTo>
                            <a:pt x="93" y="13750"/>
                            <a:pt x="47" y="13633"/>
                            <a:pt x="0" y="13515"/>
                          </a:cubicBezTo>
                          <a:lnTo>
                            <a:pt x="28839" y="4475"/>
                          </a:lnTo>
                          <a:cubicBezTo>
                            <a:pt x="43492" y="1594"/>
                            <a:pt x="59603" y="0"/>
                            <a:pt x="76515" y="0"/>
                          </a:cubicBezTo>
                          <a:lnTo>
                            <a:pt x="112397" y="3368"/>
                          </a:lnTo>
                          <a:lnTo>
                            <a:pt x="136789" y="0"/>
                          </a:lnTo>
                          <a:cubicBezTo>
                            <a:pt x="182772" y="0"/>
                            <a:pt x="220049" y="25496"/>
                            <a:pt x="220049" y="56948"/>
                          </a:cubicBezTo>
                          <a:cubicBezTo>
                            <a:pt x="220049" y="88400"/>
                            <a:pt x="182772" y="113896"/>
                            <a:pt x="136789" y="113896"/>
                          </a:cubicBezTo>
                          <a:lnTo>
                            <a:pt x="112397" y="110528"/>
                          </a:lnTo>
                          <a:lnTo>
                            <a:pt x="76515" y="113896"/>
                          </a:lnTo>
                          <a:cubicBezTo>
                            <a:pt x="59603" y="113896"/>
                            <a:pt x="43492" y="112303"/>
                            <a:pt x="28839" y="109421"/>
                          </a:cubicBezTo>
                          <a:lnTo>
                            <a:pt x="0" y="100381"/>
                          </a:lnTo>
                          <a:cubicBezTo>
                            <a:pt x="47" y="100263"/>
                            <a:pt x="93" y="100146"/>
                            <a:pt x="140" y="100028"/>
                          </a:cubicBez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78" name="グループ化 877"/>
                  <p:cNvGrpSpPr/>
                  <p:nvPr/>
                </p:nvGrpSpPr>
                <p:grpSpPr>
                  <a:xfrm>
                    <a:off x="3610719" y="4730385"/>
                    <a:ext cx="225746" cy="185387"/>
                    <a:chOff x="3610719" y="4730385"/>
                    <a:chExt cx="225746" cy="185387"/>
                  </a:xfrm>
                </p:grpSpPr>
                <p:sp>
                  <p:nvSpPr>
                    <p:cNvPr id="886" name="楕円 885"/>
                    <p:cNvSpPr/>
                    <p:nvPr/>
                  </p:nvSpPr>
                  <p:spPr bwMode="auto">
                    <a:xfrm>
                      <a:off x="3612465" y="4812748"/>
                      <a:ext cx="221352" cy="103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7" name="楕円 886"/>
                    <p:cNvSpPr/>
                    <p:nvPr/>
                  </p:nvSpPr>
                  <p:spPr bwMode="auto">
                    <a:xfrm>
                      <a:off x="3684430" y="4834891"/>
                      <a:ext cx="70848" cy="76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8" name="フリーフォーム 887"/>
                    <p:cNvSpPr/>
                    <p:nvPr/>
                  </p:nvSpPr>
                  <p:spPr bwMode="auto">
                    <a:xfrm>
                      <a:off x="3610719" y="4730385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79" name="グループ化 878"/>
                  <p:cNvGrpSpPr/>
                  <p:nvPr/>
                </p:nvGrpSpPr>
                <p:grpSpPr>
                  <a:xfrm flipH="1">
                    <a:off x="3975689" y="4730385"/>
                    <a:ext cx="225746" cy="185387"/>
                    <a:chOff x="3610719" y="4730385"/>
                    <a:chExt cx="225746" cy="185387"/>
                  </a:xfrm>
                </p:grpSpPr>
                <p:sp>
                  <p:nvSpPr>
                    <p:cNvPr id="883" name="楕円 882"/>
                    <p:cNvSpPr/>
                    <p:nvPr/>
                  </p:nvSpPr>
                  <p:spPr bwMode="auto">
                    <a:xfrm>
                      <a:off x="3612465" y="4812748"/>
                      <a:ext cx="221352" cy="103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4" name="楕円 883"/>
                    <p:cNvSpPr/>
                    <p:nvPr/>
                  </p:nvSpPr>
                  <p:spPr bwMode="auto">
                    <a:xfrm>
                      <a:off x="3684430" y="4834891"/>
                      <a:ext cx="70848" cy="76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5" name="フリーフォーム 884"/>
                    <p:cNvSpPr/>
                    <p:nvPr/>
                  </p:nvSpPr>
                  <p:spPr bwMode="auto">
                    <a:xfrm>
                      <a:off x="3610719" y="4730385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80" name="グループ化 879"/>
                  <p:cNvGrpSpPr/>
                  <p:nvPr/>
                </p:nvGrpSpPr>
                <p:grpSpPr>
                  <a:xfrm>
                    <a:off x="3808973" y="5135881"/>
                    <a:ext cx="189622" cy="85126"/>
                    <a:chOff x="4397498" y="5130165"/>
                    <a:chExt cx="412795" cy="118472"/>
                  </a:xfrm>
                </p:grpSpPr>
                <p:sp>
                  <p:nvSpPr>
                    <p:cNvPr id="881" name="フリーフォーム 880"/>
                    <p:cNvSpPr/>
                    <p:nvPr/>
                  </p:nvSpPr>
                  <p:spPr bwMode="auto">
                    <a:xfrm>
                      <a:off x="4397498" y="5130165"/>
                      <a:ext cx="412795" cy="118472"/>
                    </a:xfrm>
                    <a:custGeom>
                      <a:avLst/>
                      <a:gdLst>
                        <a:gd name="connsiteX0" fmla="*/ 206397 w 412795"/>
                        <a:gd name="connsiteY0" fmla="*/ 0 h 72086"/>
                        <a:gd name="connsiteX1" fmla="*/ 371176 w 412795"/>
                        <a:gd name="connsiteY1" fmla="*/ 18926 h 72086"/>
                        <a:gd name="connsiteX2" fmla="*/ 412795 w 412795"/>
                        <a:gd name="connsiteY2" fmla="*/ 36043 h 72086"/>
                        <a:gd name="connsiteX3" fmla="*/ 371176 w 412795"/>
                        <a:gd name="connsiteY3" fmla="*/ 53160 h 72086"/>
                        <a:gd name="connsiteX4" fmla="*/ 206397 w 412795"/>
                        <a:gd name="connsiteY4" fmla="*/ 72086 h 72086"/>
                        <a:gd name="connsiteX5" fmla="*/ 41619 w 412795"/>
                        <a:gd name="connsiteY5" fmla="*/ 53160 h 72086"/>
                        <a:gd name="connsiteX6" fmla="*/ 0 w 412795"/>
                        <a:gd name="connsiteY6" fmla="*/ 36043 h 72086"/>
                        <a:gd name="connsiteX7" fmla="*/ 41619 w 412795"/>
                        <a:gd name="connsiteY7" fmla="*/ 18926 h 72086"/>
                        <a:gd name="connsiteX8" fmla="*/ 206397 w 412795"/>
                        <a:gd name="connsiteY8" fmla="*/ 0 h 720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2795" h="72086">
                          <a:moveTo>
                            <a:pt x="206397" y="0"/>
                          </a:moveTo>
                          <a:cubicBezTo>
                            <a:pt x="270747" y="0"/>
                            <a:pt x="329005" y="7233"/>
                            <a:pt x="371176" y="18926"/>
                          </a:cubicBezTo>
                          <a:lnTo>
                            <a:pt x="412795" y="36043"/>
                          </a:lnTo>
                          <a:lnTo>
                            <a:pt x="371176" y="53160"/>
                          </a:lnTo>
                          <a:cubicBezTo>
                            <a:pt x="329005" y="64854"/>
                            <a:pt x="270747" y="72086"/>
                            <a:pt x="206397" y="72086"/>
                          </a:cubicBezTo>
                          <a:cubicBezTo>
                            <a:pt x="142047" y="72086"/>
                            <a:pt x="83789" y="64854"/>
                            <a:pt x="41619" y="53160"/>
                          </a:cubicBezTo>
                          <a:lnTo>
                            <a:pt x="0" y="36043"/>
                          </a:lnTo>
                          <a:lnTo>
                            <a:pt x="41619" y="18926"/>
                          </a:lnTo>
                          <a:cubicBezTo>
                            <a:pt x="83789" y="7233"/>
                            <a:pt x="142047" y="0"/>
                            <a:pt x="206397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2" name="フリーフォーム 881"/>
                    <p:cNvSpPr/>
                    <p:nvPr/>
                  </p:nvSpPr>
                  <p:spPr bwMode="auto">
                    <a:xfrm>
                      <a:off x="4397498" y="5166541"/>
                      <a:ext cx="412795" cy="45720"/>
                    </a:xfrm>
                    <a:custGeom>
                      <a:avLst/>
                      <a:gdLst>
                        <a:gd name="connsiteX0" fmla="*/ 206397 w 412795"/>
                        <a:gd name="connsiteY0" fmla="*/ 0 h 72086"/>
                        <a:gd name="connsiteX1" fmla="*/ 371176 w 412795"/>
                        <a:gd name="connsiteY1" fmla="*/ 18926 h 72086"/>
                        <a:gd name="connsiteX2" fmla="*/ 412795 w 412795"/>
                        <a:gd name="connsiteY2" fmla="*/ 36043 h 72086"/>
                        <a:gd name="connsiteX3" fmla="*/ 371176 w 412795"/>
                        <a:gd name="connsiteY3" fmla="*/ 53160 h 72086"/>
                        <a:gd name="connsiteX4" fmla="*/ 206397 w 412795"/>
                        <a:gd name="connsiteY4" fmla="*/ 72086 h 72086"/>
                        <a:gd name="connsiteX5" fmla="*/ 41619 w 412795"/>
                        <a:gd name="connsiteY5" fmla="*/ 53160 h 72086"/>
                        <a:gd name="connsiteX6" fmla="*/ 0 w 412795"/>
                        <a:gd name="connsiteY6" fmla="*/ 36043 h 72086"/>
                        <a:gd name="connsiteX7" fmla="*/ 41619 w 412795"/>
                        <a:gd name="connsiteY7" fmla="*/ 18926 h 72086"/>
                        <a:gd name="connsiteX8" fmla="*/ 206397 w 412795"/>
                        <a:gd name="connsiteY8" fmla="*/ 0 h 720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2795" h="72086">
                          <a:moveTo>
                            <a:pt x="206397" y="0"/>
                          </a:moveTo>
                          <a:cubicBezTo>
                            <a:pt x="270747" y="0"/>
                            <a:pt x="329005" y="7233"/>
                            <a:pt x="371176" y="18926"/>
                          </a:cubicBezTo>
                          <a:lnTo>
                            <a:pt x="412795" y="36043"/>
                          </a:lnTo>
                          <a:lnTo>
                            <a:pt x="371176" y="53160"/>
                          </a:lnTo>
                          <a:cubicBezTo>
                            <a:pt x="329005" y="64854"/>
                            <a:pt x="270747" y="72086"/>
                            <a:pt x="206397" y="72086"/>
                          </a:cubicBezTo>
                          <a:cubicBezTo>
                            <a:pt x="142047" y="72086"/>
                            <a:pt x="83789" y="64854"/>
                            <a:pt x="41619" y="53160"/>
                          </a:cubicBezTo>
                          <a:lnTo>
                            <a:pt x="0" y="36043"/>
                          </a:lnTo>
                          <a:lnTo>
                            <a:pt x="41619" y="18926"/>
                          </a:lnTo>
                          <a:cubicBezTo>
                            <a:pt x="83789" y="7233"/>
                            <a:pt x="142047" y="0"/>
                            <a:pt x="206397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858" name="フリーフォーム 857"/>
                <p:cNvSpPr/>
                <p:nvPr/>
              </p:nvSpPr>
              <p:spPr bwMode="auto">
                <a:xfrm rot="20700000">
                  <a:off x="2849339" y="3674909"/>
                  <a:ext cx="343618" cy="215990"/>
                </a:xfrm>
                <a:custGeom>
                  <a:avLst/>
                  <a:gdLst>
                    <a:gd name="connsiteX0" fmla="*/ 371411 w 503741"/>
                    <a:gd name="connsiteY0" fmla="*/ 305654 h 314860"/>
                    <a:gd name="connsiteX1" fmla="*/ 371411 w 503741"/>
                    <a:gd name="connsiteY1" fmla="*/ 305654 h 314860"/>
                    <a:gd name="connsiteX2" fmla="*/ 371411 w 503741"/>
                    <a:gd name="connsiteY2" fmla="*/ 305654 h 314860"/>
                    <a:gd name="connsiteX3" fmla="*/ 347441 w 503741"/>
                    <a:gd name="connsiteY3" fmla="*/ 176924 h 314860"/>
                    <a:gd name="connsiteX4" fmla="*/ 392232 w 503741"/>
                    <a:gd name="connsiteY4" fmla="*/ 190651 h 314860"/>
                    <a:gd name="connsiteX5" fmla="*/ 401931 w 503741"/>
                    <a:gd name="connsiteY5" fmla="*/ 180921 h 314860"/>
                    <a:gd name="connsiteX6" fmla="*/ 109471 w 503741"/>
                    <a:gd name="connsiteY6" fmla="*/ 0 h 314860"/>
                    <a:gd name="connsiteX7" fmla="*/ 214436 w 503741"/>
                    <a:gd name="connsiteY7" fmla="*/ 0 h 314860"/>
                    <a:gd name="connsiteX8" fmla="*/ 249807 w 503741"/>
                    <a:gd name="connsiteY8" fmla="*/ 0 h 314860"/>
                    <a:gd name="connsiteX9" fmla="*/ 395539 w 503741"/>
                    <a:gd name="connsiteY9" fmla="*/ 0 h 314860"/>
                    <a:gd name="connsiteX10" fmla="*/ 427094 w 503741"/>
                    <a:gd name="connsiteY10" fmla="*/ 31555 h 314860"/>
                    <a:gd name="connsiteX11" fmla="*/ 427093 w 503741"/>
                    <a:gd name="connsiteY11" fmla="*/ 31555 h 314860"/>
                    <a:gd name="connsiteX12" fmla="*/ 418069 w 503741"/>
                    <a:gd name="connsiteY12" fmla="*/ 53340 h 314860"/>
                    <a:gd name="connsiteX13" fmla="*/ 450315 w 503741"/>
                    <a:gd name="connsiteY13" fmla="*/ 53340 h 314860"/>
                    <a:gd name="connsiteX14" fmla="*/ 481870 w 503741"/>
                    <a:gd name="connsiteY14" fmla="*/ 84895 h 314860"/>
                    <a:gd name="connsiteX15" fmla="*/ 481869 w 503741"/>
                    <a:gd name="connsiteY15" fmla="*/ 84895 h 314860"/>
                    <a:gd name="connsiteX16" fmla="*/ 450314 w 503741"/>
                    <a:gd name="connsiteY16" fmla="*/ 116450 h 314860"/>
                    <a:gd name="connsiteX17" fmla="*/ 385679 w 503741"/>
                    <a:gd name="connsiteY17" fmla="*/ 116450 h 314860"/>
                    <a:gd name="connsiteX18" fmla="*/ 473805 w 503741"/>
                    <a:gd name="connsiteY18" fmla="*/ 122913 h 314860"/>
                    <a:gd name="connsiteX19" fmla="*/ 488799 w 503741"/>
                    <a:gd name="connsiteY19" fmla="*/ 130452 h 314860"/>
                    <a:gd name="connsiteX20" fmla="*/ 494463 w 503741"/>
                    <a:gd name="connsiteY20" fmla="*/ 132788 h 314860"/>
                    <a:gd name="connsiteX21" fmla="*/ 494463 w 503741"/>
                    <a:gd name="connsiteY21" fmla="*/ 132789 h 314860"/>
                    <a:gd name="connsiteX22" fmla="*/ 494732 w 503741"/>
                    <a:gd name="connsiteY22" fmla="*/ 133436 h 314860"/>
                    <a:gd name="connsiteX23" fmla="*/ 495381 w 503741"/>
                    <a:gd name="connsiteY23" fmla="*/ 133762 h 314860"/>
                    <a:gd name="connsiteX24" fmla="*/ 497375 w 503741"/>
                    <a:gd name="connsiteY24" fmla="*/ 139787 h 314860"/>
                    <a:gd name="connsiteX25" fmla="*/ 503741 w 503741"/>
                    <a:gd name="connsiteY25" fmla="*/ 155087 h 314860"/>
                    <a:gd name="connsiteX26" fmla="*/ 494534 w 503741"/>
                    <a:gd name="connsiteY26" fmla="*/ 177414 h 314860"/>
                    <a:gd name="connsiteX27" fmla="*/ 456837 w 503741"/>
                    <a:gd name="connsiteY27" fmla="*/ 215232 h 314860"/>
                    <a:gd name="connsiteX28" fmla="*/ 460173 w 503741"/>
                    <a:gd name="connsiteY28" fmla="*/ 216607 h 314860"/>
                    <a:gd name="connsiteX29" fmla="*/ 460172 w 503741"/>
                    <a:gd name="connsiteY29" fmla="*/ 216608 h 314860"/>
                    <a:gd name="connsiteX30" fmla="*/ 461381 w 503741"/>
                    <a:gd name="connsiteY30" fmla="*/ 219511 h 314860"/>
                    <a:gd name="connsiteX31" fmla="*/ 465229 w 503741"/>
                    <a:gd name="connsiteY31" fmla="*/ 222688 h 314860"/>
                    <a:gd name="connsiteX32" fmla="*/ 465983 w 503741"/>
                    <a:gd name="connsiteY32" fmla="*/ 230572 h 314860"/>
                    <a:gd name="connsiteX33" fmla="*/ 469450 w 503741"/>
                    <a:gd name="connsiteY33" fmla="*/ 238906 h 314860"/>
                    <a:gd name="connsiteX34" fmla="*/ 467282 w 503741"/>
                    <a:gd name="connsiteY34" fmla="*/ 244163 h 314860"/>
                    <a:gd name="connsiteX35" fmla="*/ 467528 w 503741"/>
                    <a:gd name="connsiteY35" fmla="*/ 246729 h 314860"/>
                    <a:gd name="connsiteX36" fmla="*/ 467527 w 503741"/>
                    <a:gd name="connsiteY36" fmla="*/ 246729 h 314860"/>
                    <a:gd name="connsiteX37" fmla="*/ 464925 w 503741"/>
                    <a:gd name="connsiteY37" fmla="*/ 249881 h 314860"/>
                    <a:gd name="connsiteX38" fmla="*/ 460244 w 503741"/>
                    <a:gd name="connsiteY38" fmla="*/ 261233 h 314860"/>
                    <a:gd name="connsiteX39" fmla="*/ 416036 w 503741"/>
                    <a:gd name="connsiteY39" fmla="*/ 305582 h 314860"/>
                    <a:gd name="connsiteX40" fmla="*/ 393738 w 503741"/>
                    <a:gd name="connsiteY40" fmla="*/ 314860 h 314860"/>
                    <a:gd name="connsiteX41" fmla="*/ 371411 w 503741"/>
                    <a:gd name="connsiteY41" fmla="*/ 305654 h 314860"/>
                    <a:gd name="connsiteX42" fmla="*/ 362134 w 503741"/>
                    <a:gd name="connsiteY42" fmla="*/ 283356 h 314860"/>
                    <a:gd name="connsiteX43" fmla="*/ 371340 w 503741"/>
                    <a:gd name="connsiteY43" fmla="*/ 261029 h 314860"/>
                    <a:gd name="connsiteX44" fmla="*/ 379566 w 503741"/>
                    <a:gd name="connsiteY44" fmla="*/ 252776 h 314860"/>
                    <a:gd name="connsiteX45" fmla="*/ 262770 w 503741"/>
                    <a:gd name="connsiteY45" fmla="*/ 216982 h 314860"/>
                    <a:gd name="connsiteX46" fmla="*/ 249806 w 503741"/>
                    <a:gd name="connsiteY46" fmla="*/ 218942 h 314860"/>
                    <a:gd name="connsiteX47" fmla="*/ 109471 w 503741"/>
                    <a:gd name="connsiteY47" fmla="*/ 218941 h 314860"/>
                    <a:gd name="connsiteX48" fmla="*/ 8603 w 503741"/>
                    <a:gd name="connsiteY48" fmla="*/ 152081 h 314860"/>
                    <a:gd name="connsiteX49" fmla="*/ 0 w 503741"/>
                    <a:gd name="connsiteY49" fmla="*/ 109471 h 314860"/>
                    <a:gd name="connsiteX50" fmla="*/ 8603 w 503741"/>
                    <a:gd name="connsiteY50" fmla="*/ 66860 h 314860"/>
                    <a:gd name="connsiteX51" fmla="*/ 109471 w 503741"/>
                    <a:gd name="connsiteY51" fmla="*/ 0 h 314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503741" h="314860">
                      <a:moveTo>
                        <a:pt x="371411" y="305654"/>
                      </a:moveTo>
                      <a:lnTo>
                        <a:pt x="371411" y="305654"/>
                      </a:lnTo>
                      <a:lnTo>
                        <a:pt x="371411" y="305654"/>
                      </a:lnTo>
                      <a:close/>
                      <a:moveTo>
                        <a:pt x="347441" y="176924"/>
                      </a:moveTo>
                      <a:lnTo>
                        <a:pt x="392232" y="190651"/>
                      </a:lnTo>
                      <a:lnTo>
                        <a:pt x="401931" y="180921"/>
                      </a:lnTo>
                      <a:close/>
                      <a:moveTo>
                        <a:pt x="109471" y="0"/>
                      </a:moveTo>
                      <a:lnTo>
                        <a:pt x="214436" y="0"/>
                      </a:lnTo>
                      <a:lnTo>
                        <a:pt x="249807" y="0"/>
                      </a:lnTo>
                      <a:lnTo>
                        <a:pt x="395539" y="0"/>
                      </a:lnTo>
                      <a:cubicBezTo>
                        <a:pt x="412966" y="0"/>
                        <a:pt x="427094" y="14128"/>
                        <a:pt x="427094" y="31555"/>
                      </a:cubicBezTo>
                      <a:lnTo>
                        <a:pt x="427093" y="31555"/>
                      </a:lnTo>
                      <a:lnTo>
                        <a:pt x="418069" y="53340"/>
                      </a:lnTo>
                      <a:lnTo>
                        <a:pt x="450315" y="53340"/>
                      </a:lnTo>
                      <a:cubicBezTo>
                        <a:pt x="467742" y="53340"/>
                        <a:pt x="481870" y="67468"/>
                        <a:pt x="481870" y="84895"/>
                      </a:cubicBezTo>
                      <a:lnTo>
                        <a:pt x="481869" y="84895"/>
                      </a:lnTo>
                      <a:cubicBezTo>
                        <a:pt x="481869" y="102322"/>
                        <a:pt x="467741" y="116450"/>
                        <a:pt x="450314" y="116450"/>
                      </a:cubicBezTo>
                      <a:lnTo>
                        <a:pt x="385679" y="116450"/>
                      </a:lnTo>
                      <a:lnTo>
                        <a:pt x="473805" y="122913"/>
                      </a:lnTo>
                      <a:lnTo>
                        <a:pt x="488799" y="130452"/>
                      </a:lnTo>
                      <a:lnTo>
                        <a:pt x="494463" y="132788"/>
                      </a:lnTo>
                      <a:lnTo>
                        <a:pt x="494463" y="132789"/>
                      </a:lnTo>
                      <a:lnTo>
                        <a:pt x="494732" y="133436"/>
                      </a:lnTo>
                      <a:lnTo>
                        <a:pt x="495381" y="133762"/>
                      </a:lnTo>
                      <a:lnTo>
                        <a:pt x="497375" y="139787"/>
                      </a:lnTo>
                      <a:lnTo>
                        <a:pt x="503741" y="155087"/>
                      </a:lnTo>
                      <a:cubicBezTo>
                        <a:pt x="503753" y="163162"/>
                        <a:pt x="500686" y="171243"/>
                        <a:pt x="494534" y="177414"/>
                      </a:cubicBezTo>
                      <a:lnTo>
                        <a:pt x="456837" y="215232"/>
                      </a:lnTo>
                      <a:lnTo>
                        <a:pt x="460173" y="216607"/>
                      </a:lnTo>
                      <a:lnTo>
                        <a:pt x="460172" y="216608"/>
                      </a:lnTo>
                      <a:lnTo>
                        <a:pt x="461381" y="219511"/>
                      </a:lnTo>
                      <a:lnTo>
                        <a:pt x="465229" y="222688"/>
                      </a:lnTo>
                      <a:lnTo>
                        <a:pt x="465983" y="230572"/>
                      </a:lnTo>
                      <a:lnTo>
                        <a:pt x="469450" y="238906"/>
                      </a:lnTo>
                      <a:lnTo>
                        <a:pt x="467282" y="244163"/>
                      </a:lnTo>
                      <a:lnTo>
                        <a:pt x="467528" y="246729"/>
                      </a:lnTo>
                      <a:lnTo>
                        <a:pt x="467527" y="246729"/>
                      </a:lnTo>
                      <a:lnTo>
                        <a:pt x="464925" y="249881"/>
                      </a:lnTo>
                      <a:lnTo>
                        <a:pt x="460244" y="261233"/>
                      </a:lnTo>
                      <a:lnTo>
                        <a:pt x="416036" y="305582"/>
                      </a:lnTo>
                      <a:cubicBezTo>
                        <a:pt x="409885" y="311753"/>
                        <a:pt x="401814" y="314847"/>
                        <a:pt x="393738" y="314860"/>
                      </a:cubicBezTo>
                      <a:lnTo>
                        <a:pt x="371411" y="305654"/>
                      </a:lnTo>
                      <a:lnTo>
                        <a:pt x="362134" y="283356"/>
                      </a:lnTo>
                      <a:cubicBezTo>
                        <a:pt x="362121" y="275281"/>
                        <a:pt x="365188" y="267200"/>
                        <a:pt x="371340" y="261029"/>
                      </a:cubicBezTo>
                      <a:lnTo>
                        <a:pt x="379566" y="252776"/>
                      </a:lnTo>
                      <a:lnTo>
                        <a:pt x="262770" y="216982"/>
                      </a:lnTo>
                      <a:lnTo>
                        <a:pt x="249806" y="218942"/>
                      </a:lnTo>
                      <a:lnTo>
                        <a:pt x="109471" y="218941"/>
                      </a:lnTo>
                      <a:cubicBezTo>
                        <a:pt x="64127" y="218941"/>
                        <a:pt x="25222" y="191372"/>
                        <a:pt x="8603" y="152081"/>
                      </a:cubicBezTo>
                      <a:lnTo>
                        <a:pt x="0" y="109471"/>
                      </a:lnTo>
                      <a:lnTo>
                        <a:pt x="8603" y="66860"/>
                      </a:lnTo>
                      <a:cubicBezTo>
                        <a:pt x="25222" y="27569"/>
                        <a:pt x="64127" y="0"/>
                        <a:pt x="109471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59" name="グループ化 858"/>
                <p:cNvGrpSpPr/>
                <p:nvPr/>
              </p:nvGrpSpPr>
              <p:grpSpPr>
                <a:xfrm rot="900000">
                  <a:off x="2638414" y="3743153"/>
                  <a:ext cx="299859" cy="682763"/>
                  <a:chOff x="3436157" y="3732876"/>
                  <a:chExt cx="299859" cy="682763"/>
                </a:xfrm>
              </p:grpSpPr>
              <p:sp>
                <p:nvSpPr>
                  <p:cNvPr id="864" name="台形 863"/>
                  <p:cNvSpPr/>
                  <p:nvPr/>
                </p:nvSpPr>
                <p:spPr>
                  <a:xfrm rot="11700000" flipH="1">
                    <a:off x="3524574" y="3732876"/>
                    <a:ext cx="211442" cy="106629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65" name="片側の 2 つの角を丸めた四角形 864"/>
                  <p:cNvSpPr/>
                  <p:nvPr/>
                </p:nvSpPr>
                <p:spPr>
                  <a:xfrm rot="11656183" flipH="1">
                    <a:off x="3436157" y="3781662"/>
                    <a:ext cx="229456" cy="63397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860" name="フリーフォーム 859"/>
                <p:cNvSpPr/>
                <p:nvPr/>
              </p:nvSpPr>
              <p:spPr bwMode="auto">
                <a:xfrm rot="900000" flipH="1">
                  <a:off x="2975864" y="3626664"/>
                  <a:ext cx="343618" cy="215990"/>
                </a:xfrm>
                <a:custGeom>
                  <a:avLst/>
                  <a:gdLst>
                    <a:gd name="connsiteX0" fmla="*/ 371411 w 503741"/>
                    <a:gd name="connsiteY0" fmla="*/ 305654 h 314860"/>
                    <a:gd name="connsiteX1" fmla="*/ 371411 w 503741"/>
                    <a:gd name="connsiteY1" fmla="*/ 305654 h 314860"/>
                    <a:gd name="connsiteX2" fmla="*/ 371411 w 503741"/>
                    <a:gd name="connsiteY2" fmla="*/ 305654 h 314860"/>
                    <a:gd name="connsiteX3" fmla="*/ 347441 w 503741"/>
                    <a:gd name="connsiteY3" fmla="*/ 176924 h 314860"/>
                    <a:gd name="connsiteX4" fmla="*/ 392232 w 503741"/>
                    <a:gd name="connsiteY4" fmla="*/ 190651 h 314860"/>
                    <a:gd name="connsiteX5" fmla="*/ 401931 w 503741"/>
                    <a:gd name="connsiteY5" fmla="*/ 180921 h 314860"/>
                    <a:gd name="connsiteX6" fmla="*/ 109471 w 503741"/>
                    <a:gd name="connsiteY6" fmla="*/ 0 h 314860"/>
                    <a:gd name="connsiteX7" fmla="*/ 214436 w 503741"/>
                    <a:gd name="connsiteY7" fmla="*/ 0 h 314860"/>
                    <a:gd name="connsiteX8" fmla="*/ 249807 w 503741"/>
                    <a:gd name="connsiteY8" fmla="*/ 0 h 314860"/>
                    <a:gd name="connsiteX9" fmla="*/ 395539 w 503741"/>
                    <a:gd name="connsiteY9" fmla="*/ 0 h 314860"/>
                    <a:gd name="connsiteX10" fmla="*/ 427094 w 503741"/>
                    <a:gd name="connsiteY10" fmla="*/ 31555 h 314860"/>
                    <a:gd name="connsiteX11" fmla="*/ 427093 w 503741"/>
                    <a:gd name="connsiteY11" fmla="*/ 31555 h 314860"/>
                    <a:gd name="connsiteX12" fmla="*/ 418069 w 503741"/>
                    <a:gd name="connsiteY12" fmla="*/ 53340 h 314860"/>
                    <a:gd name="connsiteX13" fmla="*/ 450315 w 503741"/>
                    <a:gd name="connsiteY13" fmla="*/ 53340 h 314860"/>
                    <a:gd name="connsiteX14" fmla="*/ 481870 w 503741"/>
                    <a:gd name="connsiteY14" fmla="*/ 84895 h 314860"/>
                    <a:gd name="connsiteX15" fmla="*/ 481869 w 503741"/>
                    <a:gd name="connsiteY15" fmla="*/ 84895 h 314860"/>
                    <a:gd name="connsiteX16" fmla="*/ 450314 w 503741"/>
                    <a:gd name="connsiteY16" fmla="*/ 116450 h 314860"/>
                    <a:gd name="connsiteX17" fmla="*/ 385679 w 503741"/>
                    <a:gd name="connsiteY17" fmla="*/ 116450 h 314860"/>
                    <a:gd name="connsiteX18" fmla="*/ 473805 w 503741"/>
                    <a:gd name="connsiteY18" fmla="*/ 122913 h 314860"/>
                    <a:gd name="connsiteX19" fmla="*/ 488799 w 503741"/>
                    <a:gd name="connsiteY19" fmla="*/ 130452 h 314860"/>
                    <a:gd name="connsiteX20" fmla="*/ 494463 w 503741"/>
                    <a:gd name="connsiteY20" fmla="*/ 132788 h 314860"/>
                    <a:gd name="connsiteX21" fmla="*/ 494463 w 503741"/>
                    <a:gd name="connsiteY21" fmla="*/ 132789 h 314860"/>
                    <a:gd name="connsiteX22" fmla="*/ 494732 w 503741"/>
                    <a:gd name="connsiteY22" fmla="*/ 133436 h 314860"/>
                    <a:gd name="connsiteX23" fmla="*/ 495381 w 503741"/>
                    <a:gd name="connsiteY23" fmla="*/ 133762 h 314860"/>
                    <a:gd name="connsiteX24" fmla="*/ 497375 w 503741"/>
                    <a:gd name="connsiteY24" fmla="*/ 139787 h 314860"/>
                    <a:gd name="connsiteX25" fmla="*/ 503741 w 503741"/>
                    <a:gd name="connsiteY25" fmla="*/ 155087 h 314860"/>
                    <a:gd name="connsiteX26" fmla="*/ 494534 w 503741"/>
                    <a:gd name="connsiteY26" fmla="*/ 177414 h 314860"/>
                    <a:gd name="connsiteX27" fmla="*/ 456837 w 503741"/>
                    <a:gd name="connsiteY27" fmla="*/ 215232 h 314860"/>
                    <a:gd name="connsiteX28" fmla="*/ 460173 w 503741"/>
                    <a:gd name="connsiteY28" fmla="*/ 216607 h 314860"/>
                    <a:gd name="connsiteX29" fmla="*/ 460172 w 503741"/>
                    <a:gd name="connsiteY29" fmla="*/ 216608 h 314860"/>
                    <a:gd name="connsiteX30" fmla="*/ 461381 w 503741"/>
                    <a:gd name="connsiteY30" fmla="*/ 219511 h 314860"/>
                    <a:gd name="connsiteX31" fmla="*/ 465229 w 503741"/>
                    <a:gd name="connsiteY31" fmla="*/ 222688 h 314860"/>
                    <a:gd name="connsiteX32" fmla="*/ 465983 w 503741"/>
                    <a:gd name="connsiteY32" fmla="*/ 230572 h 314860"/>
                    <a:gd name="connsiteX33" fmla="*/ 469450 w 503741"/>
                    <a:gd name="connsiteY33" fmla="*/ 238906 h 314860"/>
                    <a:gd name="connsiteX34" fmla="*/ 467282 w 503741"/>
                    <a:gd name="connsiteY34" fmla="*/ 244163 h 314860"/>
                    <a:gd name="connsiteX35" fmla="*/ 467528 w 503741"/>
                    <a:gd name="connsiteY35" fmla="*/ 246729 h 314860"/>
                    <a:gd name="connsiteX36" fmla="*/ 467527 w 503741"/>
                    <a:gd name="connsiteY36" fmla="*/ 246729 h 314860"/>
                    <a:gd name="connsiteX37" fmla="*/ 464925 w 503741"/>
                    <a:gd name="connsiteY37" fmla="*/ 249881 h 314860"/>
                    <a:gd name="connsiteX38" fmla="*/ 460244 w 503741"/>
                    <a:gd name="connsiteY38" fmla="*/ 261233 h 314860"/>
                    <a:gd name="connsiteX39" fmla="*/ 416036 w 503741"/>
                    <a:gd name="connsiteY39" fmla="*/ 305582 h 314860"/>
                    <a:gd name="connsiteX40" fmla="*/ 393738 w 503741"/>
                    <a:gd name="connsiteY40" fmla="*/ 314860 h 314860"/>
                    <a:gd name="connsiteX41" fmla="*/ 371411 w 503741"/>
                    <a:gd name="connsiteY41" fmla="*/ 305654 h 314860"/>
                    <a:gd name="connsiteX42" fmla="*/ 362134 w 503741"/>
                    <a:gd name="connsiteY42" fmla="*/ 283356 h 314860"/>
                    <a:gd name="connsiteX43" fmla="*/ 371340 w 503741"/>
                    <a:gd name="connsiteY43" fmla="*/ 261029 h 314860"/>
                    <a:gd name="connsiteX44" fmla="*/ 379566 w 503741"/>
                    <a:gd name="connsiteY44" fmla="*/ 252776 h 314860"/>
                    <a:gd name="connsiteX45" fmla="*/ 262770 w 503741"/>
                    <a:gd name="connsiteY45" fmla="*/ 216982 h 314860"/>
                    <a:gd name="connsiteX46" fmla="*/ 249806 w 503741"/>
                    <a:gd name="connsiteY46" fmla="*/ 218942 h 314860"/>
                    <a:gd name="connsiteX47" fmla="*/ 109471 w 503741"/>
                    <a:gd name="connsiteY47" fmla="*/ 218941 h 314860"/>
                    <a:gd name="connsiteX48" fmla="*/ 8603 w 503741"/>
                    <a:gd name="connsiteY48" fmla="*/ 152081 h 314860"/>
                    <a:gd name="connsiteX49" fmla="*/ 0 w 503741"/>
                    <a:gd name="connsiteY49" fmla="*/ 109471 h 314860"/>
                    <a:gd name="connsiteX50" fmla="*/ 8603 w 503741"/>
                    <a:gd name="connsiteY50" fmla="*/ 66860 h 314860"/>
                    <a:gd name="connsiteX51" fmla="*/ 109471 w 503741"/>
                    <a:gd name="connsiteY51" fmla="*/ 0 h 314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503741" h="314860">
                      <a:moveTo>
                        <a:pt x="371411" y="305654"/>
                      </a:moveTo>
                      <a:lnTo>
                        <a:pt x="371411" y="305654"/>
                      </a:lnTo>
                      <a:lnTo>
                        <a:pt x="371411" y="305654"/>
                      </a:lnTo>
                      <a:close/>
                      <a:moveTo>
                        <a:pt x="347441" y="176924"/>
                      </a:moveTo>
                      <a:lnTo>
                        <a:pt x="392232" y="190651"/>
                      </a:lnTo>
                      <a:lnTo>
                        <a:pt x="401931" y="180921"/>
                      </a:lnTo>
                      <a:close/>
                      <a:moveTo>
                        <a:pt x="109471" y="0"/>
                      </a:moveTo>
                      <a:lnTo>
                        <a:pt x="214436" y="0"/>
                      </a:lnTo>
                      <a:lnTo>
                        <a:pt x="249807" y="0"/>
                      </a:lnTo>
                      <a:lnTo>
                        <a:pt x="395539" y="0"/>
                      </a:lnTo>
                      <a:cubicBezTo>
                        <a:pt x="412966" y="0"/>
                        <a:pt x="427094" y="14128"/>
                        <a:pt x="427094" y="31555"/>
                      </a:cubicBezTo>
                      <a:lnTo>
                        <a:pt x="427093" y="31555"/>
                      </a:lnTo>
                      <a:lnTo>
                        <a:pt x="418069" y="53340"/>
                      </a:lnTo>
                      <a:lnTo>
                        <a:pt x="450315" y="53340"/>
                      </a:lnTo>
                      <a:cubicBezTo>
                        <a:pt x="467742" y="53340"/>
                        <a:pt x="481870" y="67468"/>
                        <a:pt x="481870" y="84895"/>
                      </a:cubicBezTo>
                      <a:lnTo>
                        <a:pt x="481869" y="84895"/>
                      </a:lnTo>
                      <a:cubicBezTo>
                        <a:pt x="481869" y="102322"/>
                        <a:pt x="467741" y="116450"/>
                        <a:pt x="450314" y="116450"/>
                      </a:cubicBezTo>
                      <a:lnTo>
                        <a:pt x="385679" y="116450"/>
                      </a:lnTo>
                      <a:lnTo>
                        <a:pt x="473805" y="122913"/>
                      </a:lnTo>
                      <a:lnTo>
                        <a:pt x="488799" y="130452"/>
                      </a:lnTo>
                      <a:lnTo>
                        <a:pt x="494463" y="132788"/>
                      </a:lnTo>
                      <a:lnTo>
                        <a:pt x="494463" y="132789"/>
                      </a:lnTo>
                      <a:lnTo>
                        <a:pt x="494732" y="133436"/>
                      </a:lnTo>
                      <a:lnTo>
                        <a:pt x="495381" y="133762"/>
                      </a:lnTo>
                      <a:lnTo>
                        <a:pt x="497375" y="139787"/>
                      </a:lnTo>
                      <a:lnTo>
                        <a:pt x="503741" y="155087"/>
                      </a:lnTo>
                      <a:cubicBezTo>
                        <a:pt x="503753" y="163162"/>
                        <a:pt x="500686" y="171243"/>
                        <a:pt x="494534" y="177414"/>
                      </a:cubicBezTo>
                      <a:lnTo>
                        <a:pt x="456837" y="215232"/>
                      </a:lnTo>
                      <a:lnTo>
                        <a:pt x="460173" y="216607"/>
                      </a:lnTo>
                      <a:lnTo>
                        <a:pt x="460172" y="216608"/>
                      </a:lnTo>
                      <a:lnTo>
                        <a:pt x="461381" y="219511"/>
                      </a:lnTo>
                      <a:lnTo>
                        <a:pt x="465229" y="222688"/>
                      </a:lnTo>
                      <a:lnTo>
                        <a:pt x="465983" y="230572"/>
                      </a:lnTo>
                      <a:lnTo>
                        <a:pt x="469450" y="238906"/>
                      </a:lnTo>
                      <a:lnTo>
                        <a:pt x="467282" y="244163"/>
                      </a:lnTo>
                      <a:lnTo>
                        <a:pt x="467528" y="246729"/>
                      </a:lnTo>
                      <a:lnTo>
                        <a:pt x="467527" y="246729"/>
                      </a:lnTo>
                      <a:lnTo>
                        <a:pt x="464925" y="249881"/>
                      </a:lnTo>
                      <a:lnTo>
                        <a:pt x="460244" y="261233"/>
                      </a:lnTo>
                      <a:lnTo>
                        <a:pt x="416036" y="305582"/>
                      </a:lnTo>
                      <a:cubicBezTo>
                        <a:pt x="409885" y="311753"/>
                        <a:pt x="401814" y="314847"/>
                        <a:pt x="393738" y="314860"/>
                      </a:cubicBezTo>
                      <a:lnTo>
                        <a:pt x="371411" y="305654"/>
                      </a:lnTo>
                      <a:lnTo>
                        <a:pt x="362134" y="283356"/>
                      </a:lnTo>
                      <a:cubicBezTo>
                        <a:pt x="362121" y="275281"/>
                        <a:pt x="365188" y="267200"/>
                        <a:pt x="371340" y="261029"/>
                      </a:cubicBezTo>
                      <a:lnTo>
                        <a:pt x="379566" y="252776"/>
                      </a:lnTo>
                      <a:lnTo>
                        <a:pt x="262770" y="216982"/>
                      </a:lnTo>
                      <a:lnTo>
                        <a:pt x="249806" y="218942"/>
                      </a:lnTo>
                      <a:lnTo>
                        <a:pt x="109471" y="218941"/>
                      </a:lnTo>
                      <a:cubicBezTo>
                        <a:pt x="64127" y="218941"/>
                        <a:pt x="25222" y="191372"/>
                        <a:pt x="8603" y="152081"/>
                      </a:cubicBezTo>
                      <a:lnTo>
                        <a:pt x="0" y="109471"/>
                      </a:lnTo>
                      <a:lnTo>
                        <a:pt x="8603" y="66860"/>
                      </a:lnTo>
                      <a:cubicBezTo>
                        <a:pt x="25222" y="27569"/>
                        <a:pt x="64127" y="0"/>
                        <a:pt x="1094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61" name="グループ化 860"/>
                <p:cNvGrpSpPr/>
                <p:nvPr/>
              </p:nvGrpSpPr>
              <p:grpSpPr>
                <a:xfrm rot="20700000" flipH="1">
                  <a:off x="3239255" y="3743153"/>
                  <a:ext cx="299859" cy="682763"/>
                  <a:chOff x="3436157" y="3732876"/>
                  <a:chExt cx="299859" cy="682763"/>
                </a:xfrm>
              </p:grpSpPr>
              <p:sp>
                <p:nvSpPr>
                  <p:cNvPr id="862" name="台形 861"/>
                  <p:cNvSpPr/>
                  <p:nvPr/>
                </p:nvSpPr>
                <p:spPr>
                  <a:xfrm rot="11700000" flipH="1">
                    <a:off x="3524574" y="3732876"/>
                    <a:ext cx="211442" cy="106629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63" name="片側の 2 つの角を丸めた四角形 862"/>
                  <p:cNvSpPr/>
                  <p:nvPr/>
                </p:nvSpPr>
                <p:spPr>
                  <a:xfrm rot="11656183" flipH="1">
                    <a:off x="3436157" y="3781662"/>
                    <a:ext cx="229456" cy="63397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855" name="フリーフォーム 854"/>
              <p:cNvSpPr/>
              <p:nvPr/>
            </p:nvSpPr>
            <p:spPr bwMode="auto">
              <a:xfrm>
                <a:off x="2821269" y="3188271"/>
                <a:ext cx="208458" cy="45719"/>
              </a:xfrm>
              <a:custGeom>
                <a:avLst/>
                <a:gdLst>
                  <a:gd name="connsiteX0" fmla="*/ 104229 w 208458"/>
                  <a:gd name="connsiteY0" fmla="*/ 0 h 46457"/>
                  <a:gd name="connsiteX1" fmla="*/ 206208 w 208458"/>
                  <a:gd name="connsiteY1" fmla="*/ 39881 h 46457"/>
                  <a:gd name="connsiteX2" fmla="*/ 208458 w 208458"/>
                  <a:gd name="connsiteY2" fmla="*/ 46457 h 46457"/>
                  <a:gd name="connsiteX3" fmla="*/ 163991 w 208458"/>
                  <a:gd name="connsiteY3" fmla="*/ 33707 h 46457"/>
                  <a:gd name="connsiteX4" fmla="*/ 104229 w 208458"/>
                  <a:gd name="connsiteY4" fmla="*/ 28575 h 46457"/>
                  <a:gd name="connsiteX5" fmla="*/ 44467 w 208458"/>
                  <a:gd name="connsiteY5" fmla="*/ 33707 h 46457"/>
                  <a:gd name="connsiteX6" fmla="*/ 0 w 208458"/>
                  <a:gd name="connsiteY6" fmla="*/ 46457 h 46457"/>
                  <a:gd name="connsiteX7" fmla="*/ 2251 w 208458"/>
                  <a:gd name="connsiteY7" fmla="*/ 39881 h 46457"/>
                  <a:gd name="connsiteX8" fmla="*/ 104229 w 208458"/>
                  <a:gd name="connsiteY8" fmla="*/ 0 h 46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458" h="46457">
                    <a:moveTo>
                      <a:pt x="104229" y="0"/>
                    </a:moveTo>
                    <a:cubicBezTo>
                      <a:pt x="150073" y="0"/>
                      <a:pt x="189406" y="16444"/>
                      <a:pt x="206208" y="39881"/>
                    </a:cubicBezTo>
                    <a:lnTo>
                      <a:pt x="208458" y="46457"/>
                    </a:lnTo>
                    <a:lnTo>
                      <a:pt x="163991" y="33707"/>
                    </a:lnTo>
                    <a:cubicBezTo>
                      <a:pt x="145623" y="30402"/>
                      <a:pt x="125428" y="28575"/>
                      <a:pt x="104229" y="28575"/>
                    </a:cubicBezTo>
                    <a:cubicBezTo>
                      <a:pt x="83031" y="28575"/>
                      <a:pt x="62836" y="30402"/>
                      <a:pt x="44467" y="33707"/>
                    </a:cubicBezTo>
                    <a:lnTo>
                      <a:pt x="0" y="46457"/>
                    </a:lnTo>
                    <a:lnTo>
                      <a:pt x="2251" y="39881"/>
                    </a:lnTo>
                    <a:cubicBezTo>
                      <a:pt x="19052" y="16444"/>
                      <a:pt x="58385" y="0"/>
                      <a:pt x="10422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6" name="フリーフォーム 855"/>
              <p:cNvSpPr/>
              <p:nvPr/>
            </p:nvSpPr>
            <p:spPr bwMode="auto">
              <a:xfrm flipH="1">
                <a:off x="3187141" y="3188271"/>
                <a:ext cx="208458" cy="45719"/>
              </a:xfrm>
              <a:custGeom>
                <a:avLst/>
                <a:gdLst>
                  <a:gd name="connsiteX0" fmla="*/ 104229 w 208458"/>
                  <a:gd name="connsiteY0" fmla="*/ 0 h 46457"/>
                  <a:gd name="connsiteX1" fmla="*/ 206208 w 208458"/>
                  <a:gd name="connsiteY1" fmla="*/ 39881 h 46457"/>
                  <a:gd name="connsiteX2" fmla="*/ 208458 w 208458"/>
                  <a:gd name="connsiteY2" fmla="*/ 46457 h 46457"/>
                  <a:gd name="connsiteX3" fmla="*/ 163991 w 208458"/>
                  <a:gd name="connsiteY3" fmla="*/ 33707 h 46457"/>
                  <a:gd name="connsiteX4" fmla="*/ 104229 w 208458"/>
                  <a:gd name="connsiteY4" fmla="*/ 28575 h 46457"/>
                  <a:gd name="connsiteX5" fmla="*/ 44467 w 208458"/>
                  <a:gd name="connsiteY5" fmla="*/ 33707 h 46457"/>
                  <a:gd name="connsiteX6" fmla="*/ 0 w 208458"/>
                  <a:gd name="connsiteY6" fmla="*/ 46457 h 46457"/>
                  <a:gd name="connsiteX7" fmla="*/ 2251 w 208458"/>
                  <a:gd name="connsiteY7" fmla="*/ 39881 h 46457"/>
                  <a:gd name="connsiteX8" fmla="*/ 104229 w 208458"/>
                  <a:gd name="connsiteY8" fmla="*/ 0 h 46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458" h="46457">
                    <a:moveTo>
                      <a:pt x="104229" y="0"/>
                    </a:moveTo>
                    <a:cubicBezTo>
                      <a:pt x="150073" y="0"/>
                      <a:pt x="189406" y="16444"/>
                      <a:pt x="206208" y="39881"/>
                    </a:cubicBezTo>
                    <a:lnTo>
                      <a:pt x="208458" y="46457"/>
                    </a:lnTo>
                    <a:lnTo>
                      <a:pt x="163991" y="33707"/>
                    </a:lnTo>
                    <a:cubicBezTo>
                      <a:pt x="145623" y="30402"/>
                      <a:pt x="125428" y="28575"/>
                      <a:pt x="104229" y="28575"/>
                    </a:cubicBezTo>
                    <a:cubicBezTo>
                      <a:pt x="83031" y="28575"/>
                      <a:pt x="62836" y="30402"/>
                      <a:pt x="44467" y="33707"/>
                    </a:cubicBezTo>
                    <a:lnTo>
                      <a:pt x="0" y="46457"/>
                    </a:lnTo>
                    <a:lnTo>
                      <a:pt x="2251" y="39881"/>
                    </a:lnTo>
                    <a:cubicBezTo>
                      <a:pt x="19052" y="16444"/>
                      <a:pt x="58385" y="0"/>
                      <a:pt x="10422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344" name="グループ化 1343"/>
            <p:cNvGrpSpPr/>
            <p:nvPr/>
          </p:nvGrpSpPr>
          <p:grpSpPr>
            <a:xfrm>
              <a:off x="2246850" y="3369577"/>
              <a:ext cx="1740429" cy="1186089"/>
              <a:chOff x="2246850" y="1418857"/>
              <a:chExt cx="1740429" cy="1186089"/>
            </a:xfrm>
          </p:grpSpPr>
          <p:grpSp>
            <p:nvGrpSpPr>
              <p:cNvPr id="1345" name="グループ化 1344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354" name="グループ化 1353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358" name="グループ化 1357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374" name="フリーフォーム 1373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5" name="片側の 2 つの角を丸めた四角形 1374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6" name="角丸四角形 1375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59" name="グループ化 1358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372" name="台形 1371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3" name="台形 1372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60" name="グループ化 1359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367" name="楕円 1366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8" name="角丸四角形 1367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369" name="グループ化 1368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370" name="片側の 2 つの角を丸めた四角形 1369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71" name="片側の 2 つの角を丸めた四角形 1370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61" name="グループ化 1360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364" name="フリーフォーム 1363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5" name="片側の 2 つの角を丸めた四角形 1364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6" name="角丸四角形 1365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62" name="角丸四角形 1361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角丸四角形 1362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5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6" name="正方形/長方形 1355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7" name="正方形/長方形 1356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6" name="グループ化 1345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347" name="フリーフォーム 1346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8" name="フリーフォーム 1347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9" name="フリーフォーム 1348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0" name="フリーフォーム 1349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1" name="フリーフォーム 1350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2" name="フリーフォーム 1351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3" name="フリーフォーム 1352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11" name="グループ化 1810"/>
          <p:cNvGrpSpPr/>
          <p:nvPr/>
        </p:nvGrpSpPr>
        <p:grpSpPr>
          <a:xfrm>
            <a:off x="4090277" y="2826628"/>
            <a:ext cx="1740429" cy="1729038"/>
            <a:chOff x="4090277" y="2826628"/>
            <a:chExt cx="1740429" cy="1729038"/>
          </a:xfrm>
        </p:grpSpPr>
        <p:grpSp>
          <p:nvGrpSpPr>
            <p:cNvPr id="198" name="グループ化 197"/>
            <p:cNvGrpSpPr/>
            <p:nvPr/>
          </p:nvGrpSpPr>
          <p:grpSpPr>
            <a:xfrm>
              <a:off x="4194180" y="2826628"/>
              <a:ext cx="1516670" cy="1125814"/>
              <a:chOff x="4194180" y="875908"/>
              <a:chExt cx="1516670" cy="1125814"/>
            </a:xfrm>
          </p:grpSpPr>
          <p:sp>
            <p:nvSpPr>
              <p:cNvPr id="199" name="正方形/長方形 198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0" name="グループ化 199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201" name="正方形/長方形 200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正方形/長方形 201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正方形/長方形 203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正方形/長方形 204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正方形/長方形 205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正方形/長方形 206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正方形/長方形 208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正方形/長方形 209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正方形/長方形 210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正方形/長方形 211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正方形/長方形 212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正方形/長方形 213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正方形/長方形 214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正方形/長方形 215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正方形/長方形 216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正方形/長方形 217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正方形/長方形 218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正方形/長方形 219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正方形/長方形 220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正方形/長方形 221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正方形/長方形 222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正方形/長方形 223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正方形/長方形 224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7" name="グループ化 776"/>
            <p:cNvGrpSpPr/>
            <p:nvPr/>
          </p:nvGrpSpPr>
          <p:grpSpPr>
            <a:xfrm>
              <a:off x="4670797" y="2898937"/>
              <a:ext cx="514850" cy="838216"/>
              <a:chOff x="4488712" y="2834769"/>
              <a:chExt cx="971208" cy="1581205"/>
            </a:xfrm>
          </p:grpSpPr>
          <p:grpSp>
            <p:nvGrpSpPr>
              <p:cNvPr id="778" name="グループ化 777"/>
              <p:cNvGrpSpPr/>
              <p:nvPr/>
            </p:nvGrpSpPr>
            <p:grpSpPr>
              <a:xfrm>
                <a:off x="4488712" y="2834769"/>
                <a:ext cx="971208" cy="1549812"/>
                <a:chOff x="4705350" y="4456556"/>
                <a:chExt cx="971208" cy="1549812"/>
              </a:xfrm>
            </p:grpSpPr>
            <p:sp>
              <p:nvSpPr>
                <p:cNvPr id="785" name="角丸四角形 784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6" name="台形 785"/>
                <p:cNvSpPr/>
                <p:nvPr/>
              </p:nvSpPr>
              <p:spPr>
                <a:xfrm>
                  <a:off x="4705350" y="5472176"/>
                  <a:ext cx="971208" cy="534189"/>
                </a:xfrm>
                <a:prstGeom prst="trapezoid">
                  <a:avLst>
                    <a:gd name="adj" fmla="val 19026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7" name="フリーフォーム 786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8" name="台形 787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789" name="グループ化 788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15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16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90" name="グループ化 789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13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14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1" name="片側の 2 つの角を丸めた四角形 790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2" name="角丸四角形 791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3" name="楕円 792"/>
                <p:cNvSpPr/>
                <p:nvPr/>
              </p:nvSpPr>
              <p:spPr bwMode="auto">
                <a:xfrm>
                  <a:off x="4970344" y="4913735"/>
                  <a:ext cx="80899" cy="4977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月 793"/>
                <p:cNvSpPr/>
                <p:nvPr/>
              </p:nvSpPr>
              <p:spPr bwMode="auto">
                <a:xfrm rot="5400000">
                  <a:off x="4987934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5" name="楕円 794"/>
                <p:cNvSpPr/>
                <p:nvPr/>
              </p:nvSpPr>
              <p:spPr bwMode="auto">
                <a:xfrm>
                  <a:off x="5333828" y="4913735"/>
                  <a:ext cx="80899" cy="4977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月 795"/>
                <p:cNvSpPr/>
                <p:nvPr/>
              </p:nvSpPr>
              <p:spPr bwMode="auto">
                <a:xfrm rot="5400000">
                  <a:off x="5351418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7" name="月 796"/>
                <p:cNvSpPr/>
                <p:nvPr/>
              </p:nvSpPr>
              <p:spPr bwMode="auto">
                <a:xfrm rot="16200000" flipH="1">
                  <a:off x="5172732" y="507333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8" name="フリーフォーム 797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9" name="フリーフォーム 798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フリーフォーム 799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1" name="フリーフォーム 800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2" name="フリーフォーム 801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3" name="フリーフォーム 802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4" name="楕円 803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台形 804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6" name="台形 805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7" name="平行四辺形 806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8" name="平行四辺形 807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9" name="フリーフォーム 808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0" name="フリーフォーム 809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1" name="楕円 810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楕円 811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9" name="フリーフォーム 778"/>
              <p:cNvSpPr/>
              <p:nvPr/>
            </p:nvSpPr>
            <p:spPr bwMode="auto">
              <a:xfrm rot="20700000">
                <a:off x="4739097" y="3674909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80" name="台形 779"/>
              <p:cNvSpPr/>
              <p:nvPr/>
            </p:nvSpPr>
            <p:spPr>
              <a:xfrm rot="12600000" flipH="1">
                <a:off x="4689640" y="3764411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81" name="フリーフォーム 780"/>
              <p:cNvSpPr/>
              <p:nvPr/>
            </p:nvSpPr>
            <p:spPr bwMode="auto">
              <a:xfrm rot="900000" flipH="1">
                <a:off x="4865622" y="3626664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82" name="台形 781"/>
              <p:cNvSpPr/>
              <p:nvPr/>
            </p:nvSpPr>
            <p:spPr>
              <a:xfrm rot="9000000">
                <a:off x="5055962" y="3764411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83" name="片側の 2 つの角を丸めた四角形 782"/>
              <p:cNvSpPr/>
              <p:nvPr/>
            </p:nvSpPr>
            <p:spPr>
              <a:xfrm rot="9043817">
                <a:off x="5204530" y="3781997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84" name="片側の 2 つの角を丸めた四角形 783"/>
              <p:cNvSpPr/>
              <p:nvPr/>
            </p:nvSpPr>
            <p:spPr>
              <a:xfrm rot="12556183" flipH="1">
                <a:off x="4523058" y="3781997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377" name="グループ化 1376"/>
            <p:cNvGrpSpPr/>
            <p:nvPr/>
          </p:nvGrpSpPr>
          <p:grpSpPr>
            <a:xfrm>
              <a:off x="4090277" y="3354495"/>
              <a:ext cx="1740429" cy="1201171"/>
              <a:chOff x="4090277" y="1403775"/>
              <a:chExt cx="1740429" cy="1201171"/>
            </a:xfrm>
          </p:grpSpPr>
          <p:grpSp>
            <p:nvGrpSpPr>
              <p:cNvPr id="1378" name="グループ化 1377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387" name="グループ化 1386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391" name="グループ化 1390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415" name="フリーフォーム 1414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6" name="片側の 2 つの角を丸めた四角形 1415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7" name="角丸四角形 1416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2" name="グループ化 1391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413" name="台形 1412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4" name="台形 1413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3" name="グループ化 1392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410" name="フリーフォーム 1409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1" name="片側の 2 つの角を丸めた四角形 1410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2" name="角丸四角形 1411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4" name="グループ化 1393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406" name="フリーフォーム 1405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7" name="片側の 2 つの角を丸めた四角形 1406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8" name="片側の 2 つの角を丸めた四角形 1407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9" name="角丸四角形 1408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95" name="グループ化 1394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401" name="楕円 1400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2" name="角丸四角形 1401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03" name="グループ化 1402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404" name="片側の 2 つの角を丸めた四角形 1403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05" name="片側の 2 つの角を丸めた四角形 1404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96" name="グループ化 1395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398" name="フリーフォーム 1397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9" name="片側の 2 つの角を丸めた四角形 1398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0" name="角丸四角形 1399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97" name="角丸四角形 1396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88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9" name="正方形/長方形 1388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0" name="正方形/長方形 1389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9" name="グループ化 1378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380" name="フリーフォーム 1379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1" name="フリーフォーム 1380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2" name="フリーフォーム 1381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3" name="フリーフォーム 1382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4" name="フリーフォーム 1383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5" name="フリーフォーム 1384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6" name="フリーフォーム 1385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16" name="グループ化 1815"/>
          <p:cNvGrpSpPr/>
          <p:nvPr/>
        </p:nvGrpSpPr>
        <p:grpSpPr>
          <a:xfrm>
            <a:off x="5950226" y="2826628"/>
            <a:ext cx="1740429" cy="1729038"/>
            <a:chOff x="5950226" y="2826628"/>
            <a:chExt cx="1740429" cy="1729038"/>
          </a:xfrm>
        </p:grpSpPr>
        <p:grpSp>
          <p:nvGrpSpPr>
            <p:cNvPr id="226" name="グループ化 225"/>
            <p:cNvGrpSpPr/>
            <p:nvPr/>
          </p:nvGrpSpPr>
          <p:grpSpPr>
            <a:xfrm>
              <a:off x="6067970" y="2826628"/>
              <a:ext cx="1516670" cy="1125814"/>
              <a:chOff x="6067970" y="875908"/>
              <a:chExt cx="1516670" cy="1125814"/>
            </a:xfrm>
          </p:grpSpPr>
          <p:sp>
            <p:nvSpPr>
              <p:cNvPr id="227" name="正方形/長方形 226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8" name="グループ化 227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29" name="正方形/長方形 228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正方形/長方形 229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正方形/長方形 230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正方形/長方形 231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正方形/長方形 232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正方形/長方形 233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正方形/長方形 234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正方形/長方形 235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正方形/長方形 236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正方形/長方形 237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正方形/長方形 238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正方形/長方形 239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正方形/長方形 240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正方形/長方形 241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正方形/長方形 242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正方形/長方形 243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正方形/長方形 244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正方形/長方形 245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正方形/長方形 246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正方形/長方形 247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正方形/長方形 248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正方形/長方形 249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正方形/長方形 250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正方形/長方形 251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正方形/長方形 252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8" name="グループ化 737"/>
            <p:cNvGrpSpPr/>
            <p:nvPr/>
          </p:nvGrpSpPr>
          <p:grpSpPr>
            <a:xfrm>
              <a:off x="6551918" y="2925272"/>
              <a:ext cx="502262" cy="819968"/>
              <a:chOff x="6375412" y="2869193"/>
              <a:chExt cx="947462" cy="1546780"/>
            </a:xfrm>
          </p:grpSpPr>
          <p:grpSp>
            <p:nvGrpSpPr>
              <p:cNvPr id="739" name="グループ化 738"/>
              <p:cNvGrpSpPr/>
              <p:nvPr/>
            </p:nvGrpSpPr>
            <p:grpSpPr>
              <a:xfrm>
                <a:off x="6375412" y="2869193"/>
                <a:ext cx="947462" cy="1510645"/>
                <a:chOff x="5933519" y="4490980"/>
                <a:chExt cx="947462" cy="1510645"/>
              </a:xfrm>
            </p:grpSpPr>
            <p:sp>
              <p:nvSpPr>
                <p:cNvPr id="746" name="フリーフォーム 745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フリーフォーム 746"/>
                <p:cNvSpPr/>
                <p:nvPr/>
              </p:nvSpPr>
              <p:spPr bwMode="auto">
                <a:xfrm>
                  <a:off x="677281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8" name="台形 747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749" name="グループ化 748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772" name="台形 771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3" name="台形 772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4" name="台形 773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5" name="平行四辺形 774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6" name="平行四辺形 775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50" name="フリーフォーム 749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1" name="フリーフォーム 750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2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3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754" name="グループ化 753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770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1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5" name="グループ化 754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768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9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56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7" name="フリーフォーム 756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8" name="月 757"/>
                <p:cNvSpPr/>
                <p:nvPr/>
              </p:nvSpPr>
              <p:spPr bwMode="auto">
                <a:xfrm rot="16200000" flipH="1">
                  <a:off x="6387960" y="5087273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9" name="フリーフォーム 758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月 759"/>
                <p:cNvSpPr/>
                <p:nvPr/>
              </p:nvSpPr>
              <p:spPr bwMode="auto">
                <a:xfrm rot="5400000">
                  <a:off x="6224657" y="4747392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1" name="フリーフォーム 760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楕円 761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3" name="グループ化 762"/>
                <p:cNvGrpSpPr/>
                <p:nvPr/>
              </p:nvGrpSpPr>
              <p:grpSpPr>
                <a:xfrm flipH="1">
                  <a:off x="6457118" y="4826709"/>
                  <a:ext cx="205014" cy="180111"/>
                  <a:chOff x="6505386" y="4826709"/>
                  <a:chExt cx="205014" cy="180111"/>
                </a:xfrm>
              </p:grpSpPr>
              <p:sp>
                <p:nvSpPr>
                  <p:cNvPr id="765" name="月 764"/>
                  <p:cNvSpPr/>
                  <p:nvPr/>
                </p:nvSpPr>
                <p:spPr bwMode="auto">
                  <a:xfrm rot="5400000">
                    <a:off x="6584702" y="4747393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6" name="フリーフォーム 765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7" name="楕円 766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4" name="月 763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40" name="フリーフォーム 739"/>
              <p:cNvSpPr/>
              <p:nvPr/>
            </p:nvSpPr>
            <p:spPr bwMode="auto">
              <a:xfrm rot="20700000">
                <a:off x="6608536" y="3674908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台形 740"/>
              <p:cNvSpPr/>
              <p:nvPr/>
            </p:nvSpPr>
            <p:spPr>
              <a:xfrm rot="12600000" flipH="1">
                <a:off x="6559079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42" name="フリーフォーム 741"/>
              <p:cNvSpPr/>
              <p:nvPr/>
            </p:nvSpPr>
            <p:spPr bwMode="auto">
              <a:xfrm rot="900000" flipH="1">
                <a:off x="6735061" y="3626663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台形 742"/>
              <p:cNvSpPr/>
              <p:nvPr/>
            </p:nvSpPr>
            <p:spPr>
              <a:xfrm rot="9000000">
                <a:off x="6925401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44" name="片側の 2 つの角を丸めた四角形 743"/>
              <p:cNvSpPr/>
              <p:nvPr/>
            </p:nvSpPr>
            <p:spPr>
              <a:xfrm rot="12556183" flipH="1">
                <a:off x="6392497" y="3781996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45" name="片側の 2 つの角を丸めた四角形 744"/>
              <p:cNvSpPr/>
              <p:nvPr/>
            </p:nvSpPr>
            <p:spPr>
              <a:xfrm rot="9043817">
                <a:off x="7073969" y="3781996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418" name="グループ化 1417"/>
            <p:cNvGrpSpPr/>
            <p:nvPr/>
          </p:nvGrpSpPr>
          <p:grpSpPr>
            <a:xfrm>
              <a:off x="5950226" y="3354495"/>
              <a:ext cx="1740429" cy="1201171"/>
              <a:chOff x="5950226" y="1403775"/>
              <a:chExt cx="1740429" cy="1201171"/>
            </a:xfrm>
          </p:grpSpPr>
          <p:grpSp>
            <p:nvGrpSpPr>
              <p:cNvPr id="1419" name="グループ化 1418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428" name="グループ化 1427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432" name="グループ化 1431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469" name="フリーフォーム 1468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0" name="片側の 2 つの角を丸めた四角形 1469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1" name="角丸四角形 1470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33" name="グループ化 1432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467" name="台形 1466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8" name="台形 1467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34" name="グループ化 1433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463" name="フリーフォーム 1462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4" name="片側の 2 つの角を丸めた四角形 146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5" name="片側の 2 つの角を丸めた四角形 146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6" name="角丸四角形 1465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35" name="グループ化 1434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457" name="フリーフォーム 1456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58" name="グループ化 1457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461" name="楕円 1460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62" name="楕円 1461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59" name="正方形/長方形 1458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0" name="正方形/長方形 1459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36" name="グループ化 1435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454" name="フリーフォーム 1453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5" name="片側の 2 つの角を丸めた四角形 1454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6" name="角丸四角形 1455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37" name="グループ化 1436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450" name="フリーフォーム 144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1" name="片側の 2 つの角を丸めた四角形 145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2" name="片側の 2 つの角を丸めた四角形 145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3" name="角丸四角形 145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38" name="グループ化 1437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445" name="楕円 1444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6" name="角丸四角形 1445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47" name="グループ化 1446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448" name="片側の 2 つの角を丸めた四角形 1447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49" name="片側の 2 つの角を丸めた四角形 1448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439" name="グループ化 1438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442" name="フリーフォーム 1441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3" name="片側の 2 つの角を丸めた四角形 1442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4" name="角丸四角形 1443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40" name="角丸四角形 1439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1" name="角丸四角形 1440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9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0" name="正方形/長方形 1429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1" name="正方形/長方形 1430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0" name="グループ化 1419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421" name="フリーフォーム 1420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2" name="フリーフォーム 1421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3" name="フリーフォーム 1422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4" name="フリーフォーム 1423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フリーフォーム 1424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6" name="フリーフォーム 1425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7" name="フリーフォーム 1426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14" name="グループ化 1813"/>
          <p:cNvGrpSpPr/>
          <p:nvPr/>
        </p:nvGrpSpPr>
        <p:grpSpPr>
          <a:xfrm>
            <a:off x="7827851" y="2826628"/>
            <a:ext cx="1744944" cy="1729038"/>
            <a:chOff x="7827851" y="2826628"/>
            <a:chExt cx="1744944" cy="1729038"/>
          </a:xfrm>
        </p:grpSpPr>
        <p:grpSp>
          <p:nvGrpSpPr>
            <p:cNvPr id="254" name="グループ化 253"/>
            <p:cNvGrpSpPr/>
            <p:nvPr/>
          </p:nvGrpSpPr>
          <p:grpSpPr>
            <a:xfrm>
              <a:off x="7937410" y="2826628"/>
              <a:ext cx="1516670" cy="1125814"/>
              <a:chOff x="7937410" y="875908"/>
              <a:chExt cx="1516670" cy="1125814"/>
            </a:xfrm>
          </p:grpSpPr>
          <p:sp>
            <p:nvSpPr>
              <p:cNvPr id="255" name="正方形/長方形 254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6" name="グループ化 255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257" name="正方形/長方形 25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正方形/長方形 25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正方形/長方形 25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正方形/長方形 25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正方形/長方形 26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正方形/長方形 26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正方形/長方形 26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正方形/長方形 26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正方形/長方形 26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正方形/長方形 26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正方形/長方形 26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正方形/長方形 26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正方形/長方形 26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正方形/長方形 26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正方形/長方形 27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正方形/長方形 27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正方形/長方形 27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正方形/長方形 27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正方形/長方形 27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正方形/長方形 27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正方形/長方形 27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正方形/長方形 27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正方形/長方形 27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正方形/長方形 27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正方形/長方形 28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4" name="グループ化 683"/>
            <p:cNvGrpSpPr/>
            <p:nvPr/>
          </p:nvGrpSpPr>
          <p:grpSpPr>
            <a:xfrm>
              <a:off x="8414871" y="2892615"/>
              <a:ext cx="502262" cy="842596"/>
              <a:chOff x="8238365" y="2826506"/>
              <a:chExt cx="947462" cy="1589467"/>
            </a:xfrm>
          </p:grpSpPr>
          <p:grpSp>
            <p:nvGrpSpPr>
              <p:cNvPr id="685" name="グループ化 684"/>
              <p:cNvGrpSpPr/>
              <p:nvPr/>
            </p:nvGrpSpPr>
            <p:grpSpPr>
              <a:xfrm>
                <a:off x="8238365" y="2826506"/>
                <a:ext cx="947462" cy="1553332"/>
                <a:chOff x="7197542" y="4448293"/>
                <a:chExt cx="947462" cy="1553332"/>
              </a:xfrm>
            </p:grpSpPr>
            <p:sp>
              <p:nvSpPr>
                <p:cNvPr id="692" name="フリーフォーム 691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3" name="フリーフォーム 692"/>
                <p:cNvSpPr/>
                <p:nvPr/>
              </p:nvSpPr>
              <p:spPr bwMode="auto">
                <a:xfrm>
                  <a:off x="8036835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4" name="台形 693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5" name="グループ化 694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733" name="台形 732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34" name="台形 733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35" name="台形 734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36" name="平行四辺形 735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37" name="平行四辺形 736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96" name="フリーフォーム 695"/>
                <p:cNvSpPr/>
                <p:nvPr/>
              </p:nvSpPr>
              <p:spPr bwMode="auto">
                <a:xfrm flipH="1">
                  <a:off x="719754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7" name="フリーフォーム 696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8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9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700" name="グループ化 699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731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2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01" name="グループ化 700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72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2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3" name="月 702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4" name="グループ化 703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725" name="月 724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月 725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月 726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月 727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5" name="月 704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6" name="グループ化 705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721" name="月 720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月 721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月 722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月 723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7" name="グループ化 706"/>
                <p:cNvGrpSpPr/>
                <p:nvPr/>
              </p:nvGrpSpPr>
              <p:grpSpPr>
                <a:xfrm>
                  <a:off x="7419953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716" name="月 715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7" name="フリーフォーム 716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二等辺三角形 717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フリーフォーム 718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楕円 719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8" name="グループ化 707"/>
                <p:cNvGrpSpPr/>
                <p:nvPr/>
              </p:nvGrpSpPr>
              <p:grpSpPr>
                <a:xfrm flipH="1">
                  <a:off x="7712891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711" name="月 710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2" name="フリーフォーム 711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二等辺三角形 712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フリーフォーム 713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楕円 714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9" name="二等辺三角形 708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0" name="月 709"/>
                <p:cNvSpPr/>
                <p:nvPr/>
              </p:nvSpPr>
              <p:spPr bwMode="auto">
                <a:xfrm rot="16200000">
                  <a:off x="7644960" y="5118889"/>
                  <a:ext cx="45719" cy="1502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86" name="フリーフォーム 685"/>
              <p:cNvSpPr/>
              <p:nvPr/>
            </p:nvSpPr>
            <p:spPr bwMode="auto">
              <a:xfrm rot="20700000">
                <a:off x="8473912" y="3674908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フリーフォーム 686"/>
              <p:cNvSpPr/>
              <p:nvPr/>
            </p:nvSpPr>
            <p:spPr bwMode="auto">
              <a:xfrm rot="900000" flipH="1">
                <a:off x="8600437" y="3626663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台形 687"/>
              <p:cNvSpPr/>
              <p:nvPr/>
            </p:nvSpPr>
            <p:spPr>
              <a:xfrm rot="12600000" flipH="1">
                <a:off x="8424455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9" name="台形 688"/>
              <p:cNvSpPr/>
              <p:nvPr/>
            </p:nvSpPr>
            <p:spPr>
              <a:xfrm rot="9000000">
                <a:off x="8790777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90" name="片側の 2 つの角を丸めた四角形 689"/>
              <p:cNvSpPr/>
              <p:nvPr/>
            </p:nvSpPr>
            <p:spPr>
              <a:xfrm rot="12556183" flipH="1">
                <a:off x="8257873" y="3781996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91" name="片側の 2 つの角を丸めた四角形 690"/>
              <p:cNvSpPr/>
              <p:nvPr/>
            </p:nvSpPr>
            <p:spPr>
              <a:xfrm rot="9043817">
                <a:off x="8939345" y="3781996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472" name="グループ化 1471"/>
            <p:cNvGrpSpPr/>
            <p:nvPr/>
          </p:nvGrpSpPr>
          <p:grpSpPr>
            <a:xfrm>
              <a:off x="7827851" y="3264485"/>
              <a:ext cx="1744944" cy="1291181"/>
              <a:chOff x="7827851" y="1313765"/>
              <a:chExt cx="1744944" cy="1291181"/>
            </a:xfrm>
          </p:grpSpPr>
          <p:grpSp>
            <p:nvGrpSpPr>
              <p:cNvPr id="1473" name="グループ化 1472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482" name="グループ化 1481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59" name="フリーフォーム 155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0" name="片側の 2 つの角を丸めた四角形 155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1" name="片側の 2 つの角を丸めた四角形 156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2" name="角丸四角形 156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3" name="グループ化 1482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55" name="フリーフォーム 1554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6" name="片側の 2 つの角を丸めた四角形 1555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7" name="片側の 2 つの角を丸めた四角形 1556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8" name="角丸四角形 1557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4" name="グループ化 1483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52" name="フリーフォーム 1551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3" name="片側の 2 つの角を丸めた四角形 1552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4" name="角丸四角形 1553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5" name="グループ化 1484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46" name="フリーフォーム 1545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47" name="グループ化 1546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550" name="楕円 1549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1" name="楕円 1550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48" name="正方形/長方形 1547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9" name="正方形/長方形 1548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6" name="グループ化 1485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43" name="フリーフォーム 1542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4" name="片側の 2 つの角を丸めた四角形 1543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5" name="角丸四角形 1544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7" name="グループ化 1486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39" name="フリーフォーム 153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0" name="片側の 2 つの角を丸めた四角形 153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1" name="片側の 2 つの角を丸めた四角形 154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2" name="角丸四角形 154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8" name="グループ化 1487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36" name="フリーフォーム 1535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7" name="片側の 2 つの角を丸めた四角形 1536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8" name="角丸四角形 1537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9" name="グループ化 1488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34" name="台形 1533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5" name="台形 1534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0" name="グループ化 1489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30" name="フリーフォーム 1529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1" name="片側の 2 つの角を丸めた四角形 1530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2" name="片側の 2 つの角を丸めた四角形 1531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3" name="角丸四角形 1532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1" name="グループ化 1490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24" name="フリーフォーム 1523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25" name="グループ化 1524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528" name="楕円 1527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9" name="楕円 1528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26" name="正方形/長方形 1525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7" name="正方形/長方形 1526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2" name="グループ化 1491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21" name="フリーフォーム 1520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2" name="片側の 2 つの角を丸めた四角形 1521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3" name="角丸四角形 1522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3" name="グループ化 1492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17" name="フリーフォーム 151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8" name="片側の 2 つの角を丸めた四角形 151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9" name="片側の 2 つの角を丸めた四角形 151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0" name="角丸四角形 151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4" name="グループ化 1493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12" name="楕円 1511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3" name="角丸四角形 1512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14" name="グループ化 1513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515" name="片側の 2 つの角を丸めた四角形 151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6" name="片側の 2 つの角を丸めた四角形 151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95" name="グループ化 1494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09" name="フリーフォーム 1508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0" name="片側の 2 つの角を丸めた四角形 1509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1" name="角丸四角形 1510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96" name="角丸四角形 1495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7" name="角丸四角形 1496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8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正方形/長方形 1498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00" name="グループ化 1499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04" name="楕円 1503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5" name="角丸四角形 1504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06" name="グループ化 1505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507" name="片側の 2 つの角を丸めた四角形 1506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8" name="片側の 2 つの角を丸めた四角形 1507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501" name="角丸四角形 1500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2" name="角丸四角形 1501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3" name="正方形/長方形 1502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4" name="グループ化 1473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475" name="フリーフォーム 1474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6" name="フリーフォーム 1475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7" name="フリーフォーム 1476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8" name="フリーフォーム 1477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9" name="フリーフォーム 1478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0" name="フリーフォーム 1479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1" name="フリーフォーム 1480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8" name="グループ化 1807"/>
          <p:cNvGrpSpPr/>
          <p:nvPr/>
        </p:nvGrpSpPr>
        <p:grpSpPr>
          <a:xfrm>
            <a:off x="349470" y="4757028"/>
            <a:ext cx="1740429" cy="1729038"/>
            <a:chOff x="349470" y="4757028"/>
            <a:chExt cx="1740429" cy="1729038"/>
          </a:xfrm>
        </p:grpSpPr>
        <p:grpSp>
          <p:nvGrpSpPr>
            <p:cNvPr id="282" name="グループ化 281"/>
            <p:cNvGrpSpPr/>
            <p:nvPr/>
          </p:nvGrpSpPr>
          <p:grpSpPr>
            <a:xfrm>
              <a:off x="450220" y="4757028"/>
              <a:ext cx="1516670" cy="1125814"/>
              <a:chOff x="450220" y="875908"/>
              <a:chExt cx="1516670" cy="1125814"/>
            </a:xfrm>
          </p:grpSpPr>
          <p:sp>
            <p:nvSpPr>
              <p:cNvPr id="283" name="正方形/長方形 282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4" name="グループ化 283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285" name="正方形/長方形 284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正方形/長方形 285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正方形/長方形 286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正方形/長方形 287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正方形/長方形 288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正方形/長方形 289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正方形/長方形 290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正方形/長方形 291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正方形/長方形 292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正方形/長方形 293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正方形/長方形 294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正方形/長方形 295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正方形/長方形 296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正方形/長方形 297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正方形/長方形 298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正方形/長方形 299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正方形/長方形 300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正方形/長方形 301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正方形/長方形 302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正方形/長方形 303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正方形/長方形 304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正方形/長方形 305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正方形/長方形 306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正方形/長方形 307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正方形/長方形 308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0" name="グループ化 899"/>
            <p:cNvGrpSpPr/>
            <p:nvPr/>
          </p:nvGrpSpPr>
          <p:grpSpPr>
            <a:xfrm>
              <a:off x="990057" y="4835430"/>
              <a:ext cx="534876" cy="808954"/>
              <a:chOff x="799095" y="4784230"/>
              <a:chExt cx="1008987" cy="1526007"/>
            </a:xfrm>
          </p:grpSpPr>
          <p:grpSp>
            <p:nvGrpSpPr>
              <p:cNvPr id="901" name="グループ化 900"/>
              <p:cNvGrpSpPr/>
              <p:nvPr/>
            </p:nvGrpSpPr>
            <p:grpSpPr>
              <a:xfrm>
                <a:off x="799095" y="4784230"/>
                <a:ext cx="866163" cy="1526007"/>
                <a:chOff x="2014801" y="4475617"/>
                <a:chExt cx="866163" cy="1526007"/>
              </a:xfrm>
            </p:grpSpPr>
            <p:sp>
              <p:nvSpPr>
                <p:cNvPr id="903" name="台形 902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4" name="フリーフォーム 903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05" name="グループ化 904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28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9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06" name="フリーフォーム 905"/>
                <p:cNvSpPr/>
                <p:nvPr/>
              </p:nvSpPr>
              <p:spPr bwMode="auto">
                <a:xfrm flipH="1">
                  <a:off x="2014801" y="5450992"/>
                  <a:ext cx="108169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7" name="片側の 2 つの角を丸めた四角形 906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08" name="グループ化 907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926" name="台形 92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7" name="台形 92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09" name="グループ化 908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924" name="直角三角形 92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5" name="直角三角形 92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0" name="グループ化 909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22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3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11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2" name="フリーフォーム 911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3" name="フリーフォーム 912"/>
                <p:cNvSpPr/>
                <p:nvPr/>
              </p:nvSpPr>
              <p:spPr bwMode="auto">
                <a:xfrm>
                  <a:off x="2202333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楕円 913"/>
                <p:cNvSpPr/>
                <p:nvPr/>
              </p:nvSpPr>
              <p:spPr bwMode="auto">
                <a:xfrm>
                  <a:off x="2269061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月 914"/>
                <p:cNvSpPr/>
                <p:nvPr/>
              </p:nvSpPr>
              <p:spPr bwMode="auto">
                <a:xfrm rot="5941763">
                  <a:off x="2286651" y="4730072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6" name="フリーフォーム 915"/>
                <p:cNvSpPr/>
                <p:nvPr/>
              </p:nvSpPr>
              <p:spPr bwMode="auto">
                <a:xfrm>
                  <a:off x="2520468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楕円 916"/>
                <p:cNvSpPr/>
                <p:nvPr/>
              </p:nvSpPr>
              <p:spPr bwMode="auto">
                <a:xfrm>
                  <a:off x="2587196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月 917"/>
                <p:cNvSpPr/>
                <p:nvPr/>
              </p:nvSpPr>
              <p:spPr bwMode="auto">
                <a:xfrm rot="4895914">
                  <a:off x="2604786" y="4730072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9" name="月 918"/>
                <p:cNvSpPr/>
                <p:nvPr/>
              </p:nvSpPr>
              <p:spPr bwMode="auto">
                <a:xfrm rot="5400000">
                  <a:off x="2445239" y="5105535"/>
                  <a:ext cx="45719" cy="12997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0" name="フリーフォーム 919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1" name="フリーフォーム 920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02" name="フリーフォーム 901"/>
              <p:cNvSpPr/>
              <p:nvPr/>
            </p:nvSpPr>
            <p:spPr>
              <a:xfrm rot="548954">
                <a:off x="1295763" y="5468462"/>
                <a:ext cx="512319" cy="6187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63" name="グループ化 1562"/>
            <p:cNvGrpSpPr/>
            <p:nvPr/>
          </p:nvGrpSpPr>
          <p:grpSpPr>
            <a:xfrm>
              <a:off x="349470" y="5404767"/>
              <a:ext cx="1740429" cy="1081299"/>
              <a:chOff x="349470" y="1523647"/>
              <a:chExt cx="1740429" cy="1081299"/>
            </a:xfrm>
          </p:grpSpPr>
          <p:grpSp>
            <p:nvGrpSpPr>
              <p:cNvPr id="1564" name="グループ化 1563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573" name="グループ化 1572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78" name="楕円 1577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9" name="角丸四角形 1578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80" name="グループ化 1579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581" name="片側の 2 つの角を丸めた四角形 158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2" name="片側の 2 つの角を丸めた四角形 158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574" name="角丸四角形 1573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5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正方形/長方形 1575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正方形/長方形 1576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5" name="グループ化 1564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566" name="フリーフォーム 1565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フリーフォーム 1566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8" name="フリーフォーム 1567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9" name="フリーフォーム 1568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0" name="フリーフォーム 1569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フリーフォーム 1570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2" name="フリーフォーム 1571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9" name="グループ化 1808"/>
          <p:cNvGrpSpPr/>
          <p:nvPr/>
        </p:nvGrpSpPr>
        <p:grpSpPr>
          <a:xfrm>
            <a:off x="2246850" y="4757028"/>
            <a:ext cx="1740429" cy="1729038"/>
            <a:chOff x="2246850" y="4757028"/>
            <a:chExt cx="1740429" cy="1729038"/>
          </a:xfrm>
        </p:grpSpPr>
        <p:grpSp>
          <p:nvGrpSpPr>
            <p:cNvPr id="310" name="グループ化 309"/>
            <p:cNvGrpSpPr/>
            <p:nvPr/>
          </p:nvGrpSpPr>
          <p:grpSpPr>
            <a:xfrm>
              <a:off x="2324740" y="4757028"/>
              <a:ext cx="1516670" cy="1125814"/>
              <a:chOff x="2324740" y="875908"/>
              <a:chExt cx="1516670" cy="1125814"/>
            </a:xfrm>
          </p:grpSpPr>
          <p:sp>
            <p:nvSpPr>
              <p:cNvPr id="311" name="正方形/長方形 310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2" name="グループ化 311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313" name="正方形/長方形 31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正方形/長方形 31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正方形/長方形 31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正方形/長方形 31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正方形/長方形 31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正方形/長方形 31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正方形/長方形 31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正方形/長方形 31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正方形/長方形 32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正方形/長方形 32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正方形/長方形 32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正方形/長方形 32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正方形/長方形 32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正方形/長方形 32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正方形/長方形 32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正方形/長方形 32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正方形/長方形 32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正方形/長方形 32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正方形/長方形 33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正方形/長方形 33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正方形/長方形 33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正方形/長方形 33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正方形/長方形 33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正方形/長方形 33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正方形/長方形 33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46" name="グループ化 1045"/>
            <p:cNvGrpSpPr/>
            <p:nvPr/>
          </p:nvGrpSpPr>
          <p:grpSpPr>
            <a:xfrm>
              <a:off x="2828212" y="4826629"/>
              <a:ext cx="560806" cy="815054"/>
              <a:chOff x="2625758" y="4772728"/>
              <a:chExt cx="1057901" cy="1537510"/>
            </a:xfrm>
          </p:grpSpPr>
          <p:grpSp>
            <p:nvGrpSpPr>
              <p:cNvPr id="1047" name="グループ化 1046"/>
              <p:cNvGrpSpPr/>
              <p:nvPr/>
            </p:nvGrpSpPr>
            <p:grpSpPr>
              <a:xfrm>
                <a:off x="2625758" y="4772728"/>
                <a:ext cx="1057901" cy="1537510"/>
                <a:chOff x="2625758" y="4772728"/>
                <a:chExt cx="1057901" cy="1537510"/>
              </a:xfrm>
            </p:grpSpPr>
            <p:grpSp>
              <p:nvGrpSpPr>
                <p:cNvPr id="1051" name="グループ化 1050"/>
                <p:cNvGrpSpPr/>
                <p:nvPr/>
              </p:nvGrpSpPr>
              <p:grpSpPr>
                <a:xfrm>
                  <a:off x="2625758" y="4772728"/>
                  <a:ext cx="906599" cy="1537510"/>
                  <a:chOff x="3423401" y="4464115"/>
                  <a:chExt cx="906599" cy="1537510"/>
                </a:xfrm>
              </p:grpSpPr>
              <p:sp>
                <p:nvSpPr>
                  <p:cNvPr id="1053" name="角丸四角形 1052"/>
                  <p:cNvSpPr/>
                  <p:nvPr/>
                </p:nvSpPr>
                <p:spPr bwMode="auto">
                  <a:xfrm>
                    <a:off x="3488324" y="4528919"/>
                    <a:ext cx="829004" cy="480455"/>
                  </a:xfrm>
                  <a:prstGeom prst="roundRect">
                    <a:avLst>
                      <a:gd name="adj" fmla="val 47496"/>
                    </a:avLst>
                  </a:pr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54" name="台形 1053"/>
                  <p:cNvSpPr/>
                  <p:nvPr/>
                </p:nvSpPr>
                <p:spPr>
                  <a:xfrm>
                    <a:off x="3773706" y="5234586"/>
                    <a:ext cx="250825" cy="223640"/>
                  </a:xfrm>
                  <a:prstGeom prst="trapezoid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55" name="グループ化 1054"/>
                  <p:cNvGrpSpPr/>
                  <p:nvPr/>
                </p:nvGrpSpPr>
                <p:grpSpPr>
                  <a:xfrm>
                    <a:off x="3717150" y="5357552"/>
                    <a:ext cx="360161" cy="644070"/>
                    <a:chOff x="3717150" y="5357552"/>
                    <a:chExt cx="360161" cy="644070"/>
                  </a:xfrm>
                </p:grpSpPr>
                <p:sp>
                  <p:nvSpPr>
                    <p:cNvPr id="1080" name="台形 1079"/>
                    <p:cNvSpPr/>
                    <p:nvPr/>
                  </p:nvSpPr>
                  <p:spPr>
                    <a:xfrm rot="10800000">
                      <a:off x="3718929" y="5385671"/>
                      <a:ext cx="356402" cy="615951"/>
                    </a:xfrm>
                    <a:prstGeom prst="trapezoid">
                      <a:avLst>
                        <a:gd name="adj" fmla="val 37172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1" name="台形 1080"/>
                    <p:cNvSpPr/>
                    <p:nvPr/>
                  </p:nvSpPr>
                  <p:spPr>
                    <a:xfrm rot="10800000" flipV="1">
                      <a:off x="3824203" y="5458226"/>
                      <a:ext cx="148236" cy="543396"/>
                    </a:xfrm>
                    <a:prstGeom prst="trapezoid">
                      <a:avLst>
                        <a:gd name="adj" fmla="val 32110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2" name="台形 1081"/>
                    <p:cNvSpPr/>
                    <p:nvPr/>
                  </p:nvSpPr>
                  <p:spPr>
                    <a:xfrm rot="10800000">
                      <a:off x="3824203" y="5357552"/>
                      <a:ext cx="148236" cy="121510"/>
                    </a:xfrm>
                    <a:prstGeom prst="trapezoid">
                      <a:avLst>
                        <a:gd name="adj" fmla="val 40678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3" name="平行四辺形 1082"/>
                    <p:cNvSpPr/>
                    <p:nvPr/>
                  </p:nvSpPr>
                  <p:spPr>
                    <a:xfrm>
                      <a:off x="371715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4" name="平行四辺形 1083"/>
                    <p:cNvSpPr/>
                    <p:nvPr/>
                  </p:nvSpPr>
                  <p:spPr>
                    <a:xfrm flipH="1">
                      <a:off x="389713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6" name="グループ化 1055"/>
                  <p:cNvGrpSpPr/>
                  <p:nvPr/>
                </p:nvGrpSpPr>
                <p:grpSpPr>
                  <a:xfrm>
                    <a:off x="3473166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1078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9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7" name="フリーフォーム 1056"/>
                  <p:cNvSpPr/>
                  <p:nvPr/>
                </p:nvSpPr>
                <p:spPr bwMode="auto">
                  <a:xfrm flipH="1">
                    <a:off x="3423401" y="5515162"/>
                    <a:ext cx="108169" cy="486460"/>
                  </a:xfrm>
                  <a:custGeom>
                    <a:avLst/>
                    <a:gdLst>
                      <a:gd name="connsiteX0" fmla="*/ 0 w 123821"/>
                      <a:gd name="connsiteY0" fmla="*/ 0 h 464215"/>
                      <a:gd name="connsiteX1" fmla="*/ 28442 w 123821"/>
                      <a:gd name="connsiteY1" fmla="*/ 0 h 464215"/>
                      <a:gd name="connsiteX2" fmla="*/ 123821 w 123821"/>
                      <a:gd name="connsiteY2" fmla="*/ 464215 h 464215"/>
                      <a:gd name="connsiteX3" fmla="*/ 0 w 123821"/>
                      <a:gd name="connsiteY3" fmla="*/ 464215 h 464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821" h="464215">
                        <a:moveTo>
                          <a:pt x="0" y="0"/>
                        </a:moveTo>
                        <a:lnTo>
                          <a:pt x="28442" y="0"/>
                        </a:lnTo>
                        <a:lnTo>
                          <a:pt x="123821" y="464215"/>
                        </a:lnTo>
                        <a:lnTo>
                          <a:pt x="0" y="46421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8" name="フリーフォーム 1057"/>
                  <p:cNvSpPr/>
                  <p:nvPr/>
                </p:nvSpPr>
                <p:spPr>
                  <a:xfrm>
                    <a:off x="3503829" y="5385674"/>
                    <a:ext cx="786607" cy="615951"/>
                  </a:xfrm>
                  <a:custGeom>
                    <a:avLst/>
                    <a:gdLst>
                      <a:gd name="connsiteX0" fmla="*/ 153458 w 786607"/>
                      <a:gd name="connsiteY0" fmla="*/ 0 h 615951"/>
                      <a:gd name="connsiteX1" fmla="*/ 183743 w 786607"/>
                      <a:gd name="connsiteY1" fmla="*/ 0 h 615951"/>
                      <a:gd name="connsiteX2" fmla="*/ 393304 w 786607"/>
                      <a:gd name="connsiteY2" fmla="*/ 577849 h 615951"/>
                      <a:gd name="connsiteX3" fmla="*/ 602865 w 786607"/>
                      <a:gd name="connsiteY3" fmla="*/ 0 h 615951"/>
                      <a:gd name="connsiteX4" fmla="*/ 633149 w 786607"/>
                      <a:gd name="connsiteY4" fmla="*/ 0 h 615951"/>
                      <a:gd name="connsiteX5" fmla="*/ 786607 w 786607"/>
                      <a:gd name="connsiteY5" fmla="*/ 153458 h 615951"/>
                      <a:gd name="connsiteX6" fmla="*/ 786607 w 786607"/>
                      <a:gd name="connsiteY6" fmla="*/ 615951 h 615951"/>
                      <a:gd name="connsiteX7" fmla="*/ 0 w 786607"/>
                      <a:gd name="connsiteY7" fmla="*/ 615951 h 615951"/>
                      <a:gd name="connsiteX8" fmla="*/ 0 w 786607"/>
                      <a:gd name="connsiteY8" fmla="*/ 153458 h 615951"/>
                      <a:gd name="connsiteX9" fmla="*/ 153458 w 786607"/>
                      <a:gd name="connsiteY9" fmla="*/ 0 h 6159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86607" h="615951">
                        <a:moveTo>
                          <a:pt x="153458" y="0"/>
                        </a:moveTo>
                        <a:lnTo>
                          <a:pt x="183743" y="0"/>
                        </a:lnTo>
                        <a:lnTo>
                          <a:pt x="393304" y="577849"/>
                        </a:lnTo>
                        <a:lnTo>
                          <a:pt x="602865" y="0"/>
                        </a:lnTo>
                        <a:lnTo>
                          <a:pt x="633149" y="0"/>
                        </a:lnTo>
                        <a:cubicBezTo>
                          <a:pt x="717902" y="0"/>
                          <a:pt x="786607" y="68705"/>
                          <a:pt x="786607" y="153458"/>
                        </a:cubicBezTo>
                        <a:lnTo>
                          <a:pt x="786607" y="615951"/>
                        </a:lnTo>
                        <a:lnTo>
                          <a:pt x="0" y="615951"/>
                        </a:lnTo>
                        <a:lnTo>
                          <a:pt x="0" y="153458"/>
                        </a:lnTo>
                        <a:cubicBezTo>
                          <a:pt x="0" y="68705"/>
                          <a:pt x="68705" y="0"/>
                          <a:pt x="15345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59" name="平行四辺形 14"/>
                  <p:cNvSpPr/>
                  <p:nvPr/>
                </p:nvSpPr>
                <p:spPr>
                  <a:xfrm flipH="1">
                    <a:off x="3654045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0" name="平行四辺形 14"/>
                  <p:cNvSpPr/>
                  <p:nvPr/>
                </p:nvSpPr>
                <p:spPr>
                  <a:xfrm>
                    <a:off x="3867169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61" name="グループ化 1060"/>
                  <p:cNvGrpSpPr/>
                  <p:nvPr/>
                </p:nvGrpSpPr>
                <p:grpSpPr>
                  <a:xfrm flipH="1">
                    <a:off x="4192753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1076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7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62" name="フリーフォーム 1061"/>
                  <p:cNvSpPr/>
                  <p:nvPr/>
                </p:nvSpPr>
                <p:spPr>
                  <a:xfrm>
                    <a:off x="3565039" y="4464115"/>
                    <a:ext cx="677491" cy="846406"/>
                  </a:xfrm>
                  <a:custGeom>
                    <a:avLst/>
                    <a:gdLst>
                      <a:gd name="connsiteX0" fmla="*/ 338999 w 677491"/>
                      <a:gd name="connsiteY0" fmla="*/ 0 h 846406"/>
                      <a:gd name="connsiteX1" fmla="*/ 677491 w 677491"/>
                      <a:gd name="connsiteY1" fmla="*/ 304428 h 846406"/>
                      <a:gd name="connsiteX2" fmla="*/ 677120 w 677491"/>
                      <a:gd name="connsiteY2" fmla="*/ 307741 h 846406"/>
                      <a:gd name="connsiteX3" fmla="*/ 677491 w 677491"/>
                      <a:gd name="connsiteY3" fmla="*/ 311179 h 846406"/>
                      <a:gd name="connsiteX4" fmla="*/ 677491 w 677491"/>
                      <a:gd name="connsiteY4" fmla="*/ 484835 h 846406"/>
                      <a:gd name="connsiteX5" fmla="*/ 673261 w 677491"/>
                      <a:gd name="connsiteY5" fmla="*/ 524003 h 846406"/>
                      <a:gd name="connsiteX6" fmla="*/ 671203 w 677491"/>
                      <a:gd name="connsiteY6" fmla="*/ 530191 h 846406"/>
                      <a:gd name="connsiteX7" fmla="*/ 669920 w 677491"/>
                      <a:gd name="connsiteY7" fmla="*/ 544429 h 846406"/>
                      <a:gd name="connsiteX8" fmla="*/ 338745 w 677491"/>
                      <a:gd name="connsiteY8" fmla="*/ 846406 h 846406"/>
                      <a:gd name="connsiteX9" fmla="*/ 7570 w 677491"/>
                      <a:gd name="connsiteY9" fmla="*/ 544429 h 846406"/>
                      <a:gd name="connsiteX10" fmla="*/ 6287 w 677491"/>
                      <a:gd name="connsiteY10" fmla="*/ 530187 h 846406"/>
                      <a:gd name="connsiteX11" fmla="*/ 4230 w 677491"/>
                      <a:gd name="connsiteY11" fmla="*/ 524003 h 846406"/>
                      <a:gd name="connsiteX12" fmla="*/ 0 w 677491"/>
                      <a:gd name="connsiteY12" fmla="*/ 484835 h 846406"/>
                      <a:gd name="connsiteX13" fmla="*/ 0 w 677491"/>
                      <a:gd name="connsiteY13" fmla="*/ 311179 h 846406"/>
                      <a:gd name="connsiteX14" fmla="*/ 620 w 677491"/>
                      <a:gd name="connsiteY14" fmla="*/ 305437 h 846406"/>
                      <a:gd name="connsiteX15" fmla="*/ 507 w 677491"/>
                      <a:gd name="connsiteY15" fmla="*/ 304428 h 846406"/>
                      <a:gd name="connsiteX16" fmla="*/ 338999 w 677491"/>
                      <a:gd name="connsiteY16" fmla="*/ 0 h 846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7491" h="846406">
                        <a:moveTo>
                          <a:pt x="338999" y="0"/>
                        </a:moveTo>
                        <a:cubicBezTo>
                          <a:pt x="525943" y="0"/>
                          <a:pt x="677491" y="136297"/>
                          <a:pt x="677491" y="304428"/>
                        </a:cubicBezTo>
                        <a:lnTo>
                          <a:pt x="677120" y="307741"/>
                        </a:lnTo>
                        <a:lnTo>
                          <a:pt x="677491" y="311179"/>
                        </a:lnTo>
                        <a:lnTo>
                          <a:pt x="677491" y="484835"/>
                        </a:lnTo>
                        <a:cubicBezTo>
                          <a:pt x="677491" y="498252"/>
                          <a:pt x="676035" y="511352"/>
                          <a:pt x="673261" y="524003"/>
                        </a:cubicBezTo>
                        <a:lnTo>
                          <a:pt x="671203" y="530191"/>
                        </a:lnTo>
                        <a:lnTo>
                          <a:pt x="669920" y="544429"/>
                        </a:lnTo>
                        <a:cubicBezTo>
                          <a:pt x="638399" y="716768"/>
                          <a:pt x="502104" y="846406"/>
                          <a:pt x="338745" y="846406"/>
                        </a:cubicBezTo>
                        <a:cubicBezTo>
                          <a:pt x="175386" y="846406"/>
                          <a:pt x="39091" y="716768"/>
                          <a:pt x="7570" y="544429"/>
                        </a:cubicBezTo>
                        <a:lnTo>
                          <a:pt x="6287" y="530187"/>
                        </a:lnTo>
                        <a:lnTo>
                          <a:pt x="4230" y="524003"/>
                        </a:lnTo>
                        <a:cubicBezTo>
                          <a:pt x="1457" y="511352"/>
                          <a:pt x="0" y="498252"/>
                          <a:pt x="0" y="484835"/>
                        </a:cubicBezTo>
                        <a:lnTo>
                          <a:pt x="0" y="311179"/>
                        </a:lnTo>
                        <a:lnTo>
                          <a:pt x="620" y="305437"/>
                        </a:lnTo>
                        <a:lnTo>
                          <a:pt x="507" y="304428"/>
                        </a:lnTo>
                        <a:cubicBezTo>
                          <a:pt x="507" y="136297"/>
                          <a:pt x="152055" y="0"/>
                          <a:pt x="33899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63" name="グループ化 1062"/>
                  <p:cNvGrpSpPr/>
                  <p:nvPr/>
                </p:nvGrpSpPr>
                <p:grpSpPr>
                  <a:xfrm>
                    <a:off x="3822226" y="4876159"/>
                    <a:ext cx="174773" cy="220049"/>
                    <a:chOff x="3822226" y="4876159"/>
                    <a:chExt cx="174773" cy="220049"/>
                  </a:xfrm>
                </p:grpSpPr>
                <p:sp>
                  <p:nvSpPr>
                    <p:cNvPr id="1074" name="円/楕円 688"/>
                    <p:cNvSpPr/>
                    <p:nvPr/>
                  </p:nvSpPr>
                  <p:spPr>
                    <a:xfrm>
                      <a:off x="3822226" y="4959075"/>
                      <a:ext cx="174773" cy="11389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5" name="フリーフォーム 1074"/>
                    <p:cNvSpPr/>
                    <p:nvPr/>
                  </p:nvSpPr>
                  <p:spPr>
                    <a:xfrm rot="5400000">
                      <a:off x="3799588" y="4929236"/>
                      <a:ext cx="220049" cy="113896"/>
                    </a:xfrm>
                    <a:custGeom>
                      <a:avLst/>
                      <a:gdLst>
                        <a:gd name="connsiteX0" fmla="*/ 0 w 220049"/>
                        <a:gd name="connsiteY0" fmla="*/ 100381 h 113896"/>
                        <a:gd name="connsiteX1" fmla="*/ 140 w 220049"/>
                        <a:gd name="connsiteY1" fmla="*/ 100028 h 113896"/>
                        <a:gd name="connsiteX2" fmla="*/ 5271 w 220049"/>
                        <a:gd name="connsiteY2" fmla="*/ 56948 h 113896"/>
                        <a:gd name="connsiteX3" fmla="*/ 140 w 220049"/>
                        <a:gd name="connsiteY3" fmla="*/ 13868 h 113896"/>
                        <a:gd name="connsiteX4" fmla="*/ 0 w 220049"/>
                        <a:gd name="connsiteY4" fmla="*/ 13515 h 113896"/>
                        <a:gd name="connsiteX5" fmla="*/ 28839 w 220049"/>
                        <a:gd name="connsiteY5" fmla="*/ 4475 h 113896"/>
                        <a:gd name="connsiteX6" fmla="*/ 76515 w 220049"/>
                        <a:gd name="connsiteY6" fmla="*/ 0 h 113896"/>
                        <a:gd name="connsiteX7" fmla="*/ 112397 w 220049"/>
                        <a:gd name="connsiteY7" fmla="*/ 3368 h 113896"/>
                        <a:gd name="connsiteX8" fmla="*/ 136789 w 220049"/>
                        <a:gd name="connsiteY8" fmla="*/ 0 h 113896"/>
                        <a:gd name="connsiteX9" fmla="*/ 220049 w 220049"/>
                        <a:gd name="connsiteY9" fmla="*/ 56948 h 113896"/>
                        <a:gd name="connsiteX10" fmla="*/ 136789 w 220049"/>
                        <a:gd name="connsiteY10" fmla="*/ 113896 h 113896"/>
                        <a:gd name="connsiteX11" fmla="*/ 112397 w 220049"/>
                        <a:gd name="connsiteY11" fmla="*/ 110528 h 113896"/>
                        <a:gd name="connsiteX12" fmla="*/ 76515 w 220049"/>
                        <a:gd name="connsiteY12" fmla="*/ 113896 h 113896"/>
                        <a:gd name="connsiteX13" fmla="*/ 28839 w 220049"/>
                        <a:gd name="connsiteY13" fmla="*/ 109421 h 113896"/>
                        <a:gd name="connsiteX0" fmla="*/ 5271 w 220049"/>
                        <a:gd name="connsiteY0" fmla="*/ 56948 h 148388"/>
                        <a:gd name="connsiteX1" fmla="*/ 140 w 220049"/>
                        <a:gd name="connsiteY1" fmla="*/ 13868 h 148388"/>
                        <a:gd name="connsiteX2" fmla="*/ 0 w 220049"/>
                        <a:gd name="connsiteY2" fmla="*/ 13515 h 148388"/>
                        <a:gd name="connsiteX3" fmla="*/ 28839 w 220049"/>
                        <a:gd name="connsiteY3" fmla="*/ 4475 h 148388"/>
                        <a:gd name="connsiteX4" fmla="*/ 76515 w 220049"/>
                        <a:gd name="connsiteY4" fmla="*/ 0 h 148388"/>
                        <a:gd name="connsiteX5" fmla="*/ 112397 w 220049"/>
                        <a:gd name="connsiteY5" fmla="*/ 3368 h 148388"/>
                        <a:gd name="connsiteX6" fmla="*/ 136789 w 220049"/>
                        <a:gd name="connsiteY6" fmla="*/ 0 h 148388"/>
                        <a:gd name="connsiteX7" fmla="*/ 220049 w 220049"/>
                        <a:gd name="connsiteY7" fmla="*/ 56948 h 148388"/>
                        <a:gd name="connsiteX8" fmla="*/ 136789 w 220049"/>
                        <a:gd name="connsiteY8" fmla="*/ 113896 h 148388"/>
                        <a:gd name="connsiteX9" fmla="*/ 112397 w 220049"/>
                        <a:gd name="connsiteY9" fmla="*/ 110528 h 148388"/>
                        <a:gd name="connsiteX10" fmla="*/ 76515 w 220049"/>
                        <a:gd name="connsiteY10" fmla="*/ 113896 h 148388"/>
                        <a:gd name="connsiteX11" fmla="*/ 28839 w 220049"/>
                        <a:gd name="connsiteY11" fmla="*/ 109421 h 148388"/>
                        <a:gd name="connsiteX12" fmla="*/ 0 w 220049"/>
                        <a:gd name="connsiteY12" fmla="*/ 100381 h 148388"/>
                        <a:gd name="connsiteX13" fmla="*/ 140 w 220049"/>
                        <a:gd name="connsiteY13" fmla="*/ 100028 h 148388"/>
                        <a:gd name="connsiteX14" fmla="*/ 96711 w 220049"/>
                        <a:gd name="connsiteY14" fmla="*/ 148388 h 148388"/>
                        <a:gd name="connsiteX0" fmla="*/ 5271 w 220049"/>
                        <a:gd name="connsiteY0" fmla="*/ 56948 h 113896"/>
                        <a:gd name="connsiteX1" fmla="*/ 140 w 220049"/>
                        <a:gd name="connsiteY1" fmla="*/ 13868 h 113896"/>
                        <a:gd name="connsiteX2" fmla="*/ 0 w 220049"/>
                        <a:gd name="connsiteY2" fmla="*/ 13515 h 113896"/>
                        <a:gd name="connsiteX3" fmla="*/ 28839 w 220049"/>
                        <a:gd name="connsiteY3" fmla="*/ 4475 h 113896"/>
                        <a:gd name="connsiteX4" fmla="*/ 76515 w 220049"/>
                        <a:gd name="connsiteY4" fmla="*/ 0 h 113896"/>
                        <a:gd name="connsiteX5" fmla="*/ 112397 w 220049"/>
                        <a:gd name="connsiteY5" fmla="*/ 3368 h 113896"/>
                        <a:gd name="connsiteX6" fmla="*/ 136789 w 220049"/>
                        <a:gd name="connsiteY6" fmla="*/ 0 h 113896"/>
                        <a:gd name="connsiteX7" fmla="*/ 220049 w 220049"/>
                        <a:gd name="connsiteY7" fmla="*/ 56948 h 113896"/>
                        <a:gd name="connsiteX8" fmla="*/ 136789 w 220049"/>
                        <a:gd name="connsiteY8" fmla="*/ 113896 h 113896"/>
                        <a:gd name="connsiteX9" fmla="*/ 112397 w 220049"/>
                        <a:gd name="connsiteY9" fmla="*/ 110528 h 113896"/>
                        <a:gd name="connsiteX10" fmla="*/ 76515 w 220049"/>
                        <a:gd name="connsiteY10" fmla="*/ 113896 h 113896"/>
                        <a:gd name="connsiteX11" fmla="*/ 28839 w 220049"/>
                        <a:gd name="connsiteY11" fmla="*/ 109421 h 113896"/>
                        <a:gd name="connsiteX12" fmla="*/ 0 w 220049"/>
                        <a:gd name="connsiteY12" fmla="*/ 100381 h 113896"/>
                        <a:gd name="connsiteX13" fmla="*/ 140 w 220049"/>
                        <a:gd name="connsiteY13" fmla="*/ 100028 h 113896"/>
                        <a:gd name="connsiteX0" fmla="*/ 140 w 220049"/>
                        <a:gd name="connsiteY0" fmla="*/ 13868 h 113896"/>
                        <a:gd name="connsiteX1" fmla="*/ 0 w 220049"/>
                        <a:gd name="connsiteY1" fmla="*/ 13515 h 113896"/>
                        <a:gd name="connsiteX2" fmla="*/ 28839 w 220049"/>
                        <a:gd name="connsiteY2" fmla="*/ 4475 h 113896"/>
                        <a:gd name="connsiteX3" fmla="*/ 76515 w 220049"/>
                        <a:gd name="connsiteY3" fmla="*/ 0 h 113896"/>
                        <a:gd name="connsiteX4" fmla="*/ 112397 w 220049"/>
                        <a:gd name="connsiteY4" fmla="*/ 3368 h 113896"/>
                        <a:gd name="connsiteX5" fmla="*/ 136789 w 220049"/>
                        <a:gd name="connsiteY5" fmla="*/ 0 h 113896"/>
                        <a:gd name="connsiteX6" fmla="*/ 220049 w 220049"/>
                        <a:gd name="connsiteY6" fmla="*/ 56948 h 113896"/>
                        <a:gd name="connsiteX7" fmla="*/ 136789 w 220049"/>
                        <a:gd name="connsiteY7" fmla="*/ 113896 h 113896"/>
                        <a:gd name="connsiteX8" fmla="*/ 112397 w 220049"/>
                        <a:gd name="connsiteY8" fmla="*/ 110528 h 113896"/>
                        <a:gd name="connsiteX9" fmla="*/ 76515 w 220049"/>
                        <a:gd name="connsiteY9" fmla="*/ 113896 h 113896"/>
                        <a:gd name="connsiteX10" fmla="*/ 28839 w 220049"/>
                        <a:gd name="connsiteY10" fmla="*/ 109421 h 113896"/>
                        <a:gd name="connsiteX11" fmla="*/ 0 w 220049"/>
                        <a:gd name="connsiteY11" fmla="*/ 100381 h 113896"/>
                        <a:gd name="connsiteX12" fmla="*/ 140 w 220049"/>
                        <a:gd name="connsiteY12" fmla="*/ 100028 h 1138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20049" h="113896">
                          <a:moveTo>
                            <a:pt x="140" y="13868"/>
                          </a:moveTo>
                          <a:cubicBezTo>
                            <a:pt x="93" y="13750"/>
                            <a:pt x="47" y="13633"/>
                            <a:pt x="0" y="13515"/>
                          </a:cubicBezTo>
                          <a:lnTo>
                            <a:pt x="28839" y="4475"/>
                          </a:lnTo>
                          <a:cubicBezTo>
                            <a:pt x="43492" y="1594"/>
                            <a:pt x="59603" y="0"/>
                            <a:pt x="76515" y="0"/>
                          </a:cubicBezTo>
                          <a:lnTo>
                            <a:pt x="112397" y="3368"/>
                          </a:lnTo>
                          <a:lnTo>
                            <a:pt x="136789" y="0"/>
                          </a:lnTo>
                          <a:cubicBezTo>
                            <a:pt x="182772" y="0"/>
                            <a:pt x="220049" y="25496"/>
                            <a:pt x="220049" y="56948"/>
                          </a:cubicBezTo>
                          <a:cubicBezTo>
                            <a:pt x="220049" y="88400"/>
                            <a:pt x="182772" y="113896"/>
                            <a:pt x="136789" y="113896"/>
                          </a:cubicBezTo>
                          <a:lnTo>
                            <a:pt x="112397" y="110528"/>
                          </a:lnTo>
                          <a:lnTo>
                            <a:pt x="76515" y="113896"/>
                          </a:lnTo>
                          <a:cubicBezTo>
                            <a:pt x="59603" y="113896"/>
                            <a:pt x="43492" y="112303"/>
                            <a:pt x="28839" y="109421"/>
                          </a:cubicBezTo>
                          <a:lnTo>
                            <a:pt x="0" y="100381"/>
                          </a:lnTo>
                          <a:cubicBezTo>
                            <a:pt x="47" y="100263"/>
                            <a:pt x="93" y="100146"/>
                            <a:pt x="140" y="100028"/>
                          </a:cubicBez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64" name="グループ化 1063"/>
                  <p:cNvGrpSpPr/>
                  <p:nvPr/>
                </p:nvGrpSpPr>
                <p:grpSpPr>
                  <a:xfrm>
                    <a:off x="3610719" y="4730385"/>
                    <a:ext cx="225746" cy="207853"/>
                    <a:chOff x="3610719" y="4730385"/>
                    <a:chExt cx="225746" cy="207853"/>
                  </a:xfrm>
                </p:grpSpPr>
                <p:sp>
                  <p:nvSpPr>
                    <p:cNvPr id="1070" name="楕円 1069"/>
                    <p:cNvSpPr/>
                    <p:nvPr/>
                  </p:nvSpPr>
                  <p:spPr bwMode="auto">
                    <a:xfrm>
                      <a:off x="3612465" y="4807645"/>
                      <a:ext cx="221352" cy="13059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1" name="フリーフォーム 1070"/>
                    <p:cNvSpPr/>
                    <p:nvPr/>
                  </p:nvSpPr>
                  <p:spPr bwMode="auto">
                    <a:xfrm>
                      <a:off x="3618912" y="4804956"/>
                      <a:ext cx="208458" cy="46457"/>
                    </a:xfrm>
                    <a:custGeom>
                      <a:avLst/>
                      <a:gdLst>
                        <a:gd name="connsiteX0" fmla="*/ 104229 w 208458"/>
                        <a:gd name="connsiteY0" fmla="*/ 0 h 46457"/>
                        <a:gd name="connsiteX1" fmla="*/ 206208 w 208458"/>
                        <a:gd name="connsiteY1" fmla="*/ 39881 h 46457"/>
                        <a:gd name="connsiteX2" fmla="*/ 208458 w 208458"/>
                        <a:gd name="connsiteY2" fmla="*/ 46457 h 46457"/>
                        <a:gd name="connsiteX3" fmla="*/ 163991 w 208458"/>
                        <a:gd name="connsiteY3" fmla="*/ 33707 h 46457"/>
                        <a:gd name="connsiteX4" fmla="*/ 104229 w 208458"/>
                        <a:gd name="connsiteY4" fmla="*/ 28575 h 46457"/>
                        <a:gd name="connsiteX5" fmla="*/ 44467 w 208458"/>
                        <a:gd name="connsiteY5" fmla="*/ 33707 h 46457"/>
                        <a:gd name="connsiteX6" fmla="*/ 0 w 208458"/>
                        <a:gd name="connsiteY6" fmla="*/ 46457 h 46457"/>
                        <a:gd name="connsiteX7" fmla="*/ 2251 w 208458"/>
                        <a:gd name="connsiteY7" fmla="*/ 39881 h 46457"/>
                        <a:gd name="connsiteX8" fmla="*/ 104229 w 208458"/>
                        <a:gd name="connsiteY8" fmla="*/ 0 h 46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8458" h="46457">
                          <a:moveTo>
                            <a:pt x="104229" y="0"/>
                          </a:moveTo>
                          <a:cubicBezTo>
                            <a:pt x="150073" y="0"/>
                            <a:pt x="189406" y="16444"/>
                            <a:pt x="206208" y="39881"/>
                          </a:cubicBezTo>
                          <a:lnTo>
                            <a:pt x="208458" y="46457"/>
                          </a:lnTo>
                          <a:lnTo>
                            <a:pt x="163991" y="33707"/>
                          </a:lnTo>
                          <a:cubicBezTo>
                            <a:pt x="145623" y="30402"/>
                            <a:pt x="125428" y="28575"/>
                            <a:pt x="104229" y="28575"/>
                          </a:cubicBezTo>
                          <a:cubicBezTo>
                            <a:pt x="83031" y="28575"/>
                            <a:pt x="62836" y="30402"/>
                            <a:pt x="44467" y="33707"/>
                          </a:cubicBezTo>
                          <a:lnTo>
                            <a:pt x="0" y="46457"/>
                          </a:lnTo>
                          <a:lnTo>
                            <a:pt x="2251" y="39881"/>
                          </a:lnTo>
                          <a:cubicBezTo>
                            <a:pt x="19052" y="16444"/>
                            <a:pt x="58385" y="0"/>
                            <a:pt x="10422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72" name="楕円 1071"/>
                    <p:cNvSpPr/>
                    <p:nvPr/>
                  </p:nvSpPr>
                  <p:spPr bwMode="auto">
                    <a:xfrm>
                      <a:off x="3684430" y="4834891"/>
                      <a:ext cx="70848" cy="76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3" name="フリーフォーム 1072"/>
                    <p:cNvSpPr/>
                    <p:nvPr/>
                  </p:nvSpPr>
                  <p:spPr bwMode="auto">
                    <a:xfrm rot="900000">
                      <a:off x="3610719" y="4730385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065" name="グループ化 1064"/>
                  <p:cNvGrpSpPr/>
                  <p:nvPr/>
                </p:nvGrpSpPr>
                <p:grpSpPr>
                  <a:xfrm flipH="1">
                    <a:off x="3975689" y="4730385"/>
                    <a:ext cx="225746" cy="207853"/>
                    <a:chOff x="3610719" y="4730385"/>
                    <a:chExt cx="225746" cy="207853"/>
                  </a:xfrm>
                </p:grpSpPr>
                <p:sp>
                  <p:nvSpPr>
                    <p:cNvPr id="1066" name="楕円 1065"/>
                    <p:cNvSpPr/>
                    <p:nvPr/>
                  </p:nvSpPr>
                  <p:spPr bwMode="auto">
                    <a:xfrm>
                      <a:off x="3612465" y="4807645"/>
                      <a:ext cx="221352" cy="13059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7" name="フリーフォーム 1066"/>
                    <p:cNvSpPr/>
                    <p:nvPr/>
                  </p:nvSpPr>
                  <p:spPr bwMode="auto">
                    <a:xfrm>
                      <a:off x="3618912" y="4804956"/>
                      <a:ext cx="208458" cy="46457"/>
                    </a:xfrm>
                    <a:custGeom>
                      <a:avLst/>
                      <a:gdLst>
                        <a:gd name="connsiteX0" fmla="*/ 104229 w 208458"/>
                        <a:gd name="connsiteY0" fmla="*/ 0 h 46457"/>
                        <a:gd name="connsiteX1" fmla="*/ 206208 w 208458"/>
                        <a:gd name="connsiteY1" fmla="*/ 39881 h 46457"/>
                        <a:gd name="connsiteX2" fmla="*/ 208458 w 208458"/>
                        <a:gd name="connsiteY2" fmla="*/ 46457 h 46457"/>
                        <a:gd name="connsiteX3" fmla="*/ 163991 w 208458"/>
                        <a:gd name="connsiteY3" fmla="*/ 33707 h 46457"/>
                        <a:gd name="connsiteX4" fmla="*/ 104229 w 208458"/>
                        <a:gd name="connsiteY4" fmla="*/ 28575 h 46457"/>
                        <a:gd name="connsiteX5" fmla="*/ 44467 w 208458"/>
                        <a:gd name="connsiteY5" fmla="*/ 33707 h 46457"/>
                        <a:gd name="connsiteX6" fmla="*/ 0 w 208458"/>
                        <a:gd name="connsiteY6" fmla="*/ 46457 h 46457"/>
                        <a:gd name="connsiteX7" fmla="*/ 2251 w 208458"/>
                        <a:gd name="connsiteY7" fmla="*/ 39881 h 46457"/>
                        <a:gd name="connsiteX8" fmla="*/ 104229 w 208458"/>
                        <a:gd name="connsiteY8" fmla="*/ 0 h 46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8458" h="46457">
                          <a:moveTo>
                            <a:pt x="104229" y="0"/>
                          </a:moveTo>
                          <a:cubicBezTo>
                            <a:pt x="150073" y="0"/>
                            <a:pt x="189406" y="16444"/>
                            <a:pt x="206208" y="39881"/>
                          </a:cubicBezTo>
                          <a:lnTo>
                            <a:pt x="208458" y="46457"/>
                          </a:lnTo>
                          <a:lnTo>
                            <a:pt x="163991" y="33707"/>
                          </a:lnTo>
                          <a:cubicBezTo>
                            <a:pt x="145623" y="30402"/>
                            <a:pt x="125428" y="28575"/>
                            <a:pt x="104229" y="28575"/>
                          </a:cubicBezTo>
                          <a:cubicBezTo>
                            <a:pt x="83031" y="28575"/>
                            <a:pt x="62836" y="30402"/>
                            <a:pt x="44467" y="33707"/>
                          </a:cubicBezTo>
                          <a:lnTo>
                            <a:pt x="0" y="46457"/>
                          </a:lnTo>
                          <a:lnTo>
                            <a:pt x="2251" y="39881"/>
                          </a:lnTo>
                          <a:cubicBezTo>
                            <a:pt x="19052" y="16444"/>
                            <a:pt x="58385" y="0"/>
                            <a:pt x="10422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68" name="楕円 1067"/>
                    <p:cNvSpPr/>
                    <p:nvPr/>
                  </p:nvSpPr>
                  <p:spPr bwMode="auto">
                    <a:xfrm>
                      <a:off x="3684430" y="4834891"/>
                      <a:ext cx="70848" cy="76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9" name="フリーフォーム 1068"/>
                    <p:cNvSpPr/>
                    <p:nvPr/>
                  </p:nvSpPr>
                  <p:spPr bwMode="auto">
                    <a:xfrm rot="900000">
                      <a:off x="3610719" y="4730385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052" name="フリーフォーム 1051"/>
                <p:cNvSpPr/>
                <p:nvPr/>
              </p:nvSpPr>
              <p:spPr>
                <a:xfrm rot="548954">
                  <a:off x="3171340" y="5468462"/>
                  <a:ext cx="512319" cy="61872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48" name="グループ化 1047"/>
              <p:cNvGrpSpPr/>
              <p:nvPr/>
            </p:nvGrpSpPr>
            <p:grpSpPr>
              <a:xfrm>
                <a:off x="3046172" y="5444494"/>
                <a:ext cx="119938" cy="85126"/>
                <a:chOff x="3011330" y="5444494"/>
                <a:chExt cx="189622" cy="85126"/>
              </a:xfrm>
            </p:grpSpPr>
            <p:sp>
              <p:nvSpPr>
                <p:cNvPr id="1049" name="フリーフォーム 1048"/>
                <p:cNvSpPr/>
                <p:nvPr/>
              </p:nvSpPr>
              <p:spPr bwMode="auto">
                <a:xfrm>
                  <a:off x="3011330" y="5444494"/>
                  <a:ext cx="189622" cy="85126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フリーフォーム 1049"/>
                <p:cNvSpPr/>
                <p:nvPr/>
              </p:nvSpPr>
              <p:spPr bwMode="auto">
                <a:xfrm>
                  <a:off x="3011330" y="5470631"/>
                  <a:ext cx="189622" cy="32851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83" name="グループ化 1582"/>
            <p:cNvGrpSpPr/>
            <p:nvPr/>
          </p:nvGrpSpPr>
          <p:grpSpPr>
            <a:xfrm>
              <a:off x="2246850" y="5299977"/>
              <a:ext cx="1740429" cy="1186089"/>
              <a:chOff x="2246850" y="1418857"/>
              <a:chExt cx="1740429" cy="1186089"/>
            </a:xfrm>
          </p:grpSpPr>
          <p:grpSp>
            <p:nvGrpSpPr>
              <p:cNvPr id="1584" name="グループ化 1583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593" name="グループ化 1592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597" name="グループ化 1596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613" name="フリーフォーム 1612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4" name="片側の 2 つの角を丸めた四角形 1613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5" name="角丸四角形 1614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98" name="グループ化 1597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611" name="台形 1610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2" name="台形 1611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99" name="グループ化 1598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606" name="楕円 1605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7" name="角丸四角形 1606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08" name="グループ化 1607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609" name="片側の 2 つの角を丸めた四角形 1608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10" name="片側の 2 つの角を丸めた四角形 1609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600" name="グループ化 1599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03" name="フリーフォーム 1602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4" name="片側の 2 つの角を丸めた四角形 1603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5" name="角丸四角形 1604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01" name="角丸四角形 1600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角丸四角形 1601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94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5" name="正方形/長方形 1594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6" name="正方形/長方形 1595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5" name="グループ化 1584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586" name="フリーフォーム 1585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7" name="フリーフォーム 1586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8" name="フリーフォーム 1587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9" name="フリーフォーム 1588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0" name="フリーフォーム 1589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1" name="フリーフォーム 1590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2" name="フリーフォーム 1591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12" name="グループ化 1811"/>
          <p:cNvGrpSpPr/>
          <p:nvPr/>
        </p:nvGrpSpPr>
        <p:grpSpPr>
          <a:xfrm>
            <a:off x="4090277" y="4757028"/>
            <a:ext cx="1740429" cy="1729038"/>
            <a:chOff x="4090277" y="4757028"/>
            <a:chExt cx="1740429" cy="1729038"/>
          </a:xfrm>
        </p:grpSpPr>
        <p:grpSp>
          <p:nvGrpSpPr>
            <p:cNvPr id="338" name="グループ化 337"/>
            <p:cNvGrpSpPr/>
            <p:nvPr/>
          </p:nvGrpSpPr>
          <p:grpSpPr>
            <a:xfrm>
              <a:off x="4194180" y="4757028"/>
              <a:ext cx="1516670" cy="1125814"/>
              <a:chOff x="4194180" y="875908"/>
              <a:chExt cx="1516670" cy="1125814"/>
            </a:xfrm>
          </p:grpSpPr>
          <p:sp>
            <p:nvSpPr>
              <p:cNvPr id="339" name="正方形/長方形 338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0" name="グループ化 339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341" name="正方形/長方形 340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正方形/長方形 341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正方形/長方形 342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正方形/長方形 343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正方形/長方形 344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正方形/長方形 345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正方形/長方形 346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正方形/長方形 347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正方形/長方形 348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正方形/長方形 349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正方形/長方形 350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正方形/長方形 351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正方形/長方形 352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正方形/長方形 353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正方形/長方形 354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正方形/長方形 355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正方形/長方形 356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正方形/長方形 357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正方形/長方形 358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正方形/長方形 359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正方形/長方形 360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正方形/長方形 361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正方形/長方形 362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正方形/長方形 363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正方形/長方形 364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30" name="グループ化 929"/>
            <p:cNvGrpSpPr/>
            <p:nvPr/>
          </p:nvGrpSpPr>
          <p:grpSpPr>
            <a:xfrm>
              <a:off x="4684609" y="4869160"/>
              <a:ext cx="583426" cy="821574"/>
              <a:chOff x="4488087" y="4765169"/>
              <a:chExt cx="1100572" cy="1549812"/>
            </a:xfrm>
          </p:grpSpPr>
          <p:sp>
            <p:nvSpPr>
              <p:cNvPr id="931" name="フリーフォーム 930"/>
              <p:cNvSpPr/>
              <p:nvPr/>
            </p:nvSpPr>
            <p:spPr bwMode="auto">
              <a:xfrm flipH="1">
                <a:off x="4488087" y="5823775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932" name="グループ化 931"/>
              <p:cNvGrpSpPr/>
              <p:nvPr/>
            </p:nvGrpSpPr>
            <p:grpSpPr>
              <a:xfrm>
                <a:off x="4552905" y="4765169"/>
                <a:ext cx="842822" cy="1549812"/>
                <a:chOff x="4769543" y="4456556"/>
                <a:chExt cx="842822" cy="1549812"/>
              </a:xfrm>
            </p:grpSpPr>
            <p:sp>
              <p:nvSpPr>
                <p:cNvPr id="934" name="角丸四角形 933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35" name="フリーフォーム 934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6" name="台形 935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37" name="グループ化 936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63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4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38" name="グループ化 937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61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2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39" name="片側の 2 つの角を丸めた四角形 938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40" name="角丸四角形 939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41" name="楕円 940"/>
                <p:cNvSpPr/>
                <p:nvPr/>
              </p:nvSpPr>
              <p:spPr bwMode="auto">
                <a:xfrm>
                  <a:off x="4970344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月 941"/>
                <p:cNvSpPr/>
                <p:nvPr/>
              </p:nvSpPr>
              <p:spPr bwMode="auto">
                <a:xfrm rot="6129679">
                  <a:off x="4987934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3" name="楕円 942"/>
                <p:cNvSpPr/>
                <p:nvPr/>
              </p:nvSpPr>
              <p:spPr bwMode="auto">
                <a:xfrm>
                  <a:off x="5333828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月 943"/>
                <p:cNvSpPr/>
                <p:nvPr/>
              </p:nvSpPr>
              <p:spPr bwMode="auto">
                <a:xfrm rot="4937540">
                  <a:off x="5351418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5" name="月 944"/>
                <p:cNvSpPr/>
                <p:nvPr/>
              </p:nvSpPr>
              <p:spPr bwMode="auto">
                <a:xfrm rot="16200000" flipH="1">
                  <a:off x="5172732" y="507333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6" name="フリーフォーム 945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7" name="フリーフォーム 946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8" name="フリーフォーム 947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9" name="フリーフォーム 948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0" name="フリーフォーム 949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1" name="フリーフォーム 950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2" name="楕円 951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台形 952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4" name="台形 953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5" name="平行四辺形 954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6" name="平行四辺形 955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7" name="フリーフォーム 956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8" name="フリーフォーム 957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9" name="楕円 958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楕円 959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3" name="フリーフォーム 932"/>
              <p:cNvSpPr/>
              <p:nvPr/>
            </p:nvSpPr>
            <p:spPr>
              <a:xfrm rot="548954">
                <a:off x="5076340" y="5468462"/>
                <a:ext cx="512319" cy="6187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616" name="グループ化 1615"/>
            <p:cNvGrpSpPr/>
            <p:nvPr/>
          </p:nvGrpSpPr>
          <p:grpSpPr>
            <a:xfrm>
              <a:off x="4090277" y="5284895"/>
              <a:ext cx="1740429" cy="1201171"/>
              <a:chOff x="4090277" y="1403775"/>
              <a:chExt cx="1740429" cy="1201171"/>
            </a:xfrm>
          </p:grpSpPr>
          <p:grpSp>
            <p:nvGrpSpPr>
              <p:cNvPr id="1617" name="グループ化 1616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626" name="グループ化 1625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630" name="グループ化 1629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654" name="フリーフォーム 1653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5" name="片側の 2 つの角を丸めた四角形 1654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6" name="角丸四角形 1655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31" name="グループ化 1630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652" name="台形 1651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3" name="台形 1652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32" name="グループ化 1631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649" name="フリーフォーム 1648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0" name="片側の 2 つの角を丸めた四角形 1649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1" name="角丸四角形 1650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33" name="グループ化 1632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645" name="フリーフォーム 1644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6" name="片側の 2 つの角を丸めた四角形 1645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7" name="片側の 2 つの角を丸めた四角形 1646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8" name="角丸四角形 1647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34" name="グループ化 1633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640" name="楕円 1639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1" name="角丸四角形 1640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42" name="グループ化 1641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643" name="片側の 2 つの角を丸めた四角形 1642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44" name="片側の 2 つの角を丸めた四角形 1643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635" name="グループ化 1634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37" name="フリーフォーム 1636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8" name="片側の 2 つの角を丸めた四角形 1637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9" name="角丸四角形 1638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36" name="角丸四角形 1635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7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8" name="正方形/長方形 1627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9" name="正方形/長方形 1628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8" name="グループ化 1617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619" name="フリーフォーム 1618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0" name="フリーフォーム 1619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フリーフォーム 1620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フリーフォーム 1621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フリーフォーム 1622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4" name="フリーフォーム 1623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5" name="フリーフォーム 1624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13" name="グループ化 1812"/>
          <p:cNvGrpSpPr/>
          <p:nvPr/>
        </p:nvGrpSpPr>
        <p:grpSpPr>
          <a:xfrm>
            <a:off x="5950226" y="4757028"/>
            <a:ext cx="1740429" cy="1729038"/>
            <a:chOff x="5950226" y="4757028"/>
            <a:chExt cx="1740429" cy="1729038"/>
          </a:xfrm>
        </p:grpSpPr>
        <p:grpSp>
          <p:nvGrpSpPr>
            <p:cNvPr id="366" name="グループ化 365"/>
            <p:cNvGrpSpPr/>
            <p:nvPr/>
          </p:nvGrpSpPr>
          <p:grpSpPr>
            <a:xfrm>
              <a:off x="6067970" y="4757028"/>
              <a:ext cx="1516670" cy="1125814"/>
              <a:chOff x="6067970" y="875908"/>
              <a:chExt cx="1516670" cy="1125814"/>
            </a:xfrm>
          </p:grpSpPr>
          <p:sp>
            <p:nvSpPr>
              <p:cNvPr id="367" name="正方形/長方形 366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8" name="グループ化 367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69" name="正方形/長方形 368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正方形/長方形 369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正方形/長方形 370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371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正方形/長方形 372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正方形/長方形 373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正方形/長方形 374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正方形/長方形 375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正方形/長方形 376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正方形/長方形 377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正方形/長方形 379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正方形/長方形 380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正方形/長方形 381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正方形/長方形 382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正方形/長方形 383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正方形/長方形 384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正方形/長方形 385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正方形/長方形 386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正方形/長方形 387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正方形/長方形 388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正方形/長方形 389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正方形/長方形 390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正方形/長方形 391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正方形/長方形 392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65" name="グループ化 964"/>
            <p:cNvGrpSpPr/>
            <p:nvPr/>
          </p:nvGrpSpPr>
          <p:grpSpPr>
            <a:xfrm>
              <a:off x="6571494" y="4847183"/>
              <a:ext cx="546432" cy="800812"/>
              <a:chOff x="6375412" y="4799593"/>
              <a:chExt cx="1030784" cy="1510645"/>
            </a:xfrm>
          </p:grpSpPr>
          <p:sp>
            <p:nvSpPr>
              <p:cNvPr id="966" name="台形 965"/>
              <p:cNvSpPr/>
              <p:nvPr/>
            </p:nvSpPr>
            <p:spPr>
              <a:xfrm>
                <a:off x="6725717" y="5543199"/>
                <a:ext cx="250825" cy="22364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67" name="グループ化 966"/>
              <p:cNvGrpSpPr/>
              <p:nvPr/>
            </p:nvGrpSpPr>
            <p:grpSpPr>
              <a:xfrm>
                <a:off x="6375412" y="4799593"/>
                <a:ext cx="884557" cy="1510645"/>
                <a:chOff x="5933519" y="4490980"/>
                <a:chExt cx="884557" cy="1510645"/>
              </a:xfrm>
            </p:grpSpPr>
            <p:sp>
              <p:nvSpPr>
                <p:cNvPr id="969" name="フリーフォーム 968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70" name="グループ化 969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993" name="台形 992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4" name="台形 993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5" name="台形 994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6" name="平行四辺形 995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7" name="平行四辺形 996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71" name="フリーフォーム 970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2" name="フリーフォーム 971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3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4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75" name="グループ化 974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91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2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6" name="グループ化 975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8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7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8" name="フリーフォーム 977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9" name="月 978"/>
                <p:cNvSpPr/>
                <p:nvPr/>
              </p:nvSpPr>
              <p:spPr bwMode="auto">
                <a:xfrm rot="16200000" flipH="1">
                  <a:off x="6390775" y="5159413"/>
                  <a:ext cx="45719" cy="8155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0" name="フリーフォーム 979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月 980"/>
                <p:cNvSpPr/>
                <p:nvPr/>
              </p:nvSpPr>
              <p:spPr bwMode="auto">
                <a:xfrm rot="5932133">
                  <a:off x="6224657" y="4747392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2" name="フリーフォーム 981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楕円 982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4" name="グループ化 983"/>
                <p:cNvGrpSpPr/>
                <p:nvPr/>
              </p:nvGrpSpPr>
              <p:grpSpPr>
                <a:xfrm flipH="1">
                  <a:off x="6457118" y="4826709"/>
                  <a:ext cx="205014" cy="180111"/>
                  <a:chOff x="6505386" y="4826709"/>
                  <a:chExt cx="205014" cy="180111"/>
                </a:xfrm>
              </p:grpSpPr>
              <p:sp>
                <p:nvSpPr>
                  <p:cNvPr id="986" name="月 985"/>
                  <p:cNvSpPr/>
                  <p:nvPr/>
                </p:nvSpPr>
                <p:spPr bwMode="auto">
                  <a:xfrm rot="5998740">
                    <a:off x="6584702" y="4747393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87" name="フリーフォーム 986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8" name="楕円 987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5" name="月 984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68" name="フリーフォーム 967"/>
              <p:cNvSpPr/>
              <p:nvPr/>
            </p:nvSpPr>
            <p:spPr>
              <a:xfrm rot="548954">
                <a:off x="6893877" y="5468462"/>
                <a:ext cx="512319" cy="6187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57" name="グループ化 1656"/>
            <p:cNvGrpSpPr/>
            <p:nvPr/>
          </p:nvGrpSpPr>
          <p:grpSpPr>
            <a:xfrm>
              <a:off x="5950226" y="5284895"/>
              <a:ext cx="1740429" cy="1201171"/>
              <a:chOff x="5950226" y="1403775"/>
              <a:chExt cx="1740429" cy="1201171"/>
            </a:xfrm>
          </p:grpSpPr>
          <p:grpSp>
            <p:nvGrpSpPr>
              <p:cNvPr id="1658" name="グループ化 1657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667" name="グループ化 1666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671" name="グループ化 1670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708" name="フリーフォーム 1707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9" name="片側の 2 つの角を丸めた四角形 1708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0" name="角丸四角形 1709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72" name="グループ化 1671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706" name="台形 1705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7" name="台形 1706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73" name="グループ化 1672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702" name="フリーフォーム 1701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3" name="片側の 2 つの角を丸めた四角形 170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4" name="片側の 2 つの角を丸めた四角形 170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5" name="角丸四角形 1704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74" name="グループ化 1673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696" name="フリーフォーム 1695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97" name="グループ化 1696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700" name="楕円 1699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701" name="楕円 1700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698" name="正方形/長方形 1697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9" name="正方形/長方形 1698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75" name="グループ化 1674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93" name="フリーフォーム 1692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4" name="片側の 2 つの角を丸めた四角形 1693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5" name="角丸四角形 1694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76" name="グループ化 1675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689" name="フリーフォーム 1688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0" name="片側の 2 つの角を丸めた四角形 168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1" name="片側の 2 つの角を丸めた四角形 169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2" name="角丸四角形 1691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77" name="グループ化 1676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684" name="楕円 168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5" name="角丸四角形 168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86" name="グループ化 168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687" name="片側の 2 つの角を丸めた四角形 168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88" name="片側の 2 つの角を丸めた四角形 168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678" name="グループ化 1677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81" name="フリーフォーム 168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2" name="片側の 2 つの角を丸めた四角形 168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3" name="角丸四角形 168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79" name="角丸四角形 1678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0" name="角丸四角形 167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68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9" name="正方形/長方形 1668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0" name="正方形/長方形 1669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9" name="グループ化 1658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660" name="フリーフォーム 1659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1" name="フリーフォーム 1660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フリーフォーム 1661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3" name="フリーフォーム 1662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4" name="フリーフォーム 1663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5" name="フリーフォーム 1664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6" name="フリーフォーム 1665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15" name="グループ化 1814"/>
          <p:cNvGrpSpPr/>
          <p:nvPr/>
        </p:nvGrpSpPr>
        <p:grpSpPr>
          <a:xfrm>
            <a:off x="7827851" y="4757028"/>
            <a:ext cx="1744944" cy="1729038"/>
            <a:chOff x="7827851" y="4757028"/>
            <a:chExt cx="1744944" cy="1729038"/>
          </a:xfrm>
        </p:grpSpPr>
        <p:grpSp>
          <p:nvGrpSpPr>
            <p:cNvPr id="394" name="グループ化 393"/>
            <p:cNvGrpSpPr/>
            <p:nvPr/>
          </p:nvGrpSpPr>
          <p:grpSpPr>
            <a:xfrm>
              <a:off x="7937410" y="4757028"/>
              <a:ext cx="1516670" cy="1125814"/>
              <a:chOff x="7937410" y="875908"/>
              <a:chExt cx="1516670" cy="1125814"/>
            </a:xfrm>
          </p:grpSpPr>
          <p:sp>
            <p:nvSpPr>
              <p:cNvPr id="395" name="正方形/長方形 394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6" name="グループ化 395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397" name="正方形/長方形 39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正方形/長方形 39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正方形/長方形 39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正方形/長方形 39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正方形/長方形 40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正方形/長方形 40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正方形/長方形 40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正方形/長方形 40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正方形/長方形 40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正方形/長方形 40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正方形/長方形 40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正方形/長方形 40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正方形/長方形 40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正方形/長方形 40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正方形/長方形 41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正方形/長方形 41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正方形/長方形 41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正方形/長方形 41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正方形/長方形 41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正方形/長方形 41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正方形/長方形 41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98" name="グループ化 997"/>
            <p:cNvGrpSpPr/>
            <p:nvPr/>
          </p:nvGrpSpPr>
          <p:grpSpPr>
            <a:xfrm>
              <a:off x="8433585" y="4814525"/>
              <a:ext cx="544484" cy="823440"/>
              <a:chOff x="8238365" y="4756906"/>
              <a:chExt cx="1027111" cy="1553332"/>
            </a:xfrm>
          </p:grpSpPr>
          <p:grpSp>
            <p:nvGrpSpPr>
              <p:cNvPr id="999" name="グループ化 998"/>
              <p:cNvGrpSpPr/>
              <p:nvPr/>
            </p:nvGrpSpPr>
            <p:grpSpPr>
              <a:xfrm>
                <a:off x="8238365" y="4756906"/>
                <a:ext cx="887350" cy="1553332"/>
                <a:chOff x="7197542" y="4448293"/>
                <a:chExt cx="887350" cy="1553332"/>
              </a:xfrm>
            </p:grpSpPr>
            <p:sp>
              <p:nvSpPr>
                <p:cNvPr id="1001" name="フリーフォーム 1000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2" name="台形 1001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3" name="グループ化 1002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041" name="台形 1040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2" name="台形 1041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3" name="台形 1042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4" name="平行四辺形 1043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5" name="平行四辺形 1044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4" name="フリーフォーム 1003"/>
                <p:cNvSpPr/>
                <p:nvPr/>
              </p:nvSpPr>
              <p:spPr bwMode="auto">
                <a:xfrm flipH="1">
                  <a:off x="719754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5" name="フリーフォーム 1004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6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7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08" name="グループ化 1007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03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09" name="グループ化 1008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03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10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1" name="月 1010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2" name="グループ化 1011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033" name="月 1032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月 1033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月 1034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月 1035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13" name="月 1012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4" name="グループ化 1013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029" name="月 1028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0" name="月 1029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1" name="月 1030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2" name="月 1031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15" name="グループ化 1014"/>
                <p:cNvGrpSpPr/>
                <p:nvPr/>
              </p:nvGrpSpPr>
              <p:grpSpPr>
                <a:xfrm>
                  <a:off x="7419952" y="4837904"/>
                  <a:ext cx="196376" cy="143992"/>
                  <a:chOff x="6872145" y="4849678"/>
                  <a:chExt cx="239222" cy="154092"/>
                </a:xfrm>
              </p:grpSpPr>
              <p:sp>
                <p:nvSpPr>
                  <p:cNvPr id="1024" name="月 1023"/>
                  <p:cNvSpPr/>
                  <p:nvPr/>
                </p:nvSpPr>
                <p:spPr bwMode="auto">
                  <a:xfrm rot="16485105" flipH="1">
                    <a:off x="6968896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5" name="フリーフォーム 1024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6" name="二等辺三角形 1025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7" name="フリーフォーム 1026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8" name="楕円 1027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16" name="グループ化 1015"/>
                <p:cNvGrpSpPr/>
                <p:nvPr/>
              </p:nvGrpSpPr>
              <p:grpSpPr>
                <a:xfrm flipH="1">
                  <a:off x="7712890" y="4837904"/>
                  <a:ext cx="196376" cy="143992"/>
                  <a:chOff x="6872147" y="4849678"/>
                  <a:chExt cx="239222" cy="154092"/>
                </a:xfrm>
              </p:grpSpPr>
              <p:sp>
                <p:nvSpPr>
                  <p:cNvPr id="1019" name="月 1018"/>
                  <p:cNvSpPr/>
                  <p:nvPr/>
                </p:nvSpPr>
                <p:spPr bwMode="auto">
                  <a:xfrm rot="16783835" flipH="1">
                    <a:off x="6968898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0" name="フリーフォーム 1019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1" name="二等辺三角形 1020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2" name="フリーフォーム 1021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3" name="楕円 1022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17" name="二等辺三角形 1016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8" name="月 1017"/>
                <p:cNvSpPr/>
                <p:nvPr/>
              </p:nvSpPr>
              <p:spPr bwMode="auto">
                <a:xfrm rot="5400000">
                  <a:off x="7644960" y="5118889"/>
                  <a:ext cx="45719" cy="1502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0" name="フリーフォーム 999"/>
              <p:cNvSpPr/>
              <p:nvPr/>
            </p:nvSpPr>
            <p:spPr>
              <a:xfrm rot="548954">
                <a:off x="8753157" y="5468462"/>
                <a:ext cx="512319" cy="6187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11" name="グループ化 1710"/>
            <p:cNvGrpSpPr/>
            <p:nvPr/>
          </p:nvGrpSpPr>
          <p:grpSpPr>
            <a:xfrm>
              <a:off x="7827851" y="5194885"/>
              <a:ext cx="1744944" cy="1291181"/>
              <a:chOff x="7827851" y="1313765"/>
              <a:chExt cx="1744944" cy="1291181"/>
            </a:xfrm>
          </p:grpSpPr>
          <p:grpSp>
            <p:nvGrpSpPr>
              <p:cNvPr id="1712" name="グループ化 1711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721" name="グループ化 1720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98" name="フリーフォーム 179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9" name="片側の 2 つの角を丸めた四角形 179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0" name="片側の 2 つの角を丸めた四角形 179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1" name="角丸四角形 180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2" name="グループ化 1721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94" name="フリーフォーム 179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5" name="片側の 2 つの角を丸めた四角形 179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6" name="片側の 2 つの角を丸めた四角形 179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7" name="角丸四角形 179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3" name="グループ化 1722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91" name="フリーフォーム 1790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2" name="片側の 2 つの角を丸めた四角形 1791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3" name="角丸四角形 1792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4" name="グループ化 1723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85" name="フリーフォーム 1784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86" name="グループ化 1785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789" name="楕円 1788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0" name="楕円 1789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87" name="正方形/長方形 1786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8" name="正方形/長方形 1787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5" name="グループ化 1724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82" name="フリーフォーム 1781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3" name="片側の 2 つの角を丸めた四角形 1782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4" name="角丸四角形 1783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6" name="グループ化 1725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78" name="フリーフォーム 177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9" name="片側の 2 つの角を丸めた四角形 177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0" name="片側の 2 つの角を丸めた四角形 177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1" name="角丸四角形 178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7" name="グループ化 1726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75" name="フリーフォーム 1774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6" name="片側の 2 つの角を丸めた四角形 1775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7" name="角丸四角形 1776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8" name="グループ化 1727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73" name="台形 1772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4" name="台形 1773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9" name="グループ化 1728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69" name="フリーフォーム 176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0" name="片側の 2 つの角を丸めた四角形 176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1" name="片側の 2 つの角を丸めた四角形 177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2" name="角丸四角形 177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0" name="グループ化 1729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63" name="フリーフォーム 1762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64" name="グループ化 1763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767" name="楕円 1766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8" name="楕円 1767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65" name="正方形/長方形 1764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6" name="正方形/長方形 1765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1" name="グループ化 1730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60" name="フリーフォーム 1759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1" name="片側の 2 つの角を丸めた四角形 1760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2" name="角丸四角形 1761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2" name="グループ化 1731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56" name="フリーフォーム 1755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7" name="片側の 2 つの角を丸めた四角形 1756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8" name="片側の 2 つの角を丸めた四角形 1757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9" name="角丸四角形 1758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3" name="グループ化 1732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51" name="楕円 1750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2" name="角丸四角形 1751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53" name="グループ化 1752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754" name="片側の 2 つの角を丸めた四角形 175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5" name="片側の 2 つの角を丸めた四角形 175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734" name="グループ化 1733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48" name="フリーフォーム 1747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9" name="片側の 2 つの角を丸めた四角形 1748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0" name="角丸四角形 1749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35" name="角丸四角形 1734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6" name="角丸四角形 1735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7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8" name="正方形/長方形 1737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39" name="グループ化 1738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43" name="楕円 1742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4" name="角丸四角形 1743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45" name="グループ化 1744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746" name="片側の 2 つの角を丸めた四角形 1745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7" name="片側の 2 つの角を丸めた四角形 1746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740" name="角丸四角形 1739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1" name="角丸四角形 1740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2" name="正方形/長方形 1741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3" name="グループ化 1712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714" name="フリーフォーム 171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5" name="フリーフォーム 171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6" name="フリーフォーム 171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7" name="フリーフォーム 171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8" name="フリーフォーム 171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9" name="フリーフォーム 171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0" name="フリーフォーム 171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9470" y="875908"/>
            <a:ext cx="1740429" cy="1729038"/>
            <a:chOff x="349470" y="875908"/>
            <a:chExt cx="1740429" cy="172903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50220" y="875908"/>
              <a:ext cx="1516670" cy="1125814"/>
              <a:chOff x="450220" y="875908"/>
              <a:chExt cx="1516670" cy="1125814"/>
            </a:xfrm>
          </p:grpSpPr>
          <p:sp>
            <p:nvSpPr>
              <p:cNvPr id="69" name="正方形/長方形 68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71" name="正方形/長方形 70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正方形/長方形 82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正方形/長方形 83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正方形/長方形 84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正方形/長方形 85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正方形/長方形 89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90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正方形/長方形 91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644188" y="974629"/>
              <a:ext cx="1123922" cy="808954"/>
              <a:chOff x="192164" y="923430"/>
              <a:chExt cx="2120158" cy="1526005"/>
            </a:xfrm>
          </p:grpSpPr>
          <p:grpSp>
            <p:nvGrpSpPr>
              <p:cNvPr id="25" name="グループ化 24"/>
              <p:cNvGrpSpPr/>
              <p:nvPr/>
            </p:nvGrpSpPr>
            <p:grpSpPr>
              <a:xfrm rot="900000" flipH="1">
                <a:off x="192164" y="1480444"/>
                <a:ext cx="426716" cy="227769"/>
                <a:chOff x="3907762" y="3898833"/>
                <a:chExt cx="1683202" cy="898446"/>
              </a:xfrm>
            </p:grpSpPr>
            <p:sp>
              <p:nvSpPr>
                <p:cNvPr id="64" name="角丸四角形 63"/>
                <p:cNvSpPr/>
                <p:nvPr/>
              </p:nvSpPr>
              <p:spPr bwMode="auto">
                <a:xfrm rot="18900000">
                  <a:off x="4803081" y="4122633"/>
                  <a:ext cx="494007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フリーフォーム 64"/>
                <p:cNvSpPr/>
                <p:nvPr/>
              </p:nvSpPr>
              <p:spPr bwMode="auto">
                <a:xfrm rot="18900000">
                  <a:off x="4668390" y="3898833"/>
                  <a:ext cx="790258" cy="485380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 rot="18900000">
                  <a:off x="4342750" y="3938011"/>
                  <a:ext cx="668685" cy="23899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フリーフォーム 66"/>
                <p:cNvSpPr/>
                <p:nvPr/>
              </p:nvSpPr>
              <p:spPr bwMode="auto">
                <a:xfrm>
                  <a:off x="4723583" y="4038995"/>
                  <a:ext cx="867381" cy="405146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フリーフォーム 67"/>
                <p:cNvSpPr/>
                <p:nvPr/>
              </p:nvSpPr>
              <p:spPr bwMode="auto">
                <a:xfrm>
                  <a:off x="3907762" y="4116569"/>
                  <a:ext cx="1646732" cy="680710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46732" h="680710">
                      <a:moveTo>
                        <a:pt x="348017" y="0"/>
                      </a:moveTo>
                      <a:lnTo>
                        <a:pt x="858199" y="0"/>
                      </a:lnTo>
                      <a:cubicBezTo>
                        <a:pt x="986354" y="0"/>
                        <a:pt x="1090244" y="103890"/>
                        <a:pt x="1090244" y="232045"/>
                      </a:cubicBezTo>
                      <a:lnTo>
                        <a:pt x="1342289" y="284070"/>
                      </a:lnTo>
                      <a:lnTo>
                        <a:pt x="1511158" y="115201"/>
                      </a:lnTo>
                      <a:cubicBezTo>
                        <a:pt x="1542172" y="84186"/>
                        <a:pt x="1592457" y="84186"/>
                        <a:pt x="1623472" y="115201"/>
                      </a:cubicBezTo>
                      <a:lnTo>
                        <a:pt x="1623471" y="115201"/>
                      </a:lnTo>
                      <a:cubicBezTo>
                        <a:pt x="1654486" y="146216"/>
                        <a:pt x="1654486" y="196501"/>
                        <a:pt x="1623471" y="227515"/>
                      </a:cubicBezTo>
                      <a:lnTo>
                        <a:pt x="1408873" y="442112"/>
                      </a:lnTo>
                      <a:cubicBezTo>
                        <a:pt x="1393366" y="457619"/>
                        <a:pt x="1373041" y="465373"/>
                        <a:pt x="1352716" y="465373"/>
                      </a:cubicBezTo>
                      <a:lnTo>
                        <a:pt x="1346126" y="464090"/>
                      </a:lnTo>
                      <a:lnTo>
                        <a:pt x="625756" y="464090"/>
                      </a:lnTo>
                      <a:lnTo>
                        <a:pt x="509679" y="680710"/>
                      </a:lnTo>
                      <a:lnTo>
                        <a:pt x="-1" y="399671"/>
                      </a:lnTo>
                      <a:lnTo>
                        <a:pt x="119164" y="188750"/>
                      </a:lnTo>
                      <a:lnTo>
                        <a:pt x="134207" y="141723"/>
                      </a:lnTo>
                      <a:cubicBezTo>
                        <a:pt x="169434" y="58438"/>
                        <a:pt x="251901" y="0"/>
                        <a:pt x="34801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" name="グループ化 25"/>
              <p:cNvGrpSpPr/>
              <p:nvPr/>
            </p:nvGrpSpPr>
            <p:grpSpPr>
              <a:xfrm>
                <a:off x="443119" y="923430"/>
                <a:ext cx="1869203" cy="1526005"/>
                <a:chOff x="443119" y="923430"/>
                <a:chExt cx="1869203" cy="1526005"/>
              </a:xfrm>
            </p:grpSpPr>
            <p:grpSp>
              <p:nvGrpSpPr>
                <p:cNvPr id="27" name="グループ化 26"/>
                <p:cNvGrpSpPr/>
                <p:nvPr/>
              </p:nvGrpSpPr>
              <p:grpSpPr>
                <a:xfrm>
                  <a:off x="859119" y="923430"/>
                  <a:ext cx="806139" cy="1526005"/>
                  <a:chOff x="2074825" y="4475617"/>
                  <a:chExt cx="806139" cy="1526005"/>
                </a:xfrm>
              </p:grpSpPr>
              <p:sp>
                <p:nvSpPr>
                  <p:cNvPr id="38" name="台形 37"/>
                  <p:cNvSpPr/>
                  <p:nvPr/>
                </p:nvSpPr>
                <p:spPr>
                  <a:xfrm>
                    <a:off x="2336649" y="5234586"/>
                    <a:ext cx="250825" cy="223640"/>
                  </a:xfrm>
                  <a:prstGeom prst="trapezoid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フリーフォーム 38"/>
                  <p:cNvSpPr/>
                  <p:nvPr/>
                </p:nvSpPr>
                <p:spPr bwMode="auto">
                  <a:xfrm>
                    <a:off x="2074825" y="4475617"/>
                    <a:ext cx="772000" cy="556227"/>
                  </a:xfrm>
                  <a:custGeom>
                    <a:avLst/>
                    <a:gdLst>
                      <a:gd name="connsiteX0" fmla="*/ 361521 w 772000"/>
                      <a:gd name="connsiteY0" fmla="*/ 45 h 556227"/>
                      <a:gd name="connsiteX1" fmla="*/ 523805 w 772000"/>
                      <a:gd name="connsiteY1" fmla="*/ 43437 h 556227"/>
                      <a:gd name="connsiteX2" fmla="*/ 552664 w 772000"/>
                      <a:gd name="connsiteY2" fmla="*/ 67079 h 556227"/>
                      <a:gd name="connsiteX3" fmla="*/ 613942 w 772000"/>
                      <a:gd name="connsiteY3" fmla="*/ 87936 h 556227"/>
                      <a:gd name="connsiteX4" fmla="*/ 686237 w 772000"/>
                      <a:gd name="connsiteY4" fmla="*/ 140852 h 556227"/>
                      <a:gd name="connsiteX5" fmla="*/ 748592 w 772000"/>
                      <a:gd name="connsiteY5" fmla="*/ 466474 h 556227"/>
                      <a:gd name="connsiteX6" fmla="*/ 725479 w 772000"/>
                      <a:gd name="connsiteY6" fmla="*/ 509705 h 556227"/>
                      <a:gd name="connsiteX7" fmla="*/ 682247 w 772000"/>
                      <a:gd name="connsiteY7" fmla="*/ 532819 h 556227"/>
                      <a:gd name="connsiteX8" fmla="*/ 356626 w 772000"/>
                      <a:gd name="connsiteY8" fmla="*/ 470463 h 556227"/>
                      <a:gd name="connsiteX9" fmla="*/ 329327 w 772000"/>
                      <a:gd name="connsiteY9" fmla="*/ 433167 h 556227"/>
                      <a:gd name="connsiteX10" fmla="*/ 295440 w 772000"/>
                      <a:gd name="connsiteY10" fmla="*/ 447489 h 556227"/>
                      <a:gd name="connsiteX11" fmla="*/ 41824 w 772000"/>
                      <a:gd name="connsiteY11" fmla="*/ 417623 h 556227"/>
                      <a:gd name="connsiteX12" fmla="*/ 7485 w 772000"/>
                      <a:gd name="connsiteY12" fmla="*/ 389491 h 556227"/>
                      <a:gd name="connsiteX13" fmla="*/ 292 w 772000"/>
                      <a:gd name="connsiteY13" fmla="*/ 345687 h 556227"/>
                      <a:gd name="connsiteX14" fmla="*/ 179646 w 772000"/>
                      <a:gd name="connsiteY14" fmla="*/ 51838 h 556227"/>
                      <a:gd name="connsiteX15" fmla="*/ 361521 w 772000"/>
                      <a:gd name="connsiteY15" fmla="*/ 45 h 556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72000" h="556227">
                        <a:moveTo>
                          <a:pt x="361521" y="45"/>
                        </a:moveTo>
                        <a:cubicBezTo>
                          <a:pt x="421408" y="-935"/>
                          <a:pt x="478030" y="13949"/>
                          <a:pt x="523805" y="43437"/>
                        </a:cubicBezTo>
                        <a:lnTo>
                          <a:pt x="552664" y="67079"/>
                        </a:lnTo>
                        <a:lnTo>
                          <a:pt x="613942" y="87936"/>
                        </a:lnTo>
                        <a:cubicBezTo>
                          <a:pt x="640016" y="101416"/>
                          <a:pt x="664435" y="119051"/>
                          <a:pt x="686237" y="140852"/>
                        </a:cubicBezTo>
                        <a:cubicBezTo>
                          <a:pt x="773443" y="228058"/>
                          <a:pt x="793986" y="357158"/>
                          <a:pt x="748592" y="466474"/>
                        </a:cubicBezTo>
                        <a:lnTo>
                          <a:pt x="725479" y="509705"/>
                        </a:lnTo>
                        <a:lnTo>
                          <a:pt x="682247" y="532819"/>
                        </a:lnTo>
                        <a:cubicBezTo>
                          <a:pt x="572931" y="578213"/>
                          <a:pt x="443832" y="557669"/>
                          <a:pt x="356626" y="470463"/>
                        </a:cubicBezTo>
                        <a:lnTo>
                          <a:pt x="329327" y="433167"/>
                        </a:lnTo>
                        <a:lnTo>
                          <a:pt x="295440" y="447489"/>
                        </a:lnTo>
                        <a:cubicBezTo>
                          <a:pt x="203555" y="473227"/>
                          <a:pt x="110487" y="461854"/>
                          <a:pt x="41824" y="417623"/>
                        </a:cubicBezTo>
                        <a:lnTo>
                          <a:pt x="7485" y="389491"/>
                        </a:lnTo>
                        <a:lnTo>
                          <a:pt x="292" y="345687"/>
                        </a:lnTo>
                        <a:cubicBezTo>
                          <a:pt x="-5005" y="236916"/>
                          <a:pt x="61976" y="119775"/>
                          <a:pt x="179646" y="51838"/>
                        </a:cubicBezTo>
                        <a:cubicBezTo>
                          <a:pt x="238482" y="17868"/>
                          <a:pt x="301634" y="1025"/>
                          <a:pt x="361521" y="45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0" name="グループ化 39"/>
                  <p:cNvGrpSpPr/>
                  <p:nvPr/>
                </p:nvGrpSpPr>
                <p:grpSpPr>
                  <a:xfrm>
                    <a:off x="2077278" y="4883665"/>
                    <a:ext cx="167685" cy="232292"/>
                    <a:chOff x="1564361" y="1500881"/>
                    <a:chExt cx="156844" cy="201655"/>
                  </a:xfrm>
                </p:grpSpPr>
                <p:sp>
                  <p:nvSpPr>
                    <p:cNvPr id="62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1" name="片側の 2 つの角を丸めた四角形 40"/>
                  <p:cNvSpPr/>
                  <p:nvPr/>
                </p:nvSpPr>
                <p:spPr>
                  <a:xfrm>
                    <a:off x="2091569" y="5368151"/>
                    <a:ext cx="746882" cy="633471"/>
                  </a:xfrm>
                  <a:prstGeom prst="round2Same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" name="グループ化 41"/>
                  <p:cNvGrpSpPr/>
                  <p:nvPr/>
                </p:nvGrpSpPr>
                <p:grpSpPr>
                  <a:xfrm>
                    <a:off x="2392437" y="5370883"/>
                    <a:ext cx="145143" cy="630739"/>
                    <a:chOff x="-102043" y="5493756"/>
                    <a:chExt cx="129338" cy="538598"/>
                  </a:xfrm>
                  <a:pattFill prst="plaid">
                    <a:fgClr>
                      <a:schemeClr val="accent1"/>
                    </a:fgClr>
                    <a:bgClr>
                      <a:schemeClr val="accent6">
                        <a:lumMod val="60000"/>
                        <a:lumOff val="40000"/>
                      </a:schemeClr>
                    </a:bgClr>
                  </a:pattFill>
                </p:grpSpPr>
                <p:sp>
                  <p:nvSpPr>
                    <p:cNvPr id="60" name="台形 59"/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" name="台形 60"/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" name="グループ化 42"/>
                  <p:cNvGrpSpPr/>
                  <p:nvPr/>
                </p:nvGrpSpPr>
                <p:grpSpPr>
                  <a:xfrm>
                    <a:off x="2288842" y="5364946"/>
                    <a:ext cx="352334" cy="150216"/>
                    <a:chOff x="-199574" y="5488751"/>
                    <a:chExt cx="313967" cy="126641"/>
                  </a:xfrm>
                  <a:solidFill>
                    <a:schemeClr val="bg1">
                      <a:lumMod val="75000"/>
                    </a:schemeClr>
                  </a:solidFill>
                </p:grpSpPr>
                <p:sp>
                  <p:nvSpPr>
                    <p:cNvPr id="58" name="直角三角形 57"/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9" name="直角三角形 58"/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" name="グループ化 43"/>
                  <p:cNvGrpSpPr/>
                  <p:nvPr/>
                </p:nvGrpSpPr>
                <p:grpSpPr>
                  <a:xfrm flipH="1">
                    <a:off x="2713279" y="4883665"/>
                    <a:ext cx="167685" cy="232292"/>
                    <a:chOff x="1564361" y="1500881"/>
                    <a:chExt cx="156844" cy="201655"/>
                  </a:xfrm>
                </p:grpSpPr>
                <p:sp>
                  <p:nvSpPr>
                    <p:cNvPr id="56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7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" name="円/楕円 840"/>
                  <p:cNvSpPr/>
                  <p:nvPr/>
                </p:nvSpPr>
                <p:spPr>
                  <a:xfrm>
                    <a:off x="2160508" y="4554125"/>
                    <a:ext cx="628412" cy="75639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" name="フリーフォーム 45"/>
                  <p:cNvSpPr/>
                  <p:nvPr/>
                </p:nvSpPr>
                <p:spPr>
                  <a:xfrm>
                    <a:off x="2412210" y="4982462"/>
                    <a:ext cx="114062" cy="100068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フリーフォーム 46"/>
                  <p:cNvSpPr/>
                  <p:nvPr/>
                </p:nvSpPr>
                <p:spPr bwMode="auto">
                  <a:xfrm>
                    <a:off x="2202333" y="4895399"/>
                    <a:ext cx="214354" cy="91358"/>
                  </a:xfrm>
                  <a:custGeom>
                    <a:avLst/>
                    <a:gdLst>
                      <a:gd name="connsiteX0" fmla="*/ 186447 w 372894"/>
                      <a:gd name="connsiteY0" fmla="*/ 0 h 192242"/>
                      <a:gd name="connsiteX1" fmla="*/ 371871 w 372894"/>
                      <a:gd name="connsiteY1" fmla="*/ 93611 h 192242"/>
                      <a:gd name="connsiteX2" fmla="*/ 372894 w 372894"/>
                      <a:gd name="connsiteY2" fmla="*/ 96121 h 192242"/>
                      <a:gd name="connsiteX3" fmla="*/ 371871 w 372894"/>
                      <a:gd name="connsiteY3" fmla="*/ 98631 h 192242"/>
                      <a:gd name="connsiteX4" fmla="*/ 186447 w 372894"/>
                      <a:gd name="connsiteY4" fmla="*/ 192242 h 192242"/>
                      <a:gd name="connsiteX5" fmla="*/ 1023 w 372894"/>
                      <a:gd name="connsiteY5" fmla="*/ 98631 h 192242"/>
                      <a:gd name="connsiteX6" fmla="*/ 0 w 372894"/>
                      <a:gd name="connsiteY6" fmla="*/ 96121 h 192242"/>
                      <a:gd name="connsiteX7" fmla="*/ 1023 w 372894"/>
                      <a:gd name="connsiteY7" fmla="*/ 93611 h 192242"/>
                      <a:gd name="connsiteX8" fmla="*/ 186447 w 372894"/>
                      <a:gd name="connsiteY8" fmla="*/ 0 h 192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2894" h="192242">
                        <a:moveTo>
                          <a:pt x="186447" y="0"/>
                        </a:moveTo>
                        <a:cubicBezTo>
                          <a:pt x="269803" y="0"/>
                          <a:pt x="341321" y="38600"/>
                          <a:pt x="371871" y="93611"/>
                        </a:cubicBezTo>
                        <a:lnTo>
                          <a:pt x="372894" y="96121"/>
                        </a:lnTo>
                        <a:lnTo>
                          <a:pt x="371871" y="98631"/>
                        </a:lnTo>
                        <a:cubicBezTo>
                          <a:pt x="341321" y="153642"/>
                          <a:pt x="269803" y="192242"/>
                          <a:pt x="186447" y="192242"/>
                        </a:cubicBezTo>
                        <a:cubicBezTo>
                          <a:pt x="103091" y="192242"/>
                          <a:pt x="31573" y="153642"/>
                          <a:pt x="1023" y="98631"/>
                        </a:cubicBezTo>
                        <a:lnTo>
                          <a:pt x="0" y="96121"/>
                        </a:lnTo>
                        <a:lnTo>
                          <a:pt x="1023" y="93611"/>
                        </a:lnTo>
                        <a:cubicBezTo>
                          <a:pt x="31573" y="38600"/>
                          <a:pt x="103091" y="0"/>
                          <a:pt x="18644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47"/>
                  <p:cNvSpPr/>
                  <p:nvPr/>
                </p:nvSpPr>
                <p:spPr bwMode="auto">
                  <a:xfrm>
                    <a:off x="2269061" y="4895397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月 48"/>
                  <p:cNvSpPr/>
                  <p:nvPr/>
                </p:nvSpPr>
                <p:spPr bwMode="auto">
                  <a:xfrm rot="5400000">
                    <a:off x="2286651" y="4730072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" name="フリーフォーム 49"/>
                  <p:cNvSpPr/>
                  <p:nvPr/>
                </p:nvSpPr>
                <p:spPr bwMode="auto">
                  <a:xfrm>
                    <a:off x="2520468" y="4895399"/>
                    <a:ext cx="214354" cy="91358"/>
                  </a:xfrm>
                  <a:custGeom>
                    <a:avLst/>
                    <a:gdLst>
                      <a:gd name="connsiteX0" fmla="*/ 186447 w 372894"/>
                      <a:gd name="connsiteY0" fmla="*/ 0 h 192242"/>
                      <a:gd name="connsiteX1" fmla="*/ 371871 w 372894"/>
                      <a:gd name="connsiteY1" fmla="*/ 93611 h 192242"/>
                      <a:gd name="connsiteX2" fmla="*/ 372894 w 372894"/>
                      <a:gd name="connsiteY2" fmla="*/ 96121 h 192242"/>
                      <a:gd name="connsiteX3" fmla="*/ 371871 w 372894"/>
                      <a:gd name="connsiteY3" fmla="*/ 98631 h 192242"/>
                      <a:gd name="connsiteX4" fmla="*/ 186447 w 372894"/>
                      <a:gd name="connsiteY4" fmla="*/ 192242 h 192242"/>
                      <a:gd name="connsiteX5" fmla="*/ 1023 w 372894"/>
                      <a:gd name="connsiteY5" fmla="*/ 98631 h 192242"/>
                      <a:gd name="connsiteX6" fmla="*/ 0 w 372894"/>
                      <a:gd name="connsiteY6" fmla="*/ 96121 h 192242"/>
                      <a:gd name="connsiteX7" fmla="*/ 1023 w 372894"/>
                      <a:gd name="connsiteY7" fmla="*/ 93611 h 192242"/>
                      <a:gd name="connsiteX8" fmla="*/ 186447 w 372894"/>
                      <a:gd name="connsiteY8" fmla="*/ 0 h 192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2894" h="192242">
                        <a:moveTo>
                          <a:pt x="186447" y="0"/>
                        </a:moveTo>
                        <a:cubicBezTo>
                          <a:pt x="269803" y="0"/>
                          <a:pt x="341321" y="38600"/>
                          <a:pt x="371871" y="93611"/>
                        </a:cubicBezTo>
                        <a:lnTo>
                          <a:pt x="372894" y="96121"/>
                        </a:lnTo>
                        <a:lnTo>
                          <a:pt x="371871" y="98631"/>
                        </a:lnTo>
                        <a:cubicBezTo>
                          <a:pt x="341321" y="153642"/>
                          <a:pt x="269803" y="192242"/>
                          <a:pt x="186447" y="192242"/>
                        </a:cubicBezTo>
                        <a:cubicBezTo>
                          <a:pt x="103091" y="192242"/>
                          <a:pt x="31573" y="153642"/>
                          <a:pt x="1023" y="98631"/>
                        </a:cubicBezTo>
                        <a:lnTo>
                          <a:pt x="0" y="96121"/>
                        </a:lnTo>
                        <a:lnTo>
                          <a:pt x="1023" y="93611"/>
                        </a:lnTo>
                        <a:cubicBezTo>
                          <a:pt x="31573" y="38600"/>
                          <a:pt x="103091" y="0"/>
                          <a:pt x="18644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50"/>
                  <p:cNvSpPr/>
                  <p:nvPr/>
                </p:nvSpPr>
                <p:spPr bwMode="auto">
                  <a:xfrm>
                    <a:off x="2587196" y="4895397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月 51"/>
                  <p:cNvSpPr/>
                  <p:nvPr/>
                </p:nvSpPr>
                <p:spPr bwMode="auto">
                  <a:xfrm rot="5400000">
                    <a:off x="2604786" y="4730072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月 52"/>
                  <p:cNvSpPr/>
                  <p:nvPr/>
                </p:nvSpPr>
                <p:spPr bwMode="auto">
                  <a:xfrm rot="16200000">
                    <a:off x="2450848" y="5085902"/>
                    <a:ext cx="45719" cy="18210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" name="フリーフォーム 53"/>
                  <p:cNvSpPr/>
                  <p:nvPr/>
                </p:nvSpPr>
                <p:spPr bwMode="auto">
                  <a:xfrm rot="2700000">
                    <a:off x="2292522" y="5048227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" name="フリーフォーム 54"/>
                  <p:cNvSpPr/>
                  <p:nvPr/>
                </p:nvSpPr>
                <p:spPr bwMode="auto">
                  <a:xfrm rot="18900000" flipH="1">
                    <a:off x="2611574" y="5043484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" name="グループ化 27"/>
                <p:cNvGrpSpPr/>
                <p:nvPr/>
              </p:nvGrpSpPr>
              <p:grpSpPr>
                <a:xfrm rot="20700000">
                  <a:off x="1885606" y="1487498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33" name="角丸四角形 32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" name="フリーフォーム 33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" name="角丸四角形 34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 35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フリーフォーム 36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" name="台形 28"/>
                <p:cNvSpPr/>
                <p:nvPr/>
              </p:nvSpPr>
              <p:spPr>
                <a:xfrm rot="20700000">
                  <a:off x="443119" y="1664204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 rot="9900000">
                  <a:off x="518338" y="1713940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182832" y="114809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台形 30"/>
                <p:cNvSpPr/>
                <p:nvPr/>
              </p:nvSpPr>
              <p:spPr>
                <a:xfrm rot="900000" flipH="1">
                  <a:off x="1885929" y="1671258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フリーフォーム 31"/>
                <p:cNvSpPr/>
                <p:nvPr/>
              </p:nvSpPr>
              <p:spPr>
                <a:xfrm rot="11700000" flipH="1">
                  <a:off x="1566551" y="172099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182832" y="114809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349470" y="1523647"/>
              <a:ext cx="1740429" cy="1081299"/>
              <a:chOff x="349470" y="1523647"/>
              <a:chExt cx="1740429" cy="1081299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5" name="グループ化 14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0" name="楕円 19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角丸四角形 20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" name="グループ化 21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23" name="片側の 2 つの角を丸めた四角形 2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" name="片側の 2 つの角を丸めた四角形 2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" name="角丸四角形 15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8" name="フリーフォーム 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 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 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 1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 1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 1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 1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6" name="グループ化 95"/>
          <p:cNvGrpSpPr/>
          <p:nvPr/>
        </p:nvGrpSpPr>
        <p:grpSpPr>
          <a:xfrm>
            <a:off x="2246850" y="875908"/>
            <a:ext cx="1740429" cy="1729038"/>
            <a:chOff x="2246850" y="875908"/>
            <a:chExt cx="1740429" cy="1729038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2324740" y="875908"/>
              <a:ext cx="1516670" cy="1125814"/>
              <a:chOff x="2324740" y="875908"/>
              <a:chExt cx="1516670" cy="1125814"/>
            </a:xfrm>
          </p:grpSpPr>
          <p:sp>
            <p:nvSpPr>
              <p:cNvPr id="183" name="正方形/長方形 182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4" name="グループ化 183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85" name="正方形/長方形 184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正方形/長方形 185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正方形/長方形 186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正方形/長方形 187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正方形/長方形 188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正方形/長方形 189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正方形/長方形 190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正方形/長方形 191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正方形/長方形 192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正方形/長方形 193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正方形/長方形 195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正方形/長方形 197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正方形/長方形 198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正方形/長方形 199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正方形/長方形 200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正方形/長方形 201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正方形/長方形 203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正方形/長方形 204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正方形/長方形 205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正方形/長方形 206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正方形/長方形 208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/>
            <p:cNvGrpSpPr/>
            <p:nvPr/>
          </p:nvGrpSpPr>
          <p:grpSpPr>
            <a:xfrm>
              <a:off x="2534516" y="965829"/>
              <a:ext cx="1130688" cy="815054"/>
              <a:chOff x="2034664" y="911928"/>
              <a:chExt cx="2132920" cy="1537510"/>
            </a:xfrm>
          </p:grpSpPr>
          <p:grpSp>
            <p:nvGrpSpPr>
              <p:cNvPr id="132" name="グループ化 131"/>
              <p:cNvGrpSpPr/>
              <p:nvPr/>
            </p:nvGrpSpPr>
            <p:grpSpPr>
              <a:xfrm>
                <a:off x="2675523" y="911928"/>
                <a:ext cx="856834" cy="1537510"/>
                <a:chOff x="3473166" y="4464115"/>
                <a:chExt cx="856834" cy="1537510"/>
              </a:xfrm>
            </p:grpSpPr>
            <p:sp>
              <p:nvSpPr>
                <p:cNvPr id="152" name="角丸四角形 151"/>
                <p:cNvSpPr/>
                <p:nvPr/>
              </p:nvSpPr>
              <p:spPr bwMode="auto">
                <a:xfrm>
                  <a:off x="3488324" y="4528919"/>
                  <a:ext cx="829004" cy="480455"/>
                </a:xfrm>
                <a:prstGeom prst="roundRect">
                  <a:avLst>
                    <a:gd name="adj" fmla="val 47496"/>
                  </a:avLst>
                </a:pr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3" name="台形 152"/>
                <p:cNvSpPr/>
                <p:nvPr/>
              </p:nvSpPr>
              <p:spPr>
                <a:xfrm>
                  <a:off x="3773706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54" name="グループ化 153"/>
                <p:cNvGrpSpPr/>
                <p:nvPr/>
              </p:nvGrpSpPr>
              <p:grpSpPr>
                <a:xfrm>
                  <a:off x="3717150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78" name="台形 177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9" name="台形 178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80" name="台形 179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81" name="平行四辺形 180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82" name="平行四辺形 181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5" name="グループ化 154"/>
                <p:cNvGrpSpPr/>
                <p:nvPr/>
              </p:nvGrpSpPr>
              <p:grpSpPr>
                <a:xfrm>
                  <a:off x="3473166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76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7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 155"/>
                <p:cNvSpPr/>
                <p:nvPr/>
              </p:nvSpPr>
              <p:spPr>
                <a:xfrm>
                  <a:off x="3503829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" name="平行四辺形 14"/>
                <p:cNvSpPr/>
                <p:nvPr/>
              </p:nvSpPr>
              <p:spPr>
                <a:xfrm flipH="1">
                  <a:off x="3654045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" name="平行四辺形 14"/>
                <p:cNvSpPr/>
                <p:nvPr/>
              </p:nvSpPr>
              <p:spPr>
                <a:xfrm>
                  <a:off x="3867169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59" name="グループ化 158"/>
                <p:cNvGrpSpPr/>
                <p:nvPr/>
              </p:nvGrpSpPr>
              <p:grpSpPr>
                <a:xfrm flipH="1">
                  <a:off x="4192753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74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5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0" name="フリーフォーム 159"/>
                <p:cNvSpPr/>
                <p:nvPr/>
              </p:nvSpPr>
              <p:spPr>
                <a:xfrm>
                  <a:off x="3565039" y="4464115"/>
                  <a:ext cx="677491" cy="846406"/>
                </a:xfrm>
                <a:custGeom>
                  <a:avLst/>
                  <a:gdLst>
                    <a:gd name="connsiteX0" fmla="*/ 338999 w 677491"/>
                    <a:gd name="connsiteY0" fmla="*/ 0 h 846406"/>
                    <a:gd name="connsiteX1" fmla="*/ 677491 w 677491"/>
                    <a:gd name="connsiteY1" fmla="*/ 304428 h 846406"/>
                    <a:gd name="connsiteX2" fmla="*/ 677120 w 677491"/>
                    <a:gd name="connsiteY2" fmla="*/ 307741 h 846406"/>
                    <a:gd name="connsiteX3" fmla="*/ 677491 w 677491"/>
                    <a:gd name="connsiteY3" fmla="*/ 311179 h 846406"/>
                    <a:gd name="connsiteX4" fmla="*/ 677491 w 677491"/>
                    <a:gd name="connsiteY4" fmla="*/ 484835 h 846406"/>
                    <a:gd name="connsiteX5" fmla="*/ 673261 w 677491"/>
                    <a:gd name="connsiteY5" fmla="*/ 524003 h 846406"/>
                    <a:gd name="connsiteX6" fmla="*/ 671203 w 677491"/>
                    <a:gd name="connsiteY6" fmla="*/ 530191 h 846406"/>
                    <a:gd name="connsiteX7" fmla="*/ 669920 w 677491"/>
                    <a:gd name="connsiteY7" fmla="*/ 544429 h 846406"/>
                    <a:gd name="connsiteX8" fmla="*/ 338745 w 677491"/>
                    <a:gd name="connsiteY8" fmla="*/ 846406 h 846406"/>
                    <a:gd name="connsiteX9" fmla="*/ 7570 w 677491"/>
                    <a:gd name="connsiteY9" fmla="*/ 544429 h 846406"/>
                    <a:gd name="connsiteX10" fmla="*/ 6287 w 677491"/>
                    <a:gd name="connsiteY10" fmla="*/ 530187 h 846406"/>
                    <a:gd name="connsiteX11" fmla="*/ 4230 w 677491"/>
                    <a:gd name="connsiteY11" fmla="*/ 524003 h 846406"/>
                    <a:gd name="connsiteX12" fmla="*/ 0 w 677491"/>
                    <a:gd name="connsiteY12" fmla="*/ 484835 h 846406"/>
                    <a:gd name="connsiteX13" fmla="*/ 0 w 677491"/>
                    <a:gd name="connsiteY13" fmla="*/ 311179 h 846406"/>
                    <a:gd name="connsiteX14" fmla="*/ 620 w 677491"/>
                    <a:gd name="connsiteY14" fmla="*/ 305437 h 846406"/>
                    <a:gd name="connsiteX15" fmla="*/ 507 w 677491"/>
                    <a:gd name="connsiteY15" fmla="*/ 304428 h 846406"/>
                    <a:gd name="connsiteX16" fmla="*/ 338999 w 677491"/>
                    <a:gd name="connsiteY16" fmla="*/ 0 h 846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7491" h="846406">
                      <a:moveTo>
                        <a:pt x="338999" y="0"/>
                      </a:moveTo>
                      <a:cubicBezTo>
                        <a:pt x="525943" y="0"/>
                        <a:pt x="677491" y="136297"/>
                        <a:pt x="677491" y="304428"/>
                      </a:cubicBezTo>
                      <a:lnTo>
                        <a:pt x="677120" y="307741"/>
                      </a:lnTo>
                      <a:lnTo>
                        <a:pt x="677491" y="311179"/>
                      </a:lnTo>
                      <a:lnTo>
                        <a:pt x="677491" y="484835"/>
                      </a:lnTo>
                      <a:cubicBezTo>
                        <a:pt x="677491" y="498252"/>
                        <a:pt x="676035" y="511352"/>
                        <a:pt x="673261" y="524003"/>
                      </a:cubicBezTo>
                      <a:lnTo>
                        <a:pt x="671203" y="530191"/>
                      </a:lnTo>
                      <a:lnTo>
                        <a:pt x="669920" y="544429"/>
                      </a:lnTo>
                      <a:cubicBezTo>
                        <a:pt x="638399" y="716768"/>
                        <a:pt x="502104" y="846406"/>
                        <a:pt x="338745" y="846406"/>
                      </a:cubicBezTo>
                      <a:cubicBezTo>
                        <a:pt x="175386" y="846406"/>
                        <a:pt x="39091" y="716768"/>
                        <a:pt x="7570" y="544429"/>
                      </a:cubicBezTo>
                      <a:lnTo>
                        <a:pt x="6287" y="530187"/>
                      </a:lnTo>
                      <a:lnTo>
                        <a:pt x="4230" y="524003"/>
                      </a:lnTo>
                      <a:cubicBezTo>
                        <a:pt x="1457" y="511352"/>
                        <a:pt x="0" y="498252"/>
                        <a:pt x="0" y="484835"/>
                      </a:cubicBezTo>
                      <a:lnTo>
                        <a:pt x="0" y="311179"/>
                      </a:lnTo>
                      <a:lnTo>
                        <a:pt x="620" y="305437"/>
                      </a:lnTo>
                      <a:lnTo>
                        <a:pt x="507" y="304428"/>
                      </a:lnTo>
                      <a:cubicBezTo>
                        <a:pt x="507" y="136297"/>
                        <a:pt x="152055" y="0"/>
                        <a:pt x="33899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61" name="グループ化 160"/>
                <p:cNvGrpSpPr/>
                <p:nvPr/>
              </p:nvGrpSpPr>
              <p:grpSpPr>
                <a:xfrm>
                  <a:off x="3822226" y="4876159"/>
                  <a:ext cx="174773" cy="220049"/>
                  <a:chOff x="3822226" y="4876159"/>
                  <a:chExt cx="174773" cy="220049"/>
                </a:xfrm>
              </p:grpSpPr>
              <p:sp>
                <p:nvSpPr>
                  <p:cNvPr id="172" name="円/楕円 688"/>
                  <p:cNvSpPr/>
                  <p:nvPr/>
                </p:nvSpPr>
                <p:spPr>
                  <a:xfrm>
                    <a:off x="3822226" y="4959075"/>
                    <a:ext cx="174773" cy="11389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3" name="フリーフォーム 172"/>
                  <p:cNvSpPr/>
                  <p:nvPr/>
                </p:nvSpPr>
                <p:spPr>
                  <a:xfrm rot="5400000">
                    <a:off x="3799588" y="4929236"/>
                    <a:ext cx="220049" cy="113896"/>
                  </a:xfrm>
                  <a:custGeom>
                    <a:avLst/>
                    <a:gdLst>
                      <a:gd name="connsiteX0" fmla="*/ 0 w 220049"/>
                      <a:gd name="connsiteY0" fmla="*/ 100381 h 113896"/>
                      <a:gd name="connsiteX1" fmla="*/ 140 w 220049"/>
                      <a:gd name="connsiteY1" fmla="*/ 100028 h 113896"/>
                      <a:gd name="connsiteX2" fmla="*/ 5271 w 220049"/>
                      <a:gd name="connsiteY2" fmla="*/ 56948 h 113896"/>
                      <a:gd name="connsiteX3" fmla="*/ 140 w 220049"/>
                      <a:gd name="connsiteY3" fmla="*/ 13868 h 113896"/>
                      <a:gd name="connsiteX4" fmla="*/ 0 w 220049"/>
                      <a:gd name="connsiteY4" fmla="*/ 13515 h 113896"/>
                      <a:gd name="connsiteX5" fmla="*/ 28839 w 220049"/>
                      <a:gd name="connsiteY5" fmla="*/ 4475 h 113896"/>
                      <a:gd name="connsiteX6" fmla="*/ 76515 w 220049"/>
                      <a:gd name="connsiteY6" fmla="*/ 0 h 113896"/>
                      <a:gd name="connsiteX7" fmla="*/ 112397 w 220049"/>
                      <a:gd name="connsiteY7" fmla="*/ 3368 h 113896"/>
                      <a:gd name="connsiteX8" fmla="*/ 136789 w 220049"/>
                      <a:gd name="connsiteY8" fmla="*/ 0 h 113896"/>
                      <a:gd name="connsiteX9" fmla="*/ 220049 w 220049"/>
                      <a:gd name="connsiteY9" fmla="*/ 56948 h 113896"/>
                      <a:gd name="connsiteX10" fmla="*/ 136789 w 220049"/>
                      <a:gd name="connsiteY10" fmla="*/ 113896 h 113896"/>
                      <a:gd name="connsiteX11" fmla="*/ 112397 w 220049"/>
                      <a:gd name="connsiteY11" fmla="*/ 110528 h 113896"/>
                      <a:gd name="connsiteX12" fmla="*/ 76515 w 220049"/>
                      <a:gd name="connsiteY12" fmla="*/ 113896 h 113896"/>
                      <a:gd name="connsiteX13" fmla="*/ 28839 w 220049"/>
                      <a:gd name="connsiteY13" fmla="*/ 109421 h 113896"/>
                      <a:gd name="connsiteX0" fmla="*/ 5271 w 220049"/>
                      <a:gd name="connsiteY0" fmla="*/ 56948 h 148388"/>
                      <a:gd name="connsiteX1" fmla="*/ 140 w 220049"/>
                      <a:gd name="connsiteY1" fmla="*/ 13868 h 148388"/>
                      <a:gd name="connsiteX2" fmla="*/ 0 w 220049"/>
                      <a:gd name="connsiteY2" fmla="*/ 13515 h 148388"/>
                      <a:gd name="connsiteX3" fmla="*/ 28839 w 220049"/>
                      <a:gd name="connsiteY3" fmla="*/ 4475 h 148388"/>
                      <a:gd name="connsiteX4" fmla="*/ 76515 w 220049"/>
                      <a:gd name="connsiteY4" fmla="*/ 0 h 148388"/>
                      <a:gd name="connsiteX5" fmla="*/ 112397 w 220049"/>
                      <a:gd name="connsiteY5" fmla="*/ 3368 h 148388"/>
                      <a:gd name="connsiteX6" fmla="*/ 136789 w 220049"/>
                      <a:gd name="connsiteY6" fmla="*/ 0 h 148388"/>
                      <a:gd name="connsiteX7" fmla="*/ 220049 w 220049"/>
                      <a:gd name="connsiteY7" fmla="*/ 56948 h 148388"/>
                      <a:gd name="connsiteX8" fmla="*/ 136789 w 220049"/>
                      <a:gd name="connsiteY8" fmla="*/ 113896 h 148388"/>
                      <a:gd name="connsiteX9" fmla="*/ 112397 w 220049"/>
                      <a:gd name="connsiteY9" fmla="*/ 110528 h 148388"/>
                      <a:gd name="connsiteX10" fmla="*/ 76515 w 220049"/>
                      <a:gd name="connsiteY10" fmla="*/ 113896 h 148388"/>
                      <a:gd name="connsiteX11" fmla="*/ 28839 w 220049"/>
                      <a:gd name="connsiteY11" fmla="*/ 109421 h 148388"/>
                      <a:gd name="connsiteX12" fmla="*/ 0 w 220049"/>
                      <a:gd name="connsiteY12" fmla="*/ 100381 h 148388"/>
                      <a:gd name="connsiteX13" fmla="*/ 140 w 220049"/>
                      <a:gd name="connsiteY13" fmla="*/ 100028 h 148388"/>
                      <a:gd name="connsiteX14" fmla="*/ 96711 w 220049"/>
                      <a:gd name="connsiteY14" fmla="*/ 148388 h 148388"/>
                      <a:gd name="connsiteX0" fmla="*/ 5271 w 220049"/>
                      <a:gd name="connsiteY0" fmla="*/ 56948 h 113896"/>
                      <a:gd name="connsiteX1" fmla="*/ 140 w 220049"/>
                      <a:gd name="connsiteY1" fmla="*/ 13868 h 113896"/>
                      <a:gd name="connsiteX2" fmla="*/ 0 w 220049"/>
                      <a:gd name="connsiteY2" fmla="*/ 13515 h 113896"/>
                      <a:gd name="connsiteX3" fmla="*/ 28839 w 220049"/>
                      <a:gd name="connsiteY3" fmla="*/ 4475 h 113896"/>
                      <a:gd name="connsiteX4" fmla="*/ 76515 w 220049"/>
                      <a:gd name="connsiteY4" fmla="*/ 0 h 113896"/>
                      <a:gd name="connsiteX5" fmla="*/ 112397 w 220049"/>
                      <a:gd name="connsiteY5" fmla="*/ 3368 h 113896"/>
                      <a:gd name="connsiteX6" fmla="*/ 136789 w 220049"/>
                      <a:gd name="connsiteY6" fmla="*/ 0 h 113896"/>
                      <a:gd name="connsiteX7" fmla="*/ 220049 w 220049"/>
                      <a:gd name="connsiteY7" fmla="*/ 56948 h 113896"/>
                      <a:gd name="connsiteX8" fmla="*/ 136789 w 220049"/>
                      <a:gd name="connsiteY8" fmla="*/ 113896 h 113896"/>
                      <a:gd name="connsiteX9" fmla="*/ 112397 w 220049"/>
                      <a:gd name="connsiteY9" fmla="*/ 110528 h 113896"/>
                      <a:gd name="connsiteX10" fmla="*/ 76515 w 220049"/>
                      <a:gd name="connsiteY10" fmla="*/ 113896 h 113896"/>
                      <a:gd name="connsiteX11" fmla="*/ 28839 w 220049"/>
                      <a:gd name="connsiteY11" fmla="*/ 109421 h 113896"/>
                      <a:gd name="connsiteX12" fmla="*/ 0 w 220049"/>
                      <a:gd name="connsiteY12" fmla="*/ 100381 h 113896"/>
                      <a:gd name="connsiteX13" fmla="*/ 140 w 220049"/>
                      <a:gd name="connsiteY13" fmla="*/ 100028 h 113896"/>
                      <a:gd name="connsiteX0" fmla="*/ 140 w 220049"/>
                      <a:gd name="connsiteY0" fmla="*/ 13868 h 113896"/>
                      <a:gd name="connsiteX1" fmla="*/ 0 w 220049"/>
                      <a:gd name="connsiteY1" fmla="*/ 13515 h 113896"/>
                      <a:gd name="connsiteX2" fmla="*/ 28839 w 220049"/>
                      <a:gd name="connsiteY2" fmla="*/ 4475 h 113896"/>
                      <a:gd name="connsiteX3" fmla="*/ 76515 w 220049"/>
                      <a:gd name="connsiteY3" fmla="*/ 0 h 113896"/>
                      <a:gd name="connsiteX4" fmla="*/ 112397 w 220049"/>
                      <a:gd name="connsiteY4" fmla="*/ 3368 h 113896"/>
                      <a:gd name="connsiteX5" fmla="*/ 136789 w 220049"/>
                      <a:gd name="connsiteY5" fmla="*/ 0 h 113896"/>
                      <a:gd name="connsiteX6" fmla="*/ 220049 w 220049"/>
                      <a:gd name="connsiteY6" fmla="*/ 56948 h 113896"/>
                      <a:gd name="connsiteX7" fmla="*/ 136789 w 220049"/>
                      <a:gd name="connsiteY7" fmla="*/ 113896 h 113896"/>
                      <a:gd name="connsiteX8" fmla="*/ 112397 w 220049"/>
                      <a:gd name="connsiteY8" fmla="*/ 110528 h 113896"/>
                      <a:gd name="connsiteX9" fmla="*/ 76515 w 220049"/>
                      <a:gd name="connsiteY9" fmla="*/ 113896 h 113896"/>
                      <a:gd name="connsiteX10" fmla="*/ 28839 w 220049"/>
                      <a:gd name="connsiteY10" fmla="*/ 109421 h 113896"/>
                      <a:gd name="connsiteX11" fmla="*/ 0 w 220049"/>
                      <a:gd name="connsiteY11" fmla="*/ 100381 h 113896"/>
                      <a:gd name="connsiteX12" fmla="*/ 140 w 220049"/>
                      <a:gd name="connsiteY12" fmla="*/ 100028 h 113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0049" h="113896">
                        <a:moveTo>
                          <a:pt x="140" y="13868"/>
                        </a:moveTo>
                        <a:cubicBezTo>
                          <a:pt x="93" y="13750"/>
                          <a:pt x="47" y="13633"/>
                          <a:pt x="0" y="13515"/>
                        </a:cubicBezTo>
                        <a:lnTo>
                          <a:pt x="28839" y="4475"/>
                        </a:lnTo>
                        <a:cubicBezTo>
                          <a:pt x="43492" y="1594"/>
                          <a:pt x="59603" y="0"/>
                          <a:pt x="76515" y="0"/>
                        </a:cubicBezTo>
                        <a:lnTo>
                          <a:pt x="112397" y="3368"/>
                        </a:lnTo>
                        <a:lnTo>
                          <a:pt x="136789" y="0"/>
                        </a:lnTo>
                        <a:cubicBezTo>
                          <a:pt x="182772" y="0"/>
                          <a:pt x="220049" y="25496"/>
                          <a:pt x="220049" y="56948"/>
                        </a:cubicBezTo>
                        <a:cubicBezTo>
                          <a:pt x="220049" y="88400"/>
                          <a:pt x="182772" y="113896"/>
                          <a:pt x="136789" y="113896"/>
                        </a:cubicBezTo>
                        <a:lnTo>
                          <a:pt x="112397" y="110528"/>
                        </a:lnTo>
                        <a:lnTo>
                          <a:pt x="76515" y="113896"/>
                        </a:lnTo>
                        <a:cubicBezTo>
                          <a:pt x="59603" y="113896"/>
                          <a:pt x="43492" y="112303"/>
                          <a:pt x="28839" y="109421"/>
                        </a:cubicBezTo>
                        <a:lnTo>
                          <a:pt x="0" y="100381"/>
                        </a:lnTo>
                        <a:cubicBezTo>
                          <a:pt x="47" y="100263"/>
                          <a:pt x="93" y="100146"/>
                          <a:pt x="140" y="100028"/>
                        </a:cubicBez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62" name="グループ化 161"/>
                <p:cNvGrpSpPr/>
                <p:nvPr/>
              </p:nvGrpSpPr>
              <p:grpSpPr>
                <a:xfrm>
                  <a:off x="3610719" y="4690611"/>
                  <a:ext cx="225746" cy="247627"/>
                  <a:chOff x="3610719" y="4690611"/>
                  <a:chExt cx="225746" cy="247627"/>
                </a:xfrm>
              </p:grpSpPr>
              <p:sp>
                <p:nvSpPr>
                  <p:cNvPr id="168" name="楕円 167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フリーフォーム 168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0" name="楕円 169"/>
                  <p:cNvSpPr/>
                  <p:nvPr/>
                </p:nvSpPr>
                <p:spPr bwMode="auto">
                  <a:xfrm>
                    <a:off x="3695030" y="4846277"/>
                    <a:ext cx="49648" cy="533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 170"/>
                  <p:cNvSpPr/>
                  <p:nvPr/>
                </p:nvSpPr>
                <p:spPr bwMode="auto">
                  <a:xfrm>
                    <a:off x="3610719" y="4690611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63" name="グループ化 162"/>
                <p:cNvGrpSpPr/>
                <p:nvPr/>
              </p:nvGrpSpPr>
              <p:grpSpPr>
                <a:xfrm flipH="1">
                  <a:off x="3975689" y="4690611"/>
                  <a:ext cx="225746" cy="247627"/>
                  <a:chOff x="3610719" y="4690611"/>
                  <a:chExt cx="225746" cy="247627"/>
                </a:xfrm>
              </p:grpSpPr>
              <p:sp>
                <p:nvSpPr>
                  <p:cNvPr id="164" name="楕円 163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 164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6" name="楕円 165"/>
                  <p:cNvSpPr/>
                  <p:nvPr/>
                </p:nvSpPr>
                <p:spPr bwMode="auto">
                  <a:xfrm>
                    <a:off x="3695030" y="4846277"/>
                    <a:ext cx="49648" cy="533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 166"/>
                  <p:cNvSpPr/>
                  <p:nvPr/>
                </p:nvSpPr>
                <p:spPr bwMode="auto">
                  <a:xfrm>
                    <a:off x="3610719" y="4690611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133" name="グループ化 132"/>
              <p:cNvGrpSpPr/>
              <p:nvPr/>
            </p:nvGrpSpPr>
            <p:grpSpPr>
              <a:xfrm rot="900000" flipH="1">
                <a:off x="2034664" y="1515176"/>
                <a:ext cx="426716" cy="227769"/>
                <a:chOff x="3907762" y="3898833"/>
                <a:chExt cx="1683202" cy="898446"/>
              </a:xfrm>
            </p:grpSpPr>
            <p:sp>
              <p:nvSpPr>
                <p:cNvPr id="147" name="角丸四角形 146"/>
                <p:cNvSpPr/>
                <p:nvPr/>
              </p:nvSpPr>
              <p:spPr bwMode="auto">
                <a:xfrm rot="18900000">
                  <a:off x="4803081" y="4122633"/>
                  <a:ext cx="494007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8" name="フリーフォーム 147"/>
                <p:cNvSpPr/>
                <p:nvPr/>
              </p:nvSpPr>
              <p:spPr bwMode="auto">
                <a:xfrm rot="18900000">
                  <a:off x="4668390" y="3898833"/>
                  <a:ext cx="790258" cy="485380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9" name="角丸四角形 148"/>
                <p:cNvSpPr/>
                <p:nvPr/>
              </p:nvSpPr>
              <p:spPr bwMode="auto">
                <a:xfrm rot="18900000">
                  <a:off x="4342750" y="3938011"/>
                  <a:ext cx="668685" cy="23899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0" name="フリーフォーム 149"/>
                <p:cNvSpPr/>
                <p:nvPr/>
              </p:nvSpPr>
              <p:spPr bwMode="auto">
                <a:xfrm>
                  <a:off x="4723583" y="4038995"/>
                  <a:ext cx="867381" cy="405146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1" name="フリーフォーム 150"/>
                <p:cNvSpPr/>
                <p:nvPr/>
              </p:nvSpPr>
              <p:spPr bwMode="auto">
                <a:xfrm>
                  <a:off x="3907762" y="4116569"/>
                  <a:ext cx="1646732" cy="680710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46732" h="680710">
                      <a:moveTo>
                        <a:pt x="348017" y="0"/>
                      </a:moveTo>
                      <a:lnTo>
                        <a:pt x="858199" y="0"/>
                      </a:lnTo>
                      <a:cubicBezTo>
                        <a:pt x="986354" y="0"/>
                        <a:pt x="1090244" y="103890"/>
                        <a:pt x="1090244" y="232045"/>
                      </a:cubicBezTo>
                      <a:lnTo>
                        <a:pt x="1342289" y="284070"/>
                      </a:lnTo>
                      <a:lnTo>
                        <a:pt x="1511158" y="115201"/>
                      </a:lnTo>
                      <a:cubicBezTo>
                        <a:pt x="1542172" y="84186"/>
                        <a:pt x="1592457" y="84186"/>
                        <a:pt x="1623472" y="115201"/>
                      </a:cubicBezTo>
                      <a:lnTo>
                        <a:pt x="1623471" y="115201"/>
                      </a:lnTo>
                      <a:cubicBezTo>
                        <a:pt x="1654486" y="146216"/>
                        <a:pt x="1654486" y="196501"/>
                        <a:pt x="1623471" y="227515"/>
                      </a:cubicBezTo>
                      <a:lnTo>
                        <a:pt x="1408873" y="442112"/>
                      </a:lnTo>
                      <a:cubicBezTo>
                        <a:pt x="1393366" y="457619"/>
                        <a:pt x="1373041" y="465373"/>
                        <a:pt x="1352716" y="465373"/>
                      </a:cubicBezTo>
                      <a:lnTo>
                        <a:pt x="1346126" y="464090"/>
                      </a:lnTo>
                      <a:lnTo>
                        <a:pt x="625756" y="464090"/>
                      </a:lnTo>
                      <a:lnTo>
                        <a:pt x="509679" y="680710"/>
                      </a:lnTo>
                      <a:lnTo>
                        <a:pt x="-1" y="399671"/>
                      </a:lnTo>
                      <a:lnTo>
                        <a:pt x="119164" y="188750"/>
                      </a:lnTo>
                      <a:lnTo>
                        <a:pt x="134207" y="141723"/>
                      </a:lnTo>
                      <a:cubicBezTo>
                        <a:pt x="169434" y="58438"/>
                        <a:pt x="251901" y="0"/>
                        <a:pt x="34801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4" name="グループ化 133"/>
              <p:cNvGrpSpPr/>
              <p:nvPr/>
            </p:nvGrpSpPr>
            <p:grpSpPr>
              <a:xfrm rot="20700000">
                <a:off x="3740868" y="1515176"/>
                <a:ext cx="426716" cy="227769"/>
                <a:chOff x="3907762" y="3898833"/>
                <a:chExt cx="1683202" cy="898446"/>
              </a:xfrm>
            </p:grpSpPr>
            <p:sp>
              <p:nvSpPr>
                <p:cNvPr id="142" name="角丸四角形 141"/>
                <p:cNvSpPr/>
                <p:nvPr/>
              </p:nvSpPr>
              <p:spPr bwMode="auto">
                <a:xfrm rot="18900000">
                  <a:off x="4803081" y="4122633"/>
                  <a:ext cx="494007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3" name="フリーフォーム 142"/>
                <p:cNvSpPr/>
                <p:nvPr/>
              </p:nvSpPr>
              <p:spPr bwMode="auto">
                <a:xfrm rot="18900000">
                  <a:off x="4668390" y="3898833"/>
                  <a:ext cx="790258" cy="485380"/>
                </a:xfrm>
                <a:custGeom>
                  <a:avLst/>
                  <a:gdLst>
                    <a:gd name="connsiteX0" fmla="*/ 798882 w 825245"/>
                    <a:gd name="connsiteY0" fmla="*/ 353213 h 506869"/>
                    <a:gd name="connsiteX1" fmla="*/ 825245 w 825245"/>
                    <a:gd name="connsiteY1" fmla="*/ 416859 h 506869"/>
                    <a:gd name="connsiteX2" fmla="*/ 735235 w 825245"/>
                    <a:gd name="connsiteY2" fmla="*/ 506869 h 506869"/>
                    <a:gd name="connsiteX3" fmla="*/ 421248 w 825245"/>
                    <a:gd name="connsiteY3" fmla="*/ 506869 h 506869"/>
                    <a:gd name="connsiteX4" fmla="*/ 386212 w 825245"/>
                    <a:gd name="connsiteY4" fmla="*/ 499795 h 506869"/>
                    <a:gd name="connsiteX5" fmla="*/ 385477 w 825245"/>
                    <a:gd name="connsiteY5" fmla="*/ 499300 h 506869"/>
                    <a:gd name="connsiteX6" fmla="*/ 381172 w 825245"/>
                    <a:gd name="connsiteY6" fmla="*/ 498462 h 506869"/>
                    <a:gd name="connsiteX7" fmla="*/ 351396 w 825245"/>
                    <a:gd name="connsiteY7" fmla="*/ 478689 h 506869"/>
                    <a:gd name="connsiteX8" fmla="*/ 26363 w 825245"/>
                    <a:gd name="connsiteY8" fmla="*/ 153657 h 506869"/>
                    <a:gd name="connsiteX9" fmla="*/ 26363 w 825245"/>
                    <a:gd name="connsiteY9" fmla="*/ 26363 h 506869"/>
                    <a:gd name="connsiteX10" fmla="*/ 153656 w 825245"/>
                    <a:gd name="connsiteY10" fmla="*/ 26363 h 506869"/>
                    <a:gd name="connsiteX11" fmla="*/ 454142 w 825245"/>
                    <a:gd name="connsiteY11" fmla="*/ 326849 h 506869"/>
                    <a:gd name="connsiteX12" fmla="*/ 735235 w 825245"/>
                    <a:gd name="connsiteY12" fmla="*/ 326849 h 506869"/>
                    <a:gd name="connsiteX13" fmla="*/ 798882 w 825245"/>
                    <a:gd name="connsiteY13" fmla="*/ 353213 h 50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5245" h="506869">
                      <a:moveTo>
                        <a:pt x="798882" y="353213"/>
                      </a:moveTo>
                      <a:cubicBezTo>
                        <a:pt x="815170" y="369501"/>
                        <a:pt x="825245" y="392004"/>
                        <a:pt x="825245" y="416859"/>
                      </a:cubicBezTo>
                      <a:cubicBezTo>
                        <a:pt x="825245" y="466570"/>
                        <a:pt x="784946" y="506869"/>
                        <a:pt x="735235" y="506869"/>
                      </a:cubicBezTo>
                      <a:lnTo>
                        <a:pt x="421248" y="506869"/>
                      </a:lnTo>
                      <a:cubicBezTo>
                        <a:pt x="408820" y="506869"/>
                        <a:pt x="396981" y="504350"/>
                        <a:pt x="386212" y="499795"/>
                      </a:cubicBezTo>
                      <a:lnTo>
                        <a:pt x="385477" y="499300"/>
                      </a:lnTo>
                      <a:lnTo>
                        <a:pt x="381172" y="498462"/>
                      </a:lnTo>
                      <a:cubicBezTo>
                        <a:pt x="370336" y="494068"/>
                        <a:pt x="360183" y="487477"/>
                        <a:pt x="351396" y="478689"/>
                      </a:cubicBezTo>
                      <a:lnTo>
                        <a:pt x="26363" y="153657"/>
                      </a:lnTo>
                      <a:cubicBezTo>
                        <a:pt x="-8788" y="118506"/>
                        <a:pt x="-8788" y="61514"/>
                        <a:pt x="26363" y="26363"/>
                      </a:cubicBezTo>
                      <a:cubicBezTo>
                        <a:pt x="61514" y="-8788"/>
                        <a:pt x="118505" y="-8788"/>
                        <a:pt x="153656" y="26363"/>
                      </a:cubicBezTo>
                      <a:lnTo>
                        <a:pt x="454142" y="326849"/>
                      </a:lnTo>
                      <a:lnTo>
                        <a:pt x="735235" y="326849"/>
                      </a:lnTo>
                      <a:cubicBezTo>
                        <a:pt x="760090" y="326849"/>
                        <a:pt x="782593" y="336924"/>
                        <a:pt x="798882" y="353213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4" name="角丸四角形 143"/>
                <p:cNvSpPr/>
                <p:nvPr/>
              </p:nvSpPr>
              <p:spPr bwMode="auto">
                <a:xfrm rot="18900000">
                  <a:off x="4342750" y="3938011"/>
                  <a:ext cx="668685" cy="23899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5" name="フリーフォーム 144"/>
                <p:cNvSpPr/>
                <p:nvPr/>
              </p:nvSpPr>
              <p:spPr bwMode="auto">
                <a:xfrm>
                  <a:off x="4723583" y="4038995"/>
                  <a:ext cx="867381" cy="405146"/>
                </a:xfrm>
                <a:custGeom>
                  <a:avLst/>
                  <a:gdLst>
                    <a:gd name="connsiteX0" fmla="*/ 777371 w 867381"/>
                    <a:gd name="connsiteY0" fmla="*/ 0 h 405146"/>
                    <a:gd name="connsiteX1" fmla="*/ 841018 w 867381"/>
                    <a:gd name="connsiteY1" fmla="*/ 26363 h 405146"/>
                    <a:gd name="connsiteX2" fmla="*/ 841018 w 867381"/>
                    <a:gd name="connsiteY2" fmla="*/ 153656 h 405146"/>
                    <a:gd name="connsiteX3" fmla="*/ 618995 w 867381"/>
                    <a:gd name="connsiteY3" fmla="*/ 375679 h 405146"/>
                    <a:gd name="connsiteX4" fmla="*/ 589219 w 867381"/>
                    <a:gd name="connsiteY4" fmla="*/ 395451 h 405146"/>
                    <a:gd name="connsiteX5" fmla="*/ 588349 w 867381"/>
                    <a:gd name="connsiteY5" fmla="*/ 395621 h 405146"/>
                    <a:gd name="connsiteX6" fmla="*/ 584712 w 867381"/>
                    <a:gd name="connsiteY6" fmla="*/ 398073 h 405146"/>
                    <a:gd name="connsiteX7" fmla="*/ 549676 w 867381"/>
                    <a:gd name="connsiteY7" fmla="*/ 405146 h 405146"/>
                    <a:gd name="connsiteX8" fmla="*/ 90010 w 867381"/>
                    <a:gd name="connsiteY8" fmla="*/ 405146 h 405146"/>
                    <a:gd name="connsiteX9" fmla="*/ 0 w 867381"/>
                    <a:gd name="connsiteY9" fmla="*/ 315136 h 405146"/>
                    <a:gd name="connsiteX10" fmla="*/ 90010 w 867381"/>
                    <a:gd name="connsiteY10" fmla="*/ 225126 h 405146"/>
                    <a:gd name="connsiteX11" fmla="*/ 514961 w 867381"/>
                    <a:gd name="connsiteY11" fmla="*/ 225126 h 405146"/>
                    <a:gd name="connsiteX12" fmla="*/ 713724 w 867381"/>
                    <a:gd name="connsiteY12" fmla="*/ 26363 h 405146"/>
                    <a:gd name="connsiteX13" fmla="*/ 777371 w 867381"/>
                    <a:gd name="connsiteY13" fmla="*/ 0 h 405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7381" h="405146">
                      <a:moveTo>
                        <a:pt x="777371" y="0"/>
                      </a:moveTo>
                      <a:cubicBezTo>
                        <a:pt x="800407" y="0"/>
                        <a:pt x="823442" y="8788"/>
                        <a:pt x="841018" y="26363"/>
                      </a:cubicBezTo>
                      <a:cubicBezTo>
                        <a:pt x="876169" y="61514"/>
                        <a:pt x="876169" y="118505"/>
                        <a:pt x="841018" y="153656"/>
                      </a:cubicBezTo>
                      <a:lnTo>
                        <a:pt x="618995" y="375679"/>
                      </a:lnTo>
                      <a:cubicBezTo>
                        <a:pt x="610207" y="384467"/>
                        <a:pt x="600055" y="391057"/>
                        <a:pt x="589219" y="395451"/>
                      </a:cubicBezTo>
                      <a:lnTo>
                        <a:pt x="588349" y="395621"/>
                      </a:lnTo>
                      <a:lnTo>
                        <a:pt x="584712" y="398073"/>
                      </a:lnTo>
                      <a:cubicBezTo>
                        <a:pt x="573943" y="402627"/>
                        <a:pt x="562104" y="405146"/>
                        <a:pt x="549676" y="405146"/>
                      </a:cubicBezTo>
                      <a:lnTo>
                        <a:pt x="90010" y="405146"/>
                      </a:lnTo>
                      <a:cubicBezTo>
                        <a:pt x="40299" y="405146"/>
                        <a:pt x="0" y="364847"/>
                        <a:pt x="0" y="315136"/>
                      </a:cubicBezTo>
                      <a:cubicBezTo>
                        <a:pt x="0" y="265425"/>
                        <a:pt x="40299" y="225126"/>
                        <a:pt x="90010" y="225126"/>
                      </a:cubicBezTo>
                      <a:lnTo>
                        <a:pt x="514961" y="225126"/>
                      </a:lnTo>
                      <a:lnTo>
                        <a:pt x="713724" y="26363"/>
                      </a:lnTo>
                      <a:cubicBezTo>
                        <a:pt x="731300" y="8788"/>
                        <a:pt x="754335" y="0"/>
                        <a:pt x="7773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6" name="フリーフォーム 145"/>
                <p:cNvSpPr/>
                <p:nvPr/>
              </p:nvSpPr>
              <p:spPr bwMode="auto">
                <a:xfrm>
                  <a:off x="3907762" y="4116569"/>
                  <a:ext cx="1646732" cy="680710"/>
                </a:xfrm>
                <a:custGeom>
                  <a:avLst/>
                  <a:gdLst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31308 w 1653327"/>
                    <a:gd name="connsiteY19" fmla="*/ 188750 h 691784"/>
                    <a:gd name="connsiteX20" fmla="*/ 140802 w 1653327"/>
                    <a:gd name="connsiteY20" fmla="*/ 141723 h 691784"/>
                    <a:gd name="connsiteX21" fmla="*/ 354612 w 1653327"/>
                    <a:gd name="connsiteY21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086336 w 1653327"/>
                    <a:gd name="connsiteY3" fmla="*/ 284070 h 691784"/>
                    <a:gd name="connsiteX4" fmla="*/ 1348884 w 1653327"/>
                    <a:gd name="connsiteY4" fmla="*/ 284070 h 691784"/>
                    <a:gd name="connsiteX5" fmla="*/ 1517753 w 1653327"/>
                    <a:gd name="connsiteY5" fmla="*/ 115201 h 691784"/>
                    <a:gd name="connsiteX6" fmla="*/ 1630067 w 1653327"/>
                    <a:gd name="connsiteY6" fmla="*/ 115201 h 691784"/>
                    <a:gd name="connsiteX7" fmla="*/ 1630066 w 1653327"/>
                    <a:gd name="connsiteY7" fmla="*/ 115201 h 691784"/>
                    <a:gd name="connsiteX8" fmla="*/ 1630066 w 1653327"/>
                    <a:gd name="connsiteY8" fmla="*/ 227515 h 691784"/>
                    <a:gd name="connsiteX9" fmla="*/ 1415468 w 1653327"/>
                    <a:gd name="connsiteY9" fmla="*/ 442112 h 691784"/>
                    <a:gd name="connsiteX10" fmla="*/ 1359311 w 1653327"/>
                    <a:gd name="connsiteY10" fmla="*/ 465373 h 691784"/>
                    <a:gd name="connsiteX11" fmla="*/ 1352721 w 1653327"/>
                    <a:gd name="connsiteY11" fmla="*/ 464090 h 691784"/>
                    <a:gd name="connsiteX12" fmla="*/ 893972 w 1653327"/>
                    <a:gd name="connsiteY12" fmla="*/ 464090 h 691784"/>
                    <a:gd name="connsiteX13" fmla="*/ 884255 w 1653327"/>
                    <a:gd name="connsiteY13" fmla="*/ 462128 h 691784"/>
                    <a:gd name="connsiteX14" fmla="*/ 864794 w 1653327"/>
                    <a:gd name="connsiteY14" fmla="*/ 464090 h 691784"/>
                    <a:gd name="connsiteX15" fmla="*/ 632351 w 1653327"/>
                    <a:gd name="connsiteY15" fmla="*/ 464090 h 691784"/>
                    <a:gd name="connsiteX16" fmla="*/ 575427 w 1653327"/>
                    <a:gd name="connsiteY16" fmla="*/ 691784 h 691784"/>
                    <a:gd name="connsiteX17" fmla="*/ 0 w 1653327"/>
                    <a:gd name="connsiteY17" fmla="*/ 691784 h 691784"/>
                    <a:gd name="connsiteX18" fmla="*/ 125759 w 1653327"/>
                    <a:gd name="connsiteY18" fmla="*/ 188750 h 691784"/>
                    <a:gd name="connsiteX19" fmla="*/ 140802 w 1653327"/>
                    <a:gd name="connsiteY19" fmla="*/ 141723 h 691784"/>
                    <a:gd name="connsiteX20" fmla="*/ 354612 w 1653327"/>
                    <a:gd name="connsiteY20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84255 w 1653327"/>
                    <a:gd name="connsiteY12" fmla="*/ 462128 h 691784"/>
                    <a:gd name="connsiteX13" fmla="*/ 864794 w 1653327"/>
                    <a:gd name="connsiteY13" fmla="*/ 464090 h 691784"/>
                    <a:gd name="connsiteX14" fmla="*/ 632351 w 1653327"/>
                    <a:gd name="connsiteY14" fmla="*/ 464090 h 691784"/>
                    <a:gd name="connsiteX15" fmla="*/ 575427 w 1653327"/>
                    <a:gd name="connsiteY15" fmla="*/ 691784 h 691784"/>
                    <a:gd name="connsiteX16" fmla="*/ 0 w 1653327"/>
                    <a:gd name="connsiteY16" fmla="*/ 691784 h 691784"/>
                    <a:gd name="connsiteX17" fmla="*/ 125759 w 1653327"/>
                    <a:gd name="connsiteY17" fmla="*/ 188750 h 691784"/>
                    <a:gd name="connsiteX18" fmla="*/ 140802 w 1653327"/>
                    <a:gd name="connsiteY18" fmla="*/ 141723 h 691784"/>
                    <a:gd name="connsiteX19" fmla="*/ 354612 w 1653327"/>
                    <a:gd name="connsiteY19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93972 w 1653327"/>
                    <a:gd name="connsiteY11" fmla="*/ 464090 h 691784"/>
                    <a:gd name="connsiteX12" fmla="*/ 864794 w 1653327"/>
                    <a:gd name="connsiteY12" fmla="*/ 464090 h 691784"/>
                    <a:gd name="connsiteX13" fmla="*/ 632351 w 1653327"/>
                    <a:gd name="connsiteY13" fmla="*/ 464090 h 691784"/>
                    <a:gd name="connsiteX14" fmla="*/ 575427 w 1653327"/>
                    <a:gd name="connsiteY14" fmla="*/ 691784 h 691784"/>
                    <a:gd name="connsiteX15" fmla="*/ 0 w 1653327"/>
                    <a:gd name="connsiteY15" fmla="*/ 691784 h 691784"/>
                    <a:gd name="connsiteX16" fmla="*/ 125759 w 1653327"/>
                    <a:gd name="connsiteY16" fmla="*/ 188750 h 691784"/>
                    <a:gd name="connsiteX17" fmla="*/ 140802 w 1653327"/>
                    <a:gd name="connsiteY17" fmla="*/ 141723 h 691784"/>
                    <a:gd name="connsiteX18" fmla="*/ 354612 w 1653327"/>
                    <a:gd name="connsiteY18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6409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864794 w 1653327"/>
                    <a:gd name="connsiteY11" fmla="*/ 471710 h 691784"/>
                    <a:gd name="connsiteX12" fmla="*/ 632351 w 1653327"/>
                    <a:gd name="connsiteY12" fmla="*/ 464090 h 691784"/>
                    <a:gd name="connsiteX13" fmla="*/ 575427 w 1653327"/>
                    <a:gd name="connsiteY13" fmla="*/ 691784 h 691784"/>
                    <a:gd name="connsiteX14" fmla="*/ 0 w 1653327"/>
                    <a:gd name="connsiteY14" fmla="*/ 691784 h 691784"/>
                    <a:gd name="connsiteX15" fmla="*/ 125759 w 1653327"/>
                    <a:gd name="connsiteY15" fmla="*/ 188750 h 691784"/>
                    <a:gd name="connsiteX16" fmla="*/ 140802 w 1653327"/>
                    <a:gd name="connsiteY16" fmla="*/ 141723 h 691784"/>
                    <a:gd name="connsiteX17" fmla="*/ 354612 w 1653327"/>
                    <a:gd name="connsiteY17" fmla="*/ 0 h 691784"/>
                    <a:gd name="connsiteX0" fmla="*/ 354612 w 1653327"/>
                    <a:gd name="connsiteY0" fmla="*/ 0 h 691784"/>
                    <a:gd name="connsiteX1" fmla="*/ 864794 w 1653327"/>
                    <a:gd name="connsiteY1" fmla="*/ 0 h 691784"/>
                    <a:gd name="connsiteX2" fmla="*/ 1096839 w 1653327"/>
                    <a:gd name="connsiteY2" fmla="*/ 232045 h 691784"/>
                    <a:gd name="connsiteX3" fmla="*/ 1348884 w 1653327"/>
                    <a:gd name="connsiteY3" fmla="*/ 284070 h 691784"/>
                    <a:gd name="connsiteX4" fmla="*/ 1517753 w 1653327"/>
                    <a:gd name="connsiteY4" fmla="*/ 115201 h 691784"/>
                    <a:gd name="connsiteX5" fmla="*/ 1630067 w 1653327"/>
                    <a:gd name="connsiteY5" fmla="*/ 115201 h 691784"/>
                    <a:gd name="connsiteX6" fmla="*/ 1630066 w 1653327"/>
                    <a:gd name="connsiteY6" fmla="*/ 115201 h 691784"/>
                    <a:gd name="connsiteX7" fmla="*/ 1630066 w 1653327"/>
                    <a:gd name="connsiteY7" fmla="*/ 227515 h 691784"/>
                    <a:gd name="connsiteX8" fmla="*/ 1415468 w 1653327"/>
                    <a:gd name="connsiteY8" fmla="*/ 442112 h 691784"/>
                    <a:gd name="connsiteX9" fmla="*/ 1359311 w 1653327"/>
                    <a:gd name="connsiteY9" fmla="*/ 465373 h 691784"/>
                    <a:gd name="connsiteX10" fmla="*/ 1352721 w 1653327"/>
                    <a:gd name="connsiteY10" fmla="*/ 464090 h 691784"/>
                    <a:gd name="connsiteX11" fmla="*/ 632351 w 1653327"/>
                    <a:gd name="connsiteY11" fmla="*/ 464090 h 691784"/>
                    <a:gd name="connsiteX12" fmla="*/ 575427 w 1653327"/>
                    <a:gd name="connsiteY12" fmla="*/ 691784 h 691784"/>
                    <a:gd name="connsiteX13" fmla="*/ 0 w 1653327"/>
                    <a:gd name="connsiteY13" fmla="*/ 691784 h 691784"/>
                    <a:gd name="connsiteX14" fmla="*/ 125759 w 1653327"/>
                    <a:gd name="connsiteY14" fmla="*/ 188750 h 691784"/>
                    <a:gd name="connsiteX15" fmla="*/ 140802 w 1653327"/>
                    <a:gd name="connsiteY15" fmla="*/ 141723 h 691784"/>
                    <a:gd name="connsiteX16" fmla="*/ 354612 w 1653327"/>
                    <a:gd name="connsiteY16" fmla="*/ 0 h 691784"/>
                    <a:gd name="connsiteX0" fmla="*/ 301995 w 1600710"/>
                    <a:gd name="connsiteY0" fmla="*/ 0 h 691784"/>
                    <a:gd name="connsiteX1" fmla="*/ 812177 w 1600710"/>
                    <a:gd name="connsiteY1" fmla="*/ 0 h 691784"/>
                    <a:gd name="connsiteX2" fmla="*/ 1044222 w 1600710"/>
                    <a:gd name="connsiteY2" fmla="*/ 232045 h 691784"/>
                    <a:gd name="connsiteX3" fmla="*/ 1296267 w 1600710"/>
                    <a:gd name="connsiteY3" fmla="*/ 284070 h 691784"/>
                    <a:gd name="connsiteX4" fmla="*/ 1465136 w 1600710"/>
                    <a:gd name="connsiteY4" fmla="*/ 115201 h 691784"/>
                    <a:gd name="connsiteX5" fmla="*/ 1577450 w 1600710"/>
                    <a:gd name="connsiteY5" fmla="*/ 115201 h 691784"/>
                    <a:gd name="connsiteX6" fmla="*/ 1577449 w 1600710"/>
                    <a:gd name="connsiteY6" fmla="*/ 115201 h 691784"/>
                    <a:gd name="connsiteX7" fmla="*/ 1577449 w 1600710"/>
                    <a:gd name="connsiteY7" fmla="*/ 227515 h 691784"/>
                    <a:gd name="connsiteX8" fmla="*/ 1362851 w 1600710"/>
                    <a:gd name="connsiteY8" fmla="*/ 442112 h 691784"/>
                    <a:gd name="connsiteX9" fmla="*/ 1306694 w 1600710"/>
                    <a:gd name="connsiteY9" fmla="*/ 465373 h 691784"/>
                    <a:gd name="connsiteX10" fmla="*/ 1300104 w 1600710"/>
                    <a:gd name="connsiteY10" fmla="*/ 464090 h 691784"/>
                    <a:gd name="connsiteX11" fmla="*/ 579734 w 1600710"/>
                    <a:gd name="connsiteY11" fmla="*/ 464090 h 691784"/>
                    <a:gd name="connsiteX12" fmla="*/ 522810 w 1600710"/>
                    <a:gd name="connsiteY12" fmla="*/ 691784 h 691784"/>
                    <a:gd name="connsiteX13" fmla="*/ 0 w 1600710"/>
                    <a:gd name="connsiteY13" fmla="*/ 325990 h 691784"/>
                    <a:gd name="connsiteX14" fmla="*/ 73142 w 1600710"/>
                    <a:gd name="connsiteY14" fmla="*/ 188750 h 691784"/>
                    <a:gd name="connsiteX15" fmla="*/ 88185 w 1600710"/>
                    <a:gd name="connsiteY15" fmla="*/ 141723 h 691784"/>
                    <a:gd name="connsiteX16" fmla="*/ 301995 w 1600710"/>
                    <a:gd name="connsiteY16" fmla="*/ 0 h 691784"/>
                    <a:gd name="connsiteX0" fmla="*/ 301995 w 1600710"/>
                    <a:gd name="connsiteY0" fmla="*/ 0 h 628565"/>
                    <a:gd name="connsiteX1" fmla="*/ 812177 w 1600710"/>
                    <a:gd name="connsiteY1" fmla="*/ 0 h 628565"/>
                    <a:gd name="connsiteX2" fmla="*/ 1044222 w 1600710"/>
                    <a:gd name="connsiteY2" fmla="*/ 232045 h 628565"/>
                    <a:gd name="connsiteX3" fmla="*/ 1296267 w 1600710"/>
                    <a:gd name="connsiteY3" fmla="*/ 284070 h 628565"/>
                    <a:gd name="connsiteX4" fmla="*/ 1465136 w 1600710"/>
                    <a:gd name="connsiteY4" fmla="*/ 115201 h 628565"/>
                    <a:gd name="connsiteX5" fmla="*/ 1577450 w 1600710"/>
                    <a:gd name="connsiteY5" fmla="*/ 115201 h 628565"/>
                    <a:gd name="connsiteX6" fmla="*/ 1577449 w 1600710"/>
                    <a:gd name="connsiteY6" fmla="*/ 115201 h 628565"/>
                    <a:gd name="connsiteX7" fmla="*/ 1577449 w 1600710"/>
                    <a:gd name="connsiteY7" fmla="*/ 227515 h 628565"/>
                    <a:gd name="connsiteX8" fmla="*/ 1362851 w 1600710"/>
                    <a:gd name="connsiteY8" fmla="*/ 442112 h 628565"/>
                    <a:gd name="connsiteX9" fmla="*/ 1306694 w 1600710"/>
                    <a:gd name="connsiteY9" fmla="*/ 465373 h 628565"/>
                    <a:gd name="connsiteX10" fmla="*/ 1300104 w 1600710"/>
                    <a:gd name="connsiteY10" fmla="*/ 464090 h 628565"/>
                    <a:gd name="connsiteX11" fmla="*/ 579734 w 1600710"/>
                    <a:gd name="connsiteY11" fmla="*/ 464090 h 628565"/>
                    <a:gd name="connsiteX12" fmla="*/ 491964 w 1600710"/>
                    <a:gd name="connsiteY12" fmla="*/ 628565 h 628565"/>
                    <a:gd name="connsiteX13" fmla="*/ 0 w 1600710"/>
                    <a:gd name="connsiteY13" fmla="*/ 325990 h 628565"/>
                    <a:gd name="connsiteX14" fmla="*/ 73142 w 1600710"/>
                    <a:gd name="connsiteY14" fmla="*/ 188750 h 628565"/>
                    <a:gd name="connsiteX15" fmla="*/ 88185 w 1600710"/>
                    <a:gd name="connsiteY15" fmla="*/ 141723 h 628565"/>
                    <a:gd name="connsiteX16" fmla="*/ 301995 w 1600710"/>
                    <a:gd name="connsiteY16" fmla="*/ 0 h 628565"/>
                    <a:gd name="connsiteX0" fmla="*/ 301995 w 1600710"/>
                    <a:gd name="connsiteY0" fmla="*/ 0 h 680710"/>
                    <a:gd name="connsiteX1" fmla="*/ 812177 w 1600710"/>
                    <a:gd name="connsiteY1" fmla="*/ 0 h 680710"/>
                    <a:gd name="connsiteX2" fmla="*/ 1044222 w 1600710"/>
                    <a:gd name="connsiteY2" fmla="*/ 232045 h 680710"/>
                    <a:gd name="connsiteX3" fmla="*/ 1296267 w 1600710"/>
                    <a:gd name="connsiteY3" fmla="*/ 284070 h 680710"/>
                    <a:gd name="connsiteX4" fmla="*/ 1465136 w 1600710"/>
                    <a:gd name="connsiteY4" fmla="*/ 115201 h 680710"/>
                    <a:gd name="connsiteX5" fmla="*/ 1577450 w 1600710"/>
                    <a:gd name="connsiteY5" fmla="*/ 115201 h 680710"/>
                    <a:gd name="connsiteX6" fmla="*/ 1577449 w 1600710"/>
                    <a:gd name="connsiteY6" fmla="*/ 115201 h 680710"/>
                    <a:gd name="connsiteX7" fmla="*/ 1577449 w 1600710"/>
                    <a:gd name="connsiteY7" fmla="*/ 227515 h 680710"/>
                    <a:gd name="connsiteX8" fmla="*/ 1362851 w 1600710"/>
                    <a:gd name="connsiteY8" fmla="*/ 442112 h 680710"/>
                    <a:gd name="connsiteX9" fmla="*/ 1306694 w 1600710"/>
                    <a:gd name="connsiteY9" fmla="*/ 465373 h 680710"/>
                    <a:gd name="connsiteX10" fmla="*/ 1300104 w 1600710"/>
                    <a:gd name="connsiteY10" fmla="*/ 464090 h 680710"/>
                    <a:gd name="connsiteX11" fmla="*/ 579734 w 1600710"/>
                    <a:gd name="connsiteY11" fmla="*/ 464090 h 680710"/>
                    <a:gd name="connsiteX12" fmla="*/ 463657 w 1600710"/>
                    <a:gd name="connsiteY12" fmla="*/ 680710 h 680710"/>
                    <a:gd name="connsiteX13" fmla="*/ 0 w 1600710"/>
                    <a:gd name="connsiteY13" fmla="*/ 325990 h 680710"/>
                    <a:gd name="connsiteX14" fmla="*/ 73142 w 1600710"/>
                    <a:gd name="connsiteY14" fmla="*/ 188750 h 680710"/>
                    <a:gd name="connsiteX15" fmla="*/ 88185 w 1600710"/>
                    <a:gd name="connsiteY15" fmla="*/ 141723 h 680710"/>
                    <a:gd name="connsiteX16" fmla="*/ 301995 w 1600710"/>
                    <a:gd name="connsiteY16" fmla="*/ 0 h 680710"/>
                    <a:gd name="connsiteX0" fmla="*/ 348017 w 1646732"/>
                    <a:gd name="connsiteY0" fmla="*/ 0 h 680710"/>
                    <a:gd name="connsiteX1" fmla="*/ 858199 w 1646732"/>
                    <a:gd name="connsiteY1" fmla="*/ 0 h 680710"/>
                    <a:gd name="connsiteX2" fmla="*/ 1090244 w 1646732"/>
                    <a:gd name="connsiteY2" fmla="*/ 232045 h 680710"/>
                    <a:gd name="connsiteX3" fmla="*/ 1342289 w 1646732"/>
                    <a:gd name="connsiteY3" fmla="*/ 284070 h 680710"/>
                    <a:gd name="connsiteX4" fmla="*/ 1511158 w 1646732"/>
                    <a:gd name="connsiteY4" fmla="*/ 115201 h 680710"/>
                    <a:gd name="connsiteX5" fmla="*/ 1623472 w 1646732"/>
                    <a:gd name="connsiteY5" fmla="*/ 115201 h 680710"/>
                    <a:gd name="connsiteX6" fmla="*/ 1623471 w 1646732"/>
                    <a:gd name="connsiteY6" fmla="*/ 115201 h 680710"/>
                    <a:gd name="connsiteX7" fmla="*/ 1623471 w 1646732"/>
                    <a:gd name="connsiteY7" fmla="*/ 227515 h 680710"/>
                    <a:gd name="connsiteX8" fmla="*/ 1408873 w 1646732"/>
                    <a:gd name="connsiteY8" fmla="*/ 442112 h 680710"/>
                    <a:gd name="connsiteX9" fmla="*/ 1352716 w 1646732"/>
                    <a:gd name="connsiteY9" fmla="*/ 465373 h 680710"/>
                    <a:gd name="connsiteX10" fmla="*/ 1346126 w 1646732"/>
                    <a:gd name="connsiteY10" fmla="*/ 464090 h 680710"/>
                    <a:gd name="connsiteX11" fmla="*/ 625756 w 1646732"/>
                    <a:gd name="connsiteY11" fmla="*/ 464090 h 680710"/>
                    <a:gd name="connsiteX12" fmla="*/ 509679 w 1646732"/>
                    <a:gd name="connsiteY12" fmla="*/ 680710 h 680710"/>
                    <a:gd name="connsiteX13" fmla="*/ -1 w 1646732"/>
                    <a:gd name="connsiteY13" fmla="*/ 399671 h 680710"/>
                    <a:gd name="connsiteX14" fmla="*/ 119164 w 1646732"/>
                    <a:gd name="connsiteY14" fmla="*/ 188750 h 680710"/>
                    <a:gd name="connsiteX15" fmla="*/ 134207 w 1646732"/>
                    <a:gd name="connsiteY15" fmla="*/ 141723 h 680710"/>
                    <a:gd name="connsiteX16" fmla="*/ 348017 w 1646732"/>
                    <a:gd name="connsiteY16" fmla="*/ 0 h 680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46732" h="680710">
                      <a:moveTo>
                        <a:pt x="348017" y="0"/>
                      </a:moveTo>
                      <a:lnTo>
                        <a:pt x="858199" y="0"/>
                      </a:lnTo>
                      <a:cubicBezTo>
                        <a:pt x="986354" y="0"/>
                        <a:pt x="1090244" y="103890"/>
                        <a:pt x="1090244" y="232045"/>
                      </a:cubicBezTo>
                      <a:lnTo>
                        <a:pt x="1342289" y="284070"/>
                      </a:lnTo>
                      <a:lnTo>
                        <a:pt x="1511158" y="115201"/>
                      </a:lnTo>
                      <a:cubicBezTo>
                        <a:pt x="1542172" y="84186"/>
                        <a:pt x="1592457" y="84186"/>
                        <a:pt x="1623472" y="115201"/>
                      </a:cubicBezTo>
                      <a:lnTo>
                        <a:pt x="1623471" y="115201"/>
                      </a:lnTo>
                      <a:cubicBezTo>
                        <a:pt x="1654486" y="146216"/>
                        <a:pt x="1654486" y="196501"/>
                        <a:pt x="1623471" y="227515"/>
                      </a:cubicBezTo>
                      <a:lnTo>
                        <a:pt x="1408873" y="442112"/>
                      </a:lnTo>
                      <a:cubicBezTo>
                        <a:pt x="1393366" y="457619"/>
                        <a:pt x="1373041" y="465373"/>
                        <a:pt x="1352716" y="465373"/>
                      </a:cubicBezTo>
                      <a:lnTo>
                        <a:pt x="1346126" y="464090"/>
                      </a:lnTo>
                      <a:lnTo>
                        <a:pt x="625756" y="464090"/>
                      </a:lnTo>
                      <a:lnTo>
                        <a:pt x="509679" y="680710"/>
                      </a:lnTo>
                      <a:lnTo>
                        <a:pt x="-1" y="399671"/>
                      </a:lnTo>
                      <a:lnTo>
                        <a:pt x="119164" y="188750"/>
                      </a:lnTo>
                      <a:lnTo>
                        <a:pt x="134207" y="141723"/>
                      </a:lnTo>
                      <a:cubicBezTo>
                        <a:pt x="169434" y="58438"/>
                        <a:pt x="251901" y="0"/>
                        <a:pt x="34801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5" name="グループ化 134"/>
              <p:cNvGrpSpPr/>
              <p:nvPr/>
            </p:nvGrpSpPr>
            <p:grpSpPr>
              <a:xfrm>
                <a:off x="2979497" y="1560195"/>
                <a:ext cx="253288" cy="132124"/>
                <a:chOff x="3011330" y="1583694"/>
                <a:chExt cx="189622" cy="85126"/>
              </a:xfrm>
            </p:grpSpPr>
            <p:sp>
              <p:nvSpPr>
                <p:cNvPr id="140" name="フリーフォーム 139"/>
                <p:cNvSpPr/>
                <p:nvPr/>
              </p:nvSpPr>
              <p:spPr bwMode="auto">
                <a:xfrm>
                  <a:off x="3011330" y="1583694"/>
                  <a:ext cx="189622" cy="85126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 140"/>
                <p:cNvSpPr/>
                <p:nvPr/>
              </p:nvSpPr>
              <p:spPr bwMode="auto">
                <a:xfrm>
                  <a:off x="3011330" y="1602105"/>
                  <a:ext cx="189622" cy="48304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6" name="台形 135"/>
              <p:cNvSpPr/>
              <p:nvPr/>
            </p:nvSpPr>
            <p:spPr>
              <a:xfrm rot="9900000">
                <a:off x="2285620" y="1698938"/>
                <a:ext cx="175438" cy="100434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7" name="フリーフォーム 136"/>
              <p:cNvSpPr/>
              <p:nvPr/>
            </p:nvSpPr>
            <p:spPr>
              <a:xfrm rot="9900000">
                <a:off x="2360839" y="1748674"/>
                <a:ext cx="419597" cy="54267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90703 w 1142564"/>
                  <a:gd name="connsiteY9" fmla="*/ 642697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90703 w 1142564"/>
                  <a:gd name="connsiteY9" fmla="*/ 642697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01280 w 1142564"/>
                  <a:gd name="connsiteY8" fmla="*/ 382072 h 972391"/>
                  <a:gd name="connsiteX9" fmla="*/ 390703 w 1142564"/>
                  <a:gd name="connsiteY9" fmla="*/ 642697 h 972391"/>
                  <a:gd name="connsiteX0" fmla="*/ 145144 w 751861"/>
                  <a:gd name="connsiteY0" fmla="*/ 189522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0577 w 751861"/>
                  <a:gd name="connsiteY8" fmla="*/ 382072 h 972391"/>
                  <a:gd name="connsiteX9" fmla="*/ 0 w 751861"/>
                  <a:gd name="connsiteY9" fmla="*/ 642697 h 972391"/>
                  <a:gd name="connsiteX0" fmla="*/ 182832 w 751861"/>
                  <a:gd name="connsiteY0" fmla="*/ 114809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0577 w 751861"/>
                  <a:gd name="connsiteY8" fmla="*/ 382072 h 972391"/>
                  <a:gd name="connsiteX9" fmla="*/ 0 w 751861"/>
                  <a:gd name="connsiteY9" fmla="*/ 642697 h 972391"/>
                  <a:gd name="connsiteX0" fmla="*/ 182832 w 751861"/>
                  <a:gd name="connsiteY0" fmla="*/ 114809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7346 w 751861"/>
                  <a:gd name="connsiteY8" fmla="*/ 422759 h 972391"/>
                  <a:gd name="connsiteX9" fmla="*/ 0 w 751861"/>
                  <a:gd name="connsiteY9" fmla="*/ 642697 h 972391"/>
                  <a:gd name="connsiteX0" fmla="*/ 207445 w 751861"/>
                  <a:gd name="connsiteY0" fmla="*/ 128471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7346 w 751861"/>
                  <a:gd name="connsiteY8" fmla="*/ 422759 h 972391"/>
                  <a:gd name="connsiteX9" fmla="*/ 0 w 751861"/>
                  <a:gd name="connsiteY9" fmla="*/ 642697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1861" h="972391">
                    <a:moveTo>
                      <a:pt x="207445" y="128471"/>
                    </a:moveTo>
                    <a:lnTo>
                      <a:pt x="582808" y="0"/>
                    </a:lnTo>
                    <a:cubicBezTo>
                      <a:pt x="605604" y="0"/>
                      <a:pt x="627320" y="4620"/>
                      <a:pt x="647072" y="12974"/>
                    </a:cubicBezTo>
                    <a:lnTo>
                      <a:pt x="652395" y="16563"/>
                    </a:lnTo>
                    <a:lnTo>
                      <a:pt x="652965" y="16678"/>
                    </a:lnTo>
                    <a:cubicBezTo>
                      <a:pt x="711082" y="41259"/>
                      <a:pt x="751861" y="98806"/>
                      <a:pt x="751861" y="165878"/>
                    </a:cubicBezTo>
                    <a:lnTo>
                      <a:pt x="751861" y="972391"/>
                    </a:lnTo>
                    <a:lnTo>
                      <a:pt x="428011" y="972391"/>
                    </a:lnTo>
                    <a:lnTo>
                      <a:pt x="417346" y="422759"/>
                    </a:lnTo>
                    <a:lnTo>
                      <a:pt x="0" y="642697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8" name="台形 137"/>
              <p:cNvSpPr/>
              <p:nvPr/>
            </p:nvSpPr>
            <p:spPr>
              <a:xfrm rot="11700000" flipH="1">
                <a:off x="3741191" y="1698938"/>
                <a:ext cx="175438" cy="100434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39" name="フリーフォーム 138"/>
              <p:cNvSpPr/>
              <p:nvPr/>
            </p:nvSpPr>
            <p:spPr>
              <a:xfrm rot="11700000" flipH="1">
                <a:off x="3421813" y="1748674"/>
                <a:ext cx="419597" cy="54267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90703 w 1142564"/>
                  <a:gd name="connsiteY9" fmla="*/ 642697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90703 w 1142564"/>
                  <a:gd name="connsiteY9" fmla="*/ 642697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01280 w 1142564"/>
                  <a:gd name="connsiteY8" fmla="*/ 382072 h 972391"/>
                  <a:gd name="connsiteX9" fmla="*/ 390703 w 1142564"/>
                  <a:gd name="connsiteY9" fmla="*/ 642697 h 972391"/>
                  <a:gd name="connsiteX0" fmla="*/ 145144 w 751861"/>
                  <a:gd name="connsiteY0" fmla="*/ 189522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0577 w 751861"/>
                  <a:gd name="connsiteY8" fmla="*/ 382072 h 972391"/>
                  <a:gd name="connsiteX9" fmla="*/ 0 w 751861"/>
                  <a:gd name="connsiteY9" fmla="*/ 642697 h 972391"/>
                  <a:gd name="connsiteX0" fmla="*/ 182832 w 751861"/>
                  <a:gd name="connsiteY0" fmla="*/ 114809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0577 w 751861"/>
                  <a:gd name="connsiteY8" fmla="*/ 382072 h 972391"/>
                  <a:gd name="connsiteX9" fmla="*/ 0 w 751861"/>
                  <a:gd name="connsiteY9" fmla="*/ 642697 h 972391"/>
                  <a:gd name="connsiteX0" fmla="*/ 182832 w 751861"/>
                  <a:gd name="connsiteY0" fmla="*/ 114809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7346 w 751861"/>
                  <a:gd name="connsiteY8" fmla="*/ 422759 h 972391"/>
                  <a:gd name="connsiteX9" fmla="*/ 0 w 751861"/>
                  <a:gd name="connsiteY9" fmla="*/ 642697 h 972391"/>
                  <a:gd name="connsiteX0" fmla="*/ 207445 w 751861"/>
                  <a:gd name="connsiteY0" fmla="*/ 128471 h 972391"/>
                  <a:gd name="connsiteX1" fmla="*/ 582808 w 751861"/>
                  <a:gd name="connsiteY1" fmla="*/ 0 h 972391"/>
                  <a:gd name="connsiteX2" fmla="*/ 647072 w 751861"/>
                  <a:gd name="connsiteY2" fmla="*/ 12974 h 972391"/>
                  <a:gd name="connsiteX3" fmla="*/ 652395 w 751861"/>
                  <a:gd name="connsiteY3" fmla="*/ 16563 h 972391"/>
                  <a:gd name="connsiteX4" fmla="*/ 652965 w 751861"/>
                  <a:gd name="connsiteY4" fmla="*/ 16678 h 972391"/>
                  <a:gd name="connsiteX5" fmla="*/ 751861 w 751861"/>
                  <a:gd name="connsiteY5" fmla="*/ 165878 h 972391"/>
                  <a:gd name="connsiteX6" fmla="*/ 751861 w 751861"/>
                  <a:gd name="connsiteY6" fmla="*/ 972391 h 972391"/>
                  <a:gd name="connsiteX7" fmla="*/ 428011 w 751861"/>
                  <a:gd name="connsiteY7" fmla="*/ 972391 h 972391"/>
                  <a:gd name="connsiteX8" fmla="*/ 417346 w 751861"/>
                  <a:gd name="connsiteY8" fmla="*/ 422759 h 972391"/>
                  <a:gd name="connsiteX9" fmla="*/ 0 w 751861"/>
                  <a:gd name="connsiteY9" fmla="*/ 642697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1861" h="972391">
                    <a:moveTo>
                      <a:pt x="207445" y="128471"/>
                    </a:moveTo>
                    <a:lnTo>
                      <a:pt x="582808" y="0"/>
                    </a:lnTo>
                    <a:cubicBezTo>
                      <a:pt x="605604" y="0"/>
                      <a:pt x="627320" y="4620"/>
                      <a:pt x="647072" y="12974"/>
                    </a:cubicBezTo>
                    <a:lnTo>
                      <a:pt x="652395" y="16563"/>
                    </a:lnTo>
                    <a:lnTo>
                      <a:pt x="652965" y="16678"/>
                    </a:lnTo>
                    <a:cubicBezTo>
                      <a:pt x="711082" y="41259"/>
                      <a:pt x="751861" y="98806"/>
                      <a:pt x="751861" y="165878"/>
                    </a:cubicBezTo>
                    <a:lnTo>
                      <a:pt x="751861" y="972391"/>
                    </a:lnTo>
                    <a:lnTo>
                      <a:pt x="428011" y="972391"/>
                    </a:lnTo>
                    <a:lnTo>
                      <a:pt x="417346" y="422759"/>
                    </a:lnTo>
                    <a:lnTo>
                      <a:pt x="0" y="642697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>
              <a:off x="2246850" y="1418857"/>
              <a:ext cx="1740429" cy="1186089"/>
              <a:chOff x="2246850" y="1418857"/>
              <a:chExt cx="1740429" cy="1186089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13" name="グループ化 112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29" name="フリーフォーム 128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" name="片側の 2 つの角を丸めた四角形 129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角丸四角形 130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" name="グループ化 113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27" name="台形 126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" name="台形 127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5" name="グループ化 114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22" name="楕円 121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角丸四角形 122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24" name="グループ化 123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25" name="片側の 2 つの角を丸めた四角形 124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6" name="片側の 2 つの角を丸めた四角形 125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16" name="グループ化 115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19" name="フリーフォーム 118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片側の 2 つの角を丸めた四角形 119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角丸四角形 120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7" name="角丸四角形 116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角丸四角形 117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2" name="フリーフォーム 101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 102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 103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 104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 105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 106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0" name="グループ化 209"/>
          <p:cNvGrpSpPr/>
          <p:nvPr/>
        </p:nvGrpSpPr>
        <p:grpSpPr>
          <a:xfrm>
            <a:off x="4090277" y="875908"/>
            <a:ext cx="1740429" cy="1729038"/>
            <a:chOff x="4090277" y="875908"/>
            <a:chExt cx="1740429" cy="1729038"/>
          </a:xfrm>
        </p:grpSpPr>
        <p:grpSp>
          <p:nvGrpSpPr>
            <p:cNvPr id="211" name="グループ化 210"/>
            <p:cNvGrpSpPr/>
            <p:nvPr/>
          </p:nvGrpSpPr>
          <p:grpSpPr>
            <a:xfrm>
              <a:off x="4194180" y="875908"/>
              <a:ext cx="1516670" cy="1125814"/>
              <a:chOff x="4194180" y="875908"/>
              <a:chExt cx="1516670" cy="1125814"/>
            </a:xfrm>
          </p:grpSpPr>
          <p:sp>
            <p:nvSpPr>
              <p:cNvPr id="305" name="正方形/長方形 304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6" name="グループ化 305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307" name="正方形/長方形 30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正方形/長方形 30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正方形/長方形 30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正方形/長方形 30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正方形/長方形 31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正方形/長方形 31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正方形/長方形 31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正方形/長方形 31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正方形/長方形 31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正方形/長方形 31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正方形/長方形 31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正方形/長方形 31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正方形/長方形 31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正方形/長方形 31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正方形/長方形 32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正方形/長方形 32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正方形/長方形 32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正方形/長方形 32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正方形/長方形 32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正方形/長方形 32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正方形/長方形 32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正方形/長方形 32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正方形/長方形 32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正方形/長方形 32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正方形/長方形 33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2" name="グループ化 211"/>
            <p:cNvGrpSpPr/>
            <p:nvPr/>
          </p:nvGrpSpPr>
          <p:grpSpPr>
            <a:xfrm>
              <a:off x="4357366" y="961161"/>
              <a:ext cx="1143496" cy="821574"/>
              <a:chOff x="3896665" y="904369"/>
              <a:chExt cx="2157085" cy="1549812"/>
            </a:xfrm>
          </p:grpSpPr>
          <p:grpSp>
            <p:nvGrpSpPr>
              <p:cNvPr id="254" name="グループ化 253"/>
              <p:cNvGrpSpPr/>
              <p:nvPr/>
            </p:nvGrpSpPr>
            <p:grpSpPr>
              <a:xfrm>
                <a:off x="3896665" y="904369"/>
                <a:ext cx="2157085" cy="1549812"/>
                <a:chOff x="3896665" y="904369"/>
                <a:chExt cx="2157085" cy="1549812"/>
              </a:xfrm>
            </p:grpSpPr>
            <p:grpSp>
              <p:nvGrpSpPr>
                <p:cNvPr id="256" name="グループ化 255"/>
                <p:cNvGrpSpPr/>
                <p:nvPr/>
              </p:nvGrpSpPr>
              <p:grpSpPr>
                <a:xfrm>
                  <a:off x="4552905" y="904369"/>
                  <a:ext cx="842822" cy="1549812"/>
                  <a:chOff x="4769543" y="4456556"/>
                  <a:chExt cx="842822" cy="1549812"/>
                </a:xfrm>
              </p:grpSpPr>
              <p:sp>
                <p:nvSpPr>
                  <p:cNvPr id="275" name="角丸四角形 274"/>
                  <p:cNvSpPr/>
                  <p:nvPr/>
                </p:nvSpPr>
                <p:spPr bwMode="auto">
                  <a:xfrm>
                    <a:off x="4803020" y="4456556"/>
                    <a:ext cx="779112" cy="674441"/>
                  </a:xfrm>
                  <a:prstGeom prst="roundRect">
                    <a:avLst>
                      <a:gd name="adj" fmla="val 4453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76" name="フリーフォーム 275"/>
                  <p:cNvSpPr/>
                  <p:nvPr/>
                </p:nvSpPr>
                <p:spPr>
                  <a:xfrm>
                    <a:off x="4871867" y="5239329"/>
                    <a:ext cx="638175" cy="579713"/>
                  </a:xfrm>
                  <a:custGeom>
                    <a:avLst/>
                    <a:gdLst>
                      <a:gd name="connsiteX0" fmla="*/ 250427 w 638175"/>
                      <a:gd name="connsiteY0" fmla="*/ 0 h 579713"/>
                      <a:gd name="connsiteX1" fmla="*/ 387747 w 638175"/>
                      <a:gd name="connsiteY1" fmla="*/ 0 h 579713"/>
                      <a:gd name="connsiteX2" fmla="*/ 425519 w 638175"/>
                      <a:gd name="connsiteY2" fmla="*/ 151088 h 579713"/>
                      <a:gd name="connsiteX3" fmla="*/ 566736 w 638175"/>
                      <a:gd name="connsiteY3" fmla="*/ 151088 h 579713"/>
                      <a:gd name="connsiteX4" fmla="*/ 638175 w 638175"/>
                      <a:gd name="connsiteY4" fmla="*/ 222527 h 579713"/>
                      <a:gd name="connsiteX5" fmla="*/ 638175 w 638175"/>
                      <a:gd name="connsiteY5" fmla="*/ 508274 h 579713"/>
                      <a:gd name="connsiteX6" fmla="*/ 566736 w 638175"/>
                      <a:gd name="connsiteY6" fmla="*/ 579713 h 579713"/>
                      <a:gd name="connsiteX7" fmla="*/ 71439 w 638175"/>
                      <a:gd name="connsiteY7" fmla="*/ 579713 h 579713"/>
                      <a:gd name="connsiteX8" fmla="*/ 0 w 638175"/>
                      <a:gd name="connsiteY8" fmla="*/ 508274 h 579713"/>
                      <a:gd name="connsiteX9" fmla="*/ 0 w 638175"/>
                      <a:gd name="connsiteY9" fmla="*/ 222527 h 579713"/>
                      <a:gd name="connsiteX10" fmla="*/ 71439 w 638175"/>
                      <a:gd name="connsiteY10" fmla="*/ 151088 h 579713"/>
                      <a:gd name="connsiteX11" fmla="*/ 212655 w 638175"/>
                      <a:gd name="connsiteY11" fmla="*/ 151088 h 579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38175" h="579713">
                        <a:moveTo>
                          <a:pt x="250427" y="0"/>
                        </a:moveTo>
                        <a:lnTo>
                          <a:pt x="387747" y="0"/>
                        </a:lnTo>
                        <a:lnTo>
                          <a:pt x="425519" y="151088"/>
                        </a:lnTo>
                        <a:lnTo>
                          <a:pt x="566736" y="151088"/>
                        </a:lnTo>
                        <a:cubicBezTo>
                          <a:pt x="606191" y="151088"/>
                          <a:pt x="638175" y="183072"/>
                          <a:pt x="638175" y="222527"/>
                        </a:cubicBezTo>
                        <a:lnTo>
                          <a:pt x="638175" y="508274"/>
                        </a:lnTo>
                        <a:cubicBezTo>
                          <a:pt x="638175" y="547729"/>
                          <a:pt x="606191" y="579713"/>
                          <a:pt x="566736" y="579713"/>
                        </a:cubicBezTo>
                        <a:lnTo>
                          <a:pt x="71439" y="579713"/>
                        </a:lnTo>
                        <a:cubicBezTo>
                          <a:pt x="31984" y="579713"/>
                          <a:pt x="0" y="547729"/>
                          <a:pt x="0" y="508274"/>
                        </a:cubicBezTo>
                        <a:lnTo>
                          <a:pt x="0" y="222527"/>
                        </a:lnTo>
                        <a:cubicBezTo>
                          <a:pt x="0" y="183072"/>
                          <a:pt x="31984" y="151088"/>
                          <a:pt x="71439" y="151088"/>
                        </a:cubicBezTo>
                        <a:lnTo>
                          <a:pt x="212655" y="151088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77" name="台形 276"/>
                  <p:cNvSpPr/>
                  <p:nvPr/>
                </p:nvSpPr>
                <p:spPr>
                  <a:xfrm rot="10800000">
                    <a:off x="5010795" y="5424577"/>
                    <a:ext cx="360318" cy="271728"/>
                  </a:xfrm>
                  <a:prstGeom prst="trapezoid">
                    <a:avLst>
                      <a:gd name="adj" fmla="val 46326"/>
                    </a:avLst>
                  </a:prstGeom>
                  <a:solidFill>
                    <a:srgbClr val="E7E6E6">
                      <a:lumMod val="1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78" name="グループ化 277"/>
                  <p:cNvGrpSpPr/>
                  <p:nvPr/>
                </p:nvGrpSpPr>
                <p:grpSpPr>
                  <a:xfrm rot="20700000">
                    <a:off x="4769543" y="4807355"/>
                    <a:ext cx="157293" cy="225307"/>
                    <a:chOff x="354807" y="2970062"/>
                    <a:chExt cx="200025" cy="257174"/>
                  </a:xfrm>
                  <a:solidFill>
                    <a:srgbClr val="ED7D31">
                      <a:lumMod val="40000"/>
                      <a:lumOff val="60000"/>
                    </a:srgbClr>
                  </a:solidFill>
                </p:grpSpPr>
                <p:sp>
                  <p:nvSpPr>
                    <p:cNvPr id="303" name="円/楕円 760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4" name="円/楕円 761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9" name="グループ化 278"/>
                  <p:cNvGrpSpPr/>
                  <p:nvPr/>
                </p:nvGrpSpPr>
                <p:grpSpPr>
                  <a:xfrm rot="900000" flipH="1">
                    <a:off x="5455072" y="4807356"/>
                    <a:ext cx="157293" cy="225307"/>
                    <a:chOff x="354807" y="2970062"/>
                    <a:chExt cx="200025" cy="257174"/>
                  </a:xfrm>
                  <a:solidFill>
                    <a:srgbClr val="ED7D31">
                      <a:lumMod val="40000"/>
                      <a:lumOff val="60000"/>
                    </a:srgbClr>
                  </a:solidFill>
                </p:grpSpPr>
                <p:sp>
                  <p:nvSpPr>
                    <p:cNvPr id="301" name="円/楕円 758"/>
                    <p:cNvSpPr/>
                    <p:nvPr/>
                  </p:nvSpPr>
                  <p:spPr>
                    <a:xfrm>
                      <a:off x="354807" y="2970062"/>
                      <a:ext cx="200025" cy="25717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2" name="円/楕円 759"/>
                    <p:cNvSpPr/>
                    <p:nvPr/>
                  </p:nvSpPr>
                  <p:spPr>
                    <a:xfrm>
                      <a:off x="390731" y="3016250"/>
                      <a:ext cx="128178" cy="164798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80" name="片側の 2 つの角を丸めた四角形 279"/>
                  <p:cNvSpPr/>
                  <p:nvPr/>
                </p:nvSpPr>
                <p:spPr bwMode="auto">
                  <a:xfrm>
                    <a:off x="5322234" y="5632003"/>
                    <a:ext cx="197166" cy="194206"/>
                  </a:xfrm>
                  <a:prstGeom prst="round2SameRect">
                    <a:avLst>
                      <a:gd name="adj1" fmla="val 0"/>
                      <a:gd name="adj2" fmla="val 27784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81" name="角丸四角形 280"/>
                  <p:cNvSpPr/>
                  <p:nvPr/>
                </p:nvSpPr>
                <p:spPr bwMode="auto">
                  <a:xfrm>
                    <a:off x="4847196" y="4520219"/>
                    <a:ext cx="696792" cy="780860"/>
                  </a:xfrm>
                  <a:prstGeom prst="roundRect">
                    <a:avLst>
                      <a:gd name="adj" fmla="val 4453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82" name="楕円 281"/>
                  <p:cNvSpPr/>
                  <p:nvPr/>
                </p:nvSpPr>
                <p:spPr bwMode="auto">
                  <a:xfrm>
                    <a:off x="4970344" y="4897739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月 282"/>
                  <p:cNvSpPr/>
                  <p:nvPr/>
                </p:nvSpPr>
                <p:spPr bwMode="auto">
                  <a:xfrm rot="5400000">
                    <a:off x="4987934" y="4679607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4" name="楕円 283"/>
                  <p:cNvSpPr/>
                  <p:nvPr/>
                </p:nvSpPr>
                <p:spPr bwMode="auto">
                  <a:xfrm>
                    <a:off x="5333828" y="4897739"/>
                    <a:ext cx="80899" cy="808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月 284"/>
                  <p:cNvSpPr/>
                  <p:nvPr/>
                </p:nvSpPr>
                <p:spPr bwMode="auto">
                  <a:xfrm rot="5400000">
                    <a:off x="5351418" y="4679607"/>
                    <a:ext cx="45720" cy="215868"/>
                  </a:xfrm>
                  <a:prstGeom prst="moon">
                    <a:avLst>
                      <a:gd name="adj" fmla="val 75966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6" name="フリーフォーム 285"/>
                  <p:cNvSpPr/>
                  <p:nvPr/>
                </p:nvSpPr>
                <p:spPr bwMode="auto">
                  <a:xfrm rot="2700000">
                    <a:off x="5013783" y="5048227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7" name="フリーフォーム 286"/>
                  <p:cNvSpPr/>
                  <p:nvPr/>
                </p:nvSpPr>
                <p:spPr bwMode="auto">
                  <a:xfrm rot="18900000" flipH="1">
                    <a:off x="5332835" y="5043484"/>
                    <a:ext cx="45719" cy="147631"/>
                  </a:xfrm>
                  <a:custGeom>
                    <a:avLst/>
                    <a:gdLst>
                      <a:gd name="connsiteX0" fmla="*/ 74533 w 74533"/>
                      <a:gd name="connsiteY0" fmla="*/ 0 h 201299"/>
                      <a:gd name="connsiteX1" fmla="*/ 46863 w 74533"/>
                      <a:gd name="connsiteY1" fmla="*/ 37173 h 201299"/>
                      <a:gd name="connsiteX2" fmla="*/ 32715 w 74533"/>
                      <a:gd name="connsiteY2" fmla="*/ 100651 h 201299"/>
                      <a:gd name="connsiteX3" fmla="*/ 46863 w 74533"/>
                      <a:gd name="connsiteY3" fmla="*/ 164130 h 201299"/>
                      <a:gd name="connsiteX4" fmla="*/ 74530 w 74533"/>
                      <a:gd name="connsiteY4" fmla="*/ 201299 h 201299"/>
                      <a:gd name="connsiteX5" fmla="*/ 47807 w 74533"/>
                      <a:gd name="connsiteY5" fmla="*/ 187709 h 201299"/>
                      <a:gd name="connsiteX6" fmla="*/ 0 w 74533"/>
                      <a:gd name="connsiteY6" fmla="*/ 100650 h 201299"/>
                      <a:gd name="connsiteX7" fmla="*/ 47807 w 74533"/>
                      <a:gd name="connsiteY7" fmla="*/ 13591 h 201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533" h="201299">
                        <a:moveTo>
                          <a:pt x="74533" y="0"/>
                        </a:moveTo>
                        <a:lnTo>
                          <a:pt x="46863" y="37173"/>
                        </a:lnTo>
                        <a:cubicBezTo>
                          <a:pt x="37753" y="56684"/>
                          <a:pt x="32715" y="78135"/>
                          <a:pt x="32715" y="100651"/>
                        </a:cubicBezTo>
                        <a:cubicBezTo>
                          <a:pt x="32715" y="123168"/>
                          <a:pt x="37753" y="144619"/>
                          <a:pt x="46863" y="164130"/>
                        </a:cubicBezTo>
                        <a:lnTo>
                          <a:pt x="74530" y="201299"/>
                        </a:lnTo>
                        <a:lnTo>
                          <a:pt x="47807" y="187709"/>
                        </a:lnTo>
                        <a:cubicBezTo>
                          <a:pt x="18270" y="165429"/>
                          <a:pt x="0" y="134649"/>
                          <a:pt x="0" y="100650"/>
                        </a:cubicBezTo>
                        <a:cubicBezTo>
                          <a:pt x="0" y="66652"/>
                          <a:pt x="18270" y="35872"/>
                          <a:pt x="47807" y="1359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8" name="フリーフォーム 287"/>
                  <p:cNvSpPr/>
                  <p:nvPr/>
                </p:nvSpPr>
                <p:spPr bwMode="auto">
                  <a:xfrm>
                    <a:off x="4870827" y="4901172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9" name="フリーフォーム 288"/>
                  <p:cNvSpPr/>
                  <p:nvPr/>
                </p:nvSpPr>
                <p:spPr bwMode="auto">
                  <a:xfrm>
                    <a:off x="4870827" y="4944987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フリーフォーム 289"/>
                  <p:cNvSpPr/>
                  <p:nvPr/>
                </p:nvSpPr>
                <p:spPr bwMode="auto">
                  <a:xfrm>
                    <a:off x="5436612" y="4901172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1" name="フリーフォーム 290"/>
                  <p:cNvSpPr/>
                  <p:nvPr/>
                </p:nvSpPr>
                <p:spPr bwMode="auto">
                  <a:xfrm>
                    <a:off x="5436612" y="4944987"/>
                    <a:ext cx="83089" cy="29465"/>
                  </a:xfrm>
                  <a:custGeom>
                    <a:avLst/>
                    <a:gdLst>
                      <a:gd name="connsiteX0" fmla="*/ 42497 w 83089"/>
                      <a:gd name="connsiteY0" fmla="*/ 0 h 29465"/>
                      <a:gd name="connsiteX1" fmla="*/ 81397 w 83089"/>
                      <a:gd name="connsiteY1" fmla="*/ 11848 h 29465"/>
                      <a:gd name="connsiteX2" fmla="*/ 83089 w 83089"/>
                      <a:gd name="connsiteY2" fmla="*/ 13694 h 29465"/>
                      <a:gd name="connsiteX3" fmla="*/ 79491 w 83089"/>
                      <a:gd name="connsiteY3" fmla="*/ 17618 h 29465"/>
                      <a:gd name="connsiteX4" fmla="*/ 40592 w 83089"/>
                      <a:gd name="connsiteY4" fmla="*/ 29465 h 29465"/>
                      <a:gd name="connsiteX5" fmla="*/ 1693 w 83089"/>
                      <a:gd name="connsiteY5" fmla="*/ 17618 h 29465"/>
                      <a:gd name="connsiteX6" fmla="*/ 0 w 83089"/>
                      <a:gd name="connsiteY6" fmla="*/ 15772 h 29465"/>
                      <a:gd name="connsiteX7" fmla="*/ 3598 w 83089"/>
                      <a:gd name="connsiteY7" fmla="*/ 11848 h 29465"/>
                      <a:gd name="connsiteX8" fmla="*/ 42497 w 83089"/>
                      <a:gd name="connsiteY8" fmla="*/ 0 h 2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089" h="29465">
                        <a:moveTo>
                          <a:pt x="42497" y="0"/>
                        </a:moveTo>
                        <a:cubicBezTo>
                          <a:pt x="57688" y="0"/>
                          <a:pt x="71441" y="4528"/>
                          <a:pt x="81397" y="11848"/>
                        </a:cubicBezTo>
                        <a:lnTo>
                          <a:pt x="83089" y="13694"/>
                        </a:lnTo>
                        <a:lnTo>
                          <a:pt x="79491" y="17618"/>
                        </a:lnTo>
                        <a:cubicBezTo>
                          <a:pt x="69536" y="24938"/>
                          <a:pt x="55783" y="29465"/>
                          <a:pt x="40592" y="29465"/>
                        </a:cubicBezTo>
                        <a:cubicBezTo>
                          <a:pt x="25401" y="29465"/>
                          <a:pt x="11648" y="24938"/>
                          <a:pt x="1693" y="17618"/>
                        </a:cubicBezTo>
                        <a:lnTo>
                          <a:pt x="0" y="15772"/>
                        </a:lnTo>
                        <a:lnTo>
                          <a:pt x="3598" y="11848"/>
                        </a:lnTo>
                        <a:cubicBezTo>
                          <a:pt x="13553" y="4528"/>
                          <a:pt x="27306" y="0"/>
                          <a:pt x="42497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2" name="楕円 291"/>
                  <p:cNvSpPr/>
                  <p:nvPr/>
                </p:nvSpPr>
                <p:spPr bwMode="auto">
                  <a:xfrm>
                    <a:off x="5123582" y="4991100"/>
                    <a:ext cx="132314" cy="68442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台形 292"/>
                  <p:cNvSpPr/>
                  <p:nvPr/>
                </p:nvSpPr>
                <p:spPr>
                  <a:xfrm rot="10800000" flipV="1">
                    <a:off x="5118546" y="5482650"/>
                    <a:ext cx="148236" cy="498032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C00000">
                      <a:alpha val="98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4" name="台形 293"/>
                  <p:cNvSpPr/>
                  <p:nvPr/>
                </p:nvSpPr>
                <p:spPr>
                  <a:xfrm rot="10800000">
                    <a:off x="5118546" y="5381976"/>
                    <a:ext cx="148236" cy="111366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C00000">
                      <a:alpha val="98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5" name="平行四辺形 294"/>
                  <p:cNvSpPr/>
                  <p:nvPr/>
                </p:nvSpPr>
                <p:spPr>
                  <a:xfrm>
                    <a:off x="5015506" y="5373280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6" name="平行四辺形 295"/>
                  <p:cNvSpPr/>
                  <p:nvPr/>
                </p:nvSpPr>
                <p:spPr>
                  <a:xfrm flipH="1">
                    <a:off x="5195486" y="5373280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7" name="フリーフォーム 296"/>
                  <p:cNvSpPr/>
                  <p:nvPr/>
                </p:nvSpPr>
                <p:spPr>
                  <a:xfrm>
                    <a:off x="4790904" y="5390418"/>
                    <a:ext cx="800100" cy="615950"/>
                  </a:xfrm>
                  <a:custGeom>
                    <a:avLst/>
                    <a:gdLst>
                      <a:gd name="connsiteX0" fmla="*/ 102660 w 800100"/>
                      <a:gd name="connsiteY0" fmla="*/ 0 h 615950"/>
                      <a:gd name="connsiteX1" fmla="*/ 190228 w 800100"/>
                      <a:gd name="connsiteY1" fmla="*/ 0 h 615950"/>
                      <a:gd name="connsiteX2" fmla="*/ 403225 w 800100"/>
                      <a:gd name="connsiteY2" fmla="*/ 581023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190228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2261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616222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2261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37853 w 800100"/>
                      <a:gd name="connsiteY1" fmla="*/ 0 h 615950"/>
                      <a:gd name="connsiteX2" fmla="*/ 403225 w 800100"/>
                      <a:gd name="connsiteY2" fmla="*/ 400048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  <a:gd name="connsiteX0" fmla="*/ 102660 w 800100"/>
                      <a:gd name="connsiteY0" fmla="*/ 0 h 615950"/>
                      <a:gd name="connsiteX1" fmla="*/ 237853 w 800100"/>
                      <a:gd name="connsiteY1" fmla="*/ 0 h 615950"/>
                      <a:gd name="connsiteX2" fmla="*/ 399415 w 800100"/>
                      <a:gd name="connsiteY2" fmla="*/ 272413 h 615950"/>
                      <a:gd name="connsiteX3" fmla="*/ 553357 w 800100"/>
                      <a:gd name="connsiteY3" fmla="*/ 0 h 615950"/>
                      <a:gd name="connsiteX4" fmla="*/ 697440 w 800100"/>
                      <a:gd name="connsiteY4" fmla="*/ 0 h 615950"/>
                      <a:gd name="connsiteX5" fmla="*/ 800100 w 800100"/>
                      <a:gd name="connsiteY5" fmla="*/ 102660 h 615950"/>
                      <a:gd name="connsiteX6" fmla="*/ 800100 w 800100"/>
                      <a:gd name="connsiteY6" fmla="*/ 615950 h 615950"/>
                      <a:gd name="connsiteX7" fmla="*/ 0 w 800100"/>
                      <a:gd name="connsiteY7" fmla="*/ 615950 h 615950"/>
                      <a:gd name="connsiteX8" fmla="*/ 0 w 800100"/>
                      <a:gd name="connsiteY8" fmla="*/ 102660 h 615950"/>
                      <a:gd name="connsiteX9" fmla="*/ 102660 w 800100"/>
                      <a:gd name="connsiteY9" fmla="*/ 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00100" h="615950">
                        <a:moveTo>
                          <a:pt x="102660" y="0"/>
                        </a:moveTo>
                        <a:lnTo>
                          <a:pt x="237853" y="0"/>
                        </a:lnTo>
                        <a:lnTo>
                          <a:pt x="399415" y="272413"/>
                        </a:lnTo>
                        <a:lnTo>
                          <a:pt x="553357" y="0"/>
                        </a:lnTo>
                        <a:lnTo>
                          <a:pt x="697440" y="0"/>
                        </a:lnTo>
                        <a:cubicBezTo>
                          <a:pt x="754138" y="0"/>
                          <a:pt x="800100" y="45962"/>
                          <a:pt x="800100" y="102660"/>
                        </a:cubicBezTo>
                        <a:lnTo>
                          <a:pt x="800100" y="615950"/>
                        </a:lnTo>
                        <a:lnTo>
                          <a:pt x="0" y="615950"/>
                        </a:lnTo>
                        <a:lnTo>
                          <a:pt x="0" y="102660"/>
                        </a:lnTo>
                        <a:cubicBezTo>
                          <a:pt x="0" y="45962"/>
                          <a:pt x="45962" y="0"/>
                          <a:pt x="102660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8" name="フリーフォーム 297"/>
                  <p:cNvSpPr/>
                  <p:nvPr/>
                </p:nvSpPr>
                <p:spPr>
                  <a:xfrm flipH="1">
                    <a:off x="5001436" y="5372909"/>
                    <a:ext cx="379036" cy="294108"/>
                  </a:xfrm>
                  <a:custGeom>
                    <a:avLst/>
                    <a:gdLst>
                      <a:gd name="connsiteX0" fmla="*/ 461165 w 607215"/>
                      <a:gd name="connsiteY0" fmla="*/ 0 h 393700"/>
                      <a:gd name="connsiteX1" fmla="*/ 303608 w 607215"/>
                      <a:gd name="connsiteY1" fmla="*/ 342757 h 393700"/>
                      <a:gd name="connsiteX2" fmla="*/ 146050 w 607215"/>
                      <a:gd name="connsiteY2" fmla="*/ 0 h 393700"/>
                      <a:gd name="connsiteX3" fmla="*/ 44450 w 607215"/>
                      <a:gd name="connsiteY3" fmla="*/ 3175 h 393700"/>
                      <a:gd name="connsiteX4" fmla="*/ 0 w 607215"/>
                      <a:gd name="connsiteY4" fmla="*/ 136525 h 393700"/>
                      <a:gd name="connsiteX5" fmla="*/ 139700 w 607215"/>
                      <a:gd name="connsiteY5" fmla="*/ 174625 h 393700"/>
                      <a:gd name="connsiteX6" fmla="*/ 60325 w 607215"/>
                      <a:gd name="connsiteY6" fmla="*/ 234950 h 393700"/>
                      <a:gd name="connsiteX7" fmla="*/ 290252 w 607215"/>
                      <a:gd name="connsiteY7" fmla="*/ 371811 h 393700"/>
                      <a:gd name="connsiteX8" fmla="*/ 280190 w 607215"/>
                      <a:gd name="connsiteY8" fmla="*/ 393700 h 393700"/>
                      <a:gd name="connsiteX9" fmla="*/ 303608 w 607215"/>
                      <a:gd name="connsiteY9" fmla="*/ 379761 h 393700"/>
                      <a:gd name="connsiteX10" fmla="*/ 327025 w 607215"/>
                      <a:gd name="connsiteY10" fmla="*/ 393700 h 393700"/>
                      <a:gd name="connsiteX11" fmla="*/ 316963 w 607215"/>
                      <a:gd name="connsiteY11" fmla="*/ 371811 h 393700"/>
                      <a:gd name="connsiteX12" fmla="*/ 546890 w 607215"/>
                      <a:gd name="connsiteY12" fmla="*/ 234950 h 393700"/>
                      <a:gd name="connsiteX13" fmla="*/ 467515 w 607215"/>
                      <a:gd name="connsiteY13" fmla="*/ 174625 h 393700"/>
                      <a:gd name="connsiteX14" fmla="*/ 607215 w 607215"/>
                      <a:gd name="connsiteY14" fmla="*/ 136525 h 393700"/>
                      <a:gd name="connsiteX15" fmla="*/ 562765 w 607215"/>
                      <a:gd name="connsiteY15" fmla="*/ 3175 h 393700"/>
                      <a:gd name="connsiteX0" fmla="*/ 461165 w 607215"/>
                      <a:gd name="connsiteY0" fmla="*/ 0 h 393700"/>
                      <a:gd name="connsiteX1" fmla="*/ 303608 w 607215"/>
                      <a:gd name="connsiteY1" fmla="*/ 342757 h 393700"/>
                      <a:gd name="connsiteX2" fmla="*/ 146050 w 607215"/>
                      <a:gd name="connsiteY2" fmla="*/ 0 h 393700"/>
                      <a:gd name="connsiteX3" fmla="*/ 44450 w 607215"/>
                      <a:gd name="connsiteY3" fmla="*/ 3175 h 393700"/>
                      <a:gd name="connsiteX4" fmla="*/ 0 w 607215"/>
                      <a:gd name="connsiteY4" fmla="*/ 136525 h 393700"/>
                      <a:gd name="connsiteX5" fmla="*/ 139700 w 607215"/>
                      <a:gd name="connsiteY5" fmla="*/ 174625 h 393700"/>
                      <a:gd name="connsiteX6" fmla="*/ 60325 w 607215"/>
                      <a:gd name="connsiteY6" fmla="*/ 234950 h 393700"/>
                      <a:gd name="connsiteX7" fmla="*/ 290252 w 607215"/>
                      <a:gd name="connsiteY7" fmla="*/ 371811 h 393700"/>
                      <a:gd name="connsiteX8" fmla="*/ 280190 w 607215"/>
                      <a:gd name="connsiteY8" fmla="*/ 393700 h 393700"/>
                      <a:gd name="connsiteX9" fmla="*/ 303608 w 607215"/>
                      <a:gd name="connsiteY9" fmla="*/ 379761 h 393700"/>
                      <a:gd name="connsiteX10" fmla="*/ 316963 w 607215"/>
                      <a:gd name="connsiteY10" fmla="*/ 371811 h 393700"/>
                      <a:gd name="connsiteX11" fmla="*/ 546890 w 607215"/>
                      <a:gd name="connsiteY11" fmla="*/ 234950 h 393700"/>
                      <a:gd name="connsiteX12" fmla="*/ 467515 w 607215"/>
                      <a:gd name="connsiteY12" fmla="*/ 174625 h 393700"/>
                      <a:gd name="connsiteX13" fmla="*/ 607215 w 607215"/>
                      <a:gd name="connsiteY13" fmla="*/ 136525 h 393700"/>
                      <a:gd name="connsiteX14" fmla="*/ 562765 w 607215"/>
                      <a:gd name="connsiteY14" fmla="*/ 3175 h 393700"/>
                      <a:gd name="connsiteX15" fmla="*/ 461165 w 607215"/>
                      <a:gd name="connsiteY15" fmla="*/ 0 h 393700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290252 w 607215"/>
                      <a:gd name="connsiteY7" fmla="*/ 371811 h 379761"/>
                      <a:gd name="connsiteX8" fmla="*/ 303608 w 607215"/>
                      <a:gd name="connsiteY8" fmla="*/ 379761 h 379761"/>
                      <a:gd name="connsiteX9" fmla="*/ 316963 w 607215"/>
                      <a:gd name="connsiteY9" fmla="*/ 371811 h 379761"/>
                      <a:gd name="connsiteX10" fmla="*/ 546890 w 607215"/>
                      <a:gd name="connsiteY10" fmla="*/ 234950 h 379761"/>
                      <a:gd name="connsiteX11" fmla="*/ 467515 w 607215"/>
                      <a:gd name="connsiteY11" fmla="*/ 174625 h 379761"/>
                      <a:gd name="connsiteX12" fmla="*/ 607215 w 607215"/>
                      <a:gd name="connsiteY12" fmla="*/ 136525 h 379761"/>
                      <a:gd name="connsiteX13" fmla="*/ 562765 w 607215"/>
                      <a:gd name="connsiteY13" fmla="*/ 3175 h 379761"/>
                      <a:gd name="connsiteX14" fmla="*/ 461165 w 607215"/>
                      <a:gd name="connsiteY14" fmla="*/ 0 h 379761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290252 w 607215"/>
                      <a:gd name="connsiteY7" fmla="*/ 371811 h 379761"/>
                      <a:gd name="connsiteX8" fmla="*/ 303608 w 607215"/>
                      <a:gd name="connsiteY8" fmla="*/ 379761 h 379761"/>
                      <a:gd name="connsiteX9" fmla="*/ 546890 w 607215"/>
                      <a:gd name="connsiteY9" fmla="*/ 234950 h 379761"/>
                      <a:gd name="connsiteX10" fmla="*/ 467515 w 607215"/>
                      <a:gd name="connsiteY10" fmla="*/ 174625 h 379761"/>
                      <a:gd name="connsiteX11" fmla="*/ 607215 w 607215"/>
                      <a:gd name="connsiteY11" fmla="*/ 136525 h 379761"/>
                      <a:gd name="connsiteX12" fmla="*/ 562765 w 607215"/>
                      <a:gd name="connsiteY12" fmla="*/ 3175 h 379761"/>
                      <a:gd name="connsiteX13" fmla="*/ 461165 w 607215"/>
                      <a:gd name="connsiteY13" fmla="*/ 0 h 379761"/>
                      <a:gd name="connsiteX0" fmla="*/ 461165 w 607215"/>
                      <a:gd name="connsiteY0" fmla="*/ 0 h 379761"/>
                      <a:gd name="connsiteX1" fmla="*/ 303608 w 607215"/>
                      <a:gd name="connsiteY1" fmla="*/ 342757 h 379761"/>
                      <a:gd name="connsiteX2" fmla="*/ 146050 w 607215"/>
                      <a:gd name="connsiteY2" fmla="*/ 0 h 379761"/>
                      <a:gd name="connsiteX3" fmla="*/ 44450 w 607215"/>
                      <a:gd name="connsiteY3" fmla="*/ 3175 h 379761"/>
                      <a:gd name="connsiteX4" fmla="*/ 0 w 607215"/>
                      <a:gd name="connsiteY4" fmla="*/ 136525 h 379761"/>
                      <a:gd name="connsiteX5" fmla="*/ 139700 w 607215"/>
                      <a:gd name="connsiteY5" fmla="*/ 174625 h 379761"/>
                      <a:gd name="connsiteX6" fmla="*/ 60325 w 607215"/>
                      <a:gd name="connsiteY6" fmla="*/ 234950 h 379761"/>
                      <a:gd name="connsiteX7" fmla="*/ 303608 w 607215"/>
                      <a:gd name="connsiteY7" fmla="*/ 379761 h 379761"/>
                      <a:gd name="connsiteX8" fmla="*/ 546890 w 607215"/>
                      <a:gd name="connsiteY8" fmla="*/ 234950 h 379761"/>
                      <a:gd name="connsiteX9" fmla="*/ 467515 w 607215"/>
                      <a:gd name="connsiteY9" fmla="*/ 174625 h 379761"/>
                      <a:gd name="connsiteX10" fmla="*/ 607215 w 607215"/>
                      <a:gd name="connsiteY10" fmla="*/ 136525 h 379761"/>
                      <a:gd name="connsiteX11" fmla="*/ 562765 w 607215"/>
                      <a:gd name="connsiteY11" fmla="*/ 3175 h 379761"/>
                      <a:gd name="connsiteX12" fmla="*/ 461165 w 607215"/>
                      <a:gd name="connsiteY12" fmla="*/ 0 h 379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07215" h="379761">
                        <a:moveTo>
                          <a:pt x="461165" y="0"/>
                        </a:moveTo>
                        <a:lnTo>
                          <a:pt x="303608" y="342757"/>
                        </a:lnTo>
                        <a:lnTo>
                          <a:pt x="146050" y="0"/>
                        </a:lnTo>
                        <a:lnTo>
                          <a:pt x="44450" y="3175"/>
                        </a:lnTo>
                        <a:lnTo>
                          <a:pt x="0" y="136525"/>
                        </a:lnTo>
                        <a:lnTo>
                          <a:pt x="139700" y="174625"/>
                        </a:lnTo>
                        <a:lnTo>
                          <a:pt x="60325" y="234950"/>
                        </a:lnTo>
                        <a:lnTo>
                          <a:pt x="303608" y="379761"/>
                        </a:lnTo>
                        <a:lnTo>
                          <a:pt x="546890" y="234950"/>
                        </a:lnTo>
                        <a:lnTo>
                          <a:pt x="467515" y="174625"/>
                        </a:lnTo>
                        <a:lnTo>
                          <a:pt x="607215" y="136525"/>
                        </a:lnTo>
                        <a:lnTo>
                          <a:pt x="562765" y="3175"/>
                        </a:lnTo>
                        <a:lnTo>
                          <a:pt x="46116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9" name="楕円 298"/>
                  <p:cNvSpPr/>
                  <p:nvPr/>
                </p:nvSpPr>
                <p:spPr bwMode="auto">
                  <a:xfrm>
                    <a:off x="5157282" y="5741711"/>
                    <a:ext cx="65150" cy="6515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楕円 299"/>
                  <p:cNvSpPr/>
                  <p:nvPr/>
                </p:nvSpPr>
                <p:spPr bwMode="auto">
                  <a:xfrm>
                    <a:off x="5157282" y="5890301"/>
                    <a:ext cx="65150" cy="6515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7" name="グループ化 256"/>
                <p:cNvGrpSpPr/>
                <p:nvPr/>
              </p:nvGrpSpPr>
              <p:grpSpPr>
                <a:xfrm>
                  <a:off x="3896665" y="1497387"/>
                  <a:ext cx="745772" cy="776167"/>
                  <a:chOff x="4137784" y="1515178"/>
                  <a:chExt cx="745772" cy="776167"/>
                </a:xfrm>
              </p:grpSpPr>
              <p:grpSp>
                <p:nvGrpSpPr>
                  <p:cNvPr id="267" name="グループ化 266"/>
                  <p:cNvGrpSpPr/>
                  <p:nvPr/>
                </p:nvGrpSpPr>
                <p:grpSpPr>
                  <a:xfrm rot="900000" flipH="1">
                    <a:off x="4137784" y="1515178"/>
                    <a:ext cx="426716" cy="227769"/>
                    <a:chOff x="3907762" y="3898833"/>
                    <a:chExt cx="1683202" cy="898446"/>
                  </a:xfrm>
                </p:grpSpPr>
                <p:sp>
                  <p:nvSpPr>
                    <p:cNvPr id="270" name="角丸四角形 269"/>
                    <p:cNvSpPr/>
                    <p:nvPr/>
                  </p:nvSpPr>
                  <p:spPr bwMode="auto">
                    <a:xfrm rot="18900000">
                      <a:off x="4803081" y="4122633"/>
                      <a:ext cx="494007" cy="18002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71" name="フリーフォーム 270"/>
                    <p:cNvSpPr/>
                    <p:nvPr/>
                  </p:nvSpPr>
                  <p:spPr bwMode="auto">
                    <a:xfrm rot="18900000">
                      <a:off x="4668390" y="3898833"/>
                      <a:ext cx="790258" cy="485380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72" name="角丸四角形 271"/>
                    <p:cNvSpPr/>
                    <p:nvPr/>
                  </p:nvSpPr>
                  <p:spPr bwMode="auto">
                    <a:xfrm rot="18900000">
                      <a:off x="4342750" y="3938011"/>
                      <a:ext cx="668685" cy="2389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73" name="フリーフォーム 272"/>
                    <p:cNvSpPr/>
                    <p:nvPr/>
                  </p:nvSpPr>
                  <p:spPr bwMode="auto">
                    <a:xfrm>
                      <a:off x="4723583" y="4038995"/>
                      <a:ext cx="867381" cy="405146"/>
                    </a:xfrm>
                    <a:custGeom>
                      <a:avLst/>
                      <a:gdLst>
                        <a:gd name="connsiteX0" fmla="*/ 777371 w 867381"/>
                        <a:gd name="connsiteY0" fmla="*/ 0 h 405146"/>
                        <a:gd name="connsiteX1" fmla="*/ 841018 w 867381"/>
                        <a:gd name="connsiteY1" fmla="*/ 26363 h 405146"/>
                        <a:gd name="connsiteX2" fmla="*/ 841018 w 867381"/>
                        <a:gd name="connsiteY2" fmla="*/ 153656 h 405146"/>
                        <a:gd name="connsiteX3" fmla="*/ 618995 w 867381"/>
                        <a:gd name="connsiteY3" fmla="*/ 375679 h 405146"/>
                        <a:gd name="connsiteX4" fmla="*/ 589219 w 867381"/>
                        <a:gd name="connsiteY4" fmla="*/ 395451 h 405146"/>
                        <a:gd name="connsiteX5" fmla="*/ 588349 w 867381"/>
                        <a:gd name="connsiteY5" fmla="*/ 395621 h 405146"/>
                        <a:gd name="connsiteX6" fmla="*/ 584712 w 867381"/>
                        <a:gd name="connsiteY6" fmla="*/ 398073 h 405146"/>
                        <a:gd name="connsiteX7" fmla="*/ 549676 w 867381"/>
                        <a:gd name="connsiteY7" fmla="*/ 405146 h 405146"/>
                        <a:gd name="connsiteX8" fmla="*/ 90010 w 867381"/>
                        <a:gd name="connsiteY8" fmla="*/ 405146 h 405146"/>
                        <a:gd name="connsiteX9" fmla="*/ 0 w 867381"/>
                        <a:gd name="connsiteY9" fmla="*/ 315136 h 405146"/>
                        <a:gd name="connsiteX10" fmla="*/ 90010 w 867381"/>
                        <a:gd name="connsiteY10" fmla="*/ 225126 h 405146"/>
                        <a:gd name="connsiteX11" fmla="*/ 514961 w 867381"/>
                        <a:gd name="connsiteY11" fmla="*/ 225126 h 405146"/>
                        <a:gd name="connsiteX12" fmla="*/ 713724 w 867381"/>
                        <a:gd name="connsiteY12" fmla="*/ 26363 h 405146"/>
                        <a:gd name="connsiteX13" fmla="*/ 777371 w 867381"/>
                        <a:gd name="connsiteY13" fmla="*/ 0 h 4051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67381" h="405146">
                          <a:moveTo>
                            <a:pt x="777371" y="0"/>
                          </a:moveTo>
                          <a:cubicBezTo>
                            <a:pt x="800407" y="0"/>
                            <a:pt x="823442" y="8788"/>
                            <a:pt x="841018" y="26363"/>
                          </a:cubicBezTo>
                          <a:cubicBezTo>
                            <a:pt x="876169" y="61514"/>
                            <a:pt x="876169" y="118505"/>
                            <a:pt x="841018" y="153656"/>
                          </a:cubicBezTo>
                          <a:lnTo>
                            <a:pt x="618995" y="375679"/>
                          </a:lnTo>
                          <a:cubicBezTo>
                            <a:pt x="610207" y="384467"/>
                            <a:pt x="600055" y="391057"/>
                            <a:pt x="589219" y="395451"/>
                          </a:cubicBezTo>
                          <a:lnTo>
                            <a:pt x="588349" y="395621"/>
                          </a:lnTo>
                          <a:lnTo>
                            <a:pt x="584712" y="398073"/>
                          </a:lnTo>
                          <a:cubicBezTo>
                            <a:pt x="573943" y="402627"/>
                            <a:pt x="562104" y="405146"/>
                            <a:pt x="549676" y="405146"/>
                          </a:cubicBezTo>
                          <a:lnTo>
                            <a:pt x="90010" y="405146"/>
                          </a:lnTo>
                          <a:cubicBezTo>
                            <a:pt x="40299" y="405146"/>
                            <a:pt x="0" y="364847"/>
                            <a:pt x="0" y="315136"/>
                          </a:cubicBezTo>
                          <a:cubicBezTo>
                            <a:pt x="0" y="265425"/>
                            <a:pt x="40299" y="225126"/>
                            <a:pt x="90010" y="225126"/>
                          </a:cubicBezTo>
                          <a:lnTo>
                            <a:pt x="514961" y="225126"/>
                          </a:lnTo>
                          <a:lnTo>
                            <a:pt x="713724" y="26363"/>
                          </a:lnTo>
                          <a:cubicBezTo>
                            <a:pt x="731300" y="8788"/>
                            <a:pt x="754335" y="0"/>
                            <a:pt x="77737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74" name="フリーフォーム 273"/>
                    <p:cNvSpPr/>
                    <p:nvPr/>
                  </p:nvSpPr>
                  <p:spPr bwMode="auto">
                    <a:xfrm>
                      <a:off x="3907762" y="4116569"/>
                      <a:ext cx="1646732" cy="680710"/>
                    </a:xfrm>
                    <a:custGeom>
                      <a:avLst/>
                      <a:gdLst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31308 w 1653327"/>
                        <a:gd name="connsiteY19" fmla="*/ 188750 h 691784"/>
                        <a:gd name="connsiteX20" fmla="*/ 140802 w 1653327"/>
                        <a:gd name="connsiteY20" fmla="*/ 141723 h 691784"/>
                        <a:gd name="connsiteX21" fmla="*/ 354612 w 1653327"/>
                        <a:gd name="connsiteY21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40802 w 1653327"/>
                        <a:gd name="connsiteY19" fmla="*/ 141723 h 691784"/>
                        <a:gd name="connsiteX20" fmla="*/ 354612 w 1653327"/>
                        <a:gd name="connsiteY20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84255 w 1653327"/>
                        <a:gd name="connsiteY12" fmla="*/ 462128 h 691784"/>
                        <a:gd name="connsiteX13" fmla="*/ 864794 w 1653327"/>
                        <a:gd name="connsiteY13" fmla="*/ 464090 h 691784"/>
                        <a:gd name="connsiteX14" fmla="*/ 632351 w 1653327"/>
                        <a:gd name="connsiteY14" fmla="*/ 464090 h 691784"/>
                        <a:gd name="connsiteX15" fmla="*/ 575427 w 1653327"/>
                        <a:gd name="connsiteY15" fmla="*/ 691784 h 691784"/>
                        <a:gd name="connsiteX16" fmla="*/ 0 w 1653327"/>
                        <a:gd name="connsiteY16" fmla="*/ 691784 h 691784"/>
                        <a:gd name="connsiteX17" fmla="*/ 125759 w 1653327"/>
                        <a:gd name="connsiteY17" fmla="*/ 188750 h 691784"/>
                        <a:gd name="connsiteX18" fmla="*/ 140802 w 1653327"/>
                        <a:gd name="connsiteY18" fmla="*/ 141723 h 691784"/>
                        <a:gd name="connsiteX19" fmla="*/ 354612 w 1653327"/>
                        <a:gd name="connsiteY19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64794 w 1653327"/>
                        <a:gd name="connsiteY12" fmla="*/ 464090 h 691784"/>
                        <a:gd name="connsiteX13" fmla="*/ 632351 w 1653327"/>
                        <a:gd name="connsiteY13" fmla="*/ 464090 h 691784"/>
                        <a:gd name="connsiteX14" fmla="*/ 575427 w 1653327"/>
                        <a:gd name="connsiteY14" fmla="*/ 691784 h 691784"/>
                        <a:gd name="connsiteX15" fmla="*/ 0 w 1653327"/>
                        <a:gd name="connsiteY15" fmla="*/ 691784 h 691784"/>
                        <a:gd name="connsiteX16" fmla="*/ 125759 w 1653327"/>
                        <a:gd name="connsiteY16" fmla="*/ 188750 h 691784"/>
                        <a:gd name="connsiteX17" fmla="*/ 140802 w 1653327"/>
                        <a:gd name="connsiteY17" fmla="*/ 141723 h 691784"/>
                        <a:gd name="connsiteX18" fmla="*/ 354612 w 1653327"/>
                        <a:gd name="connsiteY18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6409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7171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632351 w 1653327"/>
                        <a:gd name="connsiteY11" fmla="*/ 464090 h 691784"/>
                        <a:gd name="connsiteX12" fmla="*/ 575427 w 1653327"/>
                        <a:gd name="connsiteY12" fmla="*/ 691784 h 691784"/>
                        <a:gd name="connsiteX13" fmla="*/ 0 w 1653327"/>
                        <a:gd name="connsiteY13" fmla="*/ 691784 h 691784"/>
                        <a:gd name="connsiteX14" fmla="*/ 125759 w 1653327"/>
                        <a:gd name="connsiteY14" fmla="*/ 188750 h 691784"/>
                        <a:gd name="connsiteX15" fmla="*/ 140802 w 1653327"/>
                        <a:gd name="connsiteY15" fmla="*/ 141723 h 691784"/>
                        <a:gd name="connsiteX16" fmla="*/ 354612 w 1653327"/>
                        <a:gd name="connsiteY16" fmla="*/ 0 h 691784"/>
                        <a:gd name="connsiteX0" fmla="*/ 301995 w 1600710"/>
                        <a:gd name="connsiteY0" fmla="*/ 0 h 691784"/>
                        <a:gd name="connsiteX1" fmla="*/ 812177 w 1600710"/>
                        <a:gd name="connsiteY1" fmla="*/ 0 h 691784"/>
                        <a:gd name="connsiteX2" fmla="*/ 1044222 w 1600710"/>
                        <a:gd name="connsiteY2" fmla="*/ 232045 h 691784"/>
                        <a:gd name="connsiteX3" fmla="*/ 1296267 w 1600710"/>
                        <a:gd name="connsiteY3" fmla="*/ 284070 h 691784"/>
                        <a:gd name="connsiteX4" fmla="*/ 1465136 w 1600710"/>
                        <a:gd name="connsiteY4" fmla="*/ 115201 h 691784"/>
                        <a:gd name="connsiteX5" fmla="*/ 1577450 w 1600710"/>
                        <a:gd name="connsiteY5" fmla="*/ 115201 h 691784"/>
                        <a:gd name="connsiteX6" fmla="*/ 1577449 w 1600710"/>
                        <a:gd name="connsiteY6" fmla="*/ 115201 h 691784"/>
                        <a:gd name="connsiteX7" fmla="*/ 1577449 w 1600710"/>
                        <a:gd name="connsiteY7" fmla="*/ 227515 h 691784"/>
                        <a:gd name="connsiteX8" fmla="*/ 1362851 w 1600710"/>
                        <a:gd name="connsiteY8" fmla="*/ 442112 h 691784"/>
                        <a:gd name="connsiteX9" fmla="*/ 1306694 w 1600710"/>
                        <a:gd name="connsiteY9" fmla="*/ 465373 h 691784"/>
                        <a:gd name="connsiteX10" fmla="*/ 1300104 w 1600710"/>
                        <a:gd name="connsiteY10" fmla="*/ 464090 h 691784"/>
                        <a:gd name="connsiteX11" fmla="*/ 579734 w 1600710"/>
                        <a:gd name="connsiteY11" fmla="*/ 464090 h 691784"/>
                        <a:gd name="connsiteX12" fmla="*/ 522810 w 1600710"/>
                        <a:gd name="connsiteY12" fmla="*/ 691784 h 691784"/>
                        <a:gd name="connsiteX13" fmla="*/ 0 w 1600710"/>
                        <a:gd name="connsiteY13" fmla="*/ 325990 h 691784"/>
                        <a:gd name="connsiteX14" fmla="*/ 73142 w 1600710"/>
                        <a:gd name="connsiteY14" fmla="*/ 188750 h 691784"/>
                        <a:gd name="connsiteX15" fmla="*/ 88185 w 1600710"/>
                        <a:gd name="connsiteY15" fmla="*/ 141723 h 691784"/>
                        <a:gd name="connsiteX16" fmla="*/ 301995 w 1600710"/>
                        <a:gd name="connsiteY16" fmla="*/ 0 h 691784"/>
                        <a:gd name="connsiteX0" fmla="*/ 301995 w 1600710"/>
                        <a:gd name="connsiteY0" fmla="*/ 0 h 628565"/>
                        <a:gd name="connsiteX1" fmla="*/ 812177 w 1600710"/>
                        <a:gd name="connsiteY1" fmla="*/ 0 h 628565"/>
                        <a:gd name="connsiteX2" fmla="*/ 1044222 w 1600710"/>
                        <a:gd name="connsiteY2" fmla="*/ 232045 h 628565"/>
                        <a:gd name="connsiteX3" fmla="*/ 1296267 w 1600710"/>
                        <a:gd name="connsiteY3" fmla="*/ 284070 h 628565"/>
                        <a:gd name="connsiteX4" fmla="*/ 1465136 w 1600710"/>
                        <a:gd name="connsiteY4" fmla="*/ 115201 h 628565"/>
                        <a:gd name="connsiteX5" fmla="*/ 1577450 w 1600710"/>
                        <a:gd name="connsiteY5" fmla="*/ 115201 h 628565"/>
                        <a:gd name="connsiteX6" fmla="*/ 1577449 w 1600710"/>
                        <a:gd name="connsiteY6" fmla="*/ 115201 h 628565"/>
                        <a:gd name="connsiteX7" fmla="*/ 1577449 w 1600710"/>
                        <a:gd name="connsiteY7" fmla="*/ 227515 h 628565"/>
                        <a:gd name="connsiteX8" fmla="*/ 1362851 w 1600710"/>
                        <a:gd name="connsiteY8" fmla="*/ 442112 h 628565"/>
                        <a:gd name="connsiteX9" fmla="*/ 1306694 w 1600710"/>
                        <a:gd name="connsiteY9" fmla="*/ 465373 h 628565"/>
                        <a:gd name="connsiteX10" fmla="*/ 1300104 w 1600710"/>
                        <a:gd name="connsiteY10" fmla="*/ 464090 h 628565"/>
                        <a:gd name="connsiteX11" fmla="*/ 579734 w 1600710"/>
                        <a:gd name="connsiteY11" fmla="*/ 464090 h 628565"/>
                        <a:gd name="connsiteX12" fmla="*/ 491964 w 1600710"/>
                        <a:gd name="connsiteY12" fmla="*/ 628565 h 628565"/>
                        <a:gd name="connsiteX13" fmla="*/ 0 w 1600710"/>
                        <a:gd name="connsiteY13" fmla="*/ 325990 h 628565"/>
                        <a:gd name="connsiteX14" fmla="*/ 73142 w 1600710"/>
                        <a:gd name="connsiteY14" fmla="*/ 188750 h 628565"/>
                        <a:gd name="connsiteX15" fmla="*/ 88185 w 1600710"/>
                        <a:gd name="connsiteY15" fmla="*/ 141723 h 628565"/>
                        <a:gd name="connsiteX16" fmla="*/ 301995 w 1600710"/>
                        <a:gd name="connsiteY16" fmla="*/ 0 h 628565"/>
                        <a:gd name="connsiteX0" fmla="*/ 301995 w 1600710"/>
                        <a:gd name="connsiteY0" fmla="*/ 0 h 680710"/>
                        <a:gd name="connsiteX1" fmla="*/ 812177 w 1600710"/>
                        <a:gd name="connsiteY1" fmla="*/ 0 h 680710"/>
                        <a:gd name="connsiteX2" fmla="*/ 1044222 w 1600710"/>
                        <a:gd name="connsiteY2" fmla="*/ 232045 h 680710"/>
                        <a:gd name="connsiteX3" fmla="*/ 1296267 w 1600710"/>
                        <a:gd name="connsiteY3" fmla="*/ 284070 h 680710"/>
                        <a:gd name="connsiteX4" fmla="*/ 1465136 w 1600710"/>
                        <a:gd name="connsiteY4" fmla="*/ 115201 h 680710"/>
                        <a:gd name="connsiteX5" fmla="*/ 1577450 w 1600710"/>
                        <a:gd name="connsiteY5" fmla="*/ 115201 h 680710"/>
                        <a:gd name="connsiteX6" fmla="*/ 1577449 w 1600710"/>
                        <a:gd name="connsiteY6" fmla="*/ 115201 h 680710"/>
                        <a:gd name="connsiteX7" fmla="*/ 1577449 w 1600710"/>
                        <a:gd name="connsiteY7" fmla="*/ 227515 h 680710"/>
                        <a:gd name="connsiteX8" fmla="*/ 1362851 w 1600710"/>
                        <a:gd name="connsiteY8" fmla="*/ 442112 h 680710"/>
                        <a:gd name="connsiteX9" fmla="*/ 1306694 w 1600710"/>
                        <a:gd name="connsiteY9" fmla="*/ 465373 h 680710"/>
                        <a:gd name="connsiteX10" fmla="*/ 1300104 w 1600710"/>
                        <a:gd name="connsiteY10" fmla="*/ 464090 h 680710"/>
                        <a:gd name="connsiteX11" fmla="*/ 579734 w 1600710"/>
                        <a:gd name="connsiteY11" fmla="*/ 464090 h 680710"/>
                        <a:gd name="connsiteX12" fmla="*/ 463657 w 1600710"/>
                        <a:gd name="connsiteY12" fmla="*/ 680710 h 680710"/>
                        <a:gd name="connsiteX13" fmla="*/ 0 w 1600710"/>
                        <a:gd name="connsiteY13" fmla="*/ 325990 h 680710"/>
                        <a:gd name="connsiteX14" fmla="*/ 73142 w 1600710"/>
                        <a:gd name="connsiteY14" fmla="*/ 188750 h 680710"/>
                        <a:gd name="connsiteX15" fmla="*/ 88185 w 1600710"/>
                        <a:gd name="connsiteY15" fmla="*/ 141723 h 680710"/>
                        <a:gd name="connsiteX16" fmla="*/ 301995 w 1600710"/>
                        <a:gd name="connsiteY16" fmla="*/ 0 h 680710"/>
                        <a:gd name="connsiteX0" fmla="*/ 348017 w 1646732"/>
                        <a:gd name="connsiteY0" fmla="*/ 0 h 680710"/>
                        <a:gd name="connsiteX1" fmla="*/ 858199 w 1646732"/>
                        <a:gd name="connsiteY1" fmla="*/ 0 h 680710"/>
                        <a:gd name="connsiteX2" fmla="*/ 1090244 w 1646732"/>
                        <a:gd name="connsiteY2" fmla="*/ 232045 h 680710"/>
                        <a:gd name="connsiteX3" fmla="*/ 1342289 w 1646732"/>
                        <a:gd name="connsiteY3" fmla="*/ 284070 h 680710"/>
                        <a:gd name="connsiteX4" fmla="*/ 1511158 w 1646732"/>
                        <a:gd name="connsiteY4" fmla="*/ 115201 h 680710"/>
                        <a:gd name="connsiteX5" fmla="*/ 1623472 w 1646732"/>
                        <a:gd name="connsiteY5" fmla="*/ 115201 h 680710"/>
                        <a:gd name="connsiteX6" fmla="*/ 1623471 w 1646732"/>
                        <a:gd name="connsiteY6" fmla="*/ 115201 h 680710"/>
                        <a:gd name="connsiteX7" fmla="*/ 1623471 w 1646732"/>
                        <a:gd name="connsiteY7" fmla="*/ 227515 h 680710"/>
                        <a:gd name="connsiteX8" fmla="*/ 1408873 w 1646732"/>
                        <a:gd name="connsiteY8" fmla="*/ 442112 h 680710"/>
                        <a:gd name="connsiteX9" fmla="*/ 1352716 w 1646732"/>
                        <a:gd name="connsiteY9" fmla="*/ 465373 h 680710"/>
                        <a:gd name="connsiteX10" fmla="*/ 1346126 w 1646732"/>
                        <a:gd name="connsiteY10" fmla="*/ 464090 h 680710"/>
                        <a:gd name="connsiteX11" fmla="*/ 625756 w 1646732"/>
                        <a:gd name="connsiteY11" fmla="*/ 464090 h 680710"/>
                        <a:gd name="connsiteX12" fmla="*/ 509679 w 1646732"/>
                        <a:gd name="connsiteY12" fmla="*/ 680710 h 680710"/>
                        <a:gd name="connsiteX13" fmla="*/ -1 w 1646732"/>
                        <a:gd name="connsiteY13" fmla="*/ 399671 h 680710"/>
                        <a:gd name="connsiteX14" fmla="*/ 119164 w 1646732"/>
                        <a:gd name="connsiteY14" fmla="*/ 188750 h 680710"/>
                        <a:gd name="connsiteX15" fmla="*/ 134207 w 1646732"/>
                        <a:gd name="connsiteY15" fmla="*/ 141723 h 680710"/>
                        <a:gd name="connsiteX16" fmla="*/ 348017 w 1646732"/>
                        <a:gd name="connsiteY16" fmla="*/ 0 h 68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646732" h="680710">
                          <a:moveTo>
                            <a:pt x="348017" y="0"/>
                          </a:moveTo>
                          <a:lnTo>
                            <a:pt x="858199" y="0"/>
                          </a:lnTo>
                          <a:cubicBezTo>
                            <a:pt x="986354" y="0"/>
                            <a:pt x="1090244" y="103890"/>
                            <a:pt x="1090244" y="232045"/>
                          </a:cubicBezTo>
                          <a:lnTo>
                            <a:pt x="1342289" y="284070"/>
                          </a:lnTo>
                          <a:lnTo>
                            <a:pt x="1511158" y="115201"/>
                          </a:lnTo>
                          <a:cubicBezTo>
                            <a:pt x="1542172" y="84186"/>
                            <a:pt x="1592457" y="84186"/>
                            <a:pt x="1623472" y="115201"/>
                          </a:cubicBezTo>
                          <a:lnTo>
                            <a:pt x="1623471" y="115201"/>
                          </a:lnTo>
                          <a:cubicBezTo>
                            <a:pt x="1654486" y="146216"/>
                            <a:pt x="1654486" y="196501"/>
                            <a:pt x="1623471" y="227515"/>
                          </a:cubicBezTo>
                          <a:lnTo>
                            <a:pt x="1408873" y="442112"/>
                          </a:lnTo>
                          <a:cubicBezTo>
                            <a:pt x="1393366" y="457619"/>
                            <a:pt x="1373041" y="465373"/>
                            <a:pt x="1352716" y="465373"/>
                          </a:cubicBezTo>
                          <a:lnTo>
                            <a:pt x="1346126" y="464090"/>
                          </a:lnTo>
                          <a:lnTo>
                            <a:pt x="625756" y="464090"/>
                          </a:lnTo>
                          <a:lnTo>
                            <a:pt x="509679" y="680710"/>
                          </a:lnTo>
                          <a:lnTo>
                            <a:pt x="-1" y="399671"/>
                          </a:lnTo>
                          <a:lnTo>
                            <a:pt x="119164" y="188750"/>
                          </a:lnTo>
                          <a:lnTo>
                            <a:pt x="134207" y="141723"/>
                          </a:lnTo>
                          <a:cubicBezTo>
                            <a:pt x="169434" y="58438"/>
                            <a:pt x="251901" y="0"/>
                            <a:pt x="348017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68" name="台形 267"/>
                  <p:cNvSpPr/>
                  <p:nvPr/>
                </p:nvSpPr>
                <p:spPr>
                  <a:xfrm rot="9900000">
                    <a:off x="4388740" y="1698938"/>
                    <a:ext cx="175438" cy="100434"/>
                  </a:xfrm>
                  <a:prstGeom prst="trapezoid">
                    <a:avLst>
                      <a:gd name="adj" fmla="val 11241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69" name="フリーフォーム 268"/>
                  <p:cNvSpPr/>
                  <p:nvPr/>
                </p:nvSpPr>
                <p:spPr>
                  <a:xfrm rot="9900000">
                    <a:off x="4463959" y="1748674"/>
                    <a:ext cx="419597" cy="54267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390703 w 1142564"/>
                      <a:gd name="connsiteY9" fmla="*/ 642697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390703 w 1142564"/>
                      <a:gd name="connsiteY9" fmla="*/ 642697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01280 w 1142564"/>
                      <a:gd name="connsiteY8" fmla="*/ 382072 h 972391"/>
                      <a:gd name="connsiteX9" fmla="*/ 390703 w 1142564"/>
                      <a:gd name="connsiteY9" fmla="*/ 642697 h 972391"/>
                      <a:gd name="connsiteX0" fmla="*/ 145144 w 751861"/>
                      <a:gd name="connsiteY0" fmla="*/ 189522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0577 w 751861"/>
                      <a:gd name="connsiteY8" fmla="*/ 382072 h 972391"/>
                      <a:gd name="connsiteX9" fmla="*/ 0 w 751861"/>
                      <a:gd name="connsiteY9" fmla="*/ 642697 h 972391"/>
                      <a:gd name="connsiteX0" fmla="*/ 182832 w 751861"/>
                      <a:gd name="connsiteY0" fmla="*/ 114809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0577 w 751861"/>
                      <a:gd name="connsiteY8" fmla="*/ 382072 h 972391"/>
                      <a:gd name="connsiteX9" fmla="*/ 0 w 751861"/>
                      <a:gd name="connsiteY9" fmla="*/ 642697 h 972391"/>
                      <a:gd name="connsiteX0" fmla="*/ 182832 w 751861"/>
                      <a:gd name="connsiteY0" fmla="*/ 114809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207445 w 751861"/>
                      <a:gd name="connsiteY0" fmla="*/ 128471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200850 w 751861"/>
                      <a:gd name="connsiteY0" fmla="*/ 126704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199320 w 751861"/>
                      <a:gd name="connsiteY0" fmla="*/ 119227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51861" h="972391">
                        <a:moveTo>
                          <a:pt x="199320" y="119227"/>
                        </a:moveTo>
                        <a:lnTo>
                          <a:pt x="582808" y="0"/>
                        </a:lnTo>
                        <a:cubicBezTo>
                          <a:pt x="605604" y="0"/>
                          <a:pt x="627320" y="4620"/>
                          <a:pt x="647072" y="12974"/>
                        </a:cubicBezTo>
                        <a:lnTo>
                          <a:pt x="652395" y="16563"/>
                        </a:lnTo>
                        <a:lnTo>
                          <a:pt x="652965" y="16678"/>
                        </a:lnTo>
                        <a:cubicBezTo>
                          <a:pt x="711082" y="41259"/>
                          <a:pt x="751861" y="98806"/>
                          <a:pt x="751861" y="165878"/>
                        </a:cubicBezTo>
                        <a:lnTo>
                          <a:pt x="751861" y="972391"/>
                        </a:lnTo>
                        <a:lnTo>
                          <a:pt x="428011" y="972391"/>
                        </a:lnTo>
                        <a:lnTo>
                          <a:pt x="417346" y="422759"/>
                        </a:lnTo>
                        <a:lnTo>
                          <a:pt x="0" y="642697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58" name="グループ化 257"/>
                <p:cNvGrpSpPr/>
                <p:nvPr/>
              </p:nvGrpSpPr>
              <p:grpSpPr>
                <a:xfrm flipH="1">
                  <a:off x="5307978" y="1497387"/>
                  <a:ext cx="745772" cy="776167"/>
                  <a:chOff x="4137784" y="1515178"/>
                  <a:chExt cx="745772" cy="776167"/>
                </a:xfrm>
              </p:grpSpPr>
              <p:grpSp>
                <p:nvGrpSpPr>
                  <p:cNvPr id="259" name="グループ化 258"/>
                  <p:cNvGrpSpPr/>
                  <p:nvPr/>
                </p:nvGrpSpPr>
                <p:grpSpPr>
                  <a:xfrm rot="900000" flipH="1">
                    <a:off x="4137784" y="1515178"/>
                    <a:ext cx="426716" cy="227769"/>
                    <a:chOff x="3907762" y="3898833"/>
                    <a:chExt cx="1683202" cy="898446"/>
                  </a:xfrm>
                </p:grpSpPr>
                <p:sp>
                  <p:nvSpPr>
                    <p:cNvPr id="262" name="角丸四角形 261"/>
                    <p:cNvSpPr/>
                    <p:nvPr/>
                  </p:nvSpPr>
                  <p:spPr bwMode="auto">
                    <a:xfrm rot="18900000">
                      <a:off x="4803081" y="4122633"/>
                      <a:ext cx="494007" cy="18002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63" name="フリーフォーム 262"/>
                    <p:cNvSpPr/>
                    <p:nvPr/>
                  </p:nvSpPr>
                  <p:spPr bwMode="auto">
                    <a:xfrm rot="18900000">
                      <a:off x="4668390" y="3898833"/>
                      <a:ext cx="790258" cy="485380"/>
                    </a:xfrm>
                    <a:custGeom>
                      <a:avLst/>
                      <a:gdLst>
                        <a:gd name="connsiteX0" fmla="*/ 798882 w 825245"/>
                        <a:gd name="connsiteY0" fmla="*/ 353213 h 506869"/>
                        <a:gd name="connsiteX1" fmla="*/ 825245 w 825245"/>
                        <a:gd name="connsiteY1" fmla="*/ 416859 h 506869"/>
                        <a:gd name="connsiteX2" fmla="*/ 735235 w 825245"/>
                        <a:gd name="connsiteY2" fmla="*/ 506869 h 506869"/>
                        <a:gd name="connsiteX3" fmla="*/ 421248 w 825245"/>
                        <a:gd name="connsiteY3" fmla="*/ 506869 h 506869"/>
                        <a:gd name="connsiteX4" fmla="*/ 386212 w 825245"/>
                        <a:gd name="connsiteY4" fmla="*/ 499795 h 506869"/>
                        <a:gd name="connsiteX5" fmla="*/ 385477 w 825245"/>
                        <a:gd name="connsiteY5" fmla="*/ 499300 h 506869"/>
                        <a:gd name="connsiteX6" fmla="*/ 381172 w 825245"/>
                        <a:gd name="connsiteY6" fmla="*/ 498462 h 506869"/>
                        <a:gd name="connsiteX7" fmla="*/ 351396 w 825245"/>
                        <a:gd name="connsiteY7" fmla="*/ 478689 h 506869"/>
                        <a:gd name="connsiteX8" fmla="*/ 26363 w 825245"/>
                        <a:gd name="connsiteY8" fmla="*/ 153657 h 506869"/>
                        <a:gd name="connsiteX9" fmla="*/ 26363 w 825245"/>
                        <a:gd name="connsiteY9" fmla="*/ 26363 h 506869"/>
                        <a:gd name="connsiteX10" fmla="*/ 153656 w 825245"/>
                        <a:gd name="connsiteY10" fmla="*/ 26363 h 506869"/>
                        <a:gd name="connsiteX11" fmla="*/ 454142 w 825245"/>
                        <a:gd name="connsiteY11" fmla="*/ 326849 h 506869"/>
                        <a:gd name="connsiteX12" fmla="*/ 735235 w 825245"/>
                        <a:gd name="connsiteY12" fmla="*/ 326849 h 506869"/>
                        <a:gd name="connsiteX13" fmla="*/ 798882 w 825245"/>
                        <a:gd name="connsiteY13" fmla="*/ 353213 h 506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25245" h="506869">
                          <a:moveTo>
                            <a:pt x="798882" y="353213"/>
                          </a:moveTo>
                          <a:cubicBezTo>
                            <a:pt x="815170" y="369501"/>
                            <a:pt x="825245" y="392004"/>
                            <a:pt x="825245" y="416859"/>
                          </a:cubicBezTo>
                          <a:cubicBezTo>
                            <a:pt x="825245" y="466570"/>
                            <a:pt x="784946" y="506869"/>
                            <a:pt x="735235" y="506869"/>
                          </a:cubicBezTo>
                          <a:lnTo>
                            <a:pt x="421248" y="506869"/>
                          </a:lnTo>
                          <a:cubicBezTo>
                            <a:pt x="408820" y="506869"/>
                            <a:pt x="396981" y="504350"/>
                            <a:pt x="386212" y="499795"/>
                          </a:cubicBezTo>
                          <a:lnTo>
                            <a:pt x="385477" y="499300"/>
                          </a:lnTo>
                          <a:lnTo>
                            <a:pt x="381172" y="498462"/>
                          </a:lnTo>
                          <a:cubicBezTo>
                            <a:pt x="370336" y="494068"/>
                            <a:pt x="360183" y="487477"/>
                            <a:pt x="351396" y="478689"/>
                          </a:cubicBezTo>
                          <a:lnTo>
                            <a:pt x="26363" y="153657"/>
                          </a:lnTo>
                          <a:cubicBezTo>
                            <a:pt x="-8788" y="118506"/>
                            <a:pt x="-8788" y="61514"/>
                            <a:pt x="26363" y="26363"/>
                          </a:cubicBezTo>
                          <a:cubicBezTo>
                            <a:pt x="61514" y="-8788"/>
                            <a:pt x="118505" y="-8788"/>
                            <a:pt x="153656" y="26363"/>
                          </a:cubicBezTo>
                          <a:lnTo>
                            <a:pt x="454142" y="326849"/>
                          </a:lnTo>
                          <a:lnTo>
                            <a:pt x="735235" y="326849"/>
                          </a:lnTo>
                          <a:cubicBezTo>
                            <a:pt x="760090" y="326849"/>
                            <a:pt x="782593" y="336924"/>
                            <a:pt x="798882" y="353213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64" name="角丸四角形 263"/>
                    <p:cNvSpPr/>
                    <p:nvPr/>
                  </p:nvSpPr>
                  <p:spPr bwMode="auto">
                    <a:xfrm rot="18900000">
                      <a:off x="4342750" y="3938011"/>
                      <a:ext cx="668685" cy="2389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65" name="フリーフォーム 264"/>
                    <p:cNvSpPr/>
                    <p:nvPr/>
                  </p:nvSpPr>
                  <p:spPr bwMode="auto">
                    <a:xfrm>
                      <a:off x="4723583" y="4038995"/>
                      <a:ext cx="867381" cy="405146"/>
                    </a:xfrm>
                    <a:custGeom>
                      <a:avLst/>
                      <a:gdLst>
                        <a:gd name="connsiteX0" fmla="*/ 777371 w 867381"/>
                        <a:gd name="connsiteY0" fmla="*/ 0 h 405146"/>
                        <a:gd name="connsiteX1" fmla="*/ 841018 w 867381"/>
                        <a:gd name="connsiteY1" fmla="*/ 26363 h 405146"/>
                        <a:gd name="connsiteX2" fmla="*/ 841018 w 867381"/>
                        <a:gd name="connsiteY2" fmla="*/ 153656 h 405146"/>
                        <a:gd name="connsiteX3" fmla="*/ 618995 w 867381"/>
                        <a:gd name="connsiteY3" fmla="*/ 375679 h 405146"/>
                        <a:gd name="connsiteX4" fmla="*/ 589219 w 867381"/>
                        <a:gd name="connsiteY4" fmla="*/ 395451 h 405146"/>
                        <a:gd name="connsiteX5" fmla="*/ 588349 w 867381"/>
                        <a:gd name="connsiteY5" fmla="*/ 395621 h 405146"/>
                        <a:gd name="connsiteX6" fmla="*/ 584712 w 867381"/>
                        <a:gd name="connsiteY6" fmla="*/ 398073 h 405146"/>
                        <a:gd name="connsiteX7" fmla="*/ 549676 w 867381"/>
                        <a:gd name="connsiteY7" fmla="*/ 405146 h 405146"/>
                        <a:gd name="connsiteX8" fmla="*/ 90010 w 867381"/>
                        <a:gd name="connsiteY8" fmla="*/ 405146 h 405146"/>
                        <a:gd name="connsiteX9" fmla="*/ 0 w 867381"/>
                        <a:gd name="connsiteY9" fmla="*/ 315136 h 405146"/>
                        <a:gd name="connsiteX10" fmla="*/ 90010 w 867381"/>
                        <a:gd name="connsiteY10" fmla="*/ 225126 h 405146"/>
                        <a:gd name="connsiteX11" fmla="*/ 514961 w 867381"/>
                        <a:gd name="connsiteY11" fmla="*/ 225126 h 405146"/>
                        <a:gd name="connsiteX12" fmla="*/ 713724 w 867381"/>
                        <a:gd name="connsiteY12" fmla="*/ 26363 h 405146"/>
                        <a:gd name="connsiteX13" fmla="*/ 777371 w 867381"/>
                        <a:gd name="connsiteY13" fmla="*/ 0 h 4051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867381" h="405146">
                          <a:moveTo>
                            <a:pt x="777371" y="0"/>
                          </a:moveTo>
                          <a:cubicBezTo>
                            <a:pt x="800407" y="0"/>
                            <a:pt x="823442" y="8788"/>
                            <a:pt x="841018" y="26363"/>
                          </a:cubicBezTo>
                          <a:cubicBezTo>
                            <a:pt x="876169" y="61514"/>
                            <a:pt x="876169" y="118505"/>
                            <a:pt x="841018" y="153656"/>
                          </a:cubicBezTo>
                          <a:lnTo>
                            <a:pt x="618995" y="375679"/>
                          </a:lnTo>
                          <a:cubicBezTo>
                            <a:pt x="610207" y="384467"/>
                            <a:pt x="600055" y="391057"/>
                            <a:pt x="589219" y="395451"/>
                          </a:cubicBezTo>
                          <a:lnTo>
                            <a:pt x="588349" y="395621"/>
                          </a:lnTo>
                          <a:lnTo>
                            <a:pt x="584712" y="398073"/>
                          </a:lnTo>
                          <a:cubicBezTo>
                            <a:pt x="573943" y="402627"/>
                            <a:pt x="562104" y="405146"/>
                            <a:pt x="549676" y="405146"/>
                          </a:cubicBezTo>
                          <a:lnTo>
                            <a:pt x="90010" y="405146"/>
                          </a:lnTo>
                          <a:cubicBezTo>
                            <a:pt x="40299" y="405146"/>
                            <a:pt x="0" y="364847"/>
                            <a:pt x="0" y="315136"/>
                          </a:cubicBezTo>
                          <a:cubicBezTo>
                            <a:pt x="0" y="265425"/>
                            <a:pt x="40299" y="225126"/>
                            <a:pt x="90010" y="225126"/>
                          </a:cubicBezTo>
                          <a:lnTo>
                            <a:pt x="514961" y="225126"/>
                          </a:lnTo>
                          <a:lnTo>
                            <a:pt x="713724" y="26363"/>
                          </a:lnTo>
                          <a:cubicBezTo>
                            <a:pt x="731300" y="8788"/>
                            <a:pt x="754335" y="0"/>
                            <a:pt x="77737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66" name="フリーフォーム 265"/>
                    <p:cNvSpPr/>
                    <p:nvPr/>
                  </p:nvSpPr>
                  <p:spPr bwMode="auto">
                    <a:xfrm>
                      <a:off x="3907762" y="4116569"/>
                      <a:ext cx="1646732" cy="680710"/>
                    </a:xfrm>
                    <a:custGeom>
                      <a:avLst/>
                      <a:gdLst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31308 w 1653327"/>
                        <a:gd name="connsiteY19" fmla="*/ 188750 h 691784"/>
                        <a:gd name="connsiteX20" fmla="*/ 140802 w 1653327"/>
                        <a:gd name="connsiteY20" fmla="*/ 141723 h 691784"/>
                        <a:gd name="connsiteX21" fmla="*/ 354612 w 1653327"/>
                        <a:gd name="connsiteY21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086336 w 1653327"/>
                        <a:gd name="connsiteY3" fmla="*/ 284070 h 691784"/>
                        <a:gd name="connsiteX4" fmla="*/ 1348884 w 1653327"/>
                        <a:gd name="connsiteY4" fmla="*/ 284070 h 691784"/>
                        <a:gd name="connsiteX5" fmla="*/ 1517753 w 1653327"/>
                        <a:gd name="connsiteY5" fmla="*/ 115201 h 691784"/>
                        <a:gd name="connsiteX6" fmla="*/ 1630067 w 1653327"/>
                        <a:gd name="connsiteY6" fmla="*/ 115201 h 691784"/>
                        <a:gd name="connsiteX7" fmla="*/ 1630066 w 1653327"/>
                        <a:gd name="connsiteY7" fmla="*/ 115201 h 691784"/>
                        <a:gd name="connsiteX8" fmla="*/ 1630066 w 1653327"/>
                        <a:gd name="connsiteY8" fmla="*/ 227515 h 691784"/>
                        <a:gd name="connsiteX9" fmla="*/ 1415468 w 1653327"/>
                        <a:gd name="connsiteY9" fmla="*/ 442112 h 691784"/>
                        <a:gd name="connsiteX10" fmla="*/ 1359311 w 1653327"/>
                        <a:gd name="connsiteY10" fmla="*/ 465373 h 691784"/>
                        <a:gd name="connsiteX11" fmla="*/ 1352721 w 1653327"/>
                        <a:gd name="connsiteY11" fmla="*/ 464090 h 691784"/>
                        <a:gd name="connsiteX12" fmla="*/ 893972 w 1653327"/>
                        <a:gd name="connsiteY12" fmla="*/ 464090 h 691784"/>
                        <a:gd name="connsiteX13" fmla="*/ 884255 w 1653327"/>
                        <a:gd name="connsiteY13" fmla="*/ 462128 h 691784"/>
                        <a:gd name="connsiteX14" fmla="*/ 864794 w 1653327"/>
                        <a:gd name="connsiteY14" fmla="*/ 464090 h 691784"/>
                        <a:gd name="connsiteX15" fmla="*/ 632351 w 1653327"/>
                        <a:gd name="connsiteY15" fmla="*/ 464090 h 691784"/>
                        <a:gd name="connsiteX16" fmla="*/ 575427 w 1653327"/>
                        <a:gd name="connsiteY16" fmla="*/ 691784 h 691784"/>
                        <a:gd name="connsiteX17" fmla="*/ 0 w 1653327"/>
                        <a:gd name="connsiteY17" fmla="*/ 691784 h 691784"/>
                        <a:gd name="connsiteX18" fmla="*/ 125759 w 1653327"/>
                        <a:gd name="connsiteY18" fmla="*/ 188750 h 691784"/>
                        <a:gd name="connsiteX19" fmla="*/ 140802 w 1653327"/>
                        <a:gd name="connsiteY19" fmla="*/ 141723 h 691784"/>
                        <a:gd name="connsiteX20" fmla="*/ 354612 w 1653327"/>
                        <a:gd name="connsiteY20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84255 w 1653327"/>
                        <a:gd name="connsiteY12" fmla="*/ 462128 h 691784"/>
                        <a:gd name="connsiteX13" fmla="*/ 864794 w 1653327"/>
                        <a:gd name="connsiteY13" fmla="*/ 464090 h 691784"/>
                        <a:gd name="connsiteX14" fmla="*/ 632351 w 1653327"/>
                        <a:gd name="connsiteY14" fmla="*/ 464090 h 691784"/>
                        <a:gd name="connsiteX15" fmla="*/ 575427 w 1653327"/>
                        <a:gd name="connsiteY15" fmla="*/ 691784 h 691784"/>
                        <a:gd name="connsiteX16" fmla="*/ 0 w 1653327"/>
                        <a:gd name="connsiteY16" fmla="*/ 691784 h 691784"/>
                        <a:gd name="connsiteX17" fmla="*/ 125759 w 1653327"/>
                        <a:gd name="connsiteY17" fmla="*/ 188750 h 691784"/>
                        <a:gd name="connsiteX18" fmla="*/ 140802 w 1653327"/>
                        <a:gd name="connsiteY18" fmla="*/ 141723 h 691784"/>
                        <a:gd name="connsiteX19" fmla="*/ 354612 w 1653327"/>
                        <a:gd name="connsiteY19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93972 w 1653327"/>
                        <a:gd name="connsiteY11" fmla="*/ 464090 h 691784"/>
                        <a:gd name="connsiteX12" fmla="*/ 864794 w 1653327"/>
                        <a:gd name="connsiteY12" fmla="*/ 464090 h 691784"/>
                        <a:gd name="connsiteX13" fmla="*/ 632351 w 1653327"/>
                        <a:gd name="connsiteY13" fmla="*/ 464090 h 691784"/>
                        <a:gd name="connsiteX14" fmla="*/ 575427 w 1653327"/>
                        <a:gd name="connsiteY14" fmla="*/ 691784 h 691784"/>
                        <a:gd name="connsiteX15" fmla="*/ 0 w 1653327"/>
                        <a:gd name="connsiteY15" fmla="*/ 691784 h 691784"/>
                        <a:gd name="connsiteX16" fmla="*/ 125759 w 1653327"/>
                        <a:gd name="connsiteY16" fmla="*/ 188750 h 691784"/>
                        <a:gd name="connsiteX17" fmla="*/ 140802 w 1653327"/>
                        <a:gd name="connsiteY17" fmla="*/ 141723 h 691784"/>
                        <a:gd name="connsiteX18" fmla="*/ 354612 w 1653327"/>
                        <a:gd name="connsiteY18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6409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864794 w 1653327"/>
                        <a:gd name="connsiteY11" fmla="*/ 471710 h 691784"/>
                        <a:gd name="connsiteX12" fmla="*/ 632351 w 1653327"/>
                        <a:gd name="connsiteY12" fmla="*/ 464090 h 691784"/>
                        <a:gd name="connsiteX13" fmla="*/ 575427 w 1653327"/>
                        <a:gd name="connsiteY13" fmla="*/ 691784 h 691784"/>
                        <a:gd name="connsiteX14" fmla="*/ 0 w 1653327"/>
                        <a:gd name="connsiteY14" fmla="*/ 691784 h 691784"/>
                        <a:gd name="connsiteX15" fmla="*/ 125759 w 1653327"/>
                        <a:gd name="connsiteY15" fmla="*/ 188750 h 691784"/>
                        <a:gd name="connsiteX16" fmla="*/ 140802 w 1653327"/>
                        <a:gd name="connsiteY16" fmla="*/ 141723 h 691784"/>
                        <a:gd name="connsiteX17" fmla="*/ 354612 w 1653327"/>
                        <a:gd name="connsiteY17" fmla="*/ 0 h 691784"/>
                        <a:gd name="connsiteX0" fmla="*/ 354612 w 1653327"/>
                        <a:gd name="connsiteY0" fmla="*/ 0 h 691784"/>
                        <a:gd name="connsiteX1" fmla="*/ 864794 w 1653327"/>
                        <a:gd name="connsiteY1" fmla="*/ 0 h 691784"/>
                        <a:gd name="connsiteX2" fmla="*/ 1096839 w 1653327"/>
                        <a:gd name="connsiteY2" fmla="*/ 232045 h 691784"/>
                        <a:gd name="connsiteX3" fmla="*/ 1348884 w 1653327"/>
                        <a:gd name="connsiteY3" fmla="*/ 284070 h 691784"/>
                        <a:gd name="connsiteX4" fmla="*/ 1517753 w 1653327"/>
                        <a:gd name="connsiteY4" fmla="*/ 115201 h 691784"/>
                        <a:gd name="connsiteX5" fmla="*/ 1630067 w 1653327"/>
                        <a:gd name="connsiteY5" fmla="*/ 115201 h 691784"/>
                        <a:gd name="connsiteX6" fmla="*/ 1630066 w 1653327"/>
                        <a:gd name="connsiteY6" fmla="*/ 115201 h 691784"/>
                        <a:gd name="connsiteX7" fmla="*/ 1630066 w 1653327"/>
                        <a:gd name="connsiteY7" fmla="*/ 227515 h 691784"/>
                        <a:gd name="connsiteX8" fmla="*/ 1415468 w 1653327"/>
                        <a:gd name="connsiteY8" fmla="*/ 442112 h 691784"/>
                        <a:gd name="connsiteX9" fmla="*/ 1359311 w 1653327"/>
                        <a:gd name="connsiteY9" fmla="*/ 465373 h 691784"/>
                        <a:gd name="connsiteX10" fmla="*/ 1352721 w 1653327"/>
                        <a:gd name="connsiteY10" fmla="*/ 464090 h 691784"/>
                        <a:gd name="connsiteX11" fmla="*/ 632351 w 1653327"/>
                        <a:gd name="connsiteY11" fmla="*/ 464090 h 691784"/>
                        <a:gd name="connsiteX12" fmla="*/ 575427 w 1653327"/>
                        <a:gd name="connsiteY12" fmla="*/ 691784 h 691784"/>
                        <a:gd name="connsiteX13" fmla="*/ 0 w 1653327"/>
                        <a:gd name="connsiteY13" fmla="*/ 691784 h 691784"/>
                        <a:gd name="connsiteX14" fmla="*/ 125759 w 1653327"/>
                        <a:gd name="connsiteY14" fmla="*/ 188750 h 691784"/>
                        <a:gd name="connsiteX15" fmla="*/ 140802 w 1653327"/>
                        <a:gd name="connsiteY15" fmla="*/ 141723 h 691784"/>
                        <a:gd name="connsiteX16" fmla="*/ 354612 w 1653327"/>
                        <a:gd name="connsiteY16" fmla="*/ 0 h 691784"/>
                        <a:gd name="connsiteX0" fmla="*/ 301995 w 1600710"/>
                        <a:gd name="connsiteY0" fmla="*/ 0 h 691784"/>
                        <a:gd name="connsiteX1" fmla="*/ 812177 w 1600710"/>
                        <a:gd name="connsiteY1" fmla="*/ 0 h 691784"/>
                        <a:gd name="connsiteX2" fmla="*/ 1044222 w 1600710"/>
                        <a:gd name="connsiteY2" fmla="*/ 232045 h 691784"/>
                        <a:gd name="connsiteX3" fmla="*/ 1296267 w 1600710"/>
                        <a:gd name="connsiteY3" fmla="*/ 284070 h 691784"/>
                        <a:gd name="connsiteX4" fmla="*/ 1465136 w 1600710"/>
                        <a:gd name="connsiteY4" fmla="*/ 115201 h 691784"/>
                        <a:gd name="connsiteX5" fmla="*/ 1577450 w 1600710"/>
                        <a:gd name="connsiteY5" fmla="*/ 115201 h 691784"/>
                        <a:gd name="connsiteX6" fmla="*/ 1577449 w 1600710"/>
                        <a:gd name="connsiteY6" fmla="*/ 115201 h 691784"/>
                        <a:gd name="connsiteX7" fmla="*/ 1577449 w 1600710"/>
                        <a:gd name="connsiteY7" fmla="*/ 227515 h 691784"/>
                        <a:gd name="connsiteX8" fmla="*/ 1362851 w 1600710"/>
                        <a:gd name="connsiteY8" fmla="*/ 442112 h 691784"/>
                        <a:gd name="connsiteX9" fmla="*/ 1306694 w 1600710"/>
                        <a:gd name="connsiteY9" fmla="*/ 465373 h 691784"/>
                        <a:gd name="connsiteX10" fmla="*/ 1300104 w 1600710"/>
                        <a:gd name="connsiteY10" fmla="*/ 464090 h 691784"/>
                        <a:gd name="connsiteX11" fmla="*/ 579734 w 1600710"/>
                        <a:gd name="connsiteY11" fmla="*/ 464090 h 691784"/>
                        <a:gd name="connsiteX12" fmla="*/ 522810 w 1600710"/>
                        <a:gd name="connsiteY12" fmla="*/ 691784 h 691784"/>
                        <a:gd name="connsiteX13" fmla="*/ 0 w 1600710"/>
                        <a:gd name="connsiteY13" fmla="*/ 325990 h 691784"/>
                        <a:gd name="connsiteX14" fmla="*/ 73142 w 1600710"/>
                        <a:gd name="connsiteY14" fmla="*/ 188750 h 691784"/>
                        <a:gd name="connsiteX15" fmla="*/ 88185 w 1600710"/>
                        <a:gd name="connsiteY15" fmla="*/ 141723 h 691784"/>
                        <a:gd name="connsiteX16" fmla="*/ 301995 w 1600710"/>
                        <a:gd name="connsiteY16" fmla="*/ 0 h 691784"/>
                        <a:gd name="connsiteX0" fmla="*/ 301995 w 1600710"/>
                        <a:gd name="connsiteY0" fmla="*/ 0 h 628565"/>
                        <a:gd name="connsiteX1" fmla="*/ 812177 w 1600710"/>
                        <a:gd name="connsiteY1" fmla="*/ 0 h 628565"/>
                        <a:gd name="connsiteX2" fmla="*/ 1044222 w 1600710"/>
                        <a:gd name="connsiteY2" fmla="*/ 232045 h 628565"/>
                        <a:gd name="connsiteX3" fmla="*/ 1296267 w 1600710"/>
                        <a:gd name="connsiteY3" fmla="*/ 284070 h 628565"/>
                        <a:gd name="connsiteX4" fmla="*/ 1465136 w 1600710"/>
                        <a:gd name="connsiteY4" fmla="*/ 115201 h 628565"/>
                        <a:gd name="connsiteX5" fmla="*/ 1577450 w 1600710"/>
                        <a:gd name="connsiteY5" fmla="*/ 115201 h 628565"/>
                        <a:gd name="connsiteX6" fmla="*/ 1577449 w 1600710"/>
                        <a:gd name="connsiteY6" fmla="*/ 115201 h 628565"/>
                        <a:gd name="connsiteX7" fmla="*/ 1577449 w 1600710"/>
                        <a:gd name="connsiteY7" fmla="*/ 227515 h 628565"/>
                        <a:gd name="connsiteX8" fmla="*/ 1362851 w 1600710"/>
                        <a:gd name="connsiteY8" fmla="*/ 442112 h 628565"/>
                        <a:gd name="connsiteX9" fmla="*/ 1306694 w 1600710"/>
                        <a:gd name="connsiteY9" fmla="*/ 465373 h 628565"/>
                        <a:gd name="connsiteX10" fmla="*/ 1300104 w 1600710"/>
                        <a:gd name="connsiteY10" fmla="*/ 464090 h 628565"/>
                        <a:gd name="connsiteX11" fmla="*/ 579734 w 1600710"/>
                        <a:gd name="connsiteY11" fmla="*/ 464090 h 628565"/>
                        <a:gd name="connsiteX12" fmla="*/ 491964 w 1600710"/>
                        <a:gd name="connsiteY12" fmla="*/ 628565 h 628565"/>
                        <a:gd name="connsiteX13" fmla="*/ 0 w 1600710"/>
                        <a:gd name="connsiteY13" fmla="*/ 325990 h 628565"/>
                        <a:gd name="connsiteX14" fmla="*/ 73142 w 1600710"/>
                        <a:gd name="connsiteY14" fmla="*/ 188750 h 628565"/>
                        <a:gd name="connsiteX15" fmla="*/ 88185 w 1600710"/>
                        <a:gd name="connsiteY15" fmla="*/ 141723 h 628565"/>
                        <a:gd name="connsiteX16" fmla="*/ 301995 w 1600710"/>
                        <a:gd name="connsiteY16" fmla="*/ 0 h 628565"/>
                        <a:gd name="connsiteX0" fmla="*/ 301995 w 1600710"/>
                        <a:gd name="connsiteY0" fmla="*/ 0 h 680710"/>
                        <a:gd name="connsiteX1" fmla="*/ 812177 w 1600710"/>
                        <a:gd name="connsiteY1" fmla="*/ 0 h 680710"/>
                        <a:gd name="connsiteX2" fmla="*/ 1044222 w 1600710"/>
                        <a:gd name="connsiteY2" fmla="*/ 232045 h 680710"/>
                        <a:gd name="connsiteX3" fmla="*/ 1296267 w 1600710"/>
                        <a:gd name="connsiteY3" fmla="*/ 284070 h 680710"/>
                        <a:gd name="connsiteX4" fmla="*/ 1465136 w 1600710"/>
                        <a:gd name="connsiteY4" fmla="*/ 115201 h 680710"/>
                        <a:gd name="connsiteX5" fmla="*/ 1577450 w 1600710"/>
                        <a:gd name="connsiteY5" fmla="*/ 115201 h 680710"/>
                        <a:gd name="connsiteX6" fmla="*/ 1577449 w 1600710"/>
                        <a:gd name="connsiteY6" fmla="*/ 115201 h 680710"/>
                        <a:gd name="connsiteX7" fmla="*/ 1577449 w 1600710"/>
                        <a:gd name="connsiteY7" fmla="*/ 227515 h 680710"/>
                        <a:gd name="connsiteX8" fmla="*/ 1362851 w 1600710"/>
                        <a:gd name="connsiteY8" fmla="*/ 442112 h 680710"/>
                        <a:gd name="connsiteX9" fmla="*/ 1306694 w 1600710"/>
                        <a:gd name="connsiteY9" fmla="*/ 465373 h 680710"/>
                        <a:gd name="connsiteX10" fmla="*/ 1300104 w 1600710"/>
                        <a:gd name="connsiteY10" fmla="*/ 464090 h 680710"/>
                        <a:gd name="connsiteX11" fmla="*/ 579734 w 1600710"/>
                        <a:gd name="connsiteY11" fmla="*/ 464090 h 680710"/>
                        <a:gd name="connsiteX12" fmla="*/ 463657 w 1600710"/>
                        <a:gd name="connsiteY12" fmla="*/ 680710 h 680710"/>
                        <a:gd name="connsiteX13" fmla="*/ 0 w 1600710"/>
                        <a:gd name="connsiteY13" fmla="*/ 325990 h 680710"/>
                        <a:gd name="connsiteX14" fmla="*/ 73142 w 1600710"/>
                        <a:gd name="connsiteY14" fmla="*/ 188750 h 680710"/>
                        <a:gd name="connsiteX15" fmla="*/ 88185 w 1600710"/>
                        <a:gd name="connsiteY15" fmla="*/ 141723 h 680710"/>
                        <a:gd name="connsiteX16" fmla="*/ 301995 w 1600710"/>
                        <a:gd name="connsiteY16" fmla="*/ 0 h 680710"/>
                        <a:gd name="connsiteX0" fmla="*/ 348017 w 1646732"/>
                        <a:gd name="connsiteY0" fmla="*/ 0 h 680710"/>
                        <a:gd name="connsiteX1" fmla="*/ 858199 w 1646732"/>
                        <a:gd name="connsiteY1" fmla="*/ 0 h 680710"/>
                        <a:gd name="connsiteX2" fmla="*/ 1090244 w 1646732"/>
                        <a:gd name="connsiteY2" fmla="*/ 232045 h 680710"/>
                        <a:gd name="connsiteX3" fmla="*/ 1342289 w 1646732"/>
                        <a:gd name="connsiteY3" fmla="*/ 284070 h 680710"/>
                        <a:gd name="connsiteX4" fmla="*/ 1511158 w 1646732"/>
                        <a:gd name="connsiteY4" fmla="*/ 115201 h 680710"/>
                        <a:gd name="connsiteX5" fmla="*/ 1623472 w 1646732"/>
                        <a:gd name="connsiteY5" fmla="*/ 115201 h 680710"/>
                        <a:gd name="connsiteX6" fmla="*/ 1623471 w 1646732"/>
                        <a:gd name="connsiteY6" fmla="*/ 115201 h 680710"/>
                        <a:gd name="connsiteX7" fmla="*/ 1623471 w 1646732"/>
                        <a:gd name="connsiteY7" fmla="*/ 227515 h 680710"/>
                        <a:gd name="connsiteX8" fmla="*/ 1408873 w 1646732"/>
                        <a:gd name="connsiteY8" fmla="*/ 442112 h 680710"/>
                        <a:gd name="connsiteX9" fmla="*/ 1352716 w 1646732"/>
                        <a:gd name="connsiteY9" fmla="*/ 465373 h 680710"/>
                        <a:gd name="connsiteX10" fmla="*/ 1346126 w 1646732"/>
                        <a:gd name="connsiteY10" fmla="*/ 464090 h 680710"/>
                        <a:gd name="connsiteX11" fmla="*/ 625756 w 1646732"/>
                        <a:gd name="connsiteY11" fmla="*/ 464090 h 680710"/>
                        <a:gd name="connsiteX12" fmla="*/ 509679 w 1646732"/>
                        <a:gd name="connsiteY12" fmla="*/ 680710 h 680710"/>
                        <a:gd name="connsiteX13" fmla="*/ -1 w 1646732"/>
                        <a:gd name="connsiteY13" fmla="*/ 399671 h 680710"/>
                        <a:gd name="connsiteX14" fmla="*/ 119164 w 1646732"/>
                        <a:gd name="connsiteY14" fmla="*/ 188750 h 680710"/>
                        <a:gd name="connsiteX15" fmla="*/ 134207 w 1646732"/>
                        <a:gd name="connsiteY15" fmla="*/ 141723 h 680710"/>
                        <a:gd name="connsiteX16" fmla="*/ 348017 w 1646732"/>
                        <a:gd name="connsiteY16" fmla="*/ 0 h 6807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646732" h="680710">
                          <a:moveTo>
                            <a:pt x="348017" y="0"/>
                          </a:moveTo>
                          <a:lnTo>
                            <a:pt x="858199" y="0"/>
                          </a:lnTo>
                          <a:cubicBezTo>
                            <a:pt x="986354" y="0"/>
                            <a:pt x="1090244" y="103890"/>
                            <a:pt x="1090244" y="232045"/>
                          </a:cubicBezTo>
                          <a:lnTo>
                            <a:pt x="1342289" y="284070"/>
                          </a:lnTo>
                          <a:lnTo>
                            <a:pt x="1511158" y="115201"/>
                          </a:lnTo>
                          <a:cubicBezTo>
                            <a:pt x="1542172" y="84186"/>
                            <a:pt x="1592457" y="84186"/>
                            <a:pt x="1623472" y="115201"/>
                          </a:cubicBezTo>
                          <a:lnTo>
                            <a:pt x="1623471" y="115201"/>
                          </a:lnTo>
                          <a:cubicBezTo>
                            <a:pt x="1654486" y="146216"/>
                            <a:pt x="1654486" y="196501"/>
                            <a:pt x="1623471" y="227515"/>
                          </a:cubicBezTo>
                          <a:lnTo>
                            <a:pt x="1408873" y="442112"/>
                          </a:lnTo>
                          <a:cubicBezTo>
                            <a:pt x="1393366" y="457619"/>
                            <a:pt x="1373041" y="465373"/>
                            <a:pt x="1352716" y="465373"/>
                          </a:cubicBezTo>
                          <a:lnTo>
                            <a:pt x="1346126" y="464090"/>
                          </a:lnTo>
                          <a:lnTo>
                            <a:pt x="625756" y="464090"/>
                          </a:lnTo>
                          <a:lnTo>
                            <a:pt x="509679" y="680710"/>
                          </a:lnTo>
                          <a:lnTo>
                            <a:pt x="-1" y="399671"/>
                          </a:lnTo>
                          <a:lnTo>
                            <a:pt x="119164" y="188750"/>
                          </a:lnTo>
                          <a:lnTo>
                            <a:pt x="134207" y="141723"/>
                          </a:lnTo>
                          <a:cubicBezTo>
                            <a:pt x="169434" y="58438"/>
                            <a:pt x="251901" y="0"/>
                            <a:pt x="348017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60" name="台形 259"/>
                  <p:cNvSpPr/>
                  <p:nvPr/>
                </p:nvSpPr>
                <p:spPr>
                  <a:xfrm rot="9900000">
                    <a:off x="4388740" y="1698938"/>
                    <a:ext cx="175438" cy="100434"/>
                  </a:xfrm>
                  <a:prstGeom prst="trapezoid">
                    <a:avLst>
                      <a:gd name="adj" fmla="val 11241"/>
                    </a:avLst>
                  </a:prstGeom>
                  <a:pattFill prst="openDmnd">
                    <a:fgClr>
                      <a:schemeClr val="tx1"/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61" name="フリーフォーム 260"/>
                  <p:cNvSpPr/>
                  <p:nvPr/>
                </p:nvSpPr>
                <p:spPr>
                  <a:xfrm rot="9900000">
                    <a:off x="4463959" y="1748674"/>
                    <a:ext cx="419597" cy="542671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390703 w 1142564"/>
                      <a:gd name="connsiteY9" fmla="*/ 642697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390703 w 1142564"/>
                      <a:gd name="connsiteY9" fmla="*/ 642697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01280 w 1142564"/>
                      <a:gd name="connsiteY8" fmla="*/ 382072 h 972391"/>
                      <a:gd name="connsiteX9" fmla="*/ 390703 w 1142564"/>
                      <a:gd name="connsiteY9" fmla="*/ 642697 h 972391"/>
                      <a:gd name="connsiteX0" fmla="*/ 145144 w 751861"/>
                      <a:gd name="connsiteY0" fmla="*/ 189522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0577 w 751861"/>
                      <a:gd name="connsiteY8" fmla="*/ 382072 h 972391"/>
                      <a:gd name="connsiteX9" fmla="*/ 0 w 751861"/>
                      <a:gd name="connsiteY9" fmla="*/ 642697 h 972391"/>
                      <a:gd name="connsiteX0" fmla="*/ 182832 w 751861"/>
                      <a:gd name="connsiteY0" fmla="*/ 114809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0577 w 751861"/>
                      <a:gd name="connsiteY8" fmla="*/ 382072 h 972391"/>
                      <a:gd name="connsiteX9" fmla="*/ 0 w 751861"/>
                      <a:gd name="connsiteY9" fmla="*/ 642697 h 972391"/>
                      <a:gd name="connsiteX0" fmla="*/ 182832 w 751861"/>
                      <a:gd name="connsiteY0" fmla="*/ 114809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207445 w 751861"/>
                      <a:gd name="connsiteY0" fmla="*/ 128471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200850 w 751861"/>
                      <a:gd name="connsiteY0" fmla="*/ 126704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  <a:gd name="connsiteX0" fmla="*/ 199320 w 751861"/>
                      <a:gd name="connsiteY0" fmla="*/ 119227 h 972391"/>
                      <a:gd name="connsiteX1" fmla="*/ 582808 w 751861"/>
                      <a:gd name="connsiteY1" fmla="*/ 0 h 972391"/>
                      <a:gd name="connsiteX2" fmla="*/ 647072 w 751861"/>
                      <a:gd name="connsiteY2" fmla="*/ 12974 h 972391"/>
                      <a:gd name="connsiteX3" fmla="*/ 652395 w 751861"/>
                      <a:gd name="connsiteY3" fmla="*/ 16563 h 972391"/>
                      <a:gd name="connsiteX4" fmla="*/ 652965 w 751861"/>
                      <a:gd name="connsiteY4" fmla="*/ 16678 h 972391"/>
                      <a:gd name="connsiteX5" fmla="*/ 751861 w 751861"/>
                      <a:gd name="connsiteY5" fmla="*/ 165878 h 972391"/>
                      <a:gd name="connsiteX6" fmla="*/ 751861 w 751861"/>
                      <a:gd name="connsiteY6" fmla="*/ 972391 h 972391"/>
                      <a:gd name="connsiteX7" fmla="*/ 428011 w 751861"/>
                      <a:gd name="connsiteY7" fmla="*/ 972391 h 972391"/>
                      <a:gd name="connsiteX8" fmla="*/ 417346 w 751861"/>
                      <a:gd name="connsiteY8" fmla="*/ 422759 h 972391"/>
                      <a:gd name="connsiteX9" fmla="*/ 0 w 751861"/>
                      <a:gd name="connsiteY9" fmla="*/ 642697 h 972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51861" h="972391">
                        <a:moveTo>
                          <a:pt x="199320" y="119227"/>
                        </a:moveTo>
                        <a:lnTo>
                          <a:pt x="582808" y="0"/>
                        </a:lnTo>
                        <a:cubicBezTo>
                          <a:pt x="605604" y="0"/>
                          <a:pt x="627320" y="4620"/>
                          <a:pt x="647072" y="12974"/>
                        </a:cubicBezTo>
                        <a:lnTo>
                          <a:pt x="652395" y="16563"/>
                        </a:lnTo>
                        <a:lnTo>
                          <a:pt x="652965" y="16678"/>
                        </a:lnTo>
                        <a:cubicBezTo>
                          <a:pt x="711082" y="41259"/>
                          <a:pt x="751861" y="98806"/>
                          <a:pt x="751861" y="165878"/>
                        </a:cubicBezTo>
                        <a:lnTo>
                          <a:pt x="751861" y="972391"/>
                        </a:lnTo>
                        <a:lnTo>
                          <a:pt x="428011" y="972391"/>
                        </a:lnTo>
                        <a:lnTo>
                          <a:pt x="417346" y="422759"/>
                        </a:lnTo>
                        <a:lnTo>
                          <a:pt x="0" y="642697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255" name="楕円 254"/>
              <p:cNvSpPr/>
              <p:nvPr/>
            </p:nvSpPr>
            <p:spPr bwMode="auto">
              <a:xfrm>
                <a:off x="4869175" y="1560043"/>
                <a:ext cx="226038" cy="122749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3" name="グループ化 212"/>
            <p:cNvGrpSpPr/>
            <p:nvPr/>
          </p:nvGrpSpPr>
          <p:grpSpPr>
            <a:xfrm>
              <a:off x="4090277" y="1403775"/>
              <a:ext cx="1740429" cy="1201171"/>
              <a:chOff x="4090277" y="1403775"/>
              <a:chExt cx="1740429" cy="1201171"/>
            </a:xfrm>
          </p:grpSpPr>
          <p:grpSp>
            <p:nvGrpSpPr>
              <p:cNvPr id="214" name="グループ化 213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223" name="グループ化 222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27" name="グループ化 226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251" name="フリーフォーム 250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" name="片側の 2 つの角を丸めた四角形 251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3" name="角丸四角形 252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8" name="グループ化 227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249" name="台形 248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" name="台形 249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9" name="グループ化 228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246" name="フリーフォーム 245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" name="片側の 2 つの角を丸めた四角形 246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" name="角丸四角形 247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0" name="グループ化 229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242" name="フリーフォーム 241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片側の 2 つの角を丸めた四角形 24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片側の 2 つの角を丸めた四角形 24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角丸四角形 244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1" name="グループ化 230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237" name="楕円 236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" name="角丸四角形 237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39" name="グループ化 238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240" name="片側の 2 つの角を丸めた四角形 239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1" name="片側の 2 つの角を丸めた四角形 240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232" name="グループ化 231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234" name="フリーフォーム 233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" name="片側の 2 つの角を丸めた四角形 234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角丸四角形 235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3" name="角丸四角形 232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4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正方形/長方形 224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正方形/長方形 225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5" name="グループ化 214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216" name="フリーフォーム 215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 216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 217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 218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 219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 220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 221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32" name="グループ化 331"/>
          <p:cNvGrpSpPr/>
          <p:nvPr/>
        </p:nvGrpSpPr>
        <p:grpSpPr>
          <a:xfrm>
            <a:off x="5950226" y="875908"/>
            <a:ext cx="1740429" cy="1729038"/>
            <a:chOff x="5950226" y="875908"/>
            <a:chExt cx="1740429" cy="1729038"/>
          </a:xfrm>
        </p:grpSpPr>
        <p:grpSp>
          <p:nvGrpSpPr>
            <p:cNvPr id="333" name="グループ化 332"/>
            <p:cNvGrpSpPr/>
            <p:nvPr/>
          </p:nvGrpSpPr>
          <p:grpSpPr>
            <a:xfrm>
              <a:off x="6067970" y="875908"/>
              <a:ext cx="1516670" cy="1125814"/>
              <a:chOff x="6067970" y="875908"/>
              <a:chExt cx="1516670" cy="1125814"/>
            </a:xfrm>
          </p:grpSpPr>
          <p:sp>
            <p:nvSpPr>
              <p:cNvPr id="437" name="正方形/長方形 436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8" name="グループ化 437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39" name="正方形/長方形 438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正方形/長方形 439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正方形/長方形 440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正方形/長方形 441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正方形/長方形 442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正方形/長方形 444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正方形/長方形 445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正方形/長方形 446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正方形/長方形 447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正方形/長方形 448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正方形/長方形 450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正方形/長方形 451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正方形/長方形 452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正方形/長方形 453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正方形/長方形 454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正方形/長方形 455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正方形/長方形 456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正方形/長方形 457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正方形/長方形 458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正方形/長方形 459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正方形/長方形 460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正方形/長方形 461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正方形/長方形 462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4" name="グループ化 333"/>
            <p:cNvGrpSpPr/>
            <p:nvPr/>
          </p:nvGrpSpPr>
          <p:grpSpPr>
            <a:xfrm>
              <a:off x="6240065" y="986384"/>
              <a:ext cx="1127910" cy="800810"/>
              <a:chOff x="5786272" y="938793"/>
              <a:chExt cx="2127683" cy="1510645"/>
            </a:xfrm>
          </p:grpSpPr>
          <p:grpSp>
            <p:nvGrpSpPr>
              <p:cNvPr id="389" name="グループ化 388"/>
              <p:cNvGrpSpPr/>
              <p:nvPr/>
            </p:nvGrpSpPr>
            <p:grpSpPr>
              <a:xfrm>
                <a:off x="6455840" y="938793"/>
                <a:ext cx="804129" cy="1510645"/>
                <a:chOff x="6013947" y="4490980"/>
                <a:chExt cx="804129" cy="1510645"/>
              </a:xfrm>
            </p:grpSpPr>
            <p:sp>
              <p:nvSpPr>
                <p:cNvPr id="409" name="フリーフォーム 408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台形 409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11" name="グループ化 410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432" name="台形 431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33" name="台形 432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34" name="台形 433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35" name="平行四辺形 434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36" name="平行四辺形 435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12" name="フリーフォーム 411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3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4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15" name="グループ化 414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430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6" name="グループ化 415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428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9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7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8" name="フリーフォーム 417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9" name="フリーフォーム 418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月 419"/>
                <p:cNvSpPr/>
                <p:nvPr/>
              </p:nvSpPr>
              <p:spPr bwMode="auto">
                <a:xfrm rot="5400000">
                  <a:off x="6224658" y="4729825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フリーフォーム 420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楕円 421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3" name="グループ化 422"/>
                <p:cNvGrpSpPr/>
                <p:nvPr/>
              </p:nvGrpSpPr>
              <p:grpSpPr>
                <a:xfrm flipH="1">
                  <a:off x="6457118" y="4809142"/>
                  <a:ext cx="205015" cy="197678"/>
                  <a:chOff x="6505385" y="4809142"/>
                  <a:chExt cx="205015" cy="197678"/>
                </a:xfrm>
              </p:grpSpPr>
              <p:sp>
                <p:nvSpPr>
                  <p:cNvPr id="425" name="月 424"/>
                  <p:cNvSpPr/>
                  <p:nvPr/>
                </p:nvSpPr>
                <p:spPr bwMode="auto">
                  <a:xfrm rot="5400000">
                    <a:off x="6584701" y="4729826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6" name="フリーフォーム 425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楕円 426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4" name="月 423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0" name="グループ化 389"/>
              <p:cNvGrpSpPr/>
              <p:nvPr/>
            </p:nvGrpSpPr>
            <p:grpSpPr>
              <a:xfrm>
                <a:off x="5786272" y="1515176"/>
                <a:ext cx="745772" cy="776169"/>
                <a:chOff x="5786272" y="1515176"/>
                <a:chExt cx="745772" cy="776169"/>
              </a:xfrm>
            </p:grpSpPr>
            <p:grpSp>
              <p:nvGrpSpPr>
                <p:cNvPr id="401" name="グループ化 400"/>
                <p:cNvGrpSpPr/>
                <p:nvPr/>
              </p:nvGrpSpPr>
              <p:grpSpPr>
                <a:xfrm rot="900000" flipH="1">
                  <a:off x="5786272" y="1515176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404" name="角丸四角形 403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フリーフォーム 404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角丸四角形 405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フリーフォーム 406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8" name="フリーフォーム 407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2" name="台形 401"/>
                <p:cNvSpPr/>
                <p:nvPr/>
              </p:nvSpPr>
              <p:spPr>
                <a:xfrm rot="9900000">
                  <a:off x="6037224" y="1698937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03" name="フリーフォーム 402"/>
                <p:cNvSpPr/>
                <p:nvPr/>
              </p:nvSpPr>
              <p:spPr>
                <a:xfrm rot="9900000">
                  <a:off x="6112447" y="174867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  <a:gd name="connsiteX0" fmla="*/ 207445 w 751861"/>
                    <a:gd name="connsiteY0" fmla="*/ 128471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207445" y="128471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391" name="グループ化 390"/>
              <p:cNvGrpSpPr/>
              <p:nvPr/>
            </p:nvGrpSpPr>
            <p:grpSpPr>
              <a:xfrm>
                <a:off x="7168184" y="1515176"/>
                <a:ext cx="745771" cy="776169"/>
                <a:chOff x="7193713" y="1515176"/>
                <a:chExt cx="745771" cy="776169"/>
              </a:xfrm>
            </p:grpSpPr>
            <p:grpSp>
              <p:nvGrpSpPr>
                <p:cNvPr id="393" name="グループ化 392"/>
                <p:cNvGrpSpPr/>
                <p:nvPr/>
              </p:nvGrpSpPr>
              <p:grpSpPr>
                <a:xfrm rot="20700000">
                  <a:off x="7512768" y="1515176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396" name="角丸四角形 395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7" name="フリーフォーム 396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8" name="角丸四角形 397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9" name="フリーフォーム 398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0" name="フリーフォーム 399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4" name="台形 393"/>
                <p:cNvSpPr/>
                <p:nvPr/>
              </p:nvSpPr>
              <p:spPr>
                <a:xfrm rot="11700000" flipH="1">
                  <a:off x="7513095" y="1698937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95" name="フリーフォーム 394"/>
                <p:cNvSpPr/>
                <p:nvPr/>
              </p:nvSpPr>
              <p:spPr>
                <a:xfrm rot="11700000" flipH="1">
                  <a:off x="7193713" y="174867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  <a:gd name="connsiteX0" fmla="*/ 207445 w 751861"/>
                    <a:gd name="connsiteY0" fmla="*/ 128471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207445" y="128471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92" name="楕円 391"/>
              <p:cNvSpPr/>
              <p:nvPr/>
            </p:nvSpPr>
            <p:spPr bwMode="auto">
              <a:xfrm>
                <a:off x="6747088" y="1594041"/>
                <a:ext cx="193906" cy="122749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5" name="グループ化 334"/>
            <p:cNvGrpSpPr/>
            <p:nvPr/>
          </p:nvGrpSpPr>
          <p:grpSpPr>
            <a:xfrm>
              <a:off x="5950226" y="1403775"/>
              <a:ext cx="1740429" cy="1201171"/>
              <a:chOff x="5950226" y="1403775"/>
              <a:chExt cx="1740429" cy="1201171"/>
            </a:xfrm>
          </p:grpSpPr>
          <p:grpSp>
            <p:nvGrpSpPr>
              <p:cNvPr id="336" name="グループ化 335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345" name="グループ化 344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49" name="グループ化 348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386" name="フリーフォーム 385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7" name="片側の 2 つの角を丸めた四角形 386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8" name="角丸四角形 387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0" name="グループ化 349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384" name="台形 383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5" name="台形 384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1" name="グループ化 350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380" name="フリーフォーム 37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1" name="片側の 2 つの角を丸めた四角形 38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2" name="片側の 2 つの角を丸めた四角形 38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3" name="角丸四角形 38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2" name="グループ化 351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374" name="フリーフォーム 373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75" name="グループ化 374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378" name="楕円 377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79" name="楕円 378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76" name="正方形/長方形 375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7" name="正方形/長方形 376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3" name="グループ化 352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371" name="フリーフォーム 37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2" name="片側の 2 つの角を丸めた四角形 37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3" name="角丸四角形 37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4" name="グループ化 353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367" name="フリーフォーム 366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8" name="片側の 2 つの角を丸めた四角形 367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9" name="片側の 2 つの角を丸めた四角形 368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0" name="角丸四角形 369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55" name="グループ化 354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362" name="楕円 361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3" name="角丸四角形 362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64" name="グループ化 363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365" name="片側の 2 つの角を丸めた四角形 364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66" name="片側の 2 つの角を丸めた四角形 365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356" name="グループ化 355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359" name="フリーフォーム 358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0" name="片側の 2 つの角を丸めた四角形 359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1" name="角丸四角形 360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7" name="角丸四角形 356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角丸四角形 357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6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正方形/長方形 346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正方形/長方形 347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338" name="フリーフォーム 33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 33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 33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 34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 34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 34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 34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64" name="グループ化 463"/>
          <p:cNvGrpSpPr/>
          <p:nvPr/>
        </p:nvGrpSpPr>
        <p:grpSpPr>
          <a:xfrm>
            <a:off x="7827851" y="875908"/>
            <a:ext cx="1744944" cy="1729038"/>
            <a:chOff x="7827851" y="875908"/>
            <a:chExt cx="1744944" cy="1729038"/>
          </a:xfrm>
        </p:grpSpPr>
        <p:grpSp>
          <p:nvGrpSpPr>
            <p:cNvPr id="465" name="グループ化 464"/>
            <p:cNvGrpSpPr/>
            <p:nvPr/>
          </p:nvGrpSpPr>
          <p:grpSpPr>
            <a:xfrm>
              <a:off x="7937410" y="875908"/>
              <a:ext cx="1516670" cy="1125814"/>
              <a:chOff x="7937410" y="875908"/>
              <a:chExt cx="1516670" cy="1125814"/>
            </a:xfrm>
          </p:grpSpPr>
          <p:sp>
            <p:nvSpPr>
              <p:cNvPr id="621" name="正方形/長方形 620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2" name="グループ化 621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623" name="正方形/長方形 62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正方形/長方形 62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正方形/長方形 62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正方形/長方形 62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正方形/長方形 62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正方形/長方形 62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正方形/長方形 62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正方形/長方形 62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正方形/長方形 63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正方形/長方形 63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正方形/長方形 63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正方形/長方形 63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正方形/長方形 63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正方形/長方形 63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正方形/長方形 63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正方形/長方形 63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正方形/長方形 63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正方形/長方形 63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正方形/長方形 64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正方形/長方形 64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正方形/長方形 64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正方形/長方形 64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正方形/長方形 64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正方形/長方形 64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正方形/長方形 64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6" name="グループ化 465"/>
            <p:cNvGrpSpPr/>
            <p:nvPr/>
          </p:nvGrpSpPr>
          <p:grpSpPr>
            <a:xfrm>
              <a:off x="8103097" y="953725"/>
              <a:ext cx="1125378" cy="823440"/>
              <a:chOff x="7650426" y="896106"/>
              <a:chExt cx="2122907" cy="1553332"/>
            </a:xfrm>
          </p:grpSpPr>
          <p:grpSp>
            <p:nvGrpSpPr>
              <p:cNvPr id="558" name="グループ化 557"/>
              <p:cNvGrpSpPr/>
              <p:nvPr/>
            </p:nvGrpSpPr>
            <p:grpSpPr>
              <a:xfrm>
                <a:off x="8298377" y="896106"/>
                <a:ext cx="827338" cy="1553332"/>
                <a:chOff x="7257554" y="4448293"/>
                <a:chExt cx="827338" cy="1553332"/>
              </a:xfrm>
            </p:grpSpPr>
            <p:sp>
              <p:nvSpPr>
                <p:cNvPr id="577" name="フリーフォーム 576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8" name="台形 577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79" name="グループ化 578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616" name="台形 615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7" name="台形 616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8" name="台形 617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9" name="平行四辺形 618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20" name="平行四辺形 619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80" name="フリーフォーム 579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1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2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83" name="グループ化 582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614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5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4" name="グループ化 583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612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3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5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6" name="月 585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7" name="グループ化 586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608" name="月 607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月 608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月 609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月 610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8" name="月 587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9" name="グループ化 588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604" name="月 603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月 604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月 605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月 606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0" name="グループ化 589"/>
                <p:cNvGrpSpPr/>
                <p:nvPr/>
              </p:nvGrpSpPr>
              <p:grpSpPr>
                <a:xfrm>
                  <a:off x="7419953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599" name="月 598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0" name="フリーフォーム 599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二等辺三角形 600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フリーフォーム 601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楕円 602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1" name="グループ化 590"/>
                <p:cNvGrpSpPr/>
                <p:nvPr/>
              </p:nvGrpSpPr>
              <p:grpSpPr>
                <a:xfrm flipH="1">
                  <a:off x="7712891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594" name="月 593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5" name="フリーフォーム 594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二等辺三角形 595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フリーフォーム 596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楕円 597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2" name="二等辺三角形 591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月 592"/>
                <p:cNvSpPr/>
                <p:nvPr/>
              </p:nvSpPr>
              <p:spPr bwMode="auto">
                <a:xfrm rot="16200000">
                  <a:off x="7636345" y="5071081"/>
                  <a:ext cx="62950" cy="24588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9" name="グループ化 558"/>
              <p:cNvGrpSpPr/>
              <p:nvPr/>
            </p:nvGrpSpPr>
            <p:grpSpPr>
              <a:xfrm>
                <a:off x="7650426" y="1510527"/>
                <a:ext cx="745772" cy="776168"/>
                <a:chOff x="7665844" y="1515177"/>
                <a:chExt cx="745772" cy="776168"/>
              </a:xfrm>
            </p:grpSpPr>
            <p:grpSp>
              <p:nvGrpSpPr>
                <p:cNvPr id="569" name="グループ化 568"/>
                <p:cNvGrpSpPr/>
                <p:nvPr/>
              </p:nvGrpSpPr>
              <p:grpSpPr>
                <a:xfrm rot="900000" flipH="1">
                  <a:off x="7665844" y="1515177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572" name="角丸四角形 571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3" name="フリーフォーム 572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4" name="角丸四角形 573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5" name="フリーフォーム 574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6" name="フリーフォーム 575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0" name="台形 569"/>
                <p:cNvSpPr/>
                <p:nvPr/>
              </p:nvSpPr>
              <p:spPr>
                <a:xfrm rot="9900000">
                  <a:off x="7916800" y="1698938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71" name="フリーフォーム 570"/>
                <p:cNvSpPr/>
                <p:nvPr/>
              </p:nvSpPr>
              <p:spPr>
                <a:xfrm rot="9900000">
                  <a:off x="7992019" y="174867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  <a:gd name="connsiteX0" fmla="*/ 207445 w 751861"/>
                    <a:gd name="connsiteY0" fmla="*/ 128471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207445" y="128471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560" name="グループ化 559"/>
              <p:cNvGrpSpPr/>
              <p:nvPr/>
            </p:nvGrpSpPr>
            <p:grpSpPr>
              <a:xfrm flipH="1">
                <a:off x="9027561" y="1510527"/>
                <a:ext cx="745772" cy="776168"/>
                <a:chOff x="7665844" y="1515177"/>
                <a:chExt cx="745772" cy="776168"/>
              </a:xfrm>
            </p:grpSpPr>
            <p:grpSp>
              <p:nvGrpSpPr>
                <p:cNvPr id="561" name="グループ化 560"/>
                <p:cNvGrpSpPr/>
                <p:nvPr/>
              </p:nvGrpSpPr>
              <p:grpSpPr>
                <a:xfrm rot="900000" flipH="1">
                  <a:off x="7665844" y="1515177"/>
                  <a:ext cx="426716" cy="227769"/>
                  <a:chOff x="3907762" y="3898833"/>
                  <a:chExt cx="1683202" cy="898446"/>
                </a:xfrm>
              </p:grpSpPr>
              <p:sp>
                <p:nvSpPr>
                  <p:cNvPr id="564" name="角丸四角形 563"/>
                  <p:cNvSpPr/>
                  <p:nvPr/>
                </p:nvSpPr>
                <p:spPr bwMode="auto">
                  <a:xfrm rot="18900000">
                    <a:off x="4803081" y="4122633"/>
                    <a:ext cx="494007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5" name="フリーフォーム 564"/>
                  <p:cNvSpPr/>
                  <p:nvPr/>
                </p:nvSpPr>
                <p:spPr bwMode="auto">
                  <a:xfrm rot="18900000">
                    <a:off x="4668390" y="3898833"/>
                    <a:ext cx="790258" cy="485380"/>
                  </a:xfrm>
                  <a:custGeom>
                    <a:avLst/>
                    <a:gdLst>
                      <a:gd name="connsiteX0" fmla="*/ 798882 w 825245"/>
                      <a:gd name="connsiteY0" fmla="*/ 353213 h 506869"/>
                      <a:gd name="connsiteX1" fmla="*/ 825245 w 825245"/>
                      <a:gd name="connsiteY1" fmla="*/ 416859 h 506869"/>
                      <a:gd name="connsiteX2" fmla="*/ 735235 w 825245"/>
                      <a:gd name="connsiteY2" fmla="*/ 506869 h 506869"/>
                      <a:gd name="connsiteX3" fmla="*/ 421248 w 825245"/>
                      <a:gd name="connsiteY3" fmla="*/ 506869 h 506869"/>
                      <a:gd name="connsiteX4" fmla="*/ 386212 w 825245"/>
                      <a:gd name="connsiteY4" fmla="*/ 499795 h 506869"/>
                      <a:gd name="connsiteX5" fmla="*/ 385477 w 825245"/>
                      <a:gd name="connsiteY5" fmla="*/ 499300 h 506869"/>
                      <a:gd name="connsiteX6" fmla="*/ 381172 w 825245"/>
                      <a:gd name="connsiteY6" fmla="*/ 498462 h 506869"/>
                      <a:gd name="connsiteX7" fmla="*/ 351396 w 825245"/>
                      <a:gd name="connsiteY7" fmla="*/ 478689 h 506869"/>
                      <a:gd name="connsiteX8" fmla="*/ 26363 w 825245"/>
                      <a:gd name="connsiteY8" fmla="*/ 153657 h 506869"/>
                      <a:gd name="connsiteX9" fmla="*/ 26363 w 825245"/>
                      <a:gd name="connsiteY9" fmla="*/ 26363 h 506869"/>
                      <a:gd name="connsiteX10" fmla="*/ 153656 w 825245"/>
                      <a:gd name="connsiteY10" fmla="*/ 26363 h 506869"/>
                      <a:gd name="connsiteX11" fmla="*/ 454142 w 825245"/>
                      <a:gd name="connsiteY11" fmla="*/ 326849 h 506869"/>
                      <a:gd name="connsiteX12" fmla="*/ 735235 w 825245"/>
                      <a:gd name="connsiteY12" fmla="*/ 326849 h 506869"/>
                      <a:gd name="connsiteX13" fmla="*/ 798882 w 825245"/>
                      <a:gd name="connsiteY13" fmla="*/ 353213 h 506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25245" h="506869">
                        <a:moveTo>
                          <a:pt x="798882" y="353213"/>
                        </a:moveTo>
                        <a:cubicBezTo>
                          <a:pt x="815170" y="369501"/>
                          <a:pt x="825245" y="392004"/>
                          <a:pt x="825245" y="416859"/>
                        </a:cubicBezTo>
                        <a:cubicBezTo>
                          <a:pt x="825245" y="466570"/>
                          <a:pt x="784946" y="506869"/>
                          <a:pt x="735235" y="506869"/>
                        </a:cubicBezTo>
                        <a:lnTo>
                          <a:pt x="421248" y="506869"/>
                        </a:lnTo>
                        <a:cubicBezTo>
                          <a:pt x="408820" y="506869"/>
                          <a:pt x="396981" y="504350"/>
                          <a:pt x="386212" y="499795"/>
                        </a:cubicBezTo>
                        <a:lnTo>
                          <a:pt x="385477" y="499300"/>
                        </a:lnTo>
                        <a:lnTo>
                          <a:pt x="381172" y="498462"/>
                        </a:lnTo>
                        <a:cubicBezTo>
                          <a:pt x="370336" y="494068"/>
                          <a:pt x="360183" y="487477"/>
                          <a:pt x="351396" y="478689"/>
                        </a:cubicBezTo>
                        <a:lnTo>
                          <a:pt x="26363" y="153657"/>
                        </a:lnTo>
                        <a:cubicBezTo>
                          <a:pt x="-8788" y="118506"/>
                          <a:pt x="-8788" y="61514"/>
                          <a:pt x="26363" y="26363"/>
                        </a:cubicBezTo>
                        <a:cubicBezTo>
                          <a:pt x="61514" y="-8788"/>
                          <a:pt x="118505" y="-8788"/>
                          <a:pt x="153656" y="26363"/>
                        </a:cubicBezTo>
                        <a:lnTo>
                          <a:pt x="454142" y="326849"/>
                        </a:lnTo>
                        <a:lnTo>
                          <a:pt x="735235" y="326849"/>
                        </a:lnTo>
                        <a:cubicBezTo>
                          <a:pt x="760090" y="326849"/>
                          <a:pt x="782593" y="336924"/>
                          <a:pt x="798882" y="35321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6" name="角丸四角形 565"/>
                  <p:cNvSpPr/>
                  <p:nvPr/>
                </p:nvSpPr>
                <p:spPr bwMode="auto">
                  <a:xfrm rot="18900000">
                    <a:off x="4342750" y="3938011"/>
                    <a:ext cx="668685" cy="2389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7" name="フリーフォーム 566"/>
                  <p:cNvSpPr/>
                  <p:nvPr/>
                </p:nvSpPr>
                <p:spPr bwMode="auto">
                  <a:xfrm>
                    <a:off x="4723583" y="4038995"/>
                    <a:ext cx="867381" cy="405146"/>
                  </a:xfrm>
                  <a:custGeom>
                    <a:avLst/>
                    <a:gdLst>
                      <a:gd name="connsiteX0" fmla="*/ 777371 w 867381"/>
                      <a:gd name="connsiteY0" fmla="*/ 0 h 405146"/>
                      <a:gd name="connsiteX1" fmla="*/ 841018 w 867381"/>
                      <a:gd name="connsiteY1" fmla="*/ 26363 h 405146"/>
                      <a:gd name="connsiteX2" fmla="*/ 841018 w 867381"/>
                      <a:gd name="connsiteY2" fmla="*/ 153656 h 405146"/>
                      <a:gd name="connsiteX3" fmla="*/ 618995 w 867381"/>
                      <a:gd name="connsiteY3" fmla="*/ 375679 h 405146"/>
                      <a:gd name="connsiteX4" fmla="*/ 589219 w 867381"/>
                      <a:gd name="connsiteY4" fmla="*/ 395451 h 405146"/>
                      <a:gd name="connsiteX5" fmla="*/ 588349 w 867381"/>
                      <a:gd name="connsiteY5" fmla="*/ 395621 h 405146"/>
                      <a:gd name="connsiteX6" fmla="*/ 584712 w 867381"/>
                      <a:gd name="connsiteY6" fmla="*/ 398073 h 405146"/>
                      <a:gd name="connsiteX7" fmla="*/ 549676 w 867381"/>
                      <a:gd name="connsiteY7" fmla="*/ 405146 h 405146"/>
                      <a:gd name="connsiteX8" fmla="*/ 90010 w 867381"/>
                      <a:gd name="connsiteY8" fmla="*/ 405146 h 405146"/>
                      <a:gd name="connsiteX9" fmla="*/ 0 w 867381"/>
                      <a:gd name="connsiteY9" fmla="*/ 315136 h 405146"/>
                      <a:gd name="connsiteX10" fmla="*/ 90010 w 867381"/>
                      <a:gd name="connsiteY10" fmla="*/ 225126 h 405146"/>
                      <a:gd name="connsiteX11" fmla="*/ 514961 w 867381"/>
                      <a:gd name="connsiteY11" fmla="*/ 225126 h 405146"/>
                      <a:gd name="connsiteX12" fmla="*/ 713724 w 867381"/>
                      <a:gd name="connsiteY12" fmla="*/ 26363 h 405146"/>
                      <a:gd name="connsiteX13" fmla="*/ 777371 w 867381"/>
                      <a:gd name="connsiteY13" fmla="*/ 0 h 405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67381" h="405146">
                        <a:moveTo>
                          <a:pt x="777371" y="0"/>
                        </a:moveTo>
                        <a:cubicBezTo>
                          <a:pt x="800407" y="0"/>
                          <a:pt x="823442" y="8788"/>
                          <a:pt x="841018" y="26363"/>
                        </a:cubicBezTo>
                        <a:cubicBezTo>
                          <a:pt x="876169" y="61514"/>
                          <a:pt x="876169" y="118505"/>
                          <a:pt x="841018" y="153656"/>
                        </a:cubicBezTo>
                        <a:lnTo>
                          <a:pt x="618995" y="375679"/>
                        </a:lnTo>
                        <a:cubicBezTo>
                          <a:pt x="610207" y="384467"/>
                          <a:pt x="600055" y="391057"/>
                          <a:pt x="589219" y="395451"/>
                        </a:cubicBezTo>
                        <a:lnTo>
                          <a:pt x="588349" y="395621"/>
                        </a:lnTo>
                        <a:lnTo>
                          <a:pt x="584712" y="398073"/>
                        </a:lnTo>
                        <a:cubicBezTo>
                          <a:pt x="573943" y="402627"/>
                          <a:pt x="562104" y="405146"/>
                          <a:pt x="549676" y="405146"/>
                        </a:cubicBezTo>
                        <a:lnTo>
                          <a:pt x="90010" y="405146"/>
                        </a:lnTo>
                        <a:cubicBezTo>
                          <a:pt x="40299" y="405146"/>
                          <a:pt x="0" y="364847"/>
                          <a:pt x="0" y="315136"/>
                        </a:cubicBezTo>
                        <a:cubicBezTo>
                          <a:pt x="0" y="265425"/>
                          <a:pt x="40299" y="225126"/>
                          <a:pt x="90010" y="225126"/>
                        </a:cubicBezTo>
                        <a:lnTo>
                          <a:pt x="514961" y="225126"/>
                        </a:lnTo>
                        <a:lnTo>
                          <a:pt x="713724" y="26363"/>
                        </a:lnTo>
                        <a:cubicBezTo>
                          <a:pt x="731300" y="8788"/>
                          <a:pt x="754335" y="0"/>
                          <a:pt x="77737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8" name="フリーフォーム 567"/>
                  <p:cNvSpPr/>
                  <p:nvPr/>
                </p:nvSpPr>
                <p:spPr bwMode="auto">
                  <a:xfrm>
                    <a:off x="3907762" y="4116569"/>
                    <a:ext cx="1646732" cy="680710"/>
                  </a:xfrm>
                  <a:custGeom>
                    <a:avLst/>
                    <a:gdLst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31308 w 1653327"/>
                      <a:gd name="connsiteY19" fmla="*/ 188750 h 691784"/>
                      <a:gd name="connsiteX20" fmla="*/ 140802 w 1653327"/>
                      <a:gd name="connsiteY20" fmla="*/ 141723 h 691784"/>
                      <a:gd name="connsiteX21" fmla="*/ 354612 w 1653327"/>
                      <a:gd name="connsiteY21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086336 w 1653327"/>
                      <a:gd name="connsiteY3" fmla="*/ 284070 h 691784"/>
                      <a:gd name="connsiteX4" fmla="*/ 1348884 w 1653327"/>
                      <a:gd name="connsiteY4" fmla="*/ 284070 h 691784"/>
                      <a:gd name="connsiteX5" fmla="*/ 1517753 w 1653327"/>
                      <a:gd name="connsiteY5" fmla="*/ 115201 h 691784"/>
                      <a:gd name="connsiteX6" fmla="*/ 1630067 w 1653327"/>
                      <a:gd name="connsiteY6" fmla="*/ 115201 h 691784"/>
                      <a:gd name="connsiteX7" fmla="*/ 1630066 w 1653327"/>
                      <a:gd name="connsiteY7" fmla="*/ 115201 h 691784"/>
                      <a:gd name="connsiteX8" fmla="*/ 1630066 w 1653327"/>
                      <a:gd name="connsiteY8" fmla="*/ 227515 h 691784"/>
                      <a:gd name="connsiteX9" fmla="*/ 1415468 w 1653327"/>
                      <a:gd name="connsiteY9" fmla="*/ 442112 h 691784"/>
                      <a:gd name="connsiteX10" fmla="*/ 1359311 w 1653327"/>
                      <a:gd name="connsiteY10" fmla="*/ 465373 h 691784"/>
                      <a:gd name="connsiteX11" fmla="*/ 1352721 w 1653327"/>
                      <a:gd name="connsiteY11" fmla="*/ 464090 h 691784"/>
                      <a:gd name="connsiteX12" fmla="*/ 893972 w 1653327"/>
                      <a:gd name="connsiteY12" fmla="*/ 464090 h 691784"/>
                      <a:gd name="connsiteX13" fmla="*/ 884255 w 1653327"/>
                      <a:gd name="connsiteY13" fmla="*/ 462128 h 691784"/>
                      <a:gd name="connsiteX14" fmla="*/ 864794 w 1653327"/>
                      <a:gd name="connsiteY14" fmla="*/ 464090 h 691784"/>
                      <a:gd name="connsiteX15" fmla="*/ 632351 w 1653327"/>
                      <a:gd name="connsiteY15" fmla="*/ 464090 h 691784"/>
                      <a:gd name="connsiteX16" fmla="*/ 575427 w 1653327"/>
                      <a:gd name="connsiteY16" fmla="*/ 691784 h 691784"/>
                      <a:gd name="connsiteX17" fmla="*/ 0 w 1653327"/>
                      <a:gd name="connsiteY17" fmla="*/ 691784 h 691784"/>
                      <a:gd name="connsiteX18" fmla="*/ 125759 w 1653327"/>
                      <a:gd name="connsiteY18" fmla="*/ 188750 h 691784"/>
                      <a:gd name="connsiteX19" fmla="*/ 140802 w 1653327"/>
                      <a:gd name="connsiteY19" fmla="*/ 141723 h 691784"/>
                      <a:gd name="connsiteX20" fmla="*/ 354612 w 1653327"/>
                      <a:gd name="connsiteY20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84255 w 1653327"/>
                      <a:gd name="connsiteY12" fmla="*/ 462128 h 691784"/>
                      <a:gd name="connsiteX13" fmla="*/ 864794 w 1653327"/>
                      <a:gd name="connsiteY13" fmla="*/ 464090 h 691784"/>
                      <a:gd name="connsiteX14" fmla="*/ 632351 w 1653327"/>
                      <a:gd name="connsiteY14" fmla="*/ 464090 h 691784"/>
                      <a:gd name="connsiteX15" fmla="*/ 575427 w 1653327"/>
                      <a:gd name="connsiteY15" fmla="*/ 691784 h 691784"/>
                      <a:gd name="connsiteX16" fmla="*/ 0 w 1653327"/>
                      <a:gd name="connsiteY16" fmla="*/ 691784 h 691784"/>
                      <a:gd name="connsiteX17" fmla="*/ 125759 w 1653327"/>
                      <a:gd name="connsiteY17" fmla="*/ 188750 h 691784"/>
                      <a:gd name="connsiteX18" fmla="*/ 140802 w 1653327"/>
                      <a:gd name="connsiteY18" fmla="*/ 141723 h 691784"/>
                      <a:gd name="connsiteX19" fmla="*/ 354612 w 1653327"/>
                      <a:gd name="connsiteY19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93972 w 1653327"/>
                      <a:gd name="connsiteY11" fmla="*/ 464090 h 691784"/>
                      <a:gd name="connsiteX12" fmla="*/ 864794 w 1653327"/>
                      <a:gd name="connsiteY12" fmla="*/ 464090 h 691784"/>
                      <a:gd name="connsiteX13" fmla="*/ 632351 w 1653327"/>
                      <a:gd name="connsiteY13" fmla="*/ 464090 h 691784"/>
                      <a:gd name="connsiteX14" fmla="*/ 575427 w 1653327"/>
                      <a:gd name="connsiteY14" fmla="*/ 691784 h 691784"/>
                      <a:gd name="connsiteX15" fmla="*/ 0 w 1653327"/>
                      <a:gd name="connsiteY15" fmla="*/ 691784 h 691784"/>
                      <a:gd name="connsiteX16" fmla="*/ 125759 w 1653327"/>
                      <a:gd name="connsiteY16" fmla="*/ 188750 h 691784"/>
                      <a:gd name="connsiteX17" fmla="*/ 140802 w 1653327"/>
                      <a:gd name="connsiteY17" fmla="*/ 141723 h 691784"/>
                      <a:gd name="connsiteX18" fmla="*/ 354612 w 1653327"/>
                      <a:gd name="connsiteY18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6409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864794 w 1653327"/>
                      <a:gd name="connsiteY11" fmla="*/ 471710 h 691784"/>
                      <a:gd name="connsiteX12" fmla="*/ 632351 w 1653327"/>
                      <a:gd name="connsiteY12" fmla="*/ 464090 h 691784"/>
                      <a:gd name="connsiteX13" fmla="*/ 575427 w 1653327"/>
                      <a:gd name="connsiteY13" fmla="*/ 691784 h 691784"/>
                      <a:gd name="connsiteX14" fmla="*/ 0 w 1653327"/>
                      <a:gd name="connsiteY14" fmla="*/ 691784 h 691784"/>
                      <a:gd name="connsiteX15" fmla="*/ 125759 w 1653327"/>
                      <a:gd name="connsiteY15" fmla="*/ 188750 h 691784"/>
                      <a:gd name="connsiteX16" fmla="*/ 140802 w 1653327"/>
                      <a:gd name="connsiteY16" fmla="*/ 141723 h 691784"/>
                      <a:gd name="connsiteX17" fmla="*/ 354612 w 1653327"/>
                      <a:gd name="connsiteY17" fmla="*/ 0 h 691784"/>
                      <a:gd name="connsiteX0" fmla="*/ 354612 w 1653327"/>
                      <a:gd name="connsiteY0" fmla="*/ 0 h 691784"/>
                      <a:gd name="connsiteX1" fmla="*/ 864794 w 1653327"/>
                      <a:gd name="connsiteY1" fmla="*/ 0 h 691784"/>
                      <a:gd name="connsiteX2" fmla="*/ 1096839 w 1653327"/>
                      <a:gd name="connsiteY2" fmla="*/ 232045 h 691784"/>
                      <a:gd name="connsiteX3" fmla="*/ 1348884 w 1653327"/>
                      <a:gd name="connsiteY3" fmla="*/ 284070 h 691784"/>
                      <a:gd name="connsiteX4" fmla="*/ 1517753 w 1653327"/>
                      <a:gd name="connsiteY4" fmla="*/ 115201 h 691784"/>
                      <a:gd name="connsiteX5" fmla="*/ 1630067 w 1653327"/>
                      <a:gd name="connsiteY5" fmla="*/ 115201 h 691784"/>
                      <a:gd name="connsiteX6" fmla="*/ 1630066 w 1653327"/>
                      <a:gd name="connsiteY6" fmla="*/ 115201 h 691784"/>
                      <a:gd name="connsiteX7" fmla="*/ 1630066 w 1653327"/>
                      <a:gd name="connsiteY7" fmla="*/ 227515 h 691784"/>
                      <a:gd name="connsiteX8" fmla="*/ 1415468 w 1653327"/>
                      <a:gd name="connsiteY8" fmla="*/ 442112 h 691784"/>
                      <a:gd name="connsiteX9" fmla="*/ 1359311 w 1653327"/>
                      <a:gd name="connsiteY9" fmla="*/ 465373 h 691784"/>
                      <a:gd name="connsiteX10" fmla="*/ 1352721 w 1653327"/>
                      <a:gd name="connsiteY10" fmla="*/ 464090 h 691784"/>
                      <a:gd name="connsiteX11" fmla="*/ 632351 w 1653327"/>
                      <a:gd name="connsiteY11" fmla="*/ 464090 h 691784"/>
                      <a:gd name="connsiteX12" fmla="*/ 575427 w 1653327"/>
                      <a:gd name="connsiteY12" fmla="*/ 691784 h 691784"/>
                      <a:gd name="connsiteX13" fmla="*/ 0 w 1653327"/>
                      <a:gd name="connsiteY13" fmla="*/ 691784 h 691784"/>
                      <a:gd name="connsiteX14" fmla="*/ 125759 w 1653327"/>
                      <a:gd name="connsiteY14" fmla="*/ 188750 h 691784"/>
                      <a:gd name="connsiteX15" fmla="*/ 140802 w 1653327"/>
                      <a:gd name="connsiteY15" fmla="*/ 141723 h 691784"/>
                      <a:gd name="connsiteX16" fmla="*/ 354612 w 1653327"/>
                      <a:gd name="connsiteY16" fmla="*/ 0 h 691784"/>
                      <a:gd name="connsiteX0" fmla="*/ 301995 w 1600710"/>
                      <a:gd name="connsiteY0" fmla="*/ 0 h 691784"/>
                      <a:gd name="connsiteX1" fmla="*/ 812177 w 1600710"/>
                      <a:gd name="connsiteY1" fmla="*/ 0 h 691784"/>
                      <a:gd name="connsiteX2" fmla="*/ 1044222 w 1600710"/>
                      <a:gd name="connsiteY2" fmla="*/ 232045 h 691784"/>
                      <a:gd name="connsiteX3" fmla="*/ 1296267 w 1600710"/>
                      <a:gd name="connsiteY3" fmla="*/ 284070 h 691784"/>
                      <a:gd name="connsiteX4" fmla="*/ 1465136 w 1600710"/>
                      <a:gd name="connsiteY4" fmla="*/ 115201 h 691784"/>
                      <a:gd name="connsiteX5" fmla="*/ 1577450 w 1600710"/>
                      <a:gd name="connsiteY5" fmla="*/ 115201 h 691784"/>
                      <a:gd name="connsiteX6" fmla="*/ 1577449 w 1600710"/>
                      <a:gd name="connsiteY6" fmla="*/ 115201 h 691784"/>
                      <a:gd name="connsiteX7" fmla="*/ 1577449 w 1600710"/>
                      <a:gd name="connsiteY7" fmla="*/ 227515 h 691784"/>
                      <a:gd name="connsiteX8" fmla="*/ 1362851 w 1600710"/>
                      <a:gd name="connsiteY8" fmla="*/ 442112 h 691784"/>
                      <a:gd name="connsiteX9" fmla="*/ 1306694 w 1600710"/>
                      <a:gd name="connsiteY9" fmla="*/ 465373 h 691784"/>
                      <a:gd name="connsiteX10" fmla="*/ 1300104 w 1600710"/>
                      <a:gd name="connsiteY10" fmla="*/ 464090 h 691784"/>
                      <a:gd name="connsiteX11" fmla="*/ 579734 w 1600710"/>
                      <a:gd name="connsiteY11" fmla="*/ 464090 h 691784"/>
                      <a:gd name="connsiteX12" fmla="*/ 522810 w 1600710"/>
                      <a:gd name="connsiteY12" fmla="*/ 691784 h 691784"/>
                      <a:gd name="connsiteX13" fmla="*/ 0 w 1600710"/>
                      <a:gd name="connsiteY13" fmla="*/ 325990 h 691784"/>
                      <a:gd name="connsiteX14" fmla="*/ 73142 w 1600710"/>
                      <a:gd name="connsiteY14" fmla="*/ 188750 h 691784"/>
                      <a:gd name="connsiteX15" fmla="*/ 88185 w 1600710"/>
                      <a:gd name="connsiteY15" fmla="*/ 141723 h 691784"/>
                      <a:gd name="connsiteX16" fmla="*/ 301995 w 1600710"/>
                      <a:gd name="connsiteY16" fmla="*/ 0 h 691784"/>
                      <a:gd name="connsiteX0" fmla="*/ 301995 w 1600710"/>
                      <a:gd name="connsiteY0" fmla="*/ 0 h 628565"/>
                      <a:gd name="connsiteX1" fmla="*/ 812177 w 1600710"/>
                      <a:gd name="connsiteY1" fmla="*/ 0 h 628565"/>
                      <a:gd name="connsiteX2" fmla="*/ 1044222 w 1600710"/>
                      <a:gd name="connsiteY2" fmla="*/ 232045 h 628565"/>
                      <a:gd name="connsiteX3" fmla="*/ 1296267 w 1600710"/>
                      <a:gd name="connsiteY3" fmla="*/ 284070 h 628565"/>
                      <a:gd name="connsiteX4" fmla="*/ 1465136 w 1600710"/>
                      <a:gd name="connsiteY4" fmla="*/ 115201 h 628565"/>
                      <a:gd name="connsiteX5" fmla="*/ 1577450 w 1600710"/>
                      <a:gd name="connsiteY5" fmla="*/ 115201 h 628565"/>
                      <a:gd name="connsiteX6" fmla="*/ 1577449 w 1600710"/>
                      <a:gd name="connsiteY6" fmla="*/ 115201 h 628565"/>
                      <a:gd name="connsiteX7" fmla="*/ 1577449 w 1600710"/>
                      <a:gd name="connsiteY7" fmla="*/ 227515 h 628565"/>
                      <a:gd name="connsiteX8" fmla="*/ 1362851 w 1600710"/>
                      <a:gd name="connsiteY8" fmla="*/ 442112 h 628565"/>
                      <a:gd name="connsiteX9" fmla="*/ 1306694 w 1600710"/>
                      <a:gd name="connsiteY9" fmla="*/ 465373 h 628565"/>
                      <a:gd name="connsiteX10" fmla="*/ 1300104 w 1600710"/>
                      <a:gd name="connsiteY10" fmla="*/ 464090 h 628565"/>
                      <a:gd name="connsiteX11" fmla="*/ 579734 w 1600710"/>
                      <a:gd name="connsiteY11" fmla="*/ 464090 h 628565"/>
                      <a:gd name="connsiteX12" fmla="*/ 491964 w 1600710"/>
                      <a:gd name="connsiteY12" fmla="*/ 628565 h 628565"/>
                      <a:gd name="connsiteX13" fmla="*/ 0 w 1600710"/>
                      <a:gd name="connsiteY13" fmla="*/ 325990 h 628565"/>
                      <a:gd name="connsiteX14" fmla="*/ 73142 w 1600710"/>
                      <a:gd name="connsiteY14" fmla="*/ 188750 h 628565"/>
                      <a:gd name="connsiteX15" fmla="*/ 88185 w 1600710"/>
                      <a:gd name="connsiteY15" fmla="*/ 141723 h 628565"/>
                      <a:gd name="connsiteX16" fmla="*/ 301995 w 1600710"/>
                      <a:gd name="connsiteY16" fmla="*/ 0 h 628565"/>
                      <a:gd name="connsiteX0" fmla="*/ 301995 w 1600710"/>
                      <a:gd name="connsiteY0" fmla="*/ 0 h 680710"/>
                      <a:gd name="connsiteX1" fmla="*/ 812177 w 1600710"/>
                      <a:gd name="connsiteY1" fmla="*/ 0 h 680710"/>
                      <a:gd name="connsiteX2" fmla="*/ 1044222 w 1600710"/>
                      <a:gd name="connsiteY2" fmla="*/ 232045 h 680710"/>
                      <a:gd name="connsiteX3" fmla="*/ 1296267 w 1600710"/>
                      <a:gd name="connsiteY3" fmla="*/ 284070 h 680710"/>
                      <a:gd name="connsiteX4" fmla="*/ 1465136 w 1600710"/>
                      <a:gd name="connsiteY4" fmla="*/ 115201 h 680710"/>
                      <a:gd name="connsiteX5" fmla="*/ 1577450 w 1600710"/>
                      <a:gd name="connsiteY5" fmla="*/ 115201 h 680710"/>
                      <a:gd name="connsiteX6" fmla="*/ 1577449 w 1600710"/>
                      <a:gd name="connsiteY6" fmla="*/ 115201 h 680710"/>
                      <a:gd name="connsiteX7" fmla="*/ 1577449 w 1600710"/>
                      <a:gd name="connsiteY7" fmla="*/ 227515 h 680710"/>
                      <a:gd name="connsiteX8" fmla="*/ 1362851 w 1600710"/>
                      <a:gd name="connsiteY8" fmla="*/ 442112 h 680710"/>
                      <a:gd name="connsiteX9" fmla="*/ 1306694 w 1600710"/>
                      <a:gd name="connsiteY9" fmla="*/ 465373 h 680710"/>
                      <a:gd name="connsiteX10" fmla="*/ 1300104 w 1600710"/>
                      <a:gd name="connsiteY10" fmla="*/ 464090 h 680710"/>
                      <a:gd name="connsiteX11" fmla="*/ 579734 w 1600710"/>
                      <a:gd name="connsiteY11" fmla="*/ 464090 h 680710"/>
                      <a:gd name="connsiteX12" fmla="*/ 463657 w 1600710"/>
                      <a:gd name="connsiteY12" fmla="*/ 680710 h 680710"/>
                      <a:gd name="connsiteX13" fmla="*/ 0 w 1600710"/>
                      <a:gd name="connsiteY13" fmla="*/ 325990 h 680710"/>
                      <a:gd name="connsiteX14" fmla="*/ 73142 w 1600710"/>
                      <a:gd name="connsiteY14" fmla="*/ 188750 h 680710"/>
                      <a:gd name="connsiteX15" fmla="*/ 88185 w 1600710"/>
                      <a:gd name="connsiteY15" fmla="*/ 141723 h 680710"/>
                      <a:gd name="connsiteX16" fmla="*/ 301995 w 1600710"/>
                      <a:gd name="connsiteY16" fmla="*/ 0 h 680710"/>
                      <a:gd name="connsiteX0" fmla="*/ 348017 w 1646732"/>
                      <a:gd name="connsiteY0" fmla="*/ 0 h 680710"/>
                      <a:gd name="connsiteX1" fmla="*/ 858199 w 1646732"/>
                      <a:gd name="connsiteY1" fmla="*/ 0 h 680710"/>
                      <a:gd name="connsiteX2" fmla="*/ 1090244 w 1646732"/>
                      <a:gd name="connsiteY2" fmla="*/ 232045 h 680710"/>
                      <a:gd name="connsiteX3" fmla="*/ 1342289 w 1646732"/>
                      <a:gd name="connsiteY3" fmla="*/ 284070 h 680710"/>
                      <a:gd name="connsiteX4" fmla="*/ 1511158 w 1646732"/>
                      <a:gd name="connsiteY4" fmla="*/ 115201 h 680710"/>
                      <a:gd name="connsiteX5" fmla="*/ 1623472 w 1646732"/>
                      <a:gd name="connsiteY5" fmla="*/ 115201 h 680710"/>
                      <a:gd name="connsiteX6" fmla="*/ 1623471 w 1646732"/>
                      <a:gd name="connsiteY6" fmla="*/ 115201 h 680710"/>
                      <a:gd name="connsiteX7" fmla="*/ 1623471 w 1646732"/>
                      <a:gd name="connsiteY7" fmla="*/ 227515 h 680710"/>
                      <a:gd name="connsiteX8" fmla="*/ 1408873 w 1646732"/>
                      <a:gd name="connsiteY8" fmla="*/ 442112 h 680710"/>
                      <a:gd name="connsiteX9" fmla="*/ 1352716 w 1646732"/>
                      <a:gd name="connsiteY9" fmla="*/ 465373 h 680710"/>
                      <a:gd name="connsiteX10" fmla="*/ 1346126 w 1646732"/>
                      <a:gd name="connsiteY10" fmla="*/ 464090 h 680710"/>
                      <a:gd name="connsiteX11" fmla="*/ 625756 w 1646732"/>
                      <a:gd name="connsiteY11" fmla="*/ 464090 h 680710"/>
                      <a:gd name="connsiteX12" fmla="*/ 509679 w 1646732"/>
                      <a:gd name="connsiteY12" fmla="*/ 680710 h 680710"/>
                      <a:gd name="connsiteX13" fmla="*/ -1 w 1646732"/>
                      <a:gd name="connsiteY13" fmla="*/ 399671 h 680710"/>
                      <a:gd name="connsiteX14" fmla="*/ 119164 w 1646732"/>
                      <a:gd name="connsiteY14" fmla="*/ 188750 h 680710"/>
                      <a:gd name="connsiteX15" fmla="*/ 134207 w 1646732"/>
                      <a:gd name="connsiteY15" fmla="*/ 141723 h 680710"/>
                      <a:gd name="connsiteX16" fmla="*/ 348017 w 1646732"/>
                      <a:gd name="connsiteY16" fmla="*/ 0 h 680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46732" h="680710">
                        <a:moveTo>
                          <a:pt x="348017" y="0"/>
                        </a:moveTo>
                        <a:lnTo>
                          <a:pt x="858199" y="0"/>
                        </a:lnTo>
                        <a:cubicBezTo>
                          <a:pt x="986354" y="0"/>
                          <a:pt x="1090244" y="103890"/>
                          <a:pt x="1090244" y="232045"/>
                        </a:cubicBezTo>
                        <a:lnTo>
                          <a:pt x="1342289" y="284070"/>
                        </a:lnTo>
                        <a:lnTo>
                          <a:pt x="1511158" y="115201"/>
                        </a:lnTo>
                        <a:cubicBezTo>
                          <a:pt x="1542172" y="84186"/>
                          <a:pt x="1592457" y="84186"/>
                          <a:pt x="1623472" y="115201"/>
                        </a:cubicBezTo>
                        <a:lnTo>
                          <a:pt x="1623471" y="115201"/>
                        </a:lnTo>
                        <a:cubicBezTo>
                          <a:pt x="1654486" y="146216"/>
                          <a:pt x="1654486" y="196501"/>
                          <a:pt x="1623471" y="227515"/>
                        </a:cubicBezTo>
                        <a:lnTo>
                          <a:pt x="1408873" y="442112"/>
                        </a:lnTo>
                        <a:cubicBezTo>
                          <a:pt x="1393366" y="457619"/>
                          <a:pt x="1373041" y="465373"/>
                          <a:pt x="1352716" y="465373"/>
                        </a:cubicBezTo>
                        <a:lnTo>
                          <a:pt x="1346126" y="464090"/>
                        </a:lnTo>
                        <a:lnTo>
                          <a:pt x="625756" y="464090"/>
                        </a:lnTo>
                        <a:lnTo>
                          <a:pt x="509679" y="680710"/>
                        </a:lnTo>
                        <a:lnTo>
                          <a:pt x="-1" y="399671"/>
                        </a:lnTo>
                        <a:lnTo>
                          <a:pt x="119164" y="188750"/>
                        </a:lnTo>
                        <a:lnTo>
                          <a:pt x="134207" y="141723"/>
                        </a:lnTo>
                        <a:cubicBezTo>
                          <a:pt x="169434" y="58438"/>
                          <a:pt x="251901" y="0"/>
                          <a:pt x="348017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62" name="台形 561"/>
                <p:cNvSpPr/>
                <p:nvPr/>
              </p:nvSpPr>
              <p:spPr>
                <a:xfrm rot="9900000">
                  <a:off x="7916800" y="1698938"/>
                  <a:ext cx="175438" cy="100434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63" name="フリーフォーム 562"/>
                <p:cNvSpPr/>
                <p:nvPr/>
              </p:nvSpPr>
              <p:spPr>
                <a:xfrm rot="9900000">
                  <a:off x="7992019" y="1748674"/>
                  <a:ext cx="419597" cy="54267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90703 w 1142564"/>
                    <a:gd name="connsiteY9" fmla="*/ 642697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01280 w 1142564"/>
                    <a:gd name="connsiteY8" fmla="*/ 382072 h 972391"/>
                    <a:gd name="connsiteX9" fmla="*/ 390703 w 1142564"/>
                    <a:gd name="connsiteY9" fmla="*/ 642697 h 972391"/>
                    <a:gd name="connsiteX0" fmla="*/ 145144 w 751861"/>
                    <a:gd name="connsiteY0" fmla="*/ 189522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0577 w 751861"/>
                    <a:gd name="connsiteY8" fmla="*/ 382072 h 972391"/>
                    <a:gd name="connsiteX9" fmla="*/ 0 w 751861"/>
                    <a:gd name="connsiteY9" fmla="*/ 642697 h 972391"/>
                    <a:gd name="connsiteX0" fmla="*/ 182832 w 751861"/>
                    <a:gd name="connsiteY0" fmla="*/ 114809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  <a:gd name="connsiteX0" fmla="*/ 207445 w 751861"/>
                    <a:gd name="connsiteY0" fmla="*/ 128471 h 972391"/>
                    <a:gd name="connsiteX1" fmla="*/ 582808 w 751861"/>
                    <a:gd name="connsiteY1" fmla="*/ 0 h 972391"/>
                    <a:gd name="connsiteX2" fmla="*/ 647072 w 751861"/>
                    <a:gd name="connsiteY2" fmla="*/ 12974 h 972391"/>
                    <a:gd name="connsiteX3" fmla="*/ 652395 w 751861"/>
                    <a:gd name="connsiteY3" fmla="*/ 16563 h 972391"/>
                    <a:gd name="connsiteX4" fmla="*/ 652965 w 751861"/>
                    <a:gd name="connsiteY4" fmla="*/ 16678 h 972391"/>
                    <a:gd name="connsiteX5" fmla="*/ 751861 w 751861"/>
                    <a:gd name="connsiteY5" fmla="*/ 165878 h 972391"/>
                    <a:gd name="connsiteX6" fmla="*/ 751861 w 751861"/>
                    <a:gd name="connsiteY6" fmla="*/ 972391 h 972391"/>
                    <a:gd name="connsiteX7" fmla="*/ 428011 w 751861"/>
                    <a:gd name="connsiteY7" fmla="*/ 972391 h 972391"/>
                    <a:gd name="connsiteX8" fmla="*/ 417346 w 751861"/>
                    <a:gd name="connsiteY8" fmla="*/ 422759 h 972391"/>
                    <a:gd name="connsiteX9" fmla="*/ 0 w 751861"/>
                    <a:gd name="connsiteY9" fmla="*/ 642697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51861" h="972391">
                      <a:moveTo>
                        <a:pt x="207445" y="128471"/>
                      </a:moveTo>
                      <a:lnTo>
                        <a:pt x="582808" y="0"/>
                      </a:lnTo>
                      <a:cubicBezTo>
                        <a:pt x="605604" y="0"/>
                        <a:pt x="627320" y="4620"/>
                        <a:pt x="647072" y="12974"/>
                      </a:cubicBezTo>
                      <a:lnTo>
                        <a:pt x="652395" y="16563"/>
                      </a:lnTo>
                      <a:lnTo>
                        <a:pt x="652965" y="16678"/>
                      </a:lnTo>
                      <a:cubicBezTo>
                        <a:pt x="711082" y="41259"/>
                        <a:pt x="751861" y="98806"/>
                        <a:pt x="751861" y="165878"/>
                      </a:cubicBezTo>
                      <a:lnTo>
                        <a:pt x="751861" y="972391"/>
                      </a:lnTo>
                      <a:lnTo>
                        <a:pt x="428011" y="972391"/>
                      </a:lnTo>
                      <a:lnTo>
                        <a:pt x="417346" y="422759"/>
                      </a:lnTo>
                      <a:lnTo>
                        <a:pt x="0" y="642697"/>
                      </a:lnTo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grpSp>
          <p:nvGrpSpPr>
            <p:cNvPr id="467" name="グループ化 466"/>
            <p:cNvGrpSpPr/>
            <p:nvPr/>
          </p:nvGrpSpPr>
          <p:grpSpPr>
            <a:xfrm>
              <a:off x="7827851" y="1313765"/>
              <a:ext cx="1744944" cy="1291181"/>
              <a:chOff x="7827851" y="1313765"/>
              <a:chExt cx="1744944" cy="1291181"/>
            </a:xfrm>
          </p:grpSpPr>
          <p:grpSp>
            <p:nvGrpSpPr>
              <p:cNvPr id="468" name="グループ化 467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477" name="グループ化 476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54" name="フリーフォーム 55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片側の 2 つの角を丸めた四角形 55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片側の 2 つの角を丸めた四角形 55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角丸四角形 55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8" name="グループ化 477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50" name="フリーフォーム 549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片側の 2 つの角を丸めた四角形 550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片側の 2 つの角を丸めた四角形 551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角丸四角形 552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9" name="グループ化 478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47" name="フリーフォーム 546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片側の 2 つの角を丸めた四角形 547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角丸四角形 548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0" name="グループ化 479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41" name="フリーフォーム 540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42" name="グループ化 541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545" name="楕円 544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6" name="楕円 545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43" name="正方形/長方形 542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正方形/長方形 543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1" name="グループ化 480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38" name="フリーフォーム 537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片側の 2 つの角を丸めた四角形 538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角丸四角形 539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2" name="グループ化 481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34" name="フリーフォーム 53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片側の 2 つの角を丸めた四角形 53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片側の 2 つの角を丸めた四角形 53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角丸四角形 53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3" name="グループ化 482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31" name="フリーフォーム 530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片側の 2 つの角を丸めた四角形 531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角丸四角形 532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4" name="グループ化 483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9" name="台形 528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台形 529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5" name="グループ化 484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25" name="フリーフォーム 524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片側の 2 つの角を丸めた四角形 525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片側の 2 つの角を丸めた四角形 526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角丸四角形 527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6" name="グループ化 485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19" name="フリーフォーム 518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20" name="グループ化 519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523" name="楕円 522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4" name="楕円 523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21" name="正方形/長方形 520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正方形/長方形 521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7" name="グループ化 486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16" name="フリーフォーム 515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片側の 2 つの角を丸めた四角形 516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角丸四角形 517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8" name="グループ化 487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12" name="フリーフォーム 511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片側の 2 つの角を丸めた四角形 512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片側の 2 つの角を丸めた四角形 513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角丸四角形 514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9" name="グループ化 488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7" name="楕円 506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角丸四角形 507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9" name="グループ化 508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510" name="片側の 2 つの角を丸めた四角形 50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1" name="片側の 2 つの角を丸めた四角形 51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90" name="グループ化 489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4" name="フリーフォーム 503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片側の 2 つの角を丸めた四角形 504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角丸四角形 505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1" name="角丸四角形 490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角丸四角形 491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正方形/長方形 493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5" name="グループ化 494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99" name="楕円 498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角丸四角形 499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1" name="グループ化 500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502" name="片側の 2 つの角を丸めた四角形 50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3" name="片側の 2 つの角を丸めた四角形 50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96" name="角丸四角形 495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角丸四角形 496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正方形/長方形 497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9" name="グループ化 468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470" name="フリーフォーム 469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 470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 471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 472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 473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 474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 475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48" name="グループ化 647"/>
          <p:cNvGrpSpPr/>
          <p:nvPr/>
        </p:nvGrpSpPr>
        <p:grpSpPr>
          <a:xfrm>
            <a:off x="349470" y="2826628"/>
            <a:ext cx="1740429" cy="1729038"/>
            <a:chOff x="349470" y="2826628"/>
            <a:chExt cx="1740429" cy="1729038"/>
          </a:xfrm>
        </p:grpSpPr>
        <p:grpSp>
          <p:nvGrpSpPr>
            <p:cNvPr id="649" name="グループ化 648"/>
            <p:cNvGrpSpPr/>
            <p:nvPr/>
          </p:nvGrpSpPr>
          <p:grpSpPr>
            <a:xfrm>
              <a:off x="450220" y="2826628"/>
              <a:ext cx="1516670" cy="1125814"/>
              <a:chOff x="450220" y="875908"/>
              <a:chExt cx="1516670" cy="1125814"/>
            </a:xfrm>
          </p:grpSpPr>
          <p:sp>
            <p:nvSpPr>
              <p:cNvPr id="706" name="正方形/長方形 705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7" name="グループ化 706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708" name="正方形/長方形 707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正方形/長方形 708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正方形/長方形 709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正方形/長方形 710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正方形/長方形 711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正方形/長方形 712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正方形/長方形 713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正方形/長方形 714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正方形/長方形 715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正方形/長方形 716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正方形/長方形 717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正方形/長方形 718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正方形/長方形 719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正方形/長方形 720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正方形/長方形 721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正方形/長方形 722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正方形/長方形 723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正方形/長方形 724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正方形/長方形 725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正方形/長方形 726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正方形/長方形 727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正方形/長方形 728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正方形/長方形 729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正方形/長方形 730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正方形/長方形 731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0" name="グループ化 649"/>
            <p:cNvGrpSpPr/>
            <p:nvPr/>
          </p:nvGrpSpPr>
          <p:grpSpPr>
            <a:xfrm>
              <a:off x="961430" y="2912895"/>
              <a:ext cx="498232" cy="826704"/>
              <a:chOff x="786710" y="2853830"/>
              <a:chExt cx="939860" cy="1559487"/>
            </a:xfrm>
          </p:grpSpPr>
          <p:grpSp>
            <p:nvGrpSpPr>
              <p:cNvPr id="671" name="グループ化 670"/>
              <p:cNvGrpSpPr/>
              <p:nvPr/>
            </p:nvGrpSpPr>
            <p:grpSpPr>
              <a:xfrm>
                <a:off x="799095" y="2853830"/>
                <a:ext cx="911171" cy="1526007"/>
                <a:chOff x="2014801" y="4475617"/>
                <a:chExt cx="911171" cy="1526007"/>
              </a:xfrm>
            </p:grpSpPr>
            <p:sp>
              <p:nvSpPr>
                <p:cNvPr id="678" name="台形 677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9" name="フリーフォーム 678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80" name="グループ化 679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704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5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1" name="フリーフォーム 680"/>
                <p:cNvSpPr/>
                <p:nvPr/>
              </p:nvSpPr>
              <p:spPr bwMode="auto">
                <a:xfrm flipH="1">
                  <a:off x="2014801" y="5450992"/>
                  <a:ext cx="108169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2" name="フリーフォーム 681"/>
                <p:cNvSpPr/>
                <p:nvPr/>
              </p:nvSpPr>
              <p:spPr bwMode="auto">
                <a:xfrm>
                  <a:off x="2806950" y="5450992"/>
                  <a:ext cx="119022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3" name="片側の 2 つの角を丸めた四角形 682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4" name="グループ化 683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702" name="台形 70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3" name="台形 70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85" name="グループ化 684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700" name="直角三角形 69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1" name="直角三角形 70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86" name="グループ化 685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698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9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7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8" name="フリーフォーム 687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9" name="フリーフォーム 688"/>
                <p:cNvSpPr/>
                <p:nvPr/>
              </p:nvSpPr>
              <p:spPr bwMode="auto">
                <a:xfrm>
                  <a:off x="2202333" y="4923152"/>
                  <a:ext cx="214354" cy="63605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楕円 689"/>
                <p:cNvSpPr/>
                <p:nvPr/>
              </p:nvSpPr>
              <p:spPr bwMode="auto">
                <a:xfrm>
                  <a:off x="2269061" y="4927343"/>
                  <a:ext cx="80899" cy="4895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月 690"/>
                <p:cNvSpPr/>
                <p:nvPr/>
              </p:nvSpPr>
              <p:spPr bwMode="auto">
                <a:xfrm rot="5400000">
                  <a:off x="2286651" y="4771478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2" name="フリーフォーム 691"/>
                <p:cNvSpPr/>
                <p:nvPr/>
              </p:nvSpPr>
              <p:spPr bwMode="auto">
                <a:xfrm>
                  <a:off x="2520468" y="4923152"/>
                  <a:ext cx="214354" cy="63605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楕円 692"/>
                <p:cNvSpPr/>
                <p:nvPr/>
              </p:nvSpPr>
              <p:spPr bwMode="auto">
                <a:xfrm>
                  <a:off x="2587196" y="4927343"/>
                  <a:ext cx="80899" cy="4895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月 693"/>
                <p:cNvSpPr/>
                <p:nvPr/>
              </p:nvSpPr>
              <p:spPr bwMode="auto">
                <a:xfrm rot="5400000">
                  <a:off x="2604786" y="4771478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月 694"/>
                <p:cNvSpPr/>
                <p:nvPr/>
              </p:nvSpPr>
              <p:spPr bwMode="auto">
                <a:xfrm rot="16200000">
                  <a:off x="2450848" y="508590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6" name="フリーフォーム 695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7" name="フリーフォーム 696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2" name="フリーフォーム 671"/>
              <p:cNvSpPr/>
              <p:nvPr/>
            </p:nvSpPr>
            <p:spPr bwMode="auto">
              <a:xfrm rot="20700000">
                <a:off x="1012918" y="3674909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3" name="台形 672"/>
              <p:cNvSpPr/>
              <p:nvPr/>
            </p:nvSpPr>
            <p:spPr>
              <a:xfrm rot="1800000" flipH="1">
                <a:off x="963461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フリーフォーム 673"/>
              <p:cNvSpPr/>
              <p:nvPr/>
            </p:nvSpPr>
            <p:spPr bwMode="auto">
              <a:xfrm rot="900000" flipH="1">
                <a:off x="1139443" y="3626664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5" name="台形 674"/>
              <p:cNvSpPr/>
              <p:nvPr/>
            </p:nvSpPr>
            <p:spPr>
              <a:xfrm rot="19800000">
                <a:off x="1337266" y="3764557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片側の 2 つの角を丸めた四角形 675"/>
              <p:cNvSpPr/>
              <p:nvPr/>
            </p:nvSpPr>
            <p:spPr>
              <a:xfrm rot="12556183" flipH="1">
                <a:off x="786710" y="3820943"/>
                <a:ext cx="229456" cy="5923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片側の 2 つの角を丸めた四角形 676"/>
              <p:cNvSpPr/>
              <p:nvPr/>
            </p:nvSpPr>
            <p:spPr>
              <a:xfrm rot="9043817">
                <a:off x="1497114" y="3825340"/>
                <a:ext cx="229456" cy="58783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1" name="グループ化 650"/>
            <p:cNvGrpSpPr/>
            <p:nvPr/>
          </p:nvGrpSpPr>
          <p:grpSpPr>
            <a:xfrm>
              <a:off x="349470" y="3474367"/>
              <a:ext cx="1740429" cy="1081299"/>
              <a:chOff x="349470" y="1523647"/>
              <a:chExt cx="1740429" cy="1081299"/>
            </a:xfrm>
          </p:grpSpPr>
          <p:grpSp>
            <p:nvGrpSpPr>
              <p:cNvPr id="652" name="グループ化 651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661" name="グループ化 660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666" name="楕円 665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7" name="角丸四角形 666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68" name="グループ化 667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669" name="片側の 2 つの角を丸めた四角形 668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0" name="片側の 2 つの角を丸めた四角形 669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62" name="角丸四角形 661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正方形/長方形 663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正方形/長方形 664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3" name="グループ化 652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654" name="フリーフォーム 65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 65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 65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 65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 65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 65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33" name="グループ化 732"/>
          <p:cNvGrpSpPr/>
          <p:nvPr/>
        </p:nvGrpSpPr>
        <p:grpSpPr>
          <a:xfrm>
            <a:off x="2246850" y="2826628"/>
            <a:ext cx="1740429" cy="1729038"/>
            <a:chOff x="2246850" y="2826628"/>
            <a:chExt cx="1740429" cy="1729038"/>
          </a:xfrm>
        </p:grpSpPr>
        <p:grpSp>
          <p:nvGrpSpPr>
            <p:cNvPr id="734" name="グループ化 733"/>
            <p:cNvGrpSpPr/>
            <p:nvPr/>
          </p:nvGrpSpPr>
          <p:grpSpPr>
            <a:xfrm>
              <a:off x="2324740" y="2826628"/>
              <a:ext cx="1516670" cy="1125814"/>
              <a:chOff x="2324740" y="875908"/>
              <a:chExt cx="1516670" cy="1125814"/>
            </a:xfrm>
          </p:grpSpPr>
          <p:sp>
            <p:nvSpPr>
              <p:cNvPr id="815" name="正方形/長方形 814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6" name="グループ化 815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817" name="正方形/長方形 81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正方形/長方形 81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正方形/長方形 81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正方形/長方形 81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正方形/長方形 82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正方形/長方形 82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正方形/長方形 82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正方形/長方形 82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正方形/長方形 82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正方形/長方形 82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正方形/長方形 82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正方形/長方形 82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正方形/長方形 82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正方形/長方形 82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正方形/長方形 83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正方形/長方形 83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正方形/長方形 83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正方形/長方形 83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正方形/長方形 83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正方形/長方形 83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正方形/長方形 83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正方形/長方形 83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正方形/長方形 83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正方形/長方形 83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正方形/長方形 84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5" name="グループ化 734"/>
            <p:cNvGrpSpPr/>
            <p:nvPr/>
          </p:nvGrpSpPr>
          <p:grpSpPr>
            <a:xfrm>
              <a:off x="2802264" y="2907055"/>
              <a:ext cx="502262" cy="839480"/>
              <a:chOff x="2625758" y="2842328"/>
              <a:chExt cx="947462" cy="1583588"/>
            </a:xfrm>
          </p:grpSpPr>
          <p:grpSp>
            <p:nvGrpSpPr>
              <p:cNvPr id="769" name="グループ化 768"/>
              <p:cNvGrpSpPr/>
              <p:nvPr/>
            </p:nvGrpSpPr>
            <p:grpSpPr>
              <a:xfrm>
                <a:off x="2625758" y="2842328"/>
                <a:ext cx="947462" cy="1583588"/>
                <a:chOff x="2625758" y="2842328"/>
                <a:chExt cx="947462" cy="1583588"/>
              </a:xfrm>
            </p:grpSpPr>
            <p:grpSp>
              <p:nvGrpSpPr>
                <p:cNvPr id="772" name="グループ化 771"/>
                <p:cNvGrpSpPr/>
                <p:nvPr/>
              </p:nvGrpSpPr>
              <p:grpSpPr>
                <a:xfrm>
                  <a:off x="2625758" y="2842328"/>
                  <a:ext cx="947462" cy="1537510"/>
                  <a:chOff x="3423401" y="4464115"/>
                  <a:chExt cx="947462" cy="1537510"/>
                </a:xfrm>
              </p:grpSpPr>
              <p:sp>
                <p:nvSpPr>
                  <p:cNvPr id="781" name="角丸四角形 780"/>
                  <p:cNvSpPr/>
                  <p:nvPr/>
                </p:nvSpPr>
                <p:spPr bwMode="auto">
                  <a:xfrm>
                    <a:off x="3488324" y="4528919"/>
                    <a:ext cx="829004" cy="480455"/>
                  </a:xfrm>
                  <a:prstGeom prst="roundRect">
                    <a:avLst>
                      <a:gd name="adj" fmla="val 47496"/>
                    </a:avLst>
                  </a:pr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82" name="フリーフォーム 781"/>
                  <p:cNvSpPr/>
                  <p:nvPr/>
                </p:nvSpPr>
                <p:spPr bwMode="auto">
                  <a:xfrm>
                    <a:off x="4262694" y="5515162"/>
                    <a:ext cx="108169" cy="486460"/>
                  </a:xfrm>
                  <a:custGeom>
                    <a:avLst/>
                    <a:gdLst>
                      <a:gd name="connsiteX0" fmla="*/ 0 w 123821"/>
                      <a:gd name="connsiteY0" fmla="*/ 0 h 464215"/>
                      <a:gd name="connsiteX1" fmla="*/ 28442 w 123821"/>
                      <a:gd name="connsiteY1" fmla="*/ 0 h 464215"/>
                      <a:gd name="connsiteX2" fmla="*/ 123821 w 123821"/>
                      <a:gd name="connsiteY2" fmla="*/ 464215 h 464215"/>
                      <a:gd name="connsiteX3" fmla="*/ 0 w 123821"/>
                      <a:gd name="connsiteY3" fmla="*/ 464215 h 464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821" h="464215">
                        <a:moveTo>
                          <a:pt x="0" y="0"/>
                        </a:moveTo>
                        <a:lnTo>
                          <a:pt x="28442" y="0"/>
                        </a:lnTo>
                        <a:lnTo>
                          <a:pt x="123821" y="464215"/>
                        </a:lnTo>
                        <a:lnTo>
                          <a:pt x="0" y="46421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3" name="台形 782"/>
                  <p:cNvSpPr/>
                  <p:nvPr/>
                </p:nvSpPr>
                <p:spPr>
                  <a:xfrm>
                    <a:off x="3773706" y="5234586"/>
                    <a:ext cx="250825" cy="223640"/>
                  </a:xfrm>
                  <a:prstGeom prst="trapezoid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84" name="グループ化 783"/>
                  <p:cNvGrpSpPr/>
                  <p:nvPr/>
                </p:nvGrpSpPr>
                <p:grpSpPr>
                  <a:xfrm>
                    <a:off x="3717150" y="5357552"/>
                    <a:ext cx="360161" cy="644070"/>
                    <a:chOff x="3717150" y="5357552"/>
                    <a:chExt cx="360161" cy="644070"/>
                  </a:xfrm>
                </p:grpSpPr>
                <p:sp>
                  <p:nvSpPr>
                    <p:cNvPr id="810" name="台形 809"/>
                    <p:cNvSpPr/>
                    <p:nvPr/>
                  </p:nvSpPr>
                  <p:spPr>
                    <a:xfrm rot="10800000">
                      <a:off x="3718929" y="5385671"/>
                      <a:ext cx="356402" cy="615951"/>
                    </a:xfrm>
                    <a:prstGeom prst="trapezoid">
                      <a:avLst>
                        <a:gd name="adj" fmla="val 37172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1" name="台形 810"/>
                    <p:cNvSpPr/>
                    <p:nvPr/>
                  </p:nvSpPr>
                  <p:spPr>
                    <a:xfrm rot="10800000" flipV="1">
                      <a:off x="3824203" y="5458226"/>
                      <a:ext cx="148236" cy="543396"/>
                    </a:xfrm>
                    <a:prstGeom prst="trapezoid">
                      <a:avLst>
                        <a:gd name="adj" fmla="val 32110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2" name="台形 811"/>
                    <p:cNvSpPr/>
                    <p:nvPr/>
                  </p:nvSpPr>
                  <p:spPr>
                    <a:xfrm rot="10800000">
                      <a:off x="3824203" y="5357552"/>
                      <a:ext cx="148236" cy="121510"/>
                    </a:xfrm>
                    <a:prstGeom prst="trapezoid">
                      <a:avLst>
                        <a:gd name="adj" fmla="val 40678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3" name="平行四辺形 812"/>
                    <p:cNvSpPr/>
                    <p:nvPr/>
                  </p:nvSpPr>
                  <p:spPr>
                    <a:xfrm>
                      <a:off x="371715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14" name="平行四辺形 813"/>
                    <p:cNvSpPr/>
                    <p:nvPr/>
                  </p:nvSpPr>
                  <p:spPr>
                    <a:xfrm flipH="1">
                      <a:off x="389713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5" name="グループ化 784"/>
                  <p:cNvGrpSpPr/>
                  <p:nvPr/>
                </p:nvGrpSpPr>
                <p:grpSpPr>
                  <a:xfrm>
                    <a:off x="3473166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808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9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86" name="フリーフォーム 785"/>
                  <p:cNvSpPr/>
                  <p:nvPr/>
                </p:nvSpPr>
                <p:spPr bwMode="auto">
                  <a:xfrm flipH="1">
                    <a:off x="3423401" y="5515162"/>
                    <a:ext cx="108169" cy="486460"/>
                  </a:xfrm>
                  <a:custGeom>
                    <a:avLst/>
                    <a:gdLst>
                      <a:gd name="connsiteX0" fmla="*/ 0 w 123821"/>
                      <a:gd name="connsiteY0" fmla="*/ 0 h 464215"/>
                      <a:gd name="connsiteX1" fmla="*/ 28442 w 123821"/>
                      <a:gd name="connsiteY1" fmla="*/ 0 h 464215"/>
                      <a:gd name="connsiteX2" fmla="*/ 123821 w 123821"/>
                      <a:gd name="connsiteY2" fmla="*/ 464215 h 464215"/>
                      <a:gd name="connsiteX3" fmla="*/ 0 w 123821"/>
                      <a:gd name="connsiteY3" fmla="*/ 464215 h 464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821" h="464215">
                        <a:moveTo>
                          <a:pt x="0" y="0"/>
                        </a:moveTo>
                        <a:lnTo>
                          <a:pt x="28442" y="0"/>
                        </a:lnTo>
                        <a:lnTo>
                          <a:pt x="123821" y="464215"/>
                        </a:lnTo>
                        <a:lnTo>
                          <a:pt x="0" y="46421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7" name="フリーフォーム 786"/>
                  <p:cNvSpPr/>
                  <p:nvPr/>
                </p:nvSpPr>
                <p:spPr>
                  <a:xfrm>
                    <a:off x="3503829" y="5385674"/>
                    <a:ext cx="786607" cy="615951"/>
                  </a:xfrm>
                  <a:custGeom>
                    <a:avLst/>
                    <a:gdLst>
                      <a:gd name="connsiteX0" fmla="*/ 153458 w 786607"/>
                      <a:gd name="connsiteY0" fmla="*/ 0 h 615951"/>
                      <a:gd name="connsiteX1" fmla="*/ 183743 w 786607"/>
                      <a:gd name="connsiteY1" fmla="*/ 0 h 615951"/>
                      <a:gd name="connsiteX2" fmla="*/ 393304 w 786607"/>
                      <a:gd name="connsiteY2" fmla="*/ 577849 h 615951"/>
                      <a:gd name="connsiteX3" fmla="*/ 602865 w 786607"/>
                      <a:gd name="connsiteY3" fmla="*/ 0 h 615951"/>
                      <a:gd name="connsiteX4" fmla="*/ 633149 w 786607"/>
                      <a:gd name="connsiteY4" fmla="*/ 0 h 615951"/>
                      <a:gd name="connsiteX5" fmla="*/ 786607 w 786607"/>
                      <a:gd name="connsiteY5" fmla="*/ 153458 h 615951"/>
                      <a:gd name="connsiteX6" fmla="*/ 786607 w 786607"/>
                      <a:gd name="connsiteY6" fmla="*/ 615951 h 615951"/>
                      <a:gd name="connsiteX7" fmla="*/ 0 w 786607"/>
                      <a:gd name="connsiteY7" fmla="*/ 615951 h 615951"/>
                      <a:gd name="connsiteX8" fmla="*/ 0 w 786607"/>
                      <a:gd name="connsiteY8" fmla="*/ 153458 h 615951"/>
                      <a:gd name="connsiteX9" fmla="*/ 153458 w 786607"/>
                      <a:gd name="connsiteY9" fmla="*/ 0 h 6159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86607" h="615951">
                        <a:moveTo>
                          <a:pt x="153458" y="0"/>
                        </a:moveTo>
                        <a:lnTo>
                          <a:pt x="183743" y="0"/>
                        </a:lnTo>
                        <a:lnTo>
                          <a:pt x="393304" y="577849"/>
                        </a:lnTo>
                        <a:lnTo>
                          <a:pt x="602865" y="0"/>
                        </a:lnTo>
                        <a:lnTo>
                          <a:pt x="633149" y="0"/>
                        </a:lnTo>
                        <a:cubicBezTo>
                          <a:pt x="717902" y="0"/>
                          <a:pt x="786607" y="68705"/>
                          <a:pt x="786607" y="153458"/>
                        </a:cubicBezTo>
                        <a:lnTo>
                          <a:pt x="786607" y="615951"/>
                        </a:lnTo>
                        <a:lnTo>
                          <a:pt x="0" y="615951"/>
                        </a:lnTo>
                        <a:lnTo>
                          <a:pt x="0" y="153458"/>
                        </a:lnTo>
                        <a:cubicBezTo>
                          <a:pt x="0" y="68705"/>
                          <a:pt x="68705" y="0"/>
                          <a:pt x="15345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8" name="平行四辺形 14"/>
                  <p:cNvSpPr/>
                  <p:nvPr/>
                </p:nvSpPr>
                <p:spPr>
                  <a:xfrm flipH="1">
                    <a:off x="3654045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9" name="平行四辺形 14"/>
                  <p:cNvSpPr/>
                  <p:nvPr/>
                </p:nvSpPr>
                <p:spPr>
                  <a:xfrm>
                    <a:off x="3867169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90" name="グループ化 789"/>
                  <p:cNvGrpSpPr/>
                  <p:nvPr/>
                </p:nvGrpSpPr>
                <p:grpSpPr>
                  <a:xfrm flipH="1">
                    <a:off x="4192753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806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7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91" name="フリーフォーム 790"/>
                  <p:cNvSpPr/>
                  <p:nvPr/>
                </p:nvSpPr>
                <p:spPr>
                  <a:xfrm>
                    <a:off x="3565039" y="4464115"/>
                    <a:ext cx="677491" cy="846406"/>
                  </a:xfrm>
                  <a:custGeom>
                    <a:avLst/>
                    <a:gdLst>
                      <a:gd name="connsiteX0" fmla="*/ 338999 w 677491"/>
                      <a:gd name="connsiteY0" fmla="*/ 0 h 846406"/>
                      <a:gd name="connsiteX1" fmla="*/ 677491 w 677491"/>
                      <a:gd name="connsiteY1" fmla="*/ 304428 h 846406"/>
                      <a:gd name="connsiteX2" fmla="*/ 677120 w 677491"/>
                      <a:gd name="connsiteY2" fmla="*/ 307741 h 846406"/>
                      <a:gd name="connsiteX3" fmla="*/ 677491 w 677491"/>
                      <a:gd name="connsiteY3" fmla="*/ 311179 h 846406"/>
                      <a:gd name="connsiteX4" fmla="*/ 677491 w 677491"/>
                      <a:gd name="connsiteY4" fmla="*/ 484835 h 846406"/>
                      <a:gd name="connsiteX5" fmla="*/ 673261 w 677491"/>
                      <a:gd name="connsiteY5" fmla="*/ 524003 h 846406"/>
                      <a:gd name="connsiteX6" fmla="*/ 671203 w 677491"/>
                      <a:gd name="connsiteY6" fmla="*/ 530191 h 846406"/>
                      <a:gd name="connsiteX7" fmla="*/ 669920 w 677491"/>
                      <a:gd name="connsiteY7" fmla="*/ 544429 h 846406"/>
                      <a:gd name="connsiteX8" fmla="*/ 338745 w 677491"/>
                      <a:gd name="connsiteY8" fmla="*/ 846406 h 846406"/>
                      <a:gd name="connsiteX9" fmla="*/ 7570 w 677491"/>
                      <a:gd name="connsiteY9" fmla="*/ 544429 h 846406"/>
                      <a:gd name="connsiteX10" fmla="*/ 6287 w 677491"/>
                      <a:gd name="connsiteY10" fmla="*/ 530187 h 846406"/>
                      <a:gd name="connsiteX11" fmla="*/ 4230 w 677491"/>
                      <a:gd name="connsiteY11" fmla="*/ 524003 h 846406"/>
                      <a:gd name="connsiteX12" fmla="*/ 0 w 677491"/>
                      <a:gd name="connsiteY12" fmla="*/ 484835 h 846406"/>
                      <a:gd name="connsiteX13" fmla="*/ 0 w 677491"/>
                      <a:gd name="connsiteY13" fmla="*/ 311179 h 846406"/>
                      <a:gd name="connsiteX14" fmla="*/ 620 w 677491"/>
                      <a:gd name="connsiteY14" fmla="*/ 305437 h 846406"/>
                      <a:gd name="connsiteX15" fmla="*/ 507 w 677491"/>
                      <a:gd name="connsiteY15" fmla="*/ 304428 h 846406"/>
                      <a:gd name="connsiteX16" fmla="*/ 338999 w 677491"/>
                      <a:gd name="connsiteY16" fmla="*/ 0 h 846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7491" h="846406">
                        <a:moveTo>
                          <a:pt x="338999" y="0"/>
                        </a:moveTo>
                        <a:cubicBezTo>
                          <a:pt x="525943" y="0"/>
                          <a:pt x="677491" y="136297"/>
                          <a:pt x="677491" y="304428"/>
                        </a:cubicBezTo>
                        <a:lnTo>
                          <a:pt x="677120" y="307741"/>
                        </a:lnTo>
                        <a:lnTo>
                          <a:pt x="677491" y="311179"/>
                        </a:lnTo>
                        <a:lnTo>
                          <a:pt x="677491" y="484835"/>
                        </a:lnTo>
                        <a:cubicBezTo>
                          <a:pt x="677491" y="498252"/>
                          <a:pt x="676035" y="511352"/>
                          <a:pt x="673261" y="524003"/>
                        </a:cubicBezTo>
                        <a:lnTo>
                          <a:pt x="671203" y="530191"/>
                        </a:lnTo>
                        <a:lnTo>
                          <a:pt x="669920" y="544429"/>
                        </a:lnTo>
                        <a:cubicBezTo>
                          <a:pt x="638399" y="716768"/>
                          <a:pt x="502104" y="846406"/>
                          <a:pt x="338745" y="846406"/>
                        </a:cubicBezTo>
                        <a:cubicBezTo>
                          <a:pt x="175386" y="846406"/>
                          <a:pt x="39091" y="716768"/>
                          <a:pt x="7570" y="544429"/>
                        </a:cubicBezTo>
                        <a:lnTo>
                          <a:pt x="6287" y="530187"/>
                        </a:lnTo>
                        <a:lnTo>
                          <a:pt x="4230" y="524003"/>
                        </a:lnTo>
                        <a:cubicBezTo>
                          <a:pt x="1457" y="511352"/>
                          <a:pt x="0" y="498252"/>
                          <a:pt x="0" y="484835"/>
                        </a:cubicBezTo>
                        <a:lnTo>
                          <a:pt x="0" y="311179"/>
                        </a:lnTo>
                        <a:lnTo>
                          <a:pt x="620" y="305437"/>
                        </a:lnTo>
                        <a:lnTo>
                          <a:pt x="507" y="304428"/>
                        </a:lnTo>
                        <a:cubicBezTo>
                          <a:pt x="507" y="136297"/>
                          <a:pt x="152055" y="0"/>
                          <a:pt x="33899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792" name="グループ化 791"/>
                  <p:cNvGrpSpPr/>
                  <p:nvPr/>
                </p:nvGrpSpPr>
                <p:grpSpPr>
                  <a:xfrm>
                    <a:off x="3822226" y="4876159"/>
                    <a:ext cx="174773" cy="220049"/>
                    <a:chOff x="3822226" y="4876159"/>
                    <a:chExt cx="174773" cy="220049"/>
                  </a:xfrm>
                </p:grpSpPr>
                <p:sp>
                  <p:nvSpPr>
                    <p:cNvPr id="804" name="円/楕円 688"/>
                    <p:cNvSpPr/>
                    <p:nvPr/>
                  </p:nvSpPr>
                  <p:spPr>
                    <a:xfrm>
                      <a:off x="3822226" y="4959075"/>
                      <a:ext cx="174773" cy="11389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05" name="フリーフォーム 804"/>
                    <p:cNvSpPr/>
                    <p:nvPr/>
                  </p:nvSpPr>
                  <p:spPr>
                    <a:xfrm rot="5400000">
                      <a:off x="3799588" y="4929236"/>
                      <a:ext cx="220049" cy="113896"/>
                    </a:xfrm>
                    <a:custGeom>
                      <a:avLst/>
                      <a:gdLst>
                        <a:gd name="connsiteX0" fmla="*/ 0 w 220049"/>
                        <a:gd name="connsiteY0" fmla="*/ 100381 h 113896"/>
                        <a:gd name="connsiteX1" fmla="*/ 140 w 220049"/>
                        <a:gd name="connsiteY1" fmla="*/ 100028 h 113896"/>
                        <a:gd name="connsiteX2" fmla="*/ 5271 w 220049"/>
                        <a:gd name="connsiteY2" fmla="*/ 56948 h 113896"/>
                        <a:gd name="connsiteX3" fmla="*/ 140 w 220049"/>
                        <a:gd name="connsiteY3" fmla="*/ 13868 h 113896"/>
                        <a:gd name="connsiteX4" fmla="*/ 0 w 220049"/>
                        <a:gd name="connsiteY4" fmla="*/ 13515 h 113896"/>
                        <a:gd name="connsiteX5" fmla="*/ 28839 w 220049"/>
                        <a:gd name="connsiteY5" fmla="*/ 4475 h 113896"/>
                        <a:gd name="connsiteX6" fmla="*/ 76515 w 220049"/>
                        <a:gd name="connsiteY6" fmla="*/ 0 h 113896"/>
                        <a:gd name="connsiteX7" fmla="*/ 112397 w 220049"/>
                        <a:gd name="connsiteY7" fmla="*/ 3368 h 113896"/>
                        <a:gd name="connsiteX8" fmla="*/ 136789 w 220049"/>
                        <a:gd name="connsiteY8" fmla="*/ 0 h 113896"/>
                        <a:gd name="connsiteX9" fmla="*/ 220049 w 220049"/>
                        <a:gd name="connsiteY9" fmla="*/ 56948 h 113896"/>
                        <a:gd name="connsiteX10" fmla="*/ 136789 w 220049"/>
                        <a:gd name="connsiteY10" fmla="*/ 113896 h 113896"/>
                        <a:gd name="connsiteX11" fmla="*/ 112397 w 220049"/>
                        <a:gd name="connsiteY11" fmla="*/ 110528 h 113896"/>
                        <a:gd name="connsiteX12" fmla="*/ 76515 w 220049"/>
                        <a:gd name="connsiteY12" fmla="*/ 113896 h 113896"/>
                        <a:gd name="connsiteX13" fmla="*/ 28839 w 220049"/>
                        <a:gd name="connsiteY13" fmla="*/ 109421 h 113896"/>
                        <a:gd name="connsiteX0" fmla="*/ 5271 w 220049"/>
                        <a:gd name="connsiteY0" fmla="*/ 56948 h 148388"/>
                        <a:gd name="connsiteX1" fmla="*/ 140 w 220049"/>
                        <a:gd name="connsiteY1" fmla="*/ 13868 h 148388"/>
                        <a:gd name="connsiteX2" fmla="*/ 0 w 220049"/>
                        <a:gd name="connsiteY2" fmla="*/ 13515 h 148388"/>
                        <a:gd name="connsiteX3" fmla="*/ 28839 w 220049"/>
                        <a:gd name="connsiteY3" fmla="*/ 4475 h 148388"/>
                        <a:gd name="connsiteX4" fmla="*/ 76515 w 220049"/>
                        <a:gd name="connsiteY4" fmla="*/ 0 h 148388"/>
                        <a:gd name="connsiteX5" fmla="*/ 112397 w 220049"/>
                        <a:gd name="connsiteY5" fmla="*/ 3368 h 148388"/>
                        <a:gd name="connsiteX6" fmla="*/ 136789 w 220049"/>
                        <a:gd name="connsiteY6" fmla="*/ 0 h 148388"/>
                        <a:gd name="connsiteX7" fmla="*/ 220049 w 220049"/>
                        <a:gd name="connsiteY7" fmla="*/ 56948 h 148388"/>
                        <a:gd name="connsiteX8" fmla="*/ 136789 w 220049"/>
                        <a:gd name="connsiteY8" fmla="*/ 113896 h 148388"/>
                        <a:gd name="connsiteX9" fmla="*/ 112397 w 220049"/>
                        <a:gd name="connsiteY9" fmla="*/ 110528 h 148388"/>
                        <a:gd name="connsiteX10" fmla="*/ 76515 w 220049"/>
                        <a:gd name="connsiteY10" fmla="*/ 113896 h 148388"/>
                        <a:gd name="connsiteX11" fmla="*/ 28839 w 220049"/>
                        <a:gd name="connsiteY11" fmla="*/ 109421 h 148388"/>
                        <a:gd name="connsiteX12" fmla="*/ 0 w 220049"/>
                        <a:gd name="connsiteY12" fmla="*/ 100381 h 148388"/>
                        <a:gd name="connsiteX13" fmla="*/ 140 w 220049"/>
                        <a:gd name="connsiteY13" fmla="*/ 100028 h 148388"/>
                        <a:gd name="connsiteX14" fmla="*/ 96711 w 220049"/>
                        <a:gd name="connsiteY14" fmla="*/ 148388 h 148388"/>
                        <a:gd name="connsiteX0" fmla="*/ 5271 w 220049"/>
                        <a:gd name="connsiteY0" fmla="*/ 56948 h 113896"/>
                        <a:gd name="connsiteX1" fmla="*/ 140 w 220049"/>
                        <a:gd name="connsiteY1" fmla="*/ 13868 h 113896"/>
                        <a:gd name="connsiteX2" fmla="*/ 0 w 220049"/>
                        <a:gd name="connsiteY2" fmla="*/ 13515 h 113896"/>
                        <a:gd name="connsiteX3" fmla="*/ 28839 w 220049"/>
                        <a:gd name="connsiteY3" fmla="*/ 4475 h 113896"/>
                        <a:gd name="connsiteX4" fmla="*/ 76515 w 220049"/>
                        <a:gd name="connsiteY4" fmla="*/ 0 h 113896"/>
                        <a:gd name="connsiteX5" fmla="*/ 112397 w 220049"/>
                        <a:gd name="connsiteY5" fmla="*/ 3368 h 113896"/>
                        <a:gd name="connsiteX6" fmla="*/ 136789 w 220049"/>
                        <a:gd name="connsiteY6" fmla="*/ 0 h 113896"/>
                        <a:gd name="connsiteX7" fmla="*/ 220049 w 220049"/>
                        <a:gd name="connsiteY7" fmla="*/ 56948 h 113896"/>
                        <a:gd name="connsiteX8" fmla="*/ 136789 w 220049"/>
                        <a:gd name="connsiteY8" fmla="*/ 113896 h 113896"/>
                        <a:gd name="connsiteX9" fmla="*/ 112397 w 220049"/>
                        <a:gd name="connsiteY9" fmla="*/ 110528 h 113896"/>
                        <a:gd name="connsiteX10" fmla="*/ 76515 w 220049"/>
                        <a:gd name="connsiteY10" fmla="*/ 113896 h 113896"/>
                        <a:gd name="connsiteX11" fmla="*/ 28839 w 220049"/>
                        <a:gd name="connsiteY11" fmla="*/ 109421 h 113896"/>
                        <a:gd name="connsiteX12" fmla="*/ 0 w 220049"/>
                        <a:gd name="connsiteY12" fmla="*/ 100381 h 113896"/>
                        <a:gd name="connsiteX13" fmla="*/ 140 w 220049"/>
                        <a:gd name="connsiteY13" fmla="*/ 100028 h 113896"/>
                        <a:gd name="connsiteX0" fmla="*/ 140 w 220049"/>
                        <a:gd name="connsiteY0" fmla="*/ 13868 h 113896"/>
                        <a:gd name="connsiteX1" fmla="*/ 0 w 220049"/>
                        <a:gd name="connsiteY1" fmla="*/ 13515 h 113896"/>
                        <a:gd name="connsiteX2" fmla="*/ 28839 w 220049"/>
                        <a:gd name="connsiteY2" fmla="*/ 4475 h 113896"/>
                        <a:gd name="connsiteX3" fmla="*/ 76515 w 220049"/>
                        <a:gd name="connsiteY3" fmla="*/ 0 h 113896"/>
                        <a:gd name="connsiteX4" fmla="*/ 112397 w 220049"/>
                        <a:gd name="connsiteY4" fmla="*/ 3368 h 113896"/>
                        <a:gd name="connsiteX5" fmla="*/ 136789 w 220049"/>
                        <a:gd name="connsiteY5" fmla="*/ 0 h 113896"/>
                        <a:gd name="connsiteX6" fmla="*/ 220049 w 220049"/>
                        <a:gd name="connsiteY6" fmla="*/ 56948 h 113896"/>
                        <a:gd name="connsiteX7" fmla="*/ 136789 w 220049"/>
                        <a:gd name="connsiteY7" fmla="*/ 113896 h 113896"/>
                        <a:gd name="connsiteX8" fmla="*/ 112397 w 220049"/>
                        <a:gd name="connsiteY8" fmla="*/ 110528 h 113896"/>
                        <a:gd name="connsiteX9" fmla="*/ 76515 w 220049"/>
                        <a:gd name="connsiteY9" fmla="*/ 113896 h 113896"/>
                        <a:gd name="connsiteX10" fmla="*/ 28839 w 220049"/>
                        <a:gd name="connsiteY10" fmla="*/ 109421 h 113896"/>
                        <a:gd name="connsiteX11" fmla="*/ 0 w 220049"/>
                        <a:gd name="connsiteY11" fmla="*/ 100381 h 113896"/>
                        <a:gd name="connsiteX12" fmla="*/ 140 w 220049"/>
                        <a:gd name="connsiteY12" fmla="*/ 100028 h 1138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20049" h="113896">
                          <a:moveTo>
                            <a:pt x="140" y="13868"/>
                          </a:moveTo>
                          <a:cubicBezTo>
                            <a:pt x="93" y="13750"/>
                            <a:pt x="47" y="13633"/>
                            <a:pt x="0" y="13515"/>
                          </a:cubicBezTo>
                          <a:lnTo>
                            <a:pt x="28839" y="4475"/>
                          </a:lnTo>
                          <a:cubicBezTo>
                            <a:pt x="43492" y="1594"/>
                            <a:pt x="59603" y="0"/>
                            <a:pt x="76515" y="0"/>
                          </a:cubicBezTo>
                          <a:lnTo>
                            <a:pt x="112397" y="3368"/>
                          </a:lnTo>
                          <a:lnTo>
                            <a:pt x="136789" y="0"/>
                          </a:lnTo>
                          <a:cubicBezTo>
                            <a:pt x="182772" y="0"/>
                            <a:pt x="220049" y="25496"/>
                            <a:pt x="220049" y="56948"/>
                          </a:cubicBezTo>
                          <a:cubicBezTo>
                            <a:pt x="220049" y="88400"/>
                            <a:pt x="182772" y="113896"/>
                            <a:pt x="136789" y="113896"/>
                          </a:cubicBezTo>
                          <a:lnTo>
                            <a:pt x="112397" y="110528"/>
                          </a:lnTo>
                          <a:lnTo>
                            <a:pt x="76515" y="113896"/>
                          </a:lnTo>
                          <a:cubicBezTo>
                            <a:pt x="59603" y="113896"/>
                            <a:pt x="43492" y="112303"/>
                            <a:pt x="28839" y="109421"/>
                          </a:cubicBezTo>
                          <a:lnTo>
                            <a:pt x="0" y="100381"/>
                          </a:lnTo>
                          <a:cubicBezTo>
                            <a:pt x="47" y="100263"/>
                            <a:pt x="93" y="100146"/>
                            <a:pt x="140" y="100028"/>
                          </a:cubicBez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93" name="グループ化 792"/>
                  <p:cNvGrpSpPr/>
                  <p:nvPr/>
                </p:nvGrpSpPr>
                <p:grpSpPr>
                  <a:xfrm>
                    <a:off x="3610719" y="4730385"/>
                    <a:ext cx="225746" cy="185387"/>
                    <a:chOff x="3610719" y="4730385"/>
                    <a:chExt cx="225746" cy="185387"/>
                  </a:xfrm>
                </p:grpSpPr>
                <p:sp>
                  <p:nvSpPr>
                    <p:cNvPr id="801" name="楕円 800"/>
                    <p:cNvSpPr/>
                    <p:nvPr/>
                  </p:nvSpPr>
                  <p:spPr bwMode="auto">
                    <a:xfrm>
                      <a:off x="3612465" y="4812748"/>
                      <a:ext cx="221352" cy="103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2" name="楕円 801"/>
                    <p:cNvSpPr/>
                    <p:nvPr/>
                  </p:nvSpPr>
                  <p:spPr bwMode="auto">
                    <a:xfrm>
                      <a:off x="3684430" y="4834891"/>
                      <a:ext cx="70848" cy="76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3" name="フリーフォーム 802"/>
                    <p:cNvSpPr/>
                    <p:nvPr/>
                  </p:nvSpPr>
                  <p:spPr bwMode="auto">
                    <a:xfrm>
                      <a:off x="3610719" y="4730385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794" name="グループ化 793"/>
                  <p:cNvGrpSpPr/>
                  <p:nvPr/>
                </p:nvGrpSpPr>
                <p:grpSpPr>
                  <a:xfrm flipH="1">
                    <a:off x="3975689" y="4730385"/>
                    <a:ext cx="225746" cy="185387"/>
                    <a:chOff x="3610719" y="4730385"/>
                    <a:chExt cx="225746" cy="185387"/>
                  </a:xfrm>
                </p:grpSpPr>
                <p:sp>
                  <p:nvSpPr>
                    <p:cNvPr id="798" name="楕円 797"/>
                    <p:cNvSpPr/>
                    <p:nvPr/>
                  </p:nvSpPr>
                  <p:spPr bwMode="auto">
                    <a:xfrm>
                      <a:off x="3612465" y="4812748"/>
                      <a:ext cx="221352" cy="10302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9" name="楕円 798"/>
                    <p:cNvSpPr/>
                    <p:nvPr/>
                  </p:nvSpPr>
                  <p:spPr bwMode="auto">
                    <a:xfrm>
                      <a:off x="3684430" y="4834891"/>
                      <a:ext cx="70848" cy="76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0" name="フリーフォーム 799"/>
                    <p:cNvSpPr/>
                    <p:nvPr/>
                  </p:nvSpPr>
                  <p:spPr bwMode="auto">
                    <a:xfrm>
                      <a:off x="3610719" y="4730385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795" name="グループ化 794"/>
                  <p:cNvGrpSpPr/>
                  <p:nvPr/>
                </p:nvGrpSpPr>
                <p:grpSpPr>
                  <a:xfrm>
                    <a:off x="3808973" y="5135881"/>
                    <a:ext cx="189622" cy="85126"/>
                    <a:chOff x="4397498" y="5130165"/>
                    <a:chExt cx="412795" cy="118472"/>
                  </a:xfrm>
                </p:grpSpPr>
                <p:sp>
                  <p:nvSpPr>
                    <p:cNvPr id="796" name="フリーフォーム 795"/>
                    <p:cNvSpPr/>
                    <p:nvPr/>
                  </p:nvSpPr>
                  <p:spPr bwMode="auto">
                    <a:xfrm>
                      <a:off x="4397498" y="5130165"/>
                      <a:ext cx="412795" cy="118472"/>
                    </a:xfrm>
                    <a:custGeom>
                      <a:avLst/>
                      <a:gdLst>
                        <a:gd name="connsiteX0" fmla="*/ 206397 w 412795"/>
                        <a:gd name="connsiteY0" fmla="*/ 0 h 72086"/>
                        <a:gd name="connsiteX1" fmla="*/ 371176 w 412795"/>
                        <a:gd name="connsiteY1" fmla="*/ 18926 h 72086"/>
                        <a:gd name="connsiteX2" fmla="*/ 412795 w 412795"/>
                        <a:gd name="connsiteY2" fmla="*/ 36043 h 72086"/>
                        <a:gd name="connsiteX3" fmla="*/ 371176 w 412795"/>
                        <a:gd name="connsiteY3" fmla="*/ 53160 h 72086"/>
                        <a:gd name="connsiteX4" fmla="*/ 206397 w 412795"/>
                        <a:gd name="connsiteY4" fmla="*/ 72086 h 72086"/>
                        <a:gd name="connsiteX5" fmla="*/ 41619 w 412795"/>
                        <a:gd name="connsiteY5" fmla="*/ 53160 h 72086"/>
                        <a:gd name="connsiteX6" fmla="*/ 0 w 412795"/>
                        <a:gd name="connsiteY6" fmla="*/ 36043 h 72086"/>
                        <a:gd name="connsiteX7" fmla="*/ 41619 w 412795"/>
                        <a:gd name="connsiteY7" fmla="*/ 18926 h 72086"/>
                        <a:gd name="connsiteX8" fmla="*/ 206397 w 412795"/>
                        <a:gd name="connsiteY8" fmla="*/ 0 h 720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2795" h="72086">
                          <a:moveTo>
                            <a:pt x="206397" y="0"/>
                          </a:moveTo>
                          <a:cubicBezTo>
                            <a:pt x="270747" y="0"/>
                            <a:pt x="329005" y="7233"/>
                            <a:pt x="371176" y="18926"/>
                          </a:cubicBezTo>
                          <a:lnTo>
                            <a:pt x="412795" y="36043"/>
                          </a:lnTo>
                          <a:lnTo>
                            <a:pt x="371176" y="53160"/>
                          </a:lnTo>
                          <a:cubicBezTo>
                            <a:pt x="329005" y="64854"/>
                            <a:pt x="270747" y="72086"/>
                            <a:pt x="206397" y="72086"/>
                          </a:cubicBezTo>
                          <a:cubicBezTo>
                            <a:pt x="142047" y="72086"/>
                            <a:pt x="83789" y="64854"/>
                            <a:pt x="41619" y="53160"/>
                          </a:cubicBezTo>
                          <a:lnTo>
                            <a:pt x="0" y="36043"/>
                          </a:lnTo>
                          <a:lnTo>
                            <a:pt x="41619" y="18926"/>
                          </a:lnTo>
                          <a:cubicBezTo>
                            <a:pt x="83789" y="7233"/>
                            <a:pt x="142047" y="0"/>
                            <a:pt x="206397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7" name="フリーフォーム 796"/>
                    <p:cNvSpPr/>
                    <p:nvPr/>
                  </p:nvSpPr>
                  <p:spPr bwMode="auto">
                    <a:xfrm>
                      <a:off x="4397498" y="5166541"/>
                      <a:ext cx="412795" cy="45720"/>
                    </a:xfrm>
                    <a:custGeom>
                      <a:avLst/>
                      <a:gdLst>
                        <a:gd name="connsiteX0" fmla="*/ 206397 w 412795"/>
                        <a:gd name="connsiteY0" fmla="*/ 0 h 72086"/>
                        <a:gd name="connsiteX1" fmla="*/ 371176 w 412795"/>
                        <a:gd name="connsiteY1" fmla="*/ 18926 h 72086"/>
                        <a:gd name="connsiteX2" fmla="*/ 412795 w 412795"/>
                        <a:gd name="connsiteY2" fmla="*/ 36043 h 72086"/>
                        <a:gd name="connsiteX3" fmla="*/ 371176 w 412795"/>
                        <a:gd name="connsiteY3" fmla="*/ 53160 h 72086"/>
                        <a:gd name="connsiteX4" fmla="*/ 206397 w 412795"/>
                        <a:gd name="connsiteY4" fmla="*/ 72086 h 72086"/>
                        <a:gd name="connsiteX5" fmla="*/ 41619 w 412795"/>
                        <a:gd name="connsiteY5" fmla="*/ 53160 h 72086"/>
                        <a:gd name="connsiteX6" fmla="*/ 0 w 412795"/>
                        <a:gd name="connsiteY6" fmla="*/ 36043 h 72086"/>
                        <a:gd name="connsiteX7" fmla="*/ 41619 w 412795"/>
                        <a:gd name="connsiteY7" fmla="*/ 18926 h 72086"/>
                        <a:gd name="connsiteX8" fmla="*/ 206397 w 412795"/>
                        <a:gd name="connsiteY8" fmla="*/ 0 h 720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2795" h="72086">
                          <a:moveTo>
                            <a:pt x="206397" y="0"/>
                          </a:moveTo>
                          <a:cubicBezTo>
                            <a:pt x="270747" y="0"/>
                            <a:pt x="329005" y="7233"/>
                            <a:pt x="371176" y="18926"/>
                          </a:cubicBezTo>
                          <a:lnTo>
                            <a:pt x="412795" y="36043"/>
                          </a:lnTo>
                          <a:lnTo>
                            <a:pt x="371176" y="53160"/>
                          </a:lnTo>
                          <a:cubicBezTo>
                            <a:pt x="329005" y="64854"/>
                            <a:pt x="270747" y="72086"/>
                            <a:pt x="206397" y="72086"/>
                          </a:cubicBezTo>
                          <a:cubicBezTo>
                            <a:pt x="142047" y="72086"/>
                            <a:pt x="83789" y="64854"/>
                            <a:pt x="41619" y="53160"/>
                          </a:cubicBezTo>
                          <a:lnTo>
                            <a:pt x="0" y="36043"/>
                          </a:lnTo>
                          <a:lnTo>
                            <a:pt x="41619" y="18926"/>
                          </a:lnTo>
                          <a:cubicBezTo>
                            <a:pt x="83789" y="7233"/>
                            <a:pt x="142047" y="0"/>
                            <a:pt x="206397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773" name="フリーフォーム 772"/>
                <p:cNvSpPr/>
                <p:nvPr/>
              </p:nvSpPr>
              <p:spPr bwMode="auto">
                <a:xfrm rot="20700000">
                  <a:off x="2849339" y="3674909"/>
                  <a:ext cx="343618" cy="215990"/>
                </a:xfrm>
                <a:custGeom>
                  <a:avLst/>
                  <a:gdLst>
                    <a:gd name="connsiteX0" fmla="*/ 371411 w 503741"/>
                    <a:gd name="connsiteY0" fmla="*/ 305654 h 314860"/>
                    <a:gd name="connsiteX1" fmla="*/ 371411 w 503741"/>
                    <a:gd name="connsiteY1" fmla="*/ 305654 h 314860"/>
                    <a:gd name="connsiteX2" fmla="*/ 371411 w 503741"/>
                    <a:gd name="connsiteY2" fmla="*/ 305654 h 314860"/>
                    <a:gd name="connsiteX3" fmla="*/ 347441 w 503741"/>
                    <a:gd name="connsiteY3" fmla="*/ 176924 h 314860"/>
                    <a:gd name="connsiteX4" fmla="*/ 392232 w 503741"/>
                    <a:gd name="connsiteY4" fmla="*/ 190651 h 314860"/>
                    <a:gd name="connsiteX5" fmla="*/ 401931 w 503741"/>
                    <a:gd name="connsiteY5" fmla="*/ 180921 h 314860"/>
                    <a:gd name="connsiteX6" fmla="*/ 109471 w 503741"/>
                    <a:gd name="connsiteY6" fmla="*/ 0 h 314860"/>
                    <a:gd name="connsiteX7" fmla="*/ 214436 w 503741"/>
                    <a:gd name="connsiteY7" fmla="*/ 0 h 314860"/>
                    <a:gd name="connsiteX8" fmla="*/ 249807 w 503741"/>
                    <a:gd name="connsiteY8" fmla="*/ 0 h 314860"/>
                    <a:gd name="connsiteX9" fmla="*/ 395539 w 503741"/>
                    <a:gd name="connsiteY9" fmla="*/ 0 h 314860"/>
                    <a:gd name="connsiteX10" fmla="*/ 427094 w 503741"/>
                    <a:gd name="connsiteY10" fmla="*/ 31555 h 314860"/>
                    <a:gd name="connsiteX11" fmla="*/ 427093 w 503741"/>
                    <a:gd name="connsiteY11" fmla="*/ 31555 h 314860"/>
                    <a:gd name="connsiteX12" fmla="*/ 418069 w 503741"/>
                    <a:gd name="connsiteY12" fmla="*/ 53340 h 314860"/>
                    <a:gd name="connsiteX13" fmla="*/ 450315 w 503741"/>
                    <a:gd name="connsiteY13" fmla="*/ 53340 h 314860"/>
                    <a:gd name="connsiteX14" fmla="*/ 481870 w 503741"/>
                    <a:gd name="connsiteY14" fmla="*/ 84895 h 314860"/>
                    <a:gd name="connsiteX15" fmla="*/ 481869 w 503741"/>
                    <a:gd name="connsiteY15" fmla="*/ 84895 h 314860"/>
                    <a:gd name="connsiteX16" fmla="*/ 450314 w 503741"/>
                    <a:gd name="connsiteY16" fmla="*/ 116450 h 314860"/>
                    <a:gd name="connsiteX17" fmla="*/ 385679 w 503741"/>
                    <a:gd name="connsiteY17" fmla="*/ 116450 h 314860"/>
                    <a:gd name="connsiteX18" fmla="*/ 473805 w 503741"/>
                    <a:gd name="connsiteY18" fmla="*/ 122913 h 314860"/>
                    <a:gd name="connsiteX19" fmla="*/ 488799 w 503741"/>
                    <a:gd name="connsiteY19" fmla="*/ 130452 h 314860"/>
                    <a:gd name="connsiteX20" fmla="*/ 494463 w 503741"/>
                    <a:gd name="connsiteY20" fmla="*/ 132788 h 314860"/>
                    <a:gd name="connsiteX21" fmla="*/ 494463 w 503741"/>
                    <a:gd name="connsiteY21" fmla="*/ 132789 h 314860"/>
                    <a:gd name="connsiteX22" fmla="*/ 494732 w 503741"/>
                    <a:gd name="connsiteY22" fmla="*/ 133436 h 314860"/>
                    <a:gd name="connsiteX23" fmla="*/ 495381 w 503741"/>
                    <a:gd name="connsiteY23" fmla="*/ 133762 h 314860"/>
                    <a:gd name="connsiteX24" fmla="*/ 497375 w 503741"/>
                    <a:gd name="connsiteY24" fmla="*/ 139787 h 314860"/>
                    <a:gd name="connsiteX25" fmla="*/ 503741 w 503741"/>
                    <a:gd name="connsiteY25" fmla="*/ 155087 h 314860"/>
                    <a:gd name="connsiteX26" fmla="*/ 494534 w 503741"/>
                    <a:gd name="connsiteY26" fmla="*/ 177414 h 314860"/>
                    <a:gd name="connsiteX27" fmla="*/ 456837 w 503741"/>
                    <a:gd name="connsiteY27" fmla="*/ 215232 h 314860"/>
                    <a:gd name="connsiteX28" fmla="*/ 460173 w 503741"/>
                    <a:gd name="connsiteY28" fmla="*/ 216607 h 314860"/>
                    <a:gd name="connsiteX29" fmla="*/ 460172 w 503741"/>
                    <a:gd name="connsiteY29" fmla="*/ 216608 h 314860"/>
                    <a:gd name="connsiteX30" fmla="*/ 461381 w 503741"/>
                    <a:gd name="connsiteY30" fmla="*/ 219511 h 314860"/>
                    <a:gd name="connsiteX31" fmla="*/ 465229 w 503741"/>
                    <a:gd name="connsiteY31" fmla="*/ 222688 h 314860"/>
                    <a:gd name="connsiteX32" fmla="*/ 465983 w 503741"/>
                    <a:gd name="connsiteY32" fmla="*/ 230572 h 314860"/>
                    <a:gd name="connsiteX33" fmla="*/ 469450 w 503741"/>
                    <a:gd name="connsiteY33" fmla="*/ 238906 h 314860"/>
                    <a:gd name="connsiteX34" fmla="*/ 467282 w 503741"/>
                    <a:gd name="connsiteY34" fmla="*/ 244163 h 314860"/>
                    <a:gd name="connsiteX35" fmla="*/ 467528 w 503741"/>
                    <a:gd name="connsiteY35" fmla="*/ 246729 h 314860"/>
                    <a:gd name="connsiteX36" fmla="*/ 467527 w 503741"/>
                    <a:gd name="connsiteY36" fmla="*/ 246729 h 314860"/>
                    <a:gd name="connsiteX37" fmla="*/ 464925 w 503741"/>
                    <a:gd name="connsiteY37" fmla="*/ 249881 h 314860"/>
                    <a:gd name="connsiteX38" fmla="*/ 460244 w 503741"/>
                    <a:gd name="connsiteY38" fmla="*/ 261233 h 314860"/>
                    <a:gd name="connsiteX39" fmla="*/ 416036 w 503741"/>
                    <a:gd name="connsiteY39" fmla="*/ 305582 h 314860"/>
                    <a:gd name="connsiteX40" fmla="*/ 393738 w 503741"/>
                    <a:gd name="connsiteY40" fmla="*/ 314860 h 314860"/>
                    <a:gd name="connsiteX41" fmla="*/ 371411 w 503741"/>
                    <a:gd name="connsiteY41" fmla="*/ 305654 h 314860"/>
                    <a:gd name="connsiteX42" fmla="*/ 362134 w 503741"/>
                    <a:gd name="connsiteY42" fmla="*/ 283356 h 314860"/>
                    <a:gd name="connsiteX43" fmla="*/ 371340 w 503741"/>
                    <a:gd name="connsiteY43" fmla="*/ 261029 h 314860"/>
                    <a:gd name="connsiteX44" fmla="*/ 379566 w 503741"/>
                    <a:gd name="connsiteY44" fmla="*/ 252776 h 314860"/>
                    <a:gd name="connsiteX45" fmla="*/ 262770 w 503741"/>
                    <a:gd name="connsiteY45" fmla="*/ 216982 h 314860"/>
                    <a:gd name="connsiteX46" fmla="*/ 249806 w 503741"/>
                    <a:gd name="connsiteY46" fmla="*/ 218942 h 314860"/>
                    <a:gd name="connsiteX47" fmla="*/ 109471 w 503741"/>
                    <a:gd name="connsiteY47" fmla="*/ 218941 h 314860"/>
                    <a:gd name="connsiteX48" fmla="*/ 8603 w 503741"/>
                    <a:gd name="connsiteY48" fmla="*/ 152081 h 314860"/>
                    <a:gd name="connsiteX49" fmla="*/ 0 w 503741"/>
                    <a:gd name="connsiteY49" fmla="*/ 109471 h 314860"/>
                    <a:gd name="connsiteX50" fmla="*/ 8603 w 503741"/>
                    <a:gd name="connsiteY50" fmla="*/ 66860 h 314860"/>
                    <a:gd name="connsiteX51" fmla="*/ 109471 w 503741"/>
                    <a:gd name="connsiteY51" fmla="*/ 0 h 314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503741" h="314860">
                      <a:moveTo>
                        <a:pt x="371411" y="305654"/>
                      </a:moveTo>
                      <a:lnTo>
                        <a:pt x="371411" y="305654"/>
                      </a:lnTo>
                      <a:lnTo>
                        <a:pt x="371411" y="305654"/>
                      </a:lnTo>
                      <a:close/>
                      <a:moveTo>
                        <a:pt x="347441" y="176924"/>
                      </a:moveTo>
                      <a:lnTo>
                        <a:pt x="392232" y="190651"/>
                      </a:lnTo>
                      <a:lnTo>
                        <a:pt x="401931" y="180921"/>
                      </a:lnTo>
                      <a:close/>
                      <a:moveTo>
                        <a:pt x="109471" y="0"/>
                      </a:moveTo>
                      <a:lnTo>
                        <a:pt x="214436" y="0"/>
                      </a:lnTo>
                      <a:lnTo>
                        <a:pt x="249807" y="0"/>
                      </a:lnTo>
                      <a:lnTo>
                        <a:pt x="395539" y="0"/>
                      </a:lnTo>
                      <a:cubicBezTo>
                        <a:pt x="412966" y="0"/>
                        <a:pt x="427094" y="14128"/>
                        <a:pt x="427094" y="31555"/>
                      </a:cubicBezTo>
                      <a:lnTo>
                        <a:pt x="427093" y="31555"/>
                      </a:lnTo>
                      <a:lnTo>
                        <a:pt x="418069" y="53340"/>
                      </a:lnTo>
                      <a:lnTo>
                        <a:pt x="450315" y="53340"/>
                      </a:lnTo>
                      <a:cubicBezTo>
                        <a:pt x="467742" y="53340"/>
                        <a:pt x="481870" y="67468"/>
                        <a:pt x="481870" y="84895"/>
                      </a:cubicBezTo>
                      <a:lnTo>
                        <a:pt x="481869" y="84895"/>
                      </a:lnTo>
                      <a:cubicBezTo>
                        <a:pt x="481869" y="102322"/>
                        <a:pt x="467741" y="116450"/>
                        <a:pt x="450314" y="116450"/>
                      </a:cubicBezTo>
                      <a:lnTo>
                        <a:pt x="385679" y="116450"/>
                      </a:lnTo>
                      <a:lnTo>
                        <a:pt x="473805" y="122913"/>
                      </a:lnTo>
                      <a:lnTo>
                        <a:pt x="488799" y="130452"/>
                      </a:lnTo>
                      <a:lnTo>
                        <a:pt x="494463" y="132788"/>
                      </a:lnTo>
                      <a:lnTo>
                        <a:pt x="494463" y="132789"/>
                      </a:lnTo>
                      <a:lnTo>
                        <a:pt x="494732" y="133436"/>
                      </a:lnTo>
                      <a:lnTo>
                        <a:pt x="495381" y="133762"/>
                      </a:lnTo>
                      <a:lnTo>
                        <a:pt x="497375" y="139787"/>
                      </a:lnTo>
                      <a:lnTo>
                        <a:pt x="503741" y="155087"/>
                      </a:lnTo>
                      <a:cubicBezTo>
                        <a:pt x="503753" y="163162"/>
                        <a:pt x="500686" y="171243"/>
                        <a:pt x="494534" y="177414"/>
                      </a:cubicBezTo>
                      <a:lnTo>
                        <a:pt x="456837" y="215232"/>
                      </a:lnTo>
                      <a:lnTo>
                        <a:pt x="460173" y="216607"/>
                      </a:lnTo>
                      <a:lnTo>
                        <a:pt x="460172" y="216608"/>
                      </a:lnTo>
                      <a:lnTo>
                        <a:pt x="461381" y="219511"/>
                      </a:lnTo>
                      <a:lnTo>
                        <a:pt x="465229" y="222688"/>
                      </a:lnTo>
                      <a:lnTo>
                        <a:pt x="465983" y="230572"/>
                      </a:lnTo>
                      <a:lnTo>
                        <a:pt x="469450" y="238906"/>
                      </a:lnTo>
                      <a:lnTo>
                        <a:pt x="467282" y="244163"/>
                      </a:lnTo>
                      <a:lnTo>
                        <a:pt x="467528" y="246729"/>
                      </a:lnTo>
                      <a:lnTo>
                        <a:pt x="467527" y="246729"/>
                      </a:lnTo>
                      <a:lnTo>
                        <a:pt x="464925" y="249881"/>
                      </a:lnTo>
                      <a:lnTo>
                        <a:pt x="460244" y="261233"/>
                      </a:lnTo>
                      <a:lnTo>
                        <a:pt x="416036" y="305582"/>
                      </a:lnTo>
                      <a:cubicBezTo>
                        <a:pt x="409885" y="311753"/>
                        <a:pt x="401814" y="314847"/>
                        <a:pt x="393738" y="314860"/>
                      </a:cubicBezTo>
                      <a:lnTo>
                        <a:pt x="371411" y="305654"/>
                      </a:lnTo>
                      <a:lnTo>
                        <a:pt x="362134" y="283356"/>
                      </a:lnTo>
                      <a:cubicBezTo>
                        <a:pt x="362121" y="275281"/>
                        <a:pt x="365188" y="267200"/>
                        <a:pt x="371340" y="261029"/>
                      </a:cubicBezTo>
                      <a:lnTo>
                        <a:pt x="379566" y="252776"/>
                      </a:lnTo>
                      <a:lnTo>
                        <a:pt x="262770" y="216982"/>
                      </a:lnTo>
                      <a:lnTo>
                        <a:pt x="249806" y="218942"/>
                      </a:lnTo>
                      <a:lnTo>
                        <a:pt x="109471" y="218941"/>
                      </a:lnTo>
                      <a:cubicBezTo>
                        <a:pt x="64127" y="218941"/>
                        <a:pt x="25222" y="191372"/>
                        <a:pt x="8603" y="152081"/>
                      </a:cubicBezTo>
                      <a:lnTo>
                        <a:pt x="0" y="109471"/>
                      </a:lnTo>
                      <a:lnTo>
                        <a:pt x="8603" y="66860"/>
                      </a:lnTo>
                      <a:cubicBezTo>
                        <a:pt x="25222" y="27569"/>
                        <a:pt x="64127" y="0"/>
                        <a:pt x="109471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74" name="グループ化 773"/>
                <p:cNvGrpSpPr/>
                <p:nvPr/>
              </p:nvGrpSpPr>
              <p:grpSpPr>
                <a:xfrm rot="900000">
                  <a:off x="2638414" y="3743153"/>
                  <a:ext cx="299859" cy="682763"/>
                  <a:chOff x="3436157" y="3732876"/>
                  <a:chExt cx="299859" cy="682763"/>
                </a:xfrm>
              </p:grpSpPr>
              <p:sp>
                <p:nvSpPr>
                  <p:cNvPr id="779" name="台形 778"/>
                  <p:cNvSpPr/>
                  <p:nvPr/>
                </p:nvSpPr>
                <p:spPr>
                  <a:xfrm rot="11700000" flipH="1">
                    <a:off x="3524574" y="3732876"/>
                    <a:ext cx="211442" cy="106629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80" name="片側の 2 つの角を丸めた四角形 779"/>
                  <p:cNvSpPr/>
                  <p:nvPr/>
                </p:nvSpPr>
                <p:spPr>
                  <a:xfrm rot="11656183" flipH="1">
                    <a:off x="3436157" y="3781662"/>
                    <a:ext cx="229456" cy="63397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75" name="フリーフォーム 774"/>
                <p:cNvSpPr/>
                <p:nvPr/>
              </p:nvSpPr>
              <p:spPr bwMode="auto">
                <a:xfrm rot="900000" flipH="1">
                  <a:off x="2975864" y="3626664"/>
                  <a:ext cx="343618" cy="215990"/>
                </a:xfrm>
                <a:custGeom>
                  <a:avLst/>
                  <a:gdLst>
                    <a:gd name="connsiteX0" fmla="*/ 371411 w 503741"/>
                    <a:gd name="connsiteY0" fmla="*/ 305654 h 314860"/>
                    <a:gd name="connsiteX1" fmla="*/ 371411 w 503741"/>
                    <a:gd name="connsiteY1" fmla="*/ 305654 h 314860"/>
                    <a:gd name="connsiteX2" fmla="*/ 371411 w 503741"/>
                    <a:gd name="connsiteY2" fmla="*/ 305654 h 314860"/>
                    <a:gd name="connsiteX3" fmla="*/ 347441 w 503741"/>
                    <a:gd name="connsiteY3" fmla="*/ 176924 h 314860"/>
                    <a:gd name="connsiteX4" fmla="*/ 392232 w 503741"/>
                    <a:gd name="connsiteY4" fmla="*/ 190651 h 314860"/>
                    <a:gd name="connsiteX5" fmla="*/ 401931 w 503741"/>
                    <a:gd name="connsiteY5" fmla="*/ 180921 h 314860"/>
                    <a:gd name="connsiteX6" fmla="*/ 109471 w 503741"/>
                    <a:gd name="connsiteY6" fmla="*/ 0 h 314860"/>
                    <a:gd name="connsiteX7" fmla="*/ 214436 w 503741"/>
                    <a:gd name="connsiteY7" fmla="*/ 0 h 314860"/>
                    <a:gd name="connsiteX8" fmla="*/ 249807 w 503741"/>
                    <a:gd name="connsiteY8" fmla="*/ 0 h 314860"/>
                    <a:gd name="connsiteX9" fmla="*/ 395539 w 503741"/>
                    <a:gd name="connsiteY9" fmla="*/ 0 h 314860"/>
                    <a:gd name="connsiteX10" fmla="*/ 427094 w 503741"/>
                    <a:gd name="connsiteY10" fmla="*/ 31555 h 314860"/>
                    <a:gd name="connsiteX11" fmla="*/ 427093 w 503741"/>
                    <a:gd name="connsiteY11" fmla="*/ 31555 h 314860"/>
                    <a:gd name="connsiteX12" fmla="*/ 418069 w 503741"/>
                    <a:gd name="connsiteY12" fmla="*/ 53340 h 314860"/>
                    <a:gd name="connsiteX13" fmla="*/ 450315 w 503741"/>
                    <a:gd name="connsiteY13" fmla="*/ 53340 h 314860"/>
                    <a:gd name="connsiteX14" fmla="*/ 481870 w 503741"/>
                    <a:gd name="connsiteY14" fmla="*/ 84895 h 314860"/>
                    <a:gd name="connsiteX15" fmla="*/ 481869 w 503741"/>
                    <a:gd name="connsiteY15" fmla="*/ 84895 h 314860"/>
                    <a:gd name="connsiteX16" fmla="*/ 450314 w 503741"/>
                    <a:gd name="connsiteY16" fmla="*/ 116450 h 314860"/>
                    <a:gd name="connsiteX17" fmla="*/ 385679 w 503741"/>
                    <a:gd name="connsiteY17" fmla="*/ 116450 h 314860"/>
                    <a:gd name="connsiteX18" fmla="*/ 473805 w 503741"/>
                    <a:gd name="connsiteY18" fmla="*/ 122913 h 314860"/>
                    <a:gd name="connsiteX19" fmla="*/ 488799 w 503741"/>
                    <a:gd name="connsiteY19" fmla="*/ 130452 h 314860"/>
                    <a:gd name="connsiteX20" fmla="*/ 494463 w 503741"/>
                    <a:gd name="connsiteY20" fmla="*/ 132788 h 314860"/>
                    <a:gd name="connsiteX21" fmla="*/ 494463 w 503741"/>
                    <a:gd name="connsiteY21" fmla="*/ 132789 h 314860"/>
                    <a:gd name="connsiteX22" fmla="*/ 494732 w 503741"/>
                    <a:gd name="connsiteY22" fmla="*/ 133436 h 314860"/>
                    <a:gd name="connsiteX23" fmla="*/ 495381 w 503741"/>
                    <a:gd name="connsiteY23" fmla="*/ 133762 h 314860"/>
                    <a:gd name="connsiteX24" fmla="*/ 497375 w 503741"/>
                    <a:gd name="connsiteY24" fmla="*/ 139787 h 314860"/>
                    <a:gd name="connsiteX25" fmla="*/ 503741 w 503741"/>
                    <a:gd name="connsiteY25" fmla="*/ 155087 h 314860"/>
                    <a:gd name="connsiteX26" fmla="*/ 494534 w 503741"/>
                    <a:gd name="connsiteY26" fmla="*/ 177414 h 314860"/>
                    <a:gd name="connsiteX27" fmla="*/ 456837 w 503741"/>
                    <a:gd name="connsiteY27" fmla="*/ 215232 h 314860"/>
                    <a:gd name="connsiteX28" fmla="*/ 460173 w 503741"/>
                    <a:gd name="connsiteY28" fmla="*/ 216607 h 314860"/>
                    <a:gd name="connsiteX29" fmla="*/ 460172 w 503741"/>
                    <a:gd name="connsiteY29" fmla="*/ 216608 h 314860"/>
                    <a:gd name="connsiteX30" fmla="*/ 461381 w 503741"/>
                    <a:gd name="connsiteY30" fmla="*/ 219511 h 314860"/>
                    <a:gd name="connsiteX31" fmla="*/ 465229 w 503741"/>
                    <a:gd name="connsiteY31" fmla="*/ 222688 h 314860"/>
                    <a:gd name="connsiteX32" fmla="*/ 465983 w 503741"/>
                    <a:gd name="connsiteY32" fmla="*/ 230572 h 314860"/>
                    <a:gd name="connsiteX33" fmla="*/ 469450 w 503741"/>
                    <a:gd name="connsiteY33" fmla="*/ 238906 h 314860"/>
                    <a:gd name="connsiteX34" fmla="*/ 467282 w 503741"/>
                    <a:gd name="connsiteY34" fmla="*/ 244163 h 314860"/>
                    <a:gd name="connsiteX35" fmla="*/ 467528 w 503741"/>
                    <a:gd name="connsiteY35" fmla="*/ 246729 h 314860"/>
                    <a:gd name="connsiteX36" fmla="*/ 467527 w 503741"/>
                    <a:gd name="connsiteY36" fmla="*/ 246729 h 314860"/>
                    <a:gd name="connsiteX37" fmla="*/ 464925 w 503741"/>
                    <a:gd name="connsiteY37" fmla="*/ 249881 h 314860"/>
                    <a:gd name="connsiteX38" fmla="*/ 460244 w 503741"/>
                    <a:gd name="connsiteY38" fmla="*/ 261233 h 314860"/>
                    <a:gd name="connsiteX39" fmla="*/ 416036 w 503741"/>
                    <a:gd name="connsiteY39" fmla="*/ 305582 h 314860"/>
                    <a:gd name="connsiteX40" fmla="*/ 393738 w 503741"/>
                    <a:gd name="connsiteY40" fmla="*/ 314860 h 314860"/>
                    <a:gd name="connsiteX41" fmla="*/ 371411 w 503741"/>
                    <a:gd name="connsiteY41" fmla="*/ 305654 h 314860"/>
                    <a:gd name="connsiteX42" fmla="*/ 362134 w 503741"/>
                    <a:gd name="connsiteY42" fmla="*/ 283356 h 314860"/>
                    <a:gd name="connsiteX43" fmla="*/ 371340 w 503741"/>
                    <a:gd name="connsiteY43" fmla="*/ 261029 h 314860"/>
                    <a:gd name="connsiteX44" fmla="*/ 379566 w 503741"/>
                    <a:gd name="connsiteY44" fmla="*/ 252776 h 314860"/>
                    <a:gd name="connsiteX45" fmla="*/ 262770 w 503741"/>
                    <a:gd name="connsiteY45" fmla="*/ 216982 h 314860"/>
                    <a:gd name="connsiteX46" fmla="*/ 249806 w 503741"/>
                    <a:gd name="connsiteY46" fmla="*/ 218942 h 314860"/>
                    <a:gd name="connsiteX47" fmla="*/ 109471 w 503741"/>
                    <a:gd name="connsiteY47" fmla="*/ 218941 h 314860"/>
                    <a:gd name="connsiteX48" fmla="*/ 8603 w 503741"/>
                    <a:gd name="connsiteY48" fmla="*/ 152081 h 314860"/>
                    <a:gd name="connsiteX49" fmla="*/ 0 w 503741"/>
                    <a:gd name="connsiteY49" fmla="*/ 109471 h 314860"/>
                    <a:gd name="connsiteX50" fmla="*/ 8603 w 503741"/>
                    <a:gd name="connsiteY50" fmla="*/ 66860 h 314860"/>
                    <a:gd name="connsiteX51" fmla="*/ 109471 w 503741"/>
                    <a:gd name="connsiteY51" fmla="*/ 0 h 314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503741" h="314860">
                      <a:moveTo>
                        <a:pt x="371411" y="305654"/>
                      </a:moveTo>
                      <a:lnTo>
                        <a:pt x="371411" y="305654"/>
                      </a:lnTo>
                      <a:lnTo>
                        <a:pt x="371411" y="305654"/>
                      </a:lnTo>
                      <a:close/>
                      <a:moveTo>
                        <a:pt x="347441" y="176924"/>
                      </a:moveTo>
                      <a:lnTo>
                        <a:pt x="392232" y="190651"/>
                      </a:lnTo>
                      <a:lnTo>
                        <a:pt x="401931" y="180921"/>
                      </a:lnTo>
                      <a:close/>
                      <a:moveTo>
                        <a:pt x="109471" y="0"/>
                      </a:moveTo>
                      <a:lnTo>
                        <a:pt x="214436" y="0"/>
                      </a:lnTo>
                      <a:lnTo>
                        <a:pt x="249807" y="0"/>
                      </a:lnTo>
                      <a:lnTo>
                        <a:pt x="395539" y="0"/>
                      </a:lnTo>
                      <a:cubicBezTo>
                        <a:pt x="412966" y="0"/>
                        <a:pt x="427094" y="14128"/>
                        <a:pt x="427094" y="31555"/>
                      </a:cubicBezTo>
                      <a:lnTo>
                        <a:pt x="427093" y="31555"/>
                      </a:lnTo>
                      <a:lnTo>
                        <a:pt x="418069" y="53340"/>
                      </a:lnTo>
                      <a:lnTo>
                        <a:pt x="450315" y="53340"/>
                      </a:lnTo>
                      <a:cubicBezTo>
                        <a:pt x="467742" y="53340"/>
                        <a:pt x="481870" y="67468"/>
                        <a:pt x="481870" y="84895"/>
                      </a:cubicBezTo>
                      <a:lnTo>
                        <a:pt x="481869" y="84895"/>
                      </a:lnTo>
                      <a:cubicBezTo>
                        <a:pt x="481869" y="102322"/>
                        <a:pt x="467741" y="116450"/>
                        <a:pt x="450314" y="116450"/>
                      </a:cubicBezTo>
                      <a:lnTo>
                        <a:pt x="385679" y="116450"/>
                      </a:lnTo>
                      <a:lnTo>
                        <a:pt x="473805" y="122913"/>
                      </a:lnTo>
                      <a:lnTo>
                        <a:pt x="488799" y="130452"/>
                      </a:lnTo>
                      <a:lnTo>
                        <a:pt x="494463" y="132788"/>
                      </a:lnTo>
                      <a:lnTo>
                        <a:pt x="494463" y="132789"/>
                      </a:lnTo>
                      <a:lnTo>
                        <a:pt x="494732" y="133436"/>
                      </a:lnTo>
                      <a:lnTo>
                        <a:pt x="495381" y="133762"/>
                      </a:lnTo>
                      <a:lnTo>
                        <a:pt x="497375" y="139787"/>
                      </a:lnTo>
                      <a:lnTo>
                        <a:pt x="503741" y="155087"/>
                      </a:lnTo>
                      <a:cubicBezTo>
                        <a:pt x="503753" y="163162"/>
                        <a:pt x="500686" y="171243"/>
                        <a:pt x="494534" y="177414"/>
                      </a:cubicBezTo>
                      <a:lnTo>
                        <a:pt x="456837" y="215232"/>
                      </a:lnTo>
                      <a:lnTo>
                        <a:pt x="460173" y="216607"/>
                      </a:lnTo>
                      <a:lnTo>
                        <a:pt x="460172" y="216608"/>
                      </a:lnTo>
                      <a:lnTo>
                        <a:pt x="461381" y="219511"/>
                      </a:lnTo>
                      <a:lnTo>
                        <a:pt x="465229" y="222688"/>
                      </a:lnTo>
                      <a:lnTo>
                        <a:pt x="465983" y="230572"/>
                      </a:lnTo>
                      <a:lnTo>
                        <a:pt x="469450" y="238906"/>
                      </a:lnTo>
                      <a:lnTo>
                        <a:pt x="467282" y="244163"/>
                      </a:lnTo>
                      <a:lnTo>
                        <a:pt x="467528" y="246729"/>
                      </a:lnTo>
                      <a:lnTo>
                        <a:pt x="467527" y="246729"/>
                      </a:lnTo>
                      <a:lnTo>
                        <a:pt x="464925" y="249881"/>
                      </a:lnTo>
                      <a:lnTo>
                        <a:pt x="460244" y="261233"/>
                      </a:lnTo>
                      <a:lnTo>
                        <a:pt x="416036" y="305582"/>
                      </a:lnTo>
                      <a:cubicBezTo>
                        <a:pt x="409885" y="311753"/>
                        <a:pt x="401814" y="314847"/>
                        <a:pt x="393738" y="314860"/>
                      </a:cubicBezTo>
                      <a:lnTo>
                        <a:pt x="371411" y="305654"/>
                      </a:lnTo>
                      <a:lnTo>
                        <a:pt x="362134" y="283356"/>
                      </a:lnTo>
                      <a:cubicBezTo>
                        <a:pt x="362121" y="275281"/>
                        <a:pt x="365188" y="267200"/>
                        <a:pt x="371340" y="261029"/>
                      </a:cubicBezTo>
                      <a:lnTo>
                        <a:pt x="379566" y="252776"/>
                      </a:lnTo>
                      <a:lnTo>
                        <a:pt x="262770" y="216982"/>
                      </a:lnTo>
                      <a:lnTo>
                        <a:pt x="249806" y="218942"/>
                      </a:lnTo>
                      <a:lnTo>
                        <a:pt x="109471" y="218941"/>
                      </a:lnTo>
                      <a:cubicBezTo>
                        <a:pt x="64127" y="218941"/>
                        <a:pt x="25222" y="191372"/>
                        <a:pt x="8603" y="152081"/>
                      </a:cubicBezTo>
                      <a:lnTo>
                        <a:pt x="0" y="109471"/>
                      </a:lnTo>
                      <a:lnTo>
                        <a:pt x="8603" y="66860"/>
                      </a:lnTo>
                      <a:cubicBezTo>
                        <a:pt x="25222" y="27569"/>
                        <a:pt x="64127" y="0"/>
                        <a:pt x="10947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76" name="グループ化 775"/>
                <p:cNvGrpSpPr/>
                <p:nvPr/>
              </p:nvGrpSpPr>
              <p:grpSpPr>
                <a:xfrm rot="20700000" flipH="1">
                  <a:off x="3239255" y="3743153"/>
                  <a:ext cx="299859" cy="682763"/>
                  <a:chOff x="3436157" y="3732876"/>
                  <a:chExt cx="299859" cy="682763"/>
                </a:xfrm>
              </p:grpSpPr>
              <p:sp>
                <p:nvSpPr>
                  <p:cNvPr id="777" name="台形 776"/>
                  <p:cNvSpPr/>
                  <p:nvPr/>
                </p:nvSpPr>
                <p:spPr>
                  <a:xfrm rot="11700000" flipH="1">
                    <a:off x="3524574" y="3732876"/>
                    <a:ext cx="211442" cy="106629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78" name="片側の 2 つの角を丸めた四角形 777"/>
                  <p:cNvSpPr/>
                  <p:nvPr/>
                </p:nvSpPr>
                <p:spPr>
                  <a:xfrm rot="11656183" flipH="1">
                    <a:off x="3436157" y="3781662"/>
                    <a:ext cx="229456" cy="63397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770" name="フリーフォーム 769"/>
              <p:cNvSpPr/>
              <p:nvPr/>
            </p:nvSpPr>
            <p:spPr bwMode="auto">
              <a:xfrm>
                <a:off x="2821269" y="3188271"/>
                <a:ext cx="208458" cy="45719"/>
              </a:xfrm>
              <a:custGeom>
                <a:avLst/>
                <a:gdLst>
                  <a:gd name="connsiteX0" fmla="*/ 104229 w 208458"/>
                  <a:gd name="connsiteY0" fmla="*/ 0 h 46457"/>
                  <a:gd name="connsiteX1" fmla="*/ 206208 w 208458"/>
                  <a:gd name="connsiteY1" fmla="*/ 39881 h 46457"/>
                  <a:gd name="connsiteX2" fmla="*/ 208458 w 208458"/>
                  <a:gd name="connsiteY2" fmla="*/ 46457 h 46457"/>
                  <a:gd name="connsiteX3" fmla="*/ 163991 w 208458"/>
                  <a:gd name="connsiteY3" fmla="*/ 33707 h 46457"/>
                  <a:gd name="connsiteX4" fmla="*/ 104229 w 208458"/>
                  <a:gd name="connsiteY4" fmla="*/ 28575 h 46457"/>
                  <a:gd name="connsiteX5" fmla="*/ 44467 w 208458"/>
                  <a:gd name="connsiteY5" fmla="*/ 33707 h 46457"/>
                  <a:gd name="connsiteX6" fmla="*/ 0 w 208458"/>
                  <a:gd name="connsiteY6" fmla="*/ 46457 h 46457"/>
                  <a:gd name="connsiteX7" fmla="*/ 2251 w 208458"/>
                  <a:gd name="connsiteY7" fmla="*/ 39881 h 46457"/>
                  <a:gd name="connsiteX8" fmla="*/ 104229 w 208458"/>
                  <a:gd name="connsiteY8" fmla="*/ 0 h 46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458" h="46457">
                    <a:moveTo>
                      <a:pt x="104229" y="0"/>
                    </a:moveTo>
                    <a:cubicBezTo>
                      <a:pt x="150073" y="0"/>
                      <a:pt x="189406" y="16444"/>
                      <a:pt x="206208" y="39881"/>
                    </a:cubicBezTo>
                    <a:lnTo>
                      <a:pt x="208458" y="46457"/>
                    </a:lnTo>
                    <a:lnTo>
                      <a:pt x="163991" y="33707"/>
                    </a:lnTo>
                    <a:cubicBezTo>
                      <a:pt x="145623" y="30402"/>
                      <a:pt x="125428" y="28575"/>
                      <a:pt x="104229" y="28575"/>
                    </a:cubicBezTo>
                    <a:cubicBezTo>
                      <a:pt x="83031" y="28575"/>
                      <a:pt x="62836" y="30402"/>
                      <a:pt x="44467" y="33707"/>
                    </a:cubicBezTo>
                    <a:lnTo>
                      <a:pt x="0" y="46457"/>
                    </a:lnTo>
                    <a:lnTo>
                      <a:pt x="2251" y="39881"/>
                    </a:lnTo>
                    <a:cubicBezTo>
                      <a:pt x="19052" y="16444"/>
                      <a:pt x="58385" y="0"/>
                      <a:pt x="10422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71" name="フリーフォーム 770"/>
              <p:cNvSpPr/>
              <p:nvPr/>
            </p:nvSpPr>
            <p:spPr bwMode="auto">
              <a:xfrm flipH="1">
                <a:off x="3187141" y="3188271"/>
                <a:ext cx="208458" cy="45719"/>
              </a:xfrm>
              <a:custGeom>
                <a:avLst/>
                <a:gdLst>
                  <a:gd name="connsiteX0" fmla="*/ 104229 w 208458"/>
                  <a:gd name="connsiteY0" fmla="*/ 0 h 46457"/>
                  <a:gd name="connsiteX1" fmla="*/ 206208 w 208458"/>
                  <a:gd name="connsiteY1" fmla="*/ 39881 h 46457"/>
                  <a:gd name="connsiteX2" fmla="*/ 208458 w 208458"/>
                  <a:gd name="connsiteY2" fmla="*/ 46457 h 46457"/>
                  <a:gd name="connsiteX3" fmla="*/ 163991 w 208458"/>
                  <a:gd name="connsiteY3" fmla="*/ 33707 h 46457"/>
                  <a:gd name="connsiteX4" fmla="*/ 104229 w 208458"/>
                  <a:gd name="connsiteY4" fmla="*/ 28575 h 46457"/>
                  <a:gd name="connsiteX5" fmla="*/ 44467 w 208458"/>
                  <a:gd name="connsiteY5" fmla="*/ 33707 h 46457"/>
                  <a:gd name="connsiteX6" fmla="*/ 0 w 208458"/>
                  <a:gd name="connsiteY6" fmla="*/ 46457 h 46457"/>
                  <a:gd name="connsiteX7" fmla="*/ 2251 w 208458"/>
                  <a:gd name="connsiteY7" fmla="*/ 39881 h 46457"/>
                  <a:gd name="connsiteX8" fmla="*/ 104229 w 208458"/>
                  <a:gd name="connsiteY8" fmla="*/ 0 h 46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8458" h="46457">
                    <a:moveTo>
                      <a:pt x="104229" y="0"/>
                    </a:moveTo>
                    <a:cubicBezTo>
                      <a:pt x="150073" y="0"/>
                      <a:pt x="189406" y="16444"/>
                      <a:pt x="206208" y="39881"/>
                    </a:cubicBezTo>
                    <a:lnTo>
                      <a:pt x="208458" y="46457"/>
                    </a:lnTo>
                    <a:lnTo>
                      <a:pt x="163991" y="33707"/>
                    </a:lnTo>
                    <a:cubicBezTo>
                      <a:pt x="145623" y="30402"/>
                      <a:pt x="125428" y="28575"/>
                      <a:pt x="104229" y="28575"/>
                    </a:cubicBezTo>
                    <a:cubicBezTo>
                      <a:pt x="83031" y="28575"/>
                      <a:pt x="62836" y="30402"/>
                      <a:pt x="44467" y="33707"/>
                    </a:cubicBezTo>
                    <a:lnTo>
                      <a:pt x="0" y="46457"/>
                    </a:lnTo>
                    <a:lnTo>
                      <a:pt x="2251" y="39881"/>
                    </a:lnTo>
                    <a:cubicBezTo>
                      <a:pt x="19052" y="16444"/>
                      <a:pt x="58385" y="0"/>
                      <a:pt x="10422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736" name="グループ化 735"/>
            <p:cNvGrpSpPr/>
            <p:nvPr/>
          </p:nvGrpSpPr>
          <p:grpSpPr>
            <a:xfrm>
              <a:off x="2246850" y="3369577"/>
              <a:ext cx="1740429" cy="1186089"/>
              <a:chOff x="2246850" y="1418857"/>
              <a:chExt cx="1740429" cy="1186089"/>
            </a:xfrm>
          </p:grpSpPr>
          <p:grpSp>
            <p:nvGrpSpPr>
              <p:cNvPr id="737" name="グループ化 736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746" name="グループ化 745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750" name="グループ化 749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766" name="フリーフォーム 765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7" name="片側の 2 つの角を丸めた四角形 766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8" name="角丸四角形 767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1" name="グループ化 750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764" name="台形 763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5" name="台形 764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52" name="グループ化 751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759" name="楕円 758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0" name="角丸四角形 759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61" name="グループ化 760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762" name="片側の 2 つの角を丸めた四角形 761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63" name="片側の 2 つの角を丸めた四角形 762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53" name="グループ化 752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756" name="フリーフォーム 755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7" name="片側の 2 つの角を丸めた四角形 756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8" name="角丸四角形 757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54" name="角丸四角形 753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角丸四角形 754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7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正方形/長方形 747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正方形/長方形 748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8" name="グループ化 737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739" name="フリーフォーム 738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 739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 740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 741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 742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 743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フリーフォーム 744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42" name="グループ化 841"/>
          <p:cNvGrpSpPr/>
          <p:nvPr/>
        </p:nvGrpSpPr>
        <p:grpSpPr>
          <a:xfrm>
            <a:off x="4090277" y="2826628"/>
            <a:ext cx="1740429" cy="1729038"/>
            <a:chOff x="4090277" y="2826628"/>
            <a:chExt cx="1740429" cy="1729038"/>
          </a:xfrm>
        </p:grpSpPr>
        <p:grpSp>
          <p:nvGrpSpPr>
            <p:cNvPr id="843" name="グループ化 842"/>
            <p:cNvGrpSpPr/>
            <p:nvPr/>
          </p:nvGrpSpPr>
          <p:grpSpPr>
            <a:xfrm>
              <a:off x="4194180" y="2826628"/>
              <a:ext cx="1516670" cy="1125814"/>
              <a:chOff x="4194180" y="875908"/>
              <a:chExt cx="1516670" cy="1125814"/>
            </a:xfrm>
          </p:grpSpPr>
          <p:sp>
            <p:nvSpPr>
              <p:cNvPr id="925" name="正方形/長方形 924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6" name="グループ化 925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927" name="正方形/長方形 92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正方形/長方形 92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正方形/長方形 92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正方形/長方形 92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正方形/長方形 93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正方形/長方形 93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正方形/長方形 93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正方形/長方形 93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正方形/長方形 93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正方形/長方形 93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正方形/長方形 93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正方形/長方形 93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正方形/長方形 93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正方形/長方形 93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正方形/長方形 94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正方形/長方形 94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正方形/長方形 94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正方形/長方形 94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正方形/長方形 94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正方形/長方形 94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正方形/長方形 94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正方形/長方形 94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正方形/長方形 94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正方形/長方形 94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正方形/長方形 95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4" name="グループ化 843"/>
            <p:cNvGrpSpPr/>
            <p:nvPr/>
          </p:nvGrpSpPr>
          <p:grpSpPr>
            <a:xfrm>
              <a:off x="4670797" y="2898937"/>
              <a:ext cx="514850" cy="838216"/>
              <a:chOff x="4488712" y="2834769"/>
              <a:chExt cx="971208" cy="1581205"/>
            </a:xfrm>
          </p:grpSpPr>
          <p:grpSp>
            <p:nvGrpSpPr>
              <p:cNvPr id="886" name="グループ化 885"/>
              <p:cNvGrpSpPr/>
              <p:nvPr/>
            </p:nvGrpSpPr>
            <p:grpSpPr>
              <a:xfrm>
                <a:off x="4488712" y="2834769"/>
                <a:ext cx="971208" cy="1549812"/>
                <a:chOff x="4705350" y="4456556"/>
                <a:chExt cx="971208" cy="1549812"/>
              </a:xfrm>
            </p:grpSpPr>
            <p:sp>
              <p:nvSpPr>
                <p:cNvPr id="893" name="角丸四角形 892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4" name="台形 893"/>
                <p:cNvSpPr/>
                <p:nvPr/>
              </p:nvSpPr>
              <p:spPr>
                <a:xfrm>
                  <a:off x="4705350" y="5472176"/>
                  <a:ext cx="971208" cy="534189"/>
                </a:xfrm>
                <a:prstGeom prst="trapezoid">
                  <a:avLst>
                    <a:gd name="adj" fmla="val 19026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5" name="フリーフォーム 894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6" name="台形 895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97" name="グループ化 896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23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4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8" name="グループ化 897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21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2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99" name="片側の 2 つの角を丸めた四角形 898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0" name="角丸四角形 899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01" name="楕円 900"/>
                <p:cNvSpPr/>
                <p:nvPr/>
              </p:nvSpPr>
              <p:spPr bwMode="auto">
                <a:xfrm>
                  <a:off x="4970344" y="4913735"/>
                  <a:ext cx="80899" cy="4977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月 901"/>
                <p:cNvSpPr/>
                <p:nvPr/>
              </p:nvSpPr>
              <p:spPr bwMode="auto">
                <a:xfrm rot="5400000">
                  <a:off x="4987934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3" name="楕円 902"/>
                <p:cNvSpPr/>
                <p:nvPr/>
              </p:nvSpPr>
              <p:spPr bwMode="auto">
                <a:xfrm>
                  <a:off x="5333828" y="4913735"/>
                  <a:ext cx="80899" cy="4977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月 903"/>
                <p:cNvSpPr/>
                <p:nvPr/>
              </p:nvSpPr>
              <p:spPr bwMode="auto">
                <a:xfrm rot="5400000">
                  <a:off x="5351418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5" name="月 904"/>
                <p:cNvSpPr/>
                <p:nvPr/>
              </p:nvSpPr>
              <p:spPr bwMode="auto">
                <a:xfrm rot="16200000" flipH="1">
                  <a:off x="5172732" y="507333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6" name="フリーフォーム 905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7" name="フリーフォーム 906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8" name="フリーフォーム 907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9" name="フリーフォーム 908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0" name="フリーフォーム 909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1" name="フリーフォーム 910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2" name="楕円 911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台形 912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4" name="台形 913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5" name="平行四辺形 914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6" name="平行四辺形 915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7" name="フリーフォーム 916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8" name="フリーフォーム 917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9" name="楕円 918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楕円 919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7" name="フリーフォーム 886"/>
              <p:cNvSpPr/>
              <p:nvPr/>
            </p:nvSpPr>
            <p:spPr bwMode="auto">
              <a:xfrm rot="20700000">
                <a:off x="4739097" y="3674909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88" name="台形 887"/>
              <p:cNvSpPr/>
              <p:nvPr/>
            </p:nvSpPr>
            <p:spPr>
              <a:xfrm rot="12600000" flipH="1">
                <a:off x="4689640" y="3764411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89" name="フリーフォーム 888"/>
              <p:cNvSpPr/>
              <p:nvPr/>
            </p:nvSpPr>
            <p:spPr bwMode="auto">
              <a:xfrm rot="900000" flipH="1">
                <a:off x="4865622" y="3626664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0" name="台形 889"/>
              <p:cNvSpPr/>
              <p:nvPr/>
            </p:nvSpPr>
            <p:spPr>
              <a:xfrm rot="9000000">
                <a:off x="5055962" y="3764411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1" name="片側の 2 つの角を丸めた四角形 890"/>
              <p:cNvSpPr/>
              <p:nvPr/>
            </p:nvSpPr>
            <p:spPr>
              <a:xfrm rot="9043817">
                <a:off x="5204530" y="3781997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2" name="片側の 2 つの角を丸めた四角形 891"/>
              <p:cNvSpPr/>
              <p:nvPr/>
            </p:nvSpPr>
            <p:spPr>
              <a:xfrm rot="12556183" flipH="1">
                <a:off x="4523058" y="3781997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845" name="グループ化 844"/>
            <p:cNvGrpSpPr/>
            <p:nvPr/>
          </p:nvGrpSpPr>
          <p:grpSpPr>
            <a:xfrm>
              <a:off x="4090277" y="3354495"/>
              <a:ext cx="1740429" cy="1201171"/>
              <a:chOff x="4090277" y="1403775"/>
              <a:chExt cx="1740429" cy="1201171"/>
            </a:xfrm>
          </p:grpSpPr>
          <p:grpSp>
            <p:nvGrpSpPr>
              <p:cNvPr id="846" name="グループ化 845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855" name="グループ化 854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859" name="グループ化 858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883" name="フリーフォーム 882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4" name="片側の 2 つの角を丸めた四角形 883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5" name="角丸四角形 884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0" name="グループ化 859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881" name="台形 880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2" name="台形 881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1" name="グループ化 860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878" name="フリーフォーム 877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9" name="片側の 2 つの角を丸めた四角形 878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0" name="角丸四角形 879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2" name="グループ化 861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874" name="フリーフォーム 873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5" name="片側の 2 つの角を丸めた四角形 87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6" name="片側の 2 つの角を丸めた四角形 87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7" name="角丸四角形 876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63" name="グループ化 862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869" name="楕円 868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0" name="角丸四角形 869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71" name="グループ化 870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872" name="片側の 2 つの角を丸めた四角形 871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73" name="片側の 2 つの角を丸めた四角形 872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864" name="グループ化 863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866" name="フリーフォーム 865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7" name="片側の 2 つの角を丸めた四角形 866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8" name="角丸四角形 867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65" name="角丸四角形 864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6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正方形/長方形 856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正方形/長方形 857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7" name="グループ化 846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848" name="フリーフォーム 84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 84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 84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フリーフォーム 85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フリーフォーム 85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フリーフォーム 85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フリーフォーム 85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52" name="グループ化 951"/>
          <p:cNvGrpSpPr/>
          <p:nvPr/>
        </p:nvGrpSpPr>
        <p:grpSpPr>
          <a:xfrm>
            <a:off x="5950226" y="2826628"/>
            <a:ext cx="1740429" cy="1729038"/>
            <a:chOff x="5950226" y="2826628"/>
            <a:chExt cx="1740429" cy="1729038"/>
          </a:xfrm>
        </p:grpSpPr>
        <p:grpSp>
          <p:nvGrpSpPr>
            <p:cNvPr id="953" name="グループ化 952"/>
            <p:cNvGrpSpPr/>
            <p:nvPr/>
          </p:nvGrpSpPr>
          <p:grpSpPr>
            <a:xfrm>
              <a:off x="6067970" y="2826628"/>
              <a:ext cx="1516670" cy="1125814"/>
              <a:chOff x="6067970" y="875908"/>
              <a:chExt cx="1516670" cy="1125814"/>
            </a:xfrm>
          </p:grpSpPr>
          <p:sp>
            <p:nvSpPr>
              <p:cNvPr id="1047" name="正方形/長方形 1046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8" name="グループ化 1047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049" name="正方形/長方形 1048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正方形/長方形 1049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正方形/長方形 1050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正方形/長方形 1051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正方形/長方形 1052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正方形/長方形 1053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正方形/長方形 1054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正方形/長方形 1055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正方形/長方形 1056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正方形/長方形 1057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正方形/長方形 1058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正方形/長方形 1059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正方形/長方形 1060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正方形/長方形 1061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正方形/長方形 1062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正方形/長方形 1063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正方形/長方形 1064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正方形/長方形 1065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正方形/長方形 1066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正方形/長方形 1067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正方形/長方形 1068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0" name="正方形/長方形 1069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1" name="正方形/長方形 1070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2" name="正方形/長方形 1071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正方形/長方形 1072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4" name="グループ化 953"/>
            <p:cNvGrpSpPr/>
            <p:nvPr/>
          </p:nvGrpSpPr>
          <p:grpSpPr>
            <a:xfrm>
              <a:off x="6551918" y="2925272"/>
              <a:ext cx="502262" cy="819968"/>
              <a:chOff x="6375412" y="2869193"/>
              <a:chExt cx="947462" cy="1546780"/>
            </a:xfrm>
          </p:grpSpPr>
          <p:grpSp>
            <p:nvGrpSpPr>
              <p:cNvPr id="1009" name="グループ化 1008"/>
              <p:cNvGrpSpPr/>
              <p:nvPr/>
            </p:nvGrpSpPr>
            <p:grpSpPr>
              <a:xfrm>
                <a:off x="6375412" y="2869193"/>
                <a:ext cx="947462" cy="1510645"/>
                <a:chOff x="5933519" y="4490980"/>
                <a:chExt cx="947462" cy="1510645"/>
              </a:xfrm>
            </p:grpSpPr>
            <p:sp>
              <p:nvSpPr>
                <p:cNvPr id="1016" name="フリーフォーム 1015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フリーフォーム 1016"/>
                <p:cNvSpPr/>
                <p:nvPr/>
              </p:nvSpPr>
              <p:spPr bwMode="auto">
                <a:xfrm>
                  <a:off x="677281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8" name="台形 1017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19" name="グループ化 1018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042" name="台形 1041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3" name="台形 1042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4" name="台形 1043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5" name="平行四辺形 1044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6" name="平行四辺形 1045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20" name="フリーフォーム 1019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フリーフォーム 1020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2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3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24" name="グループ化 1023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040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1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25" name="グループ化 1024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038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9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26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7" name="フリーフォーム 1026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8" name="月 1027"/>
                <p:cNvSpPr/>
                <p:nvPr/>
              </p:nvSpPr>
              <p:spPr bwMode="auto">
                <a:xfrm rot="16200000" flipH="1">
                  <a:off x="6387960" y="5087273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9" name="フリーフォーム 1028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月 1029"/>
                <p:cNvSpPr/>
                <p:nvPr/>
              </p:nvSpPr>
              <p:spPr bwMode="auto">
                <a:xfrm rot="5400000">
                  <a:off x="6224657" y="4747392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1" name="フリーフォーム 1030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2" name="楕円 1031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3" name="グループ化 1032"/>
                <p:cNvGrpSpPr/>
                <p:nvPr/>
              </p:nvGrpSpPr>
              <p:grpSpPr>
                <a:xfrm flipH="1">
                  <a:off x="6457118" y="4826709"/>
                  <a:ext cx="205014" cy="180111"/>
                  <a:chOff x="6505386" y="4826709"/>
                  <a:chExt cx="205014" cy="180111"/>
                </a:xfrm>
              </p:grpSpPr>
              <p:sp>
                <p:nvSpPr>
                  <p:cNvPr id="1035" name="月 1034"/>
                  <p:cNvSpPr/>
                  <p:nvPr/>
                </p:nvSpPr>
                <p:spPr bwMode="auto">
                  <a:xfrm rot="5400000">
                    <a:off x="6584702" y="4747393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6" name="フリーフォーム 1035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7" name="楕円 1036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4" name="月 1033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10" name="フリーフォーム 1009"/>
              <p:cNvSpPr/>
              <p:nvPr/>
            </p:nvSpPr>
            <p:spPr bwMode="auto">
              <a:xfrm rot="20700000">
                <a:off x="6608536" y="3674908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1" name="台形 1010"/>
              <p:cNvSpPr/>
              <p:nvPr/>
            </p:nvSpPr>
            <p:spPr>
              <a:xfrm rot="12600000" flipH="1">
                <a:off x="6559079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2" name="フリーフォーム 1011"/>
              <p:cNvSpPr/>
              <p:nvPr/>
            </p:nvSpPr>
            <p:spPr bwMode="auto">
              <a:xfrm rot="900000" flipH="1">
                <a:off x="6735061" y="3626663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3" name="台形 1012"/>
              <p:cNvSpPr/>
              <p:nvPr/>
            </p:nvSpPr>
            <p:spPr>
              <a:xfrm rot="9000000">
                <a:off x="6925401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4" name="片側の 2 つの角を丸めた四角形 1013"/>
              <p:cNvSpPr/>
              <p:nvPr/>
            </p:nvSpPr>
            <p:spPr>
              <a:xfrm rot="12556183" flipH="1">
                <a:off x="6392497" y="3781996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5" name="片側の 2 つの角を丸めた四角形 1014"/>
              <p:cNvSpPr/>
              <p:nvPr/>
            </p:nvSpPr>
            <p:spPr>
              <a:xfrm rot="9043817">
                <a:off x="7073969" y="3781996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955" name="グループ化 954"/>
            <p:cNvGrpSpPr/>
            <p:nvPr/>
          </p:nvGrpSpPr>
          <p:grpSpPr>
            <a:xfrm>
              <a:off x="5950226" y="3354495"/>
              <a:ext cx="1740429" cy="1201171"/>
              <a:chOff x="5950226" y="1403775"/>
              <a:chExt cx="1740429" cy="1201171"/>
            </a:xfrm>
          </p:grpSpPr>
          <p:grpSp>
            <p:nvGrpSpPr>
              <p:cNvPr id="956" name="グループ化 955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965" name="グループ化 964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969" name="グループ化 968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006" name="フリーフォーム 1005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7" name="片側の 2 つの角を丸めた四角形 1006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8" name="角丸四角形 1007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0" name="グループ化 969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004" name="台形 1003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5" name="台形 1004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1" name="グループ化 970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000" name="フリーフォーム 99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1" name="片側の 2 つの角を丸めた四角形 100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2" name="片側の 2 つの角を丸めた四角形 100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3" name="角丸四角形 100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2" name="グループ化 971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994" name="フリーフォーム 993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95" name="グループ化 994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998" name="楕円 997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9" name="楕円 998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96" name="正方形/長方形 995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7" name="正方形/長方形 996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3" name="グループ化 972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991" name="フリーフォーム 99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2" name="片側の 2 つの角を丸めた四角形 99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3" name="角丸四角形 99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4" name="グループ化 973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987" name="フリーフォーム 986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8" name="片側の 2 つの角を丸めた四角形 987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9" name="片側の 2 つの角を丸めた四角形 988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0" name="角丸四角形 989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5" name="グループ化 974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982" name="楕円 981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3" name="角丸四角形 982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84" name="グループ化 983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985" name="片側の 2 つの角を丸めた四角形 984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6" name="片側の 2 つの角を丸めた四角形 985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976" name="グループ化 975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979" name="フリーフォーム 978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0" name="片側の 2 つの角を丸めた四角形 979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1" name="角丸四角形 980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77" name="角丸四角形 976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角丸四角形 977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6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正方形/長方形 966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正方形/長方形 967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7" name="グループ化 956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958" name="フリーフォーム 95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フリーフォーム 95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フリーフォーム 95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フリーフォーム 96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フリーフォーム 96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フリーフォーム 96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フリーフォーム 96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74" name="グループ化 1073"/>
          <p:cNvGrpSpPr/>
          <p:nvPr/>
        </p:nvGrpSpPr>
        <p:grpSpPr>
          <a:xfrm>
            <a:off x="7827851" y="2826628"/>
            <a:ext cx="1744944" cy="1729038"/>
            <a:chOff x="7827851" y="2826628"/>
            <a:chExt cx="1744944" cy="1729038"/>
          </a:xfrm>
        </p:grpSpPr>
        <p:grpSp>
          <p:nvGrpSpPr>
            <p:cNvPr id="1075" name="グループ化 1074"/>
            <p:cNvGrpSpPr/>
            <p:nvPr/>
          </p:nvGrpSpPr>
          <p:grpSpPr>
            <a:xfrm>
              <a:off x="7937410" y="2826628"/>
              <a:ext cx="1516670" cy="1125814"/>
              <a:chOff x="7937410" y="875908"/>
              <a:chExt cx="1516670" cy="1125814"/>
            </a:xfrm>
          </p:grpSpPr>
          <p:sp>
            <p:nvSpPr>
              <p:cNvPr id="1221" name="正方形/長方形 1220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2" name="グループ化 1221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223" name="正方形/長方形 122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正方形/長方形 122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正方形/長方形 122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正方形/長方形 122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正方形/長方形 122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正方形/長方形 122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正方形/長方形 122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正方形/長方形 122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正方形/長方形 123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正方形/長方形 123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正方形/長方形 123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正方形/長方形 123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正方形/長方形 123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6" name="正方形/長方形 123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正方形/長方形 123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正方形/長方形 123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正方形/長方形 123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正方形/長方形 123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正方形/長方形 124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正方形/長方形 124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3" name="正方形/長方形 124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4" name="正方形/長方形 124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正方形/長方形 124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正方形/長方形 124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正方形/長方形 124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76" name="グループ化 1075"/>
            <p:cNvGrpSpPr/>
            <p:nvPr/>
          </p:nvGrpSpPr>
          <p:grpSpPr>
            <a:xfrm>
              <a:off x="8414871" y="2892615"/>
              <a:ext cx="502262" cy="842596"/>
              <a:chOff x="8238365" y="2826506"/>
              <a:chExt cx="947462" cy="1589467"/>
            </a:xfrm>
          </p:grpSpPr>
          <p:grpSp>
            <p:nvGrpSpPr>
              <p:cNvPr id="1168" name="グループ化 1167"/>
              <p:cNvGrpSpPr/>
              <p:nvPr/>
            </p:nvGrpSpPr>
            <p:grpSpPr>
              <a:xfrm>
                <a:off x="8238365" y="2826506"/>
                <a:ext cx="947462" cy="1553332"/>
                <a:chOff x="7197542" y="4448293"/>
                <a:chExt cx="947462" cy="1553332"/>
              </a:xfrm>
            </p:grpSpPr>
            <p:sp>
              <p:nvSpPr>
                <p:cNvPr id="1175" name="フリーフォーム 1174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6" name="フリーフォーム 1175"/>
                <p:cNvSpPr/>
                <p:nvPr/>
              </p:nvSpPr>
              <p:spPr bwMode="auto">
                <a:xfrm>
                  <a:off x="8036835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7" name="台形 1176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78" name="グループ化 1177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216" name="台形 1215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17" name="台形 1216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18" name="台形 1217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19" name="平行四辺形 1218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0" name="平行四辺形 1219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9" name="フリーフォーム 1178"/>
                <p:cNvSpPr/>
                <p:nvPr/>
              </p:nvSpPr>
              <p:spPr bwMode="auto">
                <a:xfrm flipH="1">
                  <a:off x="719754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0" name="フリーフォーム 1179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1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2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83" name="グループ化 1182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214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5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84" name="グループ化 1183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212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3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85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6" name="月 1185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7" name="グループ化 1186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208" name="月 1207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9" name="月 1208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0" name="月 1209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1" name="月 1210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88" name="月 1187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9" name="グループ化 1188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204" name="月 1203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5" name="月 1204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6" name="月 1205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7" name="月 1206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0" name="グループ化 1189"/>
                <p:cNvGrpSpPr/>
                <p:nvPr/>
              </p:nvGrpSpPr>
              <p:grpSpPr>
                <a:xfrm>
                  <a:off x="7419953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1199" name="月 1198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0" name="フリーフォーム 1199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1" name="二等辺三角形 1200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2" name="フリーフォーム 1201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3" name="楕円 1202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1" name="グループ化 1190"/>
                <p:cNvGrpSpPr/>
                <p:nvPr/>
              </p:nvGrpSpPr>
              <p:grpSpPr>
                <a:xfrm flipH="1">
                  <a:off x="7712891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1194" name="月 1193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5" name="フリーフォーム 1194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6" name="二等辺三角形 1195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7" name="フリーフォーム 1196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8" name="楕円 1197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92" name="二等辺三角形 1191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3" name="月 1192"/>
                <p:cNvSpPr/>
                <p:nvPr/>
              </p:nvSpPr>
              <p:spPr bwMode="auto">
                <a:xfrm rot="16200000">
                  <a:off x="7644960" y="5118889"/>
                  <a:ext cx="45719" cy="1502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69" name="フリーフォーム 1168"/>
              <p:cNvSpPr/>
              <p:nvPr/>
            </p:nvSpPr>
            <p:spPr bwMode="auto">
              <a:xfrm rot="20700000">
                <a:off x="8473912" y="3674908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0" name="フリーフォーム 1169"/>
              <p:cNvSpPr/>
              <p:nvPr/>
            </p:nvSpPr>
            <p:spPr bwMode="auto">
              <a:xfrm rot="900000" flipH="1">
                <a:off x="8600437" y="3626663"/>
                <a:ext cx="343618" cy="215990"/>
              </a:xfrm>
              <a:custGeom>
                <a:avLst/>
                <a:gdLst>
                  <a:gd name="connsiteX0" fmla="*/ 371411 w 503741"/>
                  <a:gd name="connsiteY0" fmla="*/ 305654 h 314860"/>
                  <a:gd name="connsiteX1" fmla="*/ 371411 w 503741"/>
                  <a:gd name="connsiteY1" fmla="*/ 305654 h 314860"/>
                  <a:gd name="connsiteX2" fmla="*/ 371411 w 503741"/>
                  <a:gd name="connsiteY2" fmla="*/ 305654 h 314860"/>
                  <a:gd name="connsiteX3" fmla="*/ 347441 w 503741"/>
                  <a:gd name="connsiteY3" fmla="*/ 176924 h 314860"/>
                  <a:gd name="connsiteX4" fmla="*/ 392232 w 503741"/>
                  <a:gd name="connsiteY4" fmla="*/ 190651 h 314860"/>
                  <a:gd name="connsiteX5" fmla="*/ 401931 w 503741"/>
                  <a:gd name="connsiteY5" fmla="*/ 180921 h 314860"/>
                  <a:gd name="connsiteX6" fmla="*/ 109471 w 503741"/>
                  <a:gd name="connsiteY6" fmla="*/ 0 h 314860"/>
                  <a:gd name="connsiteX7" fmla="*/ 214436 w 503741"/>
                  <a:gd name="connsiteY7" fmla="*/ 0 h 314860"/>
                  <a:gd name="connsiteX8" fmla="*/ 249807 w 503741"/>
                  <a:gd name="connsiteY8" fmla="*/ 0 h 314860"/>
                  <a:gd name="connsiteX9" fmla="*/ 395539 w 503741"/>
                  <a:gd name="connsiteY9" fmla="*/ 0 h 314860"/>
                  <a:gd name="connsiteX10" fmla="*/ 427094 w 503741"/>
                  <a:gd name="connsiteY10" fmla="*/ 31555 h 314860"/>
                  <a:gd name="connsiteX11" fmla="*/ 427093 w 503741"/>
                  <a:gd name="connsiteY11" fmla="*/ 31555 h 314860"/>
                  <a:gd name="connsiteX12" fmla="*/ 418069 w 503741"/>
                  <a:gd name="connsiteY12" fmla="*/ 53340 h 314860"/>
                  <a:gd name="connsiteX13" fmla="*/ 450315 w 503741"/>
                  <a:gd name="connsiteY13" fmla="*/ 53340 h 314860"/>
                  <a:gd name="connsiteX14" fmla="*/ 481870 w 503741"/>
                  <a:gd name="connsiteY14" fmla="*/ 84895 h 314860"/>
                  <a:gd name="connsiteX15" fmla="*/ 481869 w 503741"/>
                  <a:gd name="connsiteY15" fmla="*/ 84895 h 314860"/>
                  <a:gd name="connsiteX16" fmla="*/ 450314 w 503741"/>
                  <a:gd name="connsiteY16" fmla="*/ 116450 h 314860"/>
                  <a:gd name="connsiteX17" fmla="*/ 385679 w 503741"/>
                  <a:gd name="connsiteY17" fmla="*/ 116450 h 314860"/>
                  <a:gd name="connsiteX18" fmla="*/ 473805 w 503741"/>
                  <a:gd name="connsiteY18" fmla="*/ 122913 h 314860"/>
                  <a:gd name="connsiteX19" fmla="*/ 488799 w 503741"/>
                  <a:gd name="connsiteY19" fmla="*/ 130452 h 314860"/>
                  <a:gd name="connsiteX20" fmla="*/ 494463 w 503741"/>
                  <a:gd name="connsiteY20" fmla="*/ 132788 h 314860"/>
                  <a:gd name="connsiteX21" fmla="*/ 494463 w 503741"/>
                  <a:gd name="connsiteY21" fmla="*/ 132789 h 314860"/>
                  <a:gd name="connsiteX22" fmla="*/ 494732 w 503741"/>
                  <a:gd name="connsiteY22" fmla="*/ 133436 h 314860"/>
                  <a:gd name="connsiteX23" fmla="*/ 495381 w 503741"/>
                  <a:gd name="connsiteY23" fmla="*/ 133762 h 314860"/>
                  <a:gd name="connsiteX24" fmla="*/ 497375 w 503741"/>
                  <a:gd name="connsiteY24" fmla="*/ 139787 h 314860"/>
                  <a:gd name="connsiteX25" fmla="*/ 503741 w 503741"/>
                  <a:gd name="connsiteY25" fmla="*/ 155087 h 314860"/>
                  <a:gd name="connsiteX26" fmla="*/ 494534 w 503741"/>
                  <a:gd name="connsiteY26" fmla="*/ 177414 h 314860"/>
                  <a:gd name="connsiteX27" fmla="*/ 456837 w 503741"/>
                  <a:gd name="connsiteY27" fmla="*/ 215232 h 314860"/>
                  <a:gd name="connsiteX28" fmla="*/ 460173 w 503741"/>
                  <a:gd name="connsiteY28" fmla="*/ 216607 h 314860"/>
                  <a:gd name="connsiteX29" fmla="*/ 460172 w 503741"/>
                  <a:gd name="connsiteY29" fmla="*/ 216608 h 314860"/>
                  <a:gd name="connsiteX30" fmla="*/ 461381 w 503741"/>
                  <a:gd name="connsiteY30" fmla="*/ 219511 h 314860"/>
                  <a:gd name="connsiteX31" fmla="*/ 465229 w 503741"/>
                  <a:gd name="connsiteY31" fmla="*/ 222688 h 314860"/>
                  <a:gd name="connsiteX32" fmla="*/ 465983 w 503741"/>
                  <a:gd name="connsiteY32" fmla="*/ 230572 h 314860"/>
                  <a:gd name="connsiteX33" fmla="*/ 469450 w 503741"/>
                  <a:gd name="connsiteY33" fmla="*/ 238906 h 314860"/>
                  <a:gd name="connsiteX34" fmla="*/ 467282 w 503741"/>
                  <a:gd name="connsiteY34" fmla="*/ 244163 h 314860"/>
                  <a:gd name="connsiteX35" fmla="*/ 467528 w 503741"/>
                  <a:gd name="connsiteY35" fmla="*/ 246729 h 314860"/>
                  <a:gd name="connsiteX36" fmla="*/ 467527 w 503741"/>
                  <a:gd name="connsiteY36" fmla="*/ 246729 h 314860"/>
                  <a:gd name="connsiteX37" fmla="*/ 464925 w 503741"/>
                  <a:gd name="connsiteY37" fmla="*/ 249881 h 314860"/>
                  <a:gd name="connsiteX38" fmla="*/ 460244 w 503741"/>
                  <a:gd name="connsiteY38" fmla="*/ 261233 h 314860"/>
                  <a:gd name="connsiteX39" fmla="*/ 416036 w 503741"/>
                  <a:gd name="connsiteY39" fmla="*/ 305582 h 314860"/>
                  <a:gd name="connsiteX40" fmla="*/ 393738 w 503741"/>
                  <a:gd name="connsiteY40" fmla="*/ 314860 h 314860"/>
                  <a:gd name="connsiteX41" fmla="*/ 371411 w 503741"/>
                  <a:gd name="connsiteY41" fmla="*/ 305654 h 314860"/>
                  <a:gd name="connsiteX42" fmla="*/ 362134 w 503741"/>
                  <a:gd name="connsiteY42" fmla="*/ 283356 h 314860"/>
                  <a:gd name="connsiteX43" fmla="*/ 371340 w 503741"/>
                  <a:gd name="connsiteY43" fmla="*/ 261029 h 314860"/>
                  <a:gd name="connsiteX44" fmla="*/ 379566 w 503741"/>
                  <a:gd name="connsiteY44" fmla="*/ 252776 h 314860"/>
                  <a:gd name="connsiteX45" fmla="*/ 262770 w 503741"/>
                  <a:gd name="connsiteY45" fmla="*/ 216982 h 314860"/>
                  <a:gd name="connsiteX46" fmla="*/ 249806 w 503741"/>
                  <a:gd name="connsiteY46" fmla="*/ 218942 h 314860"/>
                  <a:gd name="connsiteX47" fmla="*/ 109471 w 503741"/>
                  <a:gd name="connsiteY47" fmla="*/ 218941 h 314860"/>
                  <a:gd name="connsiteX48" fmla="*/ 8603 w 503741"/>
                  <a:gd name="connsiteY48" fmla="*/ 152081 h 314860"/>
                  <a:gd name="connsiteX49" fmla="*/ 0 w 503741"/>
                  <a:gd name="connsiteY49" fmla="*/ 109471 h 314860"/>
                  <a:gd name="connsiteX50" fmla="*/ 8603 w 503741"/>
                  <a:gd name="connsiteY50" fmla="*/ 66860 h 314860"/>
                  <a:gd name="connsiteX51" fmla="*/ 109471 w 503741"/>
                  <a:gd name="connsiteY51" fmla="*/ 0 h 31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03741" h="314860">
                    <a:moveTo>
                      <a:pt x="371411" y="305654"/>
                    </a:moveTo>
                    <a:lnTo>
                      <a:pt x="371411" y="305654"/>
                    </a:lnTo>
                    <a:lnTo>
                      <a:pt x="371411" y="305654"/>
                    </a:lnTo>
                    <a:close/>
                    <a:moveTo>
                      <a:pt x="347441" y="176924"/>
                    </a:moveTo>
                    <a:lnTo>
                      <a:pt x="392232" y="190651"/>
                    </a:lnTo>
                    <a:lnTo>
                      <a:pt x="401931" y="180921"/>
                    </a:lnTo>
                    <a:close/>
                    <a:moveTo>
                      <a:pt x="109471" y="0"/>
                    </a:moveTo>
                    <a:lnTo>
                      <a:pt x="214436" y="0"/>
                    </a:lnTo>
                    <a:lnTo>
                      <a:pt x="249807" y="0"/>
                    </a:lnTo>
                    <a:lnTo>
                      <a:pt x="395539" y="0"/>
                    </a:lnTo>
                    <a:cubicBezTo>
                      <a:pt x="412966" y="0"/>
                      <a:pt x="427094" y="14128"/>
                      <a:pt x="427094" y="31555"/>
                    </a:cubicBezTo>
                    <a:lnTo>
                      <a:pt x="427093" y="31555"/>
                    </a:lnTo>
                    <a:lnTo>
                      <a:pt x="418069" y="53340"/>
                    </a:lnTo>
                    <a:lnTo>
                      <a:pt x="450315" y="53340"/>
                    </a:lnTo>
                    <a:cubicBezTo>
                      <a:pt x="467742" y="53340"/>
                      <a:pt x="481870" y="67468"/>
                      <a:pt x="481870" y="84895"/>
                    </a:cubicBezTo>
                    <a:lnTo>
                      <a:pt x="481869" y="84895"/>
                    </a:lnTo>
                    <a:cubicBezTo>
                      <a:pt x="481869" y="102322"/>
                      <a:pt x="467741" y="116450"/>
                      <a:pt x="450314" y="116450"/>
                    </a:cubicBezTo>
                    <a:lnTo>
                      <a:pt x="385679" y="116450"/>
                    </a:lnTo>
                    <a:lnTo>
                      <a:pt x="473805" y="122913"/>
                    </a:lnTo>
                    <a:lnTo>
                      <a:pt x="488799" y="130452"/>
                    </a:lnTo>
                    <a:lnTo>
                      <a:pt x="494463" y="132788"/>
                    </a:lnTo>
                    <a:lnTo>
                      <a:pt x="494463" y="132789"/>
                    </a:lnTo>
                    <a:lnTo>
                      <a:pt x="494732" y="133436"/>
                    </a:lnTo>
                    <a:lnTo>
                      <a:pt x="495381" y="133762"/>
                    </a:lnTo>
                    <a:lnTo>
                      <a:pt x="497375" y="139787"/>
                    </a:lnTo>
                    <a:lnTo>
                      <a:pt x="503741" y="155087"/>
                    </a:lnTo>
                    <a:cubicBezTo>
                      <a:pt x="503753" y="163162"/>
                      <a:pt x="500686" y="171243"/>
                      <a:pt x="494534" y="177414"/>
                    </a:cubicBezTo>
                    <a:lnTo>
                      <a:pt x="456837" y="215232"/>
                    </a:lnTo>
                    <a:lnTo>
                      <a:pt x="460173" y="216607"/>
                    </a:lnTo>
                    <a:lnTo>
                      <a:pt x="460172" y="216608"/>
                    </a:lnTo>
                    <a:lnTo>
                      <a:pt x="461381" y="219511"/>
                    </a:lnTo>
                    <a:lnTo>
                      <a:pt x="465229" y="222688"/>
                    </a:lnTo>
                    <a:lnTo>
                      <a:pt x="465983" y="230572"/>
                    </a:lnTo>
                    <a:lnTo>
                      <a:pt x="469450" y="238906"/>
                    </a:lnTo>
                    <a:lnTo>
                      <a:pt x="467282" y="244163"/>
                    </a:lnTo>
                    <a:lnTo>
                      <a:pt x="467528" y="246729"/>
                    </a:lnTo>
                    <a:lnTo>
                      <a:pt x="467527" y="246729"/>
                    </a:lnTo>
                    <a:lnTo>
                      <a:pt x="464925" y="249881"/>
                    </a:lnTo>
                    <a:lnTo>
                      <a:pt x="460244" y="261233"/>
                    </a:lnTo>
                    <a:lnTo>
                      <a:pt x="416036" y="305582"/>
                    </a:lnTo>
                    <a:cubicBezTo>
                      <a:pt x="409885" y="311753"/>
                      <a:pt x="401814" y="314847"/>
                      <a:pt x="393738" y="314860"/>
                    </a:cubicBezTo>
                    <a:lnTo>
                      <a:pt x="371411" y="305654"/>
                    </a:lnTo>
                    <a:lnTo>
                      <a:pt x="362134" y="283356"/>
                    </a:lnTo>
                    <a:cubicBezTo>
                      <a:pt x="362121" y="275281"/>
                      <a:pt x="365188" y="267200"/>
                      <a:pt x="371340" y="261029"/>
                    </a:cubicBezTo>
                    <a:lnTo>
                      <a:pt x="379566" y="252776"/>
                    </a:lnTo>
                    <a:lnTo>
                      <a:pt x="262770" y="216982"/>
                    </a:lnTo>
                    <a:lnTo>
                      <a:pt x="249806" y="218942"/>
                    </a:lnTo>
                    <a:lnTo>
                      <a:pt x="109471" y="218941"/>
                    </a:lnTo>
                    <a:cubicBezTo>
                      <a:pt x="64127" y="218941"/>
                      <a:pt x="25222" y="191372"/>
                      <a:pt x="8603" y="152081"/>
                    </a:cubicBezTo>
                    <a:lnTo>
                      <a:pt x="0" y="109471"/>
                    </a:lnTo>
                    <a:lnTo>
                      <a:pt x="8603" y="66860"/>
                    </a:lnTo>
                    <a:cubicBezTo>
                      <a:pt x="25222" y="27569"/>
                      <a:pt x="64127" y="0"/>
                      <a:pt x="10947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1" name="台形 1170"/>
              <p:cNvSpPr/>
              <p:nvPr/>
            </p:nvSpPr>
            <p:spPr>
              <a:xfrm rot="12600000" flipH="1">
                <a:off x="8424455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2" name="台形 1171"/>
              <p:cNvSpPr/>
              <p:nvPr/>
            </p:nvSpPr>
            <p:spPr>
              <a:xfrm rot="9000000">
                <a:off x="8790777" y="3764410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3" name="片側の 2 つの角を丸めた四角形 1172"/>
              <p:cNvSpPr/>
              <p:nvPr/>
            </p:nvSpPr>
            <p:spPr>
              <a:xfrm rot="12556183" flipH="1">
                <a:off x="8257873" y="3781996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4" name="片側の 2 つの角を丸めた四角形 1173"/>
              <p:cNvSpPr/>
              <p:nvPr/>
            </p:nvSpPr>
            <p:spPr>
              <a:xfrm rot="9043817">
                <a:off x="8939345" y="3781996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077" name="グループ化 1076"/>
            <p:cNvGrpSpPr/>
            <p:nvPr/>
          </p:nvGrpSpPr>
          <p:grpSpPr>
            <a:xfrm>
              <a:off x="7827851" y="3264485"/>
              <a:ext cx="1744944" cy="1291181"/>
              <a:chOff x="7827851" y="1313765"/>
              <a:chExt cx="1744944" cy="1291181"/>
            </a:xfrm>
          </p:grpSpPr>
          <p:grpSp>
            <p:nvGrpSpPr>
              <p:cNvPr id="1078" name="グループ化 1077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087" name="グループ化 1086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64" name="フリーフォーム 116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5" name="片側の 2 つの角を丸めた四角形 116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6" name="片側の 2 つの角を丸めた四角形 116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7" name="角丸四角形 116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8" name="グループ化 1087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60" name="フリーフォーム 1159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1" name="片側の 2 つの角を丸めた四角形 1160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2" name="片側の 2 つの角を丸めた四角形 1161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3" name="角丸四角形 1162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9" name="グループ化 1088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57" name="フリーフォーム 1156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片側の 2 つの角を丸めた四角形 1157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角丸四角形 1158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0" name="グループ化 1089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51" name="フリーフォーム 1150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52" name="グループ化 1151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155" name="楕円 1154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6" name="楕円 1155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53" name="正方形/長方形 1152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4" name="正方形/長方形 1153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1" name="グループ化 1090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48" name="フリーフォーム 1147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9" name="片側の 2 つの角を丸めた四角形 1148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角丸四角形 1149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2" name="グループ化 1091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44" name="フリーフォーム 114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5" name="片側の 2 つの角を丸めた四角形 114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6" name="片側の 2 つの角を丸めた四角形 114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7" name="角丸四角形 114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3" name="グループ化 1092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41" name="フリーフォーム 1140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2" name="片側の 2 つの角を丸めた四角形 1141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3" name="角丸四角形 1142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4" name="グループ化 1093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39" name="台形 1138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台形 1139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5" name="グループ化 1094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35" name="フリーフォーム 1134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6" name="片側の 2 つの角を丸めた四角形 1135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7" name="片側の 2 つの角を丸めた四角形 1136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8" name="角丸四角形 1137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6" name="グループ化 1095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29" name="フリーフォーム 1128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30" name="グループ化 1129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133" name="楕円 1132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4" name="楕円 1133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31" name="正方形/長方形 1130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2" name="正方形/長方形 1131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7" name="グループ化 1096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26" name="フリーフォーム 1125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7" name="片側の 2 つの角を丸めた四角形 1126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8" name="角丸四角形 1127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8" name="グループ化 1097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22" name="フリーフォーム 1121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片側の 2 つの角を丸めた四角形 1122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4" name="片側の 2 つの角を丸めた四角形 1123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5" name="角丸四角形 1124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9" name="グループ化 1098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17" name="楕円 1116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8" name="角丸四角形 1117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19" name="グループ化 1118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120" name="片側の 2 つの角を丸めた四角形 111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1" name="片側の 2 つの角を丸めた四角形 112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00" name="グループ化 1099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14" name="フリーフォーム 1113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5" name="片側の 2 つの角を丸めた四角形 1114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6" name="角丸四角形 1115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1" name="角丸四角形 1100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2" name="角丸四角形 1101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3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正方形/長方形 1103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5" name="グループ化 1104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09" name="楕円 1108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0" name="角丸四角形 1109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11" name="グループ化 1110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112" name="片側の 2 つの角を丸めた四角形 111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3" name="片側の 2 つの角を丸めた四角形 111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06" name="角丸四角形 1105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角丸四角形 1106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正方形/長方形 1107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9" name="グループ化 1078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80" name="フリーフォーム 1079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フリーフォーム 1080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フリーフォーム 1081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フリーフォーム 1082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フリーフォーム 1083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フリーフォーム 1084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フリーフォーム 1085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48" name="グループ化 1247"/>
          <p:cNvGrpSpPr/>
          <p:nvPr/>
        </p:nvGrpSpPr>
        <p:grpSpPr>
          <a:xfrm>
            <a:off x="349470" y="4757028"/>
            <a:ext cx="1740429" cy="1729038"/>
            <a:chOff x="349470" y="4757028"/>
            <a:chExt cx="1740429" cy="1729038"/>
          </a:xfrm>
        </p:grpSpPr>
        <p:grpSp>
          <p:nvGrpSpPr>
            <p:cNvPr id="1249" name="グループ化 1248"/>
            <p:cNvGrpSpPr/>
            <p:nvPr/>
          </p:nvGrpSpPr>
          <p:grpSpPr>
            <a:xfrm>
              <a:off x="450220" y="4757028"/>
              <a:ext cx="1516670" cy="1125814"/>
              <a:chOff x="450220" y="875908"/>
              <a:chExt cx="1516670" cy="1125814"/>
            </a:xfrm>
          </p:grpSpPr>
          <p:sp>
            <p:nvSpPr>
              <p:cNvPr id="1300" name="正方形/長方形 1299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01" name="グループ化 1300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1302" name="正方形/長方形 130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3" name="正方形/長方形 130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4" name="正方形/長方形 130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5" name="正方形/長方形 130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正方形/長方形 130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7" name="正方形/長方形 130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正方形/長方形 130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9" name="正方形/長方形 130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0" name="正方形/長方形 130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1" name="正方形/長方形 131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2" name="正方形/長方形 131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3" name="正方形/長方形 131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4" name="正方形/長方形 131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5" name="正方形/長方形 131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正方形/長方形 131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7" name="正方形/長方形 131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正方形/長方形 131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9" name="正方形/長方形 131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0" name="正方形/長方形 131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1" name="正方形/長方形 132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2" name="正方形/長方形 132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3" name="正方形/長方形 132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4" name="正方形/長方形 132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5" name="正方形/長方形 132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6" name="正方形/長方形 132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50" name="グループ化 1249"/>
            <p:cNvGrpSpPr/>
            <p:nvPr/>
          </p:nvGrpSpPr>
          <p:grpSpPr>
            <a:xfrm>
              <a:off x="990057" y="4835430"/>
              <a:ext cx="534876" cy="808954"/>
              <a:chOff x="799095" y="4784230"/>
              <a:chExt cx="1008987" cy="1526007"/>
            </a:xfrm>
          </p:grpSpPr>
          <p:grpSp>
            <p:nvGrpSpPr>
              <p:cNvPr id="1271" name="グループ化 1270"/>
              <p:cNvGrpSpPr/>
              <p:nvPr/>
            </p:nvGrpSpPr>
            <p:grpSpPr>
              <a:xfrm>
                <a:off x="799095" y="4784230"/>
                <a:ext cx="866163" cy="1526007"/>
                <a:chOff x="2014801" y="4475617"/>
                <a:chExt cx="866163" cy="1526007"/>
              </a:xfrm>
            </p:grpSpPr>
            <p:sp>
              <p:nvSpPr>
                <p:cNvPr id="1273" name="台形 1272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4" name="フリーフォーム 1273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75" name="グループ化 1274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298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9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76" name="フリーフォーム 1275"/>
                <p:cNvSpPr/>
                <p:nvPr/>
              </p:nvSpPr>
              <p:spPr bwMode="auto">
                <a:xfrm flipH="1">
                  <a:off x="2014801" y="5450992"/>
                  <a:ext cx="108169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7" name="片側の 2 つの角を丸めた四角形 1276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78" name="グループ化 1277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96" name="台形 129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7" name="台形 129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79" name="グループ化 1278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294" name="直角三角形 129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5" name="直角三角形 129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80" name="グループ化 1279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292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3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81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2" name="フリーフォーム 1281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3" name="フリーフォーム 1282"/>
                <p:cNvSpPr/>
                <p:nvPr/>
              </p:nvSpPr>
              <p:spPr bwMode="auto">
                <a:xfrm>
                  <a:off x="2202333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4" name="楕円 1283"/>
                <p:cNvSpPr/>
                <p:nvPr/>
              </p:nvSpPr>
              <p:spPr bwMode="auto">
                <a:xfrm>
                  <a:off x="2269061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5" name="月 1284"/>
                <p:cNvSpPr/>
                <p:nvPr/>
              </p:nvSpPr>
              <p:spPr bwMode="auto">
                <a:xfrm rot="5941763">
                  <a:off x="2286651" y="4730072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6" name="フリーフォーム 1285"/>
                <p:cNvSpPr/>
                <p:nvPr/>
              </p:nvSpPr>
              <p:spPr bwMode="auto">
                <a:xfrm>
                  <a:off x="2520468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7" name="楕円 1286"/>
                <p:cNvSpPr/>
                <p:nvPr/>
              </p:nvSpPr>
              <p:spPr bwMode="auto">
                <a:xfrm>
                  <a:off x="2587196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8" name="月 1287"/>
                <p:cNvSpPr/>
                <p:nvPr/>
              </p:nvSpPr>
              <p:spPr bwMode="auto">
                <a:xfrm rot="4895914">
                  <a:off x="2604786" y="4730072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9" name="月 1288"/>
                <p:cNvSpPr/>
                <p:nvPr/>
              </p:nvSpPr>
              <p:spPr bwMode="auto">
                <a:xfrm rot="5400000">
                  <a:off x="2445239" y="5105535"/>
                  <a:ext cx="45719" cy="12997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0" name="フリーフォーム 1289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1" name="フリーフォーム 1290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72" name="フリーフォーム 1271"/>
              <p:cNvSpPr/>
              <p:nvPr/>
            </p:nvSpPr>
            <p:spPr>
              <a:xfrm rot="548954">
                <a:off x="1295763" y="5468462"/>
                <a:ext cx="512319" cy="6187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51" name="グループ化 1250"/>
            <p:cNvGrpSpPr/>
            <p:nvPr/>
          </p:nvGrpSpPr>
          <p:grpSpPr>
            <a:xfrm>
              <a:off x="349470" y="5404767"/>
              <a:ext cx="1740429" cy="1081299"/>
              <a:chOff x="349470" y="1523647"/>
              <a:chExt cx="1740429" cy="1081299"/>
            </a:xfrm>
          </p:grpSpPr>
          <p:grpSp>
            <p:nvGrpSpPr>
              <p:cNvPr id="1252" name="グループ化 1251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261" name="グループ化 1260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66" name="楕円 1265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7" name="角丸四角形 1266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68" name="グループ化 1267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269" name="片側の 2 つの角を丸めた四角形 1268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0" name="片側の 2 つの角を丸めた四角形 1269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62" name="角丸四角形 1261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4" name="正方形/長方形 1263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正方形/長方形 1264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3" name="グループ化 1252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254" name="フリーフォーム 125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フリーフォーム 125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フリーフォーム 125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フリーフォーム 125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フリーフォーム 125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フリーフォーム 125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フリーフォーム 125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27" name="グループ化 1326"/>
          <p:cNvGrpSpPr/>
          <p:nvPr/>
        </p:nvGrpSpPr>
        <p:grpSpPr>
          <a:xfrm>
            <a:off x="2246850" y="4757028"/>
            <a:ext cx="1740429" cy="1729038"/>
            <a:chOff x="2246850" y="4757028"/>
            <a:chExt cx="1740429" cy="1729038"/>
          </a:xfrm>
        </p:grpSpPr>
        <p:grpSp>
          <p:nvGrpSpPr>
            <p:cNvPr id="1328" name="グループ化 1327"/>
            <p:cNvGrpSpPr/>
            <p:nvPr/>
          </p:nvGrpSpPr>
          <p:grpSpPr>
            <a:xfrm>
              <a:off x="2324740" y="4757028"/>
              <a:ext cx="1516670" cy="1125814"/>
              <a:chOff x="2324740" y="875908"/>
              <a:chExt cx="1516670" cy="1125814"/>
            </a:xfrm>
          </p:grpSpPr>
          <p:sp>
            <p:nvSpPr>
              <p:cNvPr id="1401" name="正方形/長方形 1400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2" name="グループ化 1401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403" name="正方形/長方形 140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4" name="正方形/長方形 140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5" name="正方形/長方形 140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6" name="正方形/長方形 140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7" name="正方形/長方形 140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8" name="正方形/長方形 140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9" name="正方形/長方形 140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0" name="正方形/長方形 140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1" name="正方形/長方形 141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2" name="正方形/長方形 141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3" name="正方形/長方形 141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4" name="正方形/長方形 141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5" name="正方形/長方形 141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6" name="正方形/長方形 141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正方形/長方形 141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8" name="正方形/長方形 141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9" name="正方形/長方形 141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0" name="正方形/長方形 141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1" name="正方形/長方形 142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2" name="正方形/長方形 142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3" name="正方形/長方形 142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4" name="正方形/長方形 142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正方形/長方形 142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6" name="正方形/長方形 142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7" name="正方形/長方形 142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29" name="グループ化 1328"/>
            <p:cNvGrpSpPr/>
            <p:nvPr/>
          </p:nvGrpSpPr>
          <p:grpSpPr>
            <a:xfrm>
              <a:off x="2828212" y="4826629"/>
              <a:ext cx="560806" cy="815054"/>
              <a:chOff x="2625758" y="4772728"/>
              <a:chExt cx="1057901" cy="1537510"/>
            </a:xfrm>
          </p:grpSpPr>
          <p:grpSp>
            <p:nvGrpSpPr>
              <p:cNvPr id="1363" name="グループ化 1362"/>
              <p:cNvGrpSpPr/>
              <p:nvPr/>
            </p:nvGrpSpPr>
            <p:grpSpPr>
              <a:xfrm>
                <a:off x="2625758" y="4772728"/>
                <a:ext cx="1057901" cy="1537510"/>
                <a:chOff x="2625758" y="4772728"/>
                <a:chExt cx="1057901" cy="1537510"/>
              </a:xfrm>
            </p:grpSpPr>
            <p:grpSp>
              <p:nvGrpSpPr>
                <p:cNvPr id="1367" name="グループ化 1366"/>
                <p:cNvGrpSpPr/>
                <p:nvPr/>
              </p:nvGrpSpPr>
              <p:grpSpPr>
                <a:xfrm>
                  <a:off x="2625758" y="4772728"/>
                  <a:ext cx="906599" cy="1537510"/>
                  <a:chOff x="3423401" y="4464115"/>
                  <a:chExt cx="906599" cy="1537510"/>
                </a:xfrm>
              </p:grpSpPr>
              <p:sp>
                <p:nvSpPr>
                  <p:cNvPr id="1369" name="角丸四角形 1368"/>
                  <p:cNvSpPr/>
                  <p:nvPr/>
                </p:nvSpPr>
                <p:spPr bwMode="auto">
                  <a:xfrm>
                    <a:off x="3488324" y="4528919"/>
                    <a:ext cx="829004" cy="480455"/>
                  </a:xfrm>
                  <a:prstGeom prst="roundRect">
                    <a:avLst>
                      <a:gd name="adj" fmla="val 47496"/>
                    </a:avLst>
                  </a:pr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70" name="台形 1369"/>
                  <p:cNvSpPr/>
                  <p:nvPr/>
                </p:nvSpPr>
                <p:spPr>
                  <a:xfrm>
                    <a:off x="3773706" y="5234586"/>
                    <a:ext cx="250825" cy="223640"/>
                  </a:xfrm>
                  <a:prstGeom prst="trapezoid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71" name="グループ化 1370"/>
                  <p:cNvGrpSpPr/>
                  <p:nvPr/>
                </p:nvGrpSpPr>
                <p:grpSpPr>
                  <a:xfrm>
                    <a:off x="3717150" y="5357552"/>
                    <a:ext cx="360161" cy="644070"/>
                    <a:chOff x="3717150" y="5357552"/>
                    <a:chExt cx="360161" cy="644070"/>
                  </a:xfrm>
                </p:grpSpPr>
                <p:sp>
                  <p:nvSpPr>
                    <p:cNvPr id="1396" name="台形 1395"/>
                    <p:cNvSpPr/>
                    <p:nvPr/>
                  </p:nvSpPr>
                  <p:spPr>
                    <a:xfrm rot="10800000">
                      <a:off x="3718929" y="5385671"/>
                      <a:ext cx="356402" cy="615951"/>
                    </a:xfrm>
                    <a:prstGeom prst="trapezoid">
                      <a:avLst>
                        <a:gd name="adj" fmla="val 37172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97" name="台形 1396"/>
                    <p:cNvSpPr/>
                    <p:nvPr/>
                  </p:nvSpPr>
                  <p:spPr>
                    <a:xfrm rot="10800000" flipV="1">
                      <a:off x="3824203" y="5458226"/>
                      <a:ext cx="148236" cy="543396"/>
                    </a:xfrm>
                    <a:prstGeom prst="trapezoid">
                      <a:avLst>
                        <a:gd name="adj" fmla="val 32110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98" name="台形 1397"/>
                    <p:cNvSpPr/>
                    <p:nvPr/>
                  </p:nvSpPr>
                  <p:spPr>
                    <a:xfrm rot="10800000">
                      <a:off x="3824203" y="5357552"/>
                      <a:ext cx="148236" cy="121510"/>
                    </a:xfrm>
                    <a:prstGeom prst="trapezoid">
                      <a:avLst>
                        <a:gd name="adj" fmla="val 40678"/>
                      </a:avLst>
                    </a:prstGeom>
                    <a:pattFill prst="wdUpDiag">
                      <a:fgClr>
                        <a:srgbClr val="002060"/>
                      </a:fgClr>
                      <a:bgClr>
                        <a:srgbClr val="C0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99" name="平行四辺形 1398"/>
                    <p:cNvSpPr/>
                    <p:nvPr/>
                  </p:nvSpPr>
                  <p:spPr>
                    <a:xfrm>
                      <a:off x="371715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00" name="平行四辺形 1399"/>
                    <p:cNvSpPr/>
                    <p:nvPr/>
                  </p:nvSpPr>
                  <p:spPr>
                    <a:xfrm flipH="1">
                      <a:off x="3897130" y="5357555"/>
                      <a:ext cx="180181" cy="100671"/>
                    </a:xfrm>
                    <a:prstGeom prst="parallelogram">
                      <a:avLst>
                        <a:gd name="adj" fmla="val 45656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rgbClr val="9DC3E6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2" name="グループ化 1371"/>
                  <p:cNvGrpSpPr/>
                  <p:nvPr/>
                </p:nvGrpSpPr>
                <p:grpSpPr>
                  <a:xfrm>
                    <a:off x="3473166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1394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95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73" name="フリーフォーム 1372"/>
                  <p:cNvSpPr/>
                  <p:nvPr/>
                </p:nvSpPr>
                <p:spPr bwMode="auto">
                  <a:xfrm flipH="1">
                    <a:off x="3423401" y="5515162"/>
                    <a:ext cx="108169" cy="486460"/>
                  </a:xfrm>
                  <a:custGeom>
                    <a:avLst/>
                    <a:gdLst>
                      <a:gd name="connsiteX0" fmla="*/ 0 w 123821"/>
                      <a:gd name="connsiteY0" fmla="*/ 0 h 464215"/>
                      <a:gd name="connsiteX1" fmla="*/ 28442 w 123821"/>
                      <a:gd name="connsiteY1" fmla="*/ 0 h 464215"/>
                      <a:gd name="connsiteX2" fmla="*/ 123821 w 123821"/>
                      <a:gd name="connsiteY2" fmla="*/ 464215 h 464215"/>
                      <a:gd name="connsiteX3" fmla="*/ 0 w 123821"/>
                      <a:gd name="connsiteY3" fmla="*/ 464215 h 4642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821" h="464215">
                        <a:moveTo>
                          <a:pt x="0" y="0"/>
                        </a:moveTo>
                        <a:lnTo>
                          <a:pt x="28442" y="0"/>
                        </a:lnTo>
                        <a:lnTo>
                          <a:pt x="123821" y="464215"/>
                        </a:lnTo>
                        <a:lnTo>
                          <a:pt x="0" y="464215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4" name="フリーフォーム 1373"/>
                  <p:cNvSpPr/>
                  <p:nvPr/>
                </p:nvSpPr>
                <p:spPr>
                  <a:xfrm>
                    <a:off x="3503829" y="5385674"/>
                    <a:ext cx="786607" cy="615951"/>
                  </a:xfrm>
                  <a:custGeom>
                    <a:avLst/>
                    <a:gdLst>
                      <a:gd name="connsiteX0" fmla="*/ 153458 w 786607"/>
                      <a:gd name="connsiteY0" fmla="*/ 0 h 615951"/>
                      <a:gd name="connsiteX1" fmla="*/ 183743 w 786607"/>
                      <a:gd name="connsiteY1" fmla="*/ 0 h 615951"/>
                      <a:gd name="connsiteX2" fmla="*/ 393304 w 786607"/>
                      <a:gd name="connsiteY2" fmla="*/ 577849 h 615951"/>
                      <a:gd name="connsiteX3" fmla="*/ 602865 w 786607"/>
                      <a:gd name="connsiteY3" fmla="*/ 0 h 615951"/>
                      <a:gd name="connsiteX4" fmla="*/ 633149 w 786607"/>
                      <a:gd name="connsiteY4" fmla="*/ 0 h 615951"/>
                      <a:gd name="connsiteX5" fmla="*/ 786607 w 786607"/>
                      <a:gd name="connsiteY5" fmla="*/ 153458 h 615951"/>
                      <a:gd name="connsiteX6" fmla="*/ 786607 w 786607"/>
                      <a:gd name="connsiteY6" fmla="*/ 615951 h 615951"/>
                      <a:gd name="connsiteX7" fmla="*/ 0 w 786607"/>
                      <a:gd name="connsiteY7" fmla="*/ 615951 h 615951"/>
                      <a:gd name="connsiteX8" fmla="*/ 0 w 786607"/>
                      <a:gd name="connsiteY8" fmla="*/ 153458 h 615951"/>
                      <a:gd name="connsiteX9" fmla="*/ 153458 w 786607"/>
                      <a:gd name="connsiteY9" fmla="*/ 0 h 6159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86607" h="615951">
                        <a:moveTo>
                          <a:pt x="153458" y="0"/>
                        </a:moveTo>
                        <a:lnTo>
                          <a:pt x="183743" y="0"/>
                        </a:lnTo>
                        <a:lnTo>
                          <a:pt x="393304" y="577849"/>
                        </a:lnTo>
                        <a:lnTo>
                          <a:pt x="602865" y="0"/>
                        </a:lnTo>
                        <a:lnTo>
                          <a:pt x="633149" y="0"/>
                        </a:lnTo>
                        <a:cubicBezTo>
                          <a:pt x="717902" y="0"/>
                          <a:pt x="786607" y="68705"/>
                          <a:pt x="786607" y="153458"/>
                        </a:cubicBezTo>
                        <a:lnTo>
                          <a:pt x="786607" y="615951"/>
                        </a:lnTo>
                        <a:lnTo>
                          <a:pt x="0" y="615951"/>
                        </a:lnTo>
                        <a:lnTo>
                          <a:pt x="0" y="153458"/>
                        </a:lnTo>
                        <a:cubicBezTo>
                          <a:pt x="0" y="68705"/>
                          <a:pt x="68705" y="0"/>
                          <a:pt x="153458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75" name="平行四辺形 14"/>
                  <p:cNvSpPr/>
                  <p:nvPr/>
                </p:nvSpPr>
                <p:spPr>
                  <a:xfrm flipH="1">
                    <a:off x="3654045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76" name="平行四辺形 14"/>
                  <p:cNvSpPr/>
                  <p:nvPr/>
                </p:nvSpPr>
                <p:spPr>
                  <a:xfrm>
                    <a:off x="3867169" y="5385675"/>
                    <a:ext cx="273050" cy="615950"/>
                  </a:xfrm>
                  <a:custGeom>
                    <a:avLst/>
                    <a:gdLst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128623 w 333375"/>
                      <a:gd name="connsiteY3" fmla="*/ 615950 h 615950"/>
                      <a:gd name="connsiteX4" fmla="*/ 0 w 333375"/>
                      <a:gd name="connsiteY4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8257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28623 w 333375"/>
                      <a:gd name="connsiteY4" fmla="*/ 615950 h 615950"/>
                      <a:gd name="connsiteX5" fmla="*/ 0 w 333375"/>
                      <a:gd name="connsiteY5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193675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1286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90523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14287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12725 w 333375"/>
                      <a:gd name="connsiteY3" fmla="*/ 200025 h 615950"/>
                      <a:gd name="connsiteX4" fmla="*/ 285750 w 333375"/>
                      <a:gd name="connsiteY4" fmla="*/ 250825 h 615950"/>
                      <a:gd name="connsiteX5" fmla="*/ 61948 w 333375"/>
                      <a:gd name="connsiteY5" fmla="*/ 615950 h 615950"/>
                      <a:gd name="connsiteX6" fmla="*/ 0 w 333375"/>
                      <a:gd name="connsiteY6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266700 w 333375"/>
                      <a:gd name="connsiteY3" fmla="*/ 101600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33375"/>
                      <a:gd name="connsiteY0" fmla="*/ 615950 h 615950"/>
                      <a:gd name="connsiteX1" fmla="*/ 204752 w 333375"/>
                      <a:gd name="connsiteY1" fmla="*/ 0 h 615950"/>
                      <a:gd name="connsiteX2" fmla="*/ 333375 w 333375"/>
                      <a:gd name="connsiteY2" fmla="*/ 0 h 615950"/>
                      <a:gd name="connsiteX3" fmla="*/ 314325 w 333375"/>
                      <a:gd name="connsiteY3" fmla="*/ 174625 h 615950"/>
                      <a:gd name="connsiteX4" fmla="*/ 212725 w 333375"/>
                      <a:gd name="connsiteY4" fmla="*/ 200025 h 615950"/>
                      <a:gd name="connsiteX5" fmla="*/ 285750 w 333375"/>
                      <a:gd name="connsiteY5" fmla="*/ 250825 h 615950"/>
                      <a:gd name="connsiteX6" fmla="*/ 61948 w 333375"/>
                      <a:gd name="connsiteY6" fmla="*/ 615950 h 615950"/>
                      <a:gd name="connsiteX7" fmla="*/ 0 w 333375"/>
                      <a:gd name="connsiteY7" fmla="*/ 615950 h 615950"/>
                      <a:gd name="connsiteX0" fmla="*/ 0 w 314325"/>
                      <a:gd name="connsiteY0" fmla="*/ 615950 h 615950"/>
                      <a:gd name="connsiteX1" fmla="*/ 204752 w 314325"/>
                      <a:gd name="connsiteY1" fmla="*/ 0 h 615950"/>
                      <a:gd name="connsiteX2" fmla="*/ 314325 w 314325"/>
                      <a:gd name="connsiteY2" fmla="*/ 0 h 615950"/>
                      <a:gd name="connsiteX3" fmla="*/ 314325 w 314325"/>
                      <a:gd name="connsiteY3" fmla="*/ 174625 h 615950"/>
                      <a:gd name="connsiteX4" fmla="*/ 212725 w 314325"/>
                      <a:gd name="connsiteY4" fmla="*/ 200025 h 615950"/>
                      <a:gd name="connsiteX5" fmla="*/ 285750 w 314325"/>
                      <a:gd name="connsiteY5" fmla="*/ 250825 h 615950"/>
                      <a:gd name="connsiteX6" fmla="*/ 61948 w 314325"/>
                      <a:gd name="connsiteY6" fmla="*/ 615950 h 615950"/>
                      <a:gd name="connsiteX7" fmla="*/ 0 w 314325"/>
                      <a:gd name="connsiteY7" fmla="*/ 615950 h 615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4325" h="615950">
                        <a:moveTo>
                          <a:pt x="0" y="615950"/>
                        </a:moveTo>
                        <a:lnTo>
                          <a:pt x="204752" y="0"/>
                        </a:lnTo>
                        <a:lnTo>
                          <a:pt x="314325" y="0"/>
                        </a:lnTo>
                        <a:lnTo>
                          <a:pt x="314325" y="174625"/>
                        </a:lnTo>
                        <a:lnTo>
                          <a:pt x="212725" y="200025"/>
                        </a:lnTo>
                        <a:lnTo>
                          <a:pt x="285750" y="250825"/>
                        </a:lnTo>
                        <a:lnTo>
                          <a:pt x="61948" y="615950"/>
                        </a:lnTo>
                        <a:lnTo>
                          <a:pt x="0" y="61595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2">
                        <a:lumMod val="50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77" name="グループ化 1376"/>
                  <p:cNvGrpSpPr/>
                  <p:nvPr/>
                </p:nvGrpSpPr>
                <p:grpSpPr>
                  <a:xfrm flipH="1">
                    <a:off x="4192753" y="4827069"/>
                    <a:ext cx="137247" cy="232292"/>
                    <a:chOff x="1564361" y="1500881"/>
                    <a:chExt cx="156844" cy="201655"/>
                  </a:xfrm>
                </p:grpSpPr>
                <p:sp>
                  <p:nvSpPr>
                    <p:cNvPr id="1392" name="円/楕円 701"/>
                    <p:cNvSpPr/>
                    <p:nvPr/>
                  </p:nvSpPr>
                  <p:spPr>
                    <a:xfrm rot="20700000">
                      <a:off x="1564361" y="1500881"/>
                      <a:ext cx="156844" cy="201655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93" name="円/楕円 702"/>
                    <p:cNvSpPr/>
                    <p:nvPr/>
                  </p:nvSpPr>
                  <p:spPr>
                    <a:xfrm rot="20700000">
                      <a:off x="1592530" y="1537098"/>
                      <a:ext cx="100507" cy="129221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78" name="フリーフォーム 1377"/>
                  <p:cNvSpPr/>
                  <p:nvPr/>
                </p:nvSpPr>
                <p:spPr>
                  <a:xfrm>
                    <a:off x="3565039" y="4464115"/>
                    <a:ext cx="677491" cy="846406"/>
                  </a:xfrm>
                  <a:custGeom>
                    <a:avLst/>
                    <a:gdLst>
                      <a:gd name="connsiteX0" fmla="*/ 338999 w 677491"/>
                      <a:gd name="connsiteY0" fmla="*/ 0 h 846406"/>
                      <a:gd name="connsiteX1" fmla="*/ 677491 w 677491"/>
                      <a:gd name="connsiteY1" fmla="*/ 304428 h 846406"/>
                      <a:gd name="connsiteX2" fmla="*/ 677120 w 677491"/>
                      <a:gd name="connsiteY2" fmla="*/ 307741 h 846406"/>
                      <a:gd name="connsiteX3" fmla="*/ 677491 w 677491"/>
                      <a:gd name="connsiteY3" fmla="*/ 311179 h 846406"/>
                      <a:gd name="connsiteX4" fmla="*/ 677491 w 677491"/>
                      <a:gd name="connsiteY4" fmla="*/ 484835 h 846406"/>
                      <a:gd name="connsiteX5" fmla="*/ 673261 w 677491"/>
                      <a:gd name="connsiteY5" fmla="*/ 524003 h 846406"/>
                      <a:gd name="connsiteX6" fmla="*/ 671203 w 677491"/>
                      <a:gd name="connsiteY6" fmla="*/ 530191 h 846406"/>
                      <a:gd name="connsiteX7" fmla="*/ 669920 w 677491"/>
                      <a:gd name="connsiteY7" fmla="*/ 544429 h 846406"/>
                      <a:gd name="connsiteX8" fmla="*/ 338745 w 677491"/>
                      <a:gd name="connsiteY8" fmla="*/ 846406 h 846406"/>
                      <a:gd name="connsiteX9" fmla="*/ 7570 w 677491"/>
                      <a:gd name="connsiteY9" fmla="*/ 544429 h 846406"/>
                      <a:gd name="connsiteX10" fmla="*/ 6287 w 677491"/>
                      <a:gd name="connsiteY10" fmla="*/ 530187 h 846406"/>
                      <a:gd name="connsiteX11" fmla="*/ 4230 w 677491"/>
                      <a:gd name="connsiteY11" fmla="*/ 524003 h 846406"/>
                      <a:gd name="connsiteX12" fmla="*/ 0 w 677491"/>
                      <a:gd name="connsiteY12" fmla="*/ 484835 h 846406"/>
                      <a:gd name="connsiteX13" fmla="*/ 0 w 677491"/>
                      <a:gd name="connsiteY13" fmla="*/ 311179 h 846406"/>
                      <a:gd name="connsiteX14" fmla="*/ 620 w 677491"/>
                      <a:gd name="connsiteY14" fmla="*/ 305437 h 846406"/>
                      <a:gd name="connsiteX15" fmla="*/ 507 w 677491"/>
                      <a:gd name="connsiteY15" fmla="*/ 304428 h 846406"/>
                      <a:gd name="connsiteX16" fmla="*/ 338999 w 677491"/>
                      <a:gd name="connsiteY16" fmla="*/ 0 h 846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677491" h="846406">
                        <a:moveTo>
                          <a:pt x="338999" y="0"/>
                        </a:moveTo>
                        <a:cubicBezTo>
                          <a:pt x="525943" y="0"/>
                          <a:pt x="677491" y="136297"/>
                          <a:pt x="677491" y="304428"/>
                        </a:cubicBezTo>
                        <a:lnTo>
                          <a:pt x="677120" y="307741"/>
                        </a:lnTo>
                        <a:lnTo>
                          <a:pt x="677491" y="311179"/>
                        </a:lnTo>
                        <a:lnTo>
                          <a:pt x="677491" y="484835"/>
                        </a:lnTo>
                        <a:cubicBezTo>
                          <a:pt x="677491" y="498252"/>
                          <a:pt x="676035" y="511352"/>
                          <a:pt x="673261" y="524003"/>
                        </a:cubicBezTo>
                        <a:lnTo>
                          <a:pt x="671203" y="530191"/>
                        </a:lnTo>
                        <a:lnTo>
                          <a:pt x="669920" y="544429"/>
                        </a:lnTo>
                        <a:cubicBezTo>
                          <a:pt x="638399" y="716768"/>
                          <a:pt x="502104" y="846406"/>
                          <a:pt x="338745" y="846406"/>
                        </a:cubicBezTo>
                        <a:cubicBezTo>
                          <a:pt x="175386" y="846406"/>
                          <a:pt x="39091" y="716768"/>
                          <a:pt x="7570" y="544429"/>
                        </a:cubicBezTo>
                        <a:lnTo>
                          <a:pt x="6287" y="530187"/>
                        </a:lnTo>
                        <a:lnTo>
                          <a:pt x="4230" y="524003"/>
                        </a:lnTo>
                        <a:cubicBezTo>
                          <a:pt x="1457" y="511352"/>
                          <a:pt x="0" y="498252"/>
                          <a:pt x="0" y="484835"/>
                        </a:cubicBezTo>
                        <a:lnTo>
                          <a:pt x="0" y="311179"/>
                        </a:lnTo>
                        <a:lnTo>
                          <a:pt x="620" y="305437"/>
                        </a:lnTo>
                        <a:lnTo>
                          <a:pt x="507" y="304428"/>
                        </a:lnTo>
                        <a:cubicBezTo>
                          <a:pt x="507" y="136297"/>
                          <a:pt x="152055" y="0"/>
                          <a:pt x="33899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379" name="グループ化 1378"/>
                  <p:cNvGrpSpPr/>
                  <p:nvPr/>
                </p:nvGrpSpPr>
                <p:grpSpPr>
                  <a:xfrm>
                    <a:off x="3822226" y="4876159"/>
                    <a:ext cx="174773" cy="220049"/>
                    <a:chOff x="3822226" y="4876159"/>
                    <a:chExt cx="174773" cy="220049"/>
                  </a:xfrm>
                </p:grpSpPr>
                <p:sp>
                  <p:nvSpPr>
                    <p:cNvPr id="1390" name="円/楕円 688"/>
                    <p:cNvSpPr/>
                    <p:nvPr/>
                  </p:nvSpPr>
                  <p:spPr>
                    <a:xfrm>
                      <a:off x="3822226" y="4959075"/>
                      <a:ext cx="174773" cy="11389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91" name="フリーフォーム 1390"/>
                    <p:cNvSpPr/>
                    <p:nvPr/>
                  </p:nvSpPr>
                  <p:spPr>
                    <a:xfrm rot="5400000">
                      <a:off x="3799588" y="4929236"/>
                      <a:ext cx="220049" cy="113896"/>
                    </a:xfrm>
                    <a:custGeom>
                      <a:avLst/>
                      <a:gdLst>
                        <a:gd name="connsiteX0" fmla="*/ 0 w 220049"/>
                        <a:gd name="connsiteY0" fmla="*/ 100381 h 113896"/>
                        <a:gd name="connsiteX1" fmla="*/ 140 w 220049"/>
                        <a:gd name="connsiteY1" fmla="*/ 100028 h 113896"/>
                        <a:gd name="connsiteX2" fmla="*/ 5271 w 220049"/>
                        <a:gd name="connsiteY2" fmla="*/ 56948 h 113896"/>
                        <a:gd name="connsiteX3" fmla="*/ 140 w 220049"/>
                        <a:gd name="connsiteY3" fmla="*/ 13868 h 113896"/>
                        <a:gd name="connsiteX4" fmla="*/ 0 w 220049"/>
                        <a:gd name="connsiteY4" fmla="*/ 13515 h 113896"/>
                        <a:gd name="connsiteX5" fmla="*/ 28839 w 220049"/>
                        <a:gd name="connsiteY5" fmla="*/ 4475 h 113896"/>
                        <a:gd name="connsiteX6" fmla="*/ 76515 w 220049"/>
                        <a:gd name="connsiteY6" fmla="*/ 0 h 113896"/>
                        <a:gd name="connsiteX7" fmla="*/ 112397 w 220049"/>
                        <a:gd name="connsiteY7" fmla="*/ 3368 h 113896"/>
                        <a:gd name="connsiteX8" fmla="*/ 136789 w 220049"/>
                        <a:gd name="connsiteY8" fmla="*/ 0 h 113896"/>
                        <a:gd name="connsiteX9" fmla="*/ 220049 w 220049"/>
                        <a:gd name="connsiteY9" fmla="*/ 56948 h 113896"/>
                        <a:gd name="connsiteX10" fmla="*/ 136789 w 220049"/>
                        <a:gd name="connsiteY10" fmla="*/ 113896 h 113896"/>
                        <a:gd name="connsiteX11" fmla="*/ 112397 w 220049"/>
                        <a:gd name="connsiteY11" fmla="*/ 110528 h 113896"/>
                        <a:gd name="connsiteX12" fmla="*/ 76515 w 220049"/>
                        <a:gd name="connsiteY12" fmla="*/ 113896 h 113896"/>
                        <a:gd name="connsiteX13" fmla="*/ 28839 w 220049"/>
                        <a:gd name="connsiteY13" fmla="*/ 109421 h 113896"/>
                        <a:gd name="connsiteX0" fmla="*/ 5271 w 220049"/>
                        <a:gd name="connsiteY0" fmla="*/ 56948 h 148388"/>
                        <a:gd name="connsiteX1" fmla="*/ 140 w 220049"/>
                        <a:gd name="connsiteY1" fmla="*/ 13868 h 148388"/>
                        <a:gd name="connsiteX2" fmla="*/ 0 w 220049"/>
                        <a:gd name="connsiteY2" fmla="*/ 13515 h 148388"/>
                        <a:gd name="connsiteX3" fmla="*/ 28839 w 220049"/>
                        <a:gd name="connsiteY3" fmla="*/ 4475 h 148388"/>
                        <a:gd name="connsiteX4" fmla="*/ 76515 w 220049"/>
                        <a:gd name="connsiteY4" fmla="*/ 0 h 148388"/>
                        <a:gd name="connsiteX5" fmla="*/ 112397 w 220049"/>
                        <a:gd name="connsiteY5" fmla="*/ 3368 h 148388"/>
                        <a:gd name="connsiteX6" fmla="*/ 136789 w 220049"/>
                        <a:gd name="connsiteY6" fmla="*/ 0 h 148388"/>
                        <a:gd name="connsiteX7" fmla="*/ 220049 w 220049"/>
                        <a:gd name="connsiteY7" fmla="*/ 56948 h 148388"/>
                        <a:gd name="connsiteX8" fmla="*/ 136789 w 220049"/>
                        <a:gd name="connsiteY8" fmla="*/ 113896 h 148388"/>
                        <a:gd name="connsiteX9" fmla="*/ 112397 w 220049"/>
                        <a:gd name="connsiteY9" fmla="*/ 110528 h 148388"/>
                        <a:gd name="connsiteX10" fmla="*/ 76515 w 220049"/>
                        <a:gd name="connsiteY10" fmla="*/ 113896 h 148388"/>
                        <a:gd name="connsiteX11" fmla="*/ 28839 w 220049"/>
                        <a:gd name="connsiteY11" fmla="*/ 109421 h 148388"/>
                        <a:gd name="connsiteX12" fmla="*/ 0 w 220049"/>
                        <a:gd name="connsiteY12" fmla="*/ 100381 h 148388"/>
                        <a:gd name="connsiteX13" fmla="*/ 140 w 220049"/>
                        <a:gd name="connsiteY13" fmla="*/ 100028 h 148388"/>
                        <a:gd name="connsiteX14" fmla="*/ 96711 w 220049"/>
                        <a:gd name="connsiteY14" fmla="*/ 148388 h 148388"/>
                        <a:gd name="connsiteX0" fmla="*/ 5271 w 220049"/>
                        <a:gd name="connsiteY0" fmla="*/ 56948 h 113896"/>
                        <a:gd name="connsiteX1" fmla="*/ 140 w 220049"/>
                        <a:gd name="connsiteY1" fmla="*/ 13868 h 113896"/>
                        <a:gd name="connsiteX2" fmla="*/ 0 w 220049"/>
                        <a:gd name="connsiteY2" fmla="*/ 13515 h 113896"/>
                        <a:gd name="connsiteX3" fmla="*/ 28839 w 220049"/>
                        <a:gd name="connsiteY3" fmla="*/ 4475 h 113896"/>
                        <a:gd name="connsiteX4" fmla="*/ 76515 w 220049"/>
                        <a:gd name="connsiteY4" fmla="*/ 0 h 113896"/>
                        <a:gd name="connsiteX5" fmla="*/ 112397 w 220049"/>
                        <a:gd name="connsiteY5" fmla="*/ 3368 h 113896"/>
                        <a:gd name="connsiteX6" fmla="*/ 136789 w 220049"/>
                        <a:gd name="connsiteY6" fmla="*/ 0 h 113896"/>
                        <a:gd name="connsiteX7" fmla="*/ 220049 w 220049"/>
                        <a:gd name="connsiteY7" fmla="*/ 56948 h 113896"/>
                        <a:gd name="connsiteX8" fmla="*/ 136789 w 220049"/>
                        <a:gd name="connsiteY8" fmla="*/ 113896 h 113896"/>
                        <a:gd name="connsiteX9" fmla="*/ 112397 w 220049"/>
                        <a:gd name="connsiteY9" fmla="*/ 110528 h 113896"/>
                        <a:gd name="connsiteX10" fmla="*/ 76515 w 220049"/>
                        <a:gd name="connsiteY10" fmla="*/ 113896 h 113896"/>
                        <a:gd name="connsiteX11" fmla="*/ 28839 w 220049"/>
                        <a:gd name="connsiteY11" fmla="*/ 109421 h 113896"/>
                        <a:gd name="connsiteX12" fmla="*/ 0 w 220049"/>
                        <a:gd name="connsiteY12" fmla="*/ 100381 h 113896"/>
                        <a:gd name="connsiteX13" fmla="*/ 140 w 220049"/>
                        <a:gd name="connsiteY13" fmla="*/ 100028 h 113896"/>
                        <a:gd name="connsiteX0" fmla="*/ 140 w 220049"/>
                        <a:gd name="connsiteY0" fmla="*/ 13868 h 113896"/>
                        <a:gd name="connsiteX1" fmla="*/ 0 w 220049"/>
                        <a:gd name="connsiteY1" fmla="*/ 13515 h 113896"/>
                        <a:gd name="connsiteX2" fmla="*/ 28839 w 220049"/>
                        <a:gd name="connsiteY2" fmla="*/ 4475 h 113896"/>
                        <a:gd name="connsiteX3" fmla="*/ 76515 w 220049"/>
                        <a:gd name="connsiteY3" fmla="*/ 0 h 113896"/>
                        <a:gd name="connsiteX4" fmla="*/ 112397 w 220049"/>
                        <a:gd name="connsiteY4" fmla="*/ 3368 h 113896"/>
                        <a:gd name="connsiteX5" fmla="*/ 136789 w 220049"/>
                        <a:gd name="connsiteY5" fmla="*/ 0 h 113896"/>
                        <a:gd name="connsiteX6" fmla="*/ 220049 w 220049"/>
                        <a:gd name="connsiteY6" fmla="*/ 56948 h 113896"/>
                        <a:gd name="connsiteX7" fmla="*/ 136789 w 220049"/>
                        <a:gd name="connsiteY7" fmla="*/ 113896 h 113896"/>
                        <a:gd name="connsiteX8" fmla="*/ 112397 w 220049"/>
                        <a:gd name="connsiteY8" fmla="*/ 110528 h 113896"/>
                        <a:gd name="connsiteX9" fmla="*/ 76515 w 220049"/>
                        <a:gd name="connsiteY9" fmla="*/ 113896 h 113896"/>
                        <a:gd name="connsiteX10" fmla="*/ 28839 w 220049"/>
                        <a:gd name="connsiteY10" fmla="*/ 109421 h 113896"/>
                        <a:gd name="connsiteX11" fmla="*/ 0 w 220049"/>
                        <a:gd name="connsiteY11" fmla="*/ 100381 h 113896"/>
                        <a:gd name="connsiteX12" fmla="*/ 140 w 220049"/>
                        <a:gd name="connsiteY12" fmla="*/ 100028 h 1138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20049" h="113896">
                          <a:moveTo>
                            <a:pt x="140" y="13868"/>
                          </a:moveTo>
                          <a:cubicBezTo>
                            <a:pt x="93" y="13750"/>
                            <a:pt x="47" y="13633"/>
                            <a:pt x="0" y="13515"/>
                          </a:cubicBezTo>
                          <a:lnTo>
                            <a:pt x="28839" y="4475"/>
                          </a:lnTo>
                          <a:cubicBezTo>
                            <a:pt x="43492" y="1594"/>
                            <a:pt x="59603" y="0"/>
                            <a:pt x="76515" y="0"/>
                          </a:cubicBezTo>
                          <a:lnTo>
                            <a:pt x="112397" y="3368"/>
                          </a:lnTo>
                          <a:lnTo>
                            <a:pt x="136789" y="0"/>
                          </a:lnTo>
                          <a:cubicBezTo>
                            <a:pt x="182772" y="0"/>
                            <a:pt x="220049" y="25496"/>
                            <a:pt x="220049" y="56948"/>
                          </a:cubicBezTo>
                          <a:cubicBezTo>
                            <a:pt x="220049" y="88400"/>
                            <a:pt x="182772" y="113896"/>
                            <a:pt x="136789" y="113896"/>
                          </a:cubicBezTo>
                          <a:lnTo>
                            <a:pt x="112397" y="110528"/>
                          </a:lnTo>
                          <a:lnTo>
                            <a:pt x="76515" y="113896"/>
                          </a:lnTo>
                          <a:cubicBezTo>
                            <a:pt x="59603" y="113896"/>
                            <a:pt x="43492" y="112303"/>
                            <a:pt x="28839" y="109421"/>
                          </a:cubicBezTo>
                          <a:lnTo>
                            <a:pt x="0" y="100381"/>
                          </a:lnTo>
                          <a:cubicBezTo>
                            <a:pt x="47" y="100263"/>
                            <a:pt x="93" y="100146"/>
                            <a:pt x="140" y="100028"/>
                          </a:cubicBezTo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80" name="グループ化 1379"/>
                  <p:cNvGrpSpPr/>
                  <p:nvPr/>
                </p:nvGrpSpPr>
                <p:grpSpPr>
                  <a:xfrm>
                    <a:off x="3610719" y="4730385"/>
                    <a:ext cx="225746" cy="207853"/>
                    <a:chOff x="3610719" y="4730385"/>
                    <a:chExt cx="225746" cy="207853"/>
                  </a:xfrm>
                </p:grpSpPr>
                <p:sp>
                  <p:nvSpPr>
                    <p:cNvPr id="1386" name="楕円 1385"/>
                    <p:cNvSpPr/>
                    <p:nvPr/>
                  </p:nvSpPr>
                  <p:spPr bwMode="auto">
                    <a:xfrm>
                      <a:off x="3612465" y="4807645"/>
                      <a:ext cx="221352" cy="13059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7" name="フリーフォーム 1386"/>
                    <p:cNvSpPr/>
                    <p:nvPr/>
                  </p:nvSpPr>
                  <p:spPr bwMode="auto">
                    <a:xfrm>
                      <a:off x="3618912" y="4804956"/>
                      <a:ext cx="208458" cy="46457"/>
                    </a:xfrm>
                    <a:custGeom>
                      <a:avLst/>
                      <a:gdLst>
                        <a:gd name="connsiteX0" fmla="*/ 104229 w 208458"/>
                        <a:gd name="connsiteY0" fmla="*/ 0 h 46457"/>
                        <a:gd name="connsiteX1" fmla="*/ 206208 w 208458"/>
                        <a:gd name="connsiteY1" fmla="*/ 39881 h 46457"/>
                        <a:gd name="connsiteX2" fmla="*/ 208458 w 208458"/>
                        <a:gd name="connsiteY2" fmla="*/ 46457 h 46457"/>
                        <a:gd name="connsiteX3" fmla="*/ 163991 w 208458"/>
                        <a:gd name="connsiteY3" fmla="*/ 33707 h 46457"/>
                        <a:gd name="connsiteX4" fmla="*/ 104229 w 208458"/>
                        <a:gd name="connsiteY4" fmla="*/ 28575 h 46457"/>
                        <a:gd name="connsiteX5" fmla="*/ 44467 w 208458"/>
                        <a:gd name="connsiteY5" fmla="*/ 33707 h 46457"/>
                        <a:gd name="connsiteX6" fmla="*/ 0 w 208458"/>
                        <a:gd name="connsiteY6" fmla="*/ 46457 h 46457"/>
                        <a:gd name="connsiteX7" fmla="*/ 2251 w 208458"/>
                        <a:gd name="connsiteY7" fmla="*/ 39881 h 46457"/>
                        <a:gd name="connsiteX8" fmla="*/ 104229 w 208458"/>
                        <a:gd name="connsiteY8" fmla="*/ 0 h 46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8458" h="46457">
                          <a:moveTo>
                            <a:pt x="104229" y="0"/>
                          </a:moveTo>
                          <a:cubicBezTo>
                            <a:pt x="150073" y="0"/>
                            <a:pt x="189406" y="16444"/>
                            <a:pt x="206208" y="39881"/>
                          </a:cubicBezTo>
                          <a:lnTo>
                            <a:pt x="208458" y="46457"/>
                          </a:lnTo>
                          <a:lnTo>
                            <a:pt x="163991" y="33707"/>
                          </a:lnTo>
                          <a:cubicBezTo>
                            <a:pt x="145623" y="30402"/>
                            <a:pt x="125428" y="28575"/>
                            <a:pt x="104229" y="28575"/>
                          </a:cubicBezTo>
                          <a:cubicBezTo>
                            <a:pt x="83031" y="28575"/>
                            <a:pt x="62836" y="30402"/>
                            <a:pt x="44467" y="33707"/>
                          </a:cubicBezTo>
                          <a:lnTo>
                            <a:pt x="0" y="46457"/>
                          </a:lnTo>
                          <a:lnTo>
                            <a:pt x="2251" y="39881"/>
                          </a:lnTo>
                          <a:cubicBezTo>
                            <a:pt x="19052" y="16444"/>
                            <a:pt x="58385" y="0"/>
                            <a:pt x="10422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88" name="楕円 1387"/>
                    <p:cNvSpPr/>
                    <p:nvPr/>
                  </p:nvSpPr>
                  <p:spPr bwMode="auto">
                    <a:xfrm>
                      <a:off x="3684430" y="4834891"/>
                      <a:ext cx="70848" cy="76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9" name="フリーフォーム 1388"/>
                    <p:cNvSpPr/>
                    <p:nvPr/>
                  </p:nvSpPr>
                  <p:spPr bwMode="auto">
                    <a:xfrm rot="900000">
                      <a:off x="3610719" y="4730385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381" name="グループ化 1380"/>
                  <p:cNvGrpSpPr/>
                  <p:nvPr/>
                </p:nvGrpSpPr>
                <p:grpSpPr>
                  <a:xfrm flipH="1">
                    <a:off x="3975689" y="4730385"/>
                    <a:ext cx="225746" cy="207853"/>
                    <a:chOff x="3610719" y="4730385"/>
                    <a:chExt cx="225746" cy="207853"/>
                  </a:xfrm>
                </p:grpSpPr>
                <p:sp>
                  <p:nvSpPr>
                    <p:cNvPr id="1382" name="楕円 1381"/>
                    <p:cNvSpPr/>
                    <p:nvPr/>
                  </p:nvSpPr>
                  <p:spPr bwMode="auto">
                    <a:xfrm>
                      <a:off x="3612465" y="4807645"/>
                      <a:ext cx="221352" cy="13059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3" name="フリーフォーム 1382"/>
                    <p:cNvSpPr/>
                    <p:nvPr/>
                  </p:nvSpPr>
                  <p:spPr bwMode="auto">
                    <a:xfrm>
                      <a:off x="3618912" y="4804956"/>
                      <a:ext cx="208458" cy="46457"/>
                    </a:xfrm>
                    <a:custGeom>
                      <a:avLst/>
                      <a:gdLst>
                        <a:gd name="connsiteX0" fmla="*/ 104229 w 208458"/>
                        <a:gd name="connsiteY0" fmla="*/ 0 h 46457"/>
                        <a:gd name="connsiteX1" fmla="*/ 206208 w 208458"/>
                        <a:gd name="connsiteY1" fmla="*/ 39881 h 46457"/>
                        <a:gd name="connsiteX2" fmla="*/ 208458 w 208458"/>
                        <a:gd name="connsiteY2" fmla="*/ 46457 h 46457"/>
                        <a:gd name="connsiteX3" fmla="*/ 163991 w 208458"/>
                        <a:gd name="connsiteY3" fmla="*/ 33707 h 46457"/>
                        <a:gd name="connsiteX4" fmla="*/ 104229 w 208458"/>
                        <a:gd name="connsiteY4" fmla="*/ 28575 h 46457"/>
                        <a:gd name="connsiteX5" fmla="*/ 44467 w 208458"/>
                        <a:gd name="connsiteY5" fmla="*/ 33707 h 46457"/>
                        <a:gd name="connsiteX6" fmla="*/ 0 w 208458"/>
                        <a:gd name="connsiteY6" fmla="*/ 46457 h 46457"/>
                        <a:gd name="connsiteX7" fmla="*/ 2251 w 208458"/>
                        <a:gd name="connsiteY7" fmla="*/ 39881 h 46457"/>
                        <a:gd name="connsiteX8" fmla="*/ 104229 w 208458"/>
                        <a:gd name="connsiteY8" fmla="*/ 0 h 464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8458" h="46457">
                          <a:moveTo>
                            <a:pt x="104229" y="0"/>
                          </a:moveTo>
                          <a:cubicBezTo>
                            <a:pt x="150073" y="0"/>
                            <a:pt x="189406" y="16444"/>
                            <a:pt x="206208" y="39881"/>
                          </a:cubicBezTo>
                          <a:lnTo>
                            <a:pt x="208458" y="46457"/>
                          </a:lnTo>
                          <a:lnTo>
                            <a:pt x="163991" y="33707"/>
                          </a:lnTo>
                          <a:cubicBezTo>
                            <a:pt x="145623" y="30402"/>
                            <a:pt x="125428" y="28575"/>
                            <a:pt x="104229" y="28575"/>
                          </a:cubicBezTo>
                          <a:cubicBezTo>
                            <a:pt x="83031" y="28575"/>
                            <a:pt x="62836" y="30402"/>
                            <a:pt x="44467" y="33707"/>
                          </a:cubicBezTo>
                          <a:lnTo>
                            <a:pt x="0" y="46457"/>
                          </a:lnTo>
                          <a:lnTo>
                            <a:pt x="2251" y="39881"/>
                          </a:lnTo>
                          <a:cubicBezTo>
                            <a:pt x="19052" y="16444"/>
                            <a:pt x="58385" y="0"/>
                            <a:pt x="10422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84" name="楕円 1383"/>
                    <p:cNvSpPr/>
                    <p:nvPr/>
                  </p:nvSpPr>
                  <p:spPr bwMode="auto">
                    <a:xfrm>
                      <a:off x="3684430" y="4834891"/>
                      <a:ext cx="70848" cy="76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5" name="フリーフォーム 1384"/>
                    <p:cNvSpPr/>
                    <p:nvPr/>
                  </p:nvSpPr>
                  <p:spPr bwMode="auto">
                    <a:xfrm rot="900000">
                      <a:off x="3610719" y="4730385"/>
                      <a:ext cx="225746" cy="60390"/>
                    </a:xfrm>
                    <a:custGeom>
                      <a:avLst/>
                      <a:gdLst>
                        <a:gd name="connsiteX0" fmla="*/ 71050 w 225746"/>
                        <a:gd name="connsiteY0" fmla="*/ 0 h 60390"/>
                        <a:gd name="connsiteX1" fmla="*/ 225746 w 225746"/>
                        <a:gd name="connsiteY1" fmla="*/ 56449 h 60390"/>
                        <a:gd name="connsiteX2" fmla="*/ 219011 w 225746"/>
                        <a:gd name="connsiteY2" fmla="*/ 60390 h 60390"/>
                        <a:gd name="connsiteX3" fmla="*/ 0 w 225746"/>
                        <a:gd name="connsiteY3" fmla="*/ 41573 h 60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5746" h="60390">
                          <a:moveTo>
                            <a:pt x="71050" y="0"/>
                          </a:moveTo>
                          <a:lnTo>
                            <a:pt x="225746" y="56449"/>
                          </a:lnTo>
                          <a:lnTo>
                            <a:pt x="219011" y="60390"/>
                          </a:lnTo>
                          <a:lnTo>
                            <a:pt x="0" y="41573"/>
                          </a:lnTo>
                          <a:close/>
                        </a:path>
                      </a:pathLst>
                    </a:custGeom>
                    <a:pattFill prst="dkHorz">
                      <a:fgClr>
                        <a:schemeClr val="bg1">
                          <a:lumMod val="50000"/>
                        </a:schemeClr>
                      </a:fgClr>
                      <a:bgClr>
                        <a:schemeClr val="bg1">
                          <a:lumMod val="8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368" name="フリーフォーム 1367"/>
                <p:cNvSpPr/>
                <p:nvPr/>
              </p:nvSpPr>
              <p:spPr>
                <a:xfrm rot="548954">
                  <a:off x="3171340" y="5468462"/>
                  <a:ext cx="512319" cy="61872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64" name="グループ化 1363"/>
              <p:cNvGrpSpPr/>
              <p:nvPr/>
            </p:nvGrpSpPr>
            <p:grpSpPr>
              <a:xfrm>
                <a:off x="3046172" y="5444494"/>
                <a:ext cx="119938" cy="85126"/>
                <a:chOff x="3011330" y="5444494"/>
                <a:chExt cx="189622" cy="85126"/>
              </a:xfrm>
            </p:grpSpPr>
            <p:sp>
              <p:nvSpPr>
                <p:cNvPr id="1365" name="フリーフォーム 1364"/>
                <p:cNvSpPr/>
                <p:nvPr/>
              </p:nvSpPr>
              <p:spPr bwMode="auto">
                <a:xfrm>
                  <a:off x="3011330" y="5444494"/>
                  <a:ext cx="189622" cy="85126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6" name="フリーフォーム 1365"/>
                <p:cNvSpPr/>
                <p:nvPr/>
              </p:nvSpPr>
              <p:spPr bwMode="auto">
                <a:xfrm>
                  <a:off x="3011330" y="5470631"/>
                  <a:ext cx="189622" cy="32851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30" name="グループ化 1329"/>
            <p:cNvGrpSpPr/>
            <p:nvPr/>
          </p:nvGrpSpPr>
          <p:grpSpPr>
            <a:xfrm>
              <a:off x="2246850" y="5299977"/>
              <a:ext cx="1740429" cy="1186089"/>
              <a:chOff x="2246850" y="1418857"/>
              <a:chExt cx="1740429" cy="1186089"/>
            </a:xfrm>
          </p:grpSpPr>
          <p:grpSp>
            <p:nvGrpSpPr>
              <p:cNvPr id="1331" name="グループ化 1330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340" name="グループ化 1339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344" name="グループ化 1343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360" name="フリーフォーム 1359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1" name="片側の 2 つの角を丸めた四角形 1360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2" name="角丸四角形 1361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45" name="グループ化 1344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358" name="台形 1357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9" name="台形 1358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46" name="グループ化 1345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353" name="楕円 1352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4" name="角丸四角形 1353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355" name="グループ化 1354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356" name="片側の 2 つの角を丸めた四角形 1355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57" name="片側の 2 つの角を丸めた四角形 1356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47" name="グループ化 1346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350" name="フリーフォーム 1349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1" name="片側の 2 つの角を丸めた四角形 1350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2" name="角丸四角形 1351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48" name="角丸四角形 1347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9" name="角丸四角形 1348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1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正方形/長方形 1341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正方形/長方形 1342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2" name="グループ化 1331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333" name="フリーフォーム 1332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4" name="フリーフォーム 1333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5" name="フリーフォーム 1334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フリーフォーム 1335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フリーフォーム 1336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フリーフォーム 1337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フリーフォーム 1338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28" name="グループ化 1427"/>
          <p:cNvGrpSpPr/>
          <p:nvPr/>
        </p:nvGrpSpPr>
        <p:grpSpPr>
          <a:xfrm>
            <a:off x="4090277" y="4757028"/>
            <a:ext cx="1740429" cy="1729038"/>
            <a:chOff x="4090277" y="4757028"/>
            <a:chExt cx="1740429" cy="1729038"/>
          </a:xfrm>
        </p:grpSpPr>
        <p:grpSp>
          <p:nvGrpSpPr>
            <p:cNvPr id="1429" name="グループ化 1428"/>
            <p:cNvGrpSpPr/>
            <p:nvPr/>
          </p:nvGrpSpPr>
          <p:grpSpPr>
            <a:xfrm>
              <a:off x="4194180" y="4757028"/>
              <a:ext cx="1516670" cy="1125814"/>
              <a:chOff x="4194180" y="875908"/>
              <a:chExt cx="1516670" cy="1125814"/>
            </a:xfrm>
          </p:grpSpPr>
          <p:sp>
            <p:nvSpPr>
              <p:cNvPr id="1506" name="正方形/長方形 1505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7" name="グループ化 1506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1508" name="正方形/長方形 1507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9" name="正方形/長方形 1508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0" name="正方形/長方形 1509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1" name="正方形/長方形 1510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2" name="正方形/長方形 1511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3" name="正方形/長方形 1512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4" name="正方形/長方形 1513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5" name="正方形/長方形 1514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6" name="正方形/長方形 1515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7" name="正方形/長方形 1516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8" name="正方形/長方形 1517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9" name="正方形/長方形 1518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0" name="正方形/長方形 1519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1" name="正方形/長方形 1520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2" name="正方形/長方形 1521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3" name="正方形/長方形 1522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4" name="正方形/長方形 1523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5" name="正方形/長方形 1524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6" name="正方形/長方形 1525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7" name="正方形/長方形 1526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8" name="正方形/長方形 1527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9" name="正方形/長方形 1528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0" name="正方形/長方形 1529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1" name="正方形/長方形 1530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2" name="正方形/長方形 1531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30" name="グループ化 1429"/>
            <p:cNvGrpSpPr/>
            <p:nvPr/>
          </p:nvGrpSpPr>
          <p:grpSpPr>
            <a:xfrm>
              <a:off x="4684609" y="4869160"/>
              <a:ext cx="583426" cy="821574"/>
              <a:chOff x="4488087" y="4765169"/>
              <a:chExt cx="1100572" cy="1549812"/>
            </a:xfrm>
          </p:grpSpPr>
          <p:sp>
            <p:nvSpPr>
              <p:cNvPr id="1472" name="フリーフォーム 1471"/>
              <p:cNvSpPr/>
              <p:nvPr/>
            </p:nvSpPr>
            <p:spPr bwMode="auto">
              <a:xfrm flipH="1">
                <a:off x="4488087" y="5823775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473" name="グループ化 1472"/>
              <p:cNvGrpSpPr/>
              <p:nvPr/>
            </p:nvGrpSpPr>
            <p:grpSpPr>
              <a:xfrm>
                <a:off x="4552905" y="4765169"/>
                <a:ext cx="842822" cy="1549812"/>
                <a:chOff x="4769543" y="4456556"/>
                <a:chExt cx="842822" cy="1549812"/>
              </a:xfrm>
            </p:grpSpPr>
            <p:sp>
              <p:nvSpPr>
                <p:cNvPr id="1475" name="角丸四角形 1474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6" name="フリーフォーム 1475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77" name="台形 1476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78" name="グループ化 1477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504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05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79" name="グループ化 1478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502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03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80" name="片側の 2 つの角を丸めた四角形 1479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81" name="角丸四角形 1480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82" name="楕円 1481"/>
                <p:cNvSpPr/>
                <p:nvPr/>
              </p:nvSpPr>
              <p:spPr bwMode="auto">
                <a:xfrm>
                  <a:off x="4970344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3" name="月 1482"/>
                <p:cNvSpPr/>
                <p:nvPr/>
              </p:nvSpPr>
              <p:spPr bwMode="auto">
                <a:xfrm rot="6129679">
                  <a:off x="4987934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4" name="楕円 1483"/>
                <p:cNvSpPr/>
                <p:nvPr/>
              </p:nvSpPr>
              <p:spPr bwMode="auto">
                <a:xfrm>
                  <a:off x="5333828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5" name="月 1484"/>
                <p:cNvSpPr/>
                <p:nvPr/>
              </p:nvSpPr>
              <p:spPr bwMode="auto">
                <a:xfrm rot="4937540">
                  <a:off x="5351418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6" name="月 1485"/>
                <p:cNvSpPr/>
                <p:nvPr/>
              </p:nvSpPr>
              <p:spPr bwMode="auto">
                <a:xfrm rot="16200000" flipH="1">
                  <a:off x="5172732" y="507333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7" name="フリーフォーム 1486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8" name="フリーフォーム 1487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9" name="フリーフォーム 1488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0" name="フリーフォーム 1489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1" name="フリーフォーム 1490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2" name="フリーフォーム 1491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3" name="楕円 1492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4" name="台形 1493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5" name="台形 1494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6" name="平行四辺形 1495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7" name="平行四辺形 1496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8" name="フリーフォーム 1497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9" name="フリーフォーム 1498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0" name="楕円 1499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1" name="楕円 1500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74" name="フリーフォーム 1473"/>
              <p:cNvSpPr/>
              <p:nvPr/>
            </p:nvSpPr>
            <p:spPr>
              <a:xfrm rot="548954">
                <a:off x="5076340" y="5468462"/>
                <a:ext cx="512319" cy="6187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431" name="グループ化 1430"/>
            <p:cNvGrpSpPr/>
            <p:nvPr/>
          </p:nvGrpSpPr>
          <p:grpSpPr>
            <a:xfrm>
              <a:off x="4090277" y="5284895"/>
              <a:ext cx="1740429" cy="1201171"/>
              <a:chOff x="4090277" y="1403775"/>
              <a:chExt cx="1740429" cy="1201171"/>
            </a:xfrm>
          </p:grpSpPr>
          <p:grpSp>
            <p:nvGrpSpPr>
              <p:cNvPr id="1432" name="グループ化 1431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441" name="グループ化 1440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445" name="グループ化 144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469" name="フリーフォーム 1468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0" name="片側の 2 つの角を丸めた四角形 1469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1" name="角丸四角形 1470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46" name="グループ化 144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467" name="台形 1466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8" name="台形 1467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47" name="グループ化 1446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464" name="フリーフォーム 1463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5" name="片側の 2 つの角を丸めた四角形 1464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6" name="角丸四角形 1465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48" name="グループ化 1447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460" name="フリーフォーム 145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1" name="片側の 2 つの角を丸めた四角形 146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2" name="片側の 2 つの角を丸めた四角形 146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3" name="角丸四角形 146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49" name="グループ化 1448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455" name="楕円 1454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6" name="角丸四角形 1455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57" name="グループ化 1456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458" name="片側の 2 つの角を丸めた四角形 1457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59" name="片側の 2 つの角を丸めた四角形 1458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450" name="グループ化 1449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452" name="フリーフォーム 1451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3" name="片側の 2 つの角を丸めた四角形 1452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4" name="角丸四角形 1453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51" name="角丸四角形 1450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3" name="正方形/長方形 144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4" name="正方形/長方形 144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3" name="グループ化 1432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434" name="フリーフォーム 143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5" name="フリーフォーム 143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6" name="フリーフォーム 143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7" name="フリーフォーム 143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8" name="フリーフォーム 143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9" name="フリーフォーム 143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0" name="フリーフォーム 143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33" name="グループ化 1532"/>
          <p:cNvGrpSpPr/>
          <p:nvPr/>
        </p:nvGrpSpPr>
        <p:grpSpPr>
          <a:xfrm>
            <a:off x="5950226" y="4757028"/>
            <a:ext cx="1740429" cy="1729038"/>
            <a:chOff x="5950226" y="4757028"/>
            <a:chExt cx="1740429" cy="1729038"/>
          </a:xfrm>
        </p:grpSpPr>
        <p:grpSp>
          <p:nvGrpSpPr>
            <p:cNvPr id="1534" name="グループ化 1533"/>
            <p:cNvGrpSpPr/>
            <p:nvPr/>
          </p:nvGrpSpPr>
          <p:grpSpPr>
            <a:xfrm>
              <a:off x="6067970" y="4757028"/>
              <a:ext cx="1516670" cy="1125814"/>
              <a:chOff x="6067970" y="875908"/>
              <a:chExt cx="1516670" cy="1125814"/>
            </a:xfrm>
          </p:grpSpPr>
          <p:sp>
            <p:nvSpPr>
              <p:cNvPr id="1622" name="正方形/長方形 1621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23" name="グループ化 1622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624" name="正方形/長方形 1623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5" name="正方形/長方形 1624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正方形/長方形 1625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7" name="正方形/長方形 1626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8" name="正方形/長方形 1627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9" name="正方形/長方形 1628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0" name="正方形/長方形 1629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1" name="正方形/長方形 1630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2" name="正方形/長方形 1631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3" name="正方形/長方形 1632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4" name="正方形/長方形 1633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5" name="正方形/長方形 1634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6" name="正方形/長方形 1635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7" name="正方形/長方形 1636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8" name="正方形/長方形 1637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9" name="正方形/長方形 1638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0" name="正方形/長方形 1639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1" name="正方形/長方形 1640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2" name="正方形/長方形 1641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3" name="正方形/長方形 1642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4" name="正方形/長方形 1643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5" name="正方形/長方形 1644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正方形/長方形 1645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7" name="正方形/長方形 1646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8" name="正方形/長方形 1647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35" name="グループ化 1534"/>
            <p:cNvGrpSpPr/>
            <p:nvPr/>
          </p:nvGrpSpPr>
          <p:grpSpPr>
            <a:xfrm>
              <a:off x="6571494" y="4847183"/>
              <a:ext cx="546432" cy="800812"/>
              <a:chOff x="6375412" y="4799593"/>
              <a:chExt cx="1030784" cy="1510645"/>
            </a:xfrm>
          </p:grpSpPr>
          <p:sp>
            <p:nvSpPr>
              <p:cNvPr id="1590" name="台形 1589"/>
              <p:cNvSpPr/>
              <p:nvPr/>
            </p:nvSpPr>
            <p:spPr>
              <a:xfrm>
                <a:off x="6725717" y="5543199"/>
                <a:ext cx="250825" cy="22364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91" name="グループ化 1590"/>
              <p:cNvGrpSpPr/>
              <p:nvPr/>
            </p:nvGrpSpPr>
            <p:grpSpPr>
              <a:xfrm>
                <a:off x="6375412" y="4799593"/>
                <a:ext cx="884557" cy="1510645"/>
                <a:chOff x="5933519" y="4490980"/>
                <a:chExt cx="884557" cy="1510645"/>
              </a:xfrm>
            </p:grpSpPr>
            <p:sp>
              <p:nvSpPr>
                <p:cNvPr id="1593" name="フリーフォーム 1592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94" name="グループ化 1593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617" name="台形 1616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8" name="台形 1617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9" name="台形 1618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20" name="平行四辺形 1619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21" name="平行四辺形 1620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95" name="フリーフォーム 1594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6" name="フリーフォーム 1595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7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8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599" name="グループ化 1598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61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1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00" name="グループ化 1599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61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1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01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2" name="フリーフォーム 1601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3" name="月 1602"/>
                <p:cNvSpPr/>
                <p:nvPr/>
              </p:nvSpPr>
              <p:spPr bwMode="auto">
                <a:xfrm rot="16200000" flipH="1">
                  <a:off x="6390775" y="5159413"/>
                  <a:ext cx="45719" cy="8155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4" name="フリーフォーム 1603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5" name="月 1604"/>
                <p:cNvSpPr/>
                <p:nvPr/>
              </p:nvSpPr>
              <p:spPr bwMode="auto">
                <a:xfrm rot="5932133">
                  <a:off x="6224657" y="4747392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6" name="フリーフォーム 1605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7" name="楕円 1606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08" name="グループ化 1607"/>
                <p:cNvGrpSpPr/>
                <p:nvPr/>
              </p:nvGrpSpPr>
              <p:grpSpPr>
                <a:xfrm flipH="1">
                  <a:off x="6457118" y="4826709"/>
                  <a:ext cx="205014" cy="180111"/>
                  <a:chOff x="6505386" y="4826709"/>
                  <a:chExt cx="205014" cy="180111"/>
                </a:xfrm>
              </p:grpSpPr>
              <p:sp>
                <p:nvSpPr>
                  <p:cNvPr id="1610" name="月 1609"/>
                  <p:cNvSpPr/>
                  <p:nvPr/>
                </p:nvSpPr>
                <p:spPr bwMode="auto">
                  <a:xfrm rot="5998740">
                    <a:off x="6584702" y="4747393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1" name="フリーフォーム 1610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楕円 1611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9" name="月 1608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92" name="フリーフォーム 1591"/>
              <p:cNvSpPr/>
              <p:nvPr/>
            </p:nvSpPr>
            <p:spPr>
              <a:xfrm rot="548954">
                <a:off x="6893877" y="5468462"/>
                <a:ext cx="512319" cy="6187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36" name="グループ化 1535"/>
            <p:cNvGrpSpPr/>
            <p:nvPr/>
          </p:nvGrpSpPr>
          <p:grpSpPr>
            <a:xfrm>
              <a:off x="5950226" y="5284895"/>
              <a:ext cx="1740429" cy="1201171"/>
              <a:chOff x="5950226" y="1403775"/>
              <a:chExt cx="1740429" cy="1201171"/>
            </a:xfrm>
          </p:grpSpPr>
          <p:grpSp>
            <p:nvGrpSpPr>
              <p:cNvPr id="1537" name="グループ化 1536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546" name="グループ化 1545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550" name="グループ化 1549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587" name="フリーフォーム 1586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8" name="片側の 2 つの角を丸めた四角形 1587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9" name="角丸四角形 1588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1" name="グループ化 1550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585" name="台形 1584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6" name="台形 1585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2" name="グループ化 1551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581" name="フリーフォーム 1580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2" name="片側の 2 つの角を丸めた四角形 158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3" name="片側の 2 つの角を丸めた四角形 158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4" name="角丸四角形 1583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3" name="グループ化 1552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575" name="フリーフォーム 1574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576" name="グループ化 1575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579" name="楕円 1578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80" name="楕円 1579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577" name="正方形/長方形 1576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8" name="正方形/長方形 1577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4" name="グループ化 1553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572" name="フリーフォーム 1571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3" name="片側の 2 つの角を丸めた四角形 1572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4" name="角丸四角形 1573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5" name="グループ化 1554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568" name="フリーフォーム 1567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9" name="片側の 2 つの角を丸めた四角形 1568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0" name="片側の 2 つの角を丸めた四角形 1569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1" name="角丸四角形 1570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6" name="グループ化 1555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563" name="楕円 1562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4" name="角丸四角形 1563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565" name="グループ化 1564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566" name="片側の 2 つの角を丸めた四角形 1565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67" name="片側の 2 つの角を丸めた四角形 1566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557" name="グループ化 1556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560" name="フリーフォーム 1559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1" name="片側の 2 つの角を丸めた四角形 1560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2" name="角丸四角形 1561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58" name="角丸四角形 1557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9" name="角丸四角形 1558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7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8" name="正方形/長方形 1547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9" name="正方形/長方形 1548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8" name="グループ化 1537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539" name="フリーフォーム 1538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フリーフォーム 1539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1" name="フリーフォーム 1540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2" name="フリーフォーム 1541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フリーフォーム 1542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4" name="フリーフォーム 1543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フリーフォーム 1544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49" name="グループ化 1648"/>
          <p:cNvGrpSpPr/>
          <p:nvPr/>
        </p:nvGrpSpPr>
        <p:grpSpPr>
          <a:xfrm>
            <a:off x="7827851" y="4757028"/>
            <a:ext cx="1744944" cy="1729038"/>
            <a:chOff x="7827851" y="4757028"/>
            <a:chExt cx="1744944" cy="1729038"/>
          </a:xfrm>
        </p:grpSpPr>
        <p:grpSp>
          <p:nvGrpSpPr>
            <p:cNvPr id="1650" name="グループ化 1649"/>
            <p:cNvGrpSpPr/>
            <p:nvPr/>
          </p:nvGrpSpPr>
          <p:grpSpPr>
            <a:xfrm>
              <a:off x="7937410" y="4757028"/>
              <a:ext cx="1516670" cy="1125814"/>
              <a:chOff x="7937410" y="875908"/>
              <a:chExt cx="1516670" cy="1125814"/>
            </a:xfrm>
          </p:grpSpPr>
          <p:sp>
            <p:nvSpPr>
              <p:cNvPr id="1790" name="正方形/長方形 1789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91" name="グループ化 1790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792" name="正方形/長方形 179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3" name="正方形/長方形 179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4" name="正方形/長方形 179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5" name="正方形/長方形 179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6" name="正方形/長方形 179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7" name="正方形/長方形 179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8" name="正方形/長方形 179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9" name="正方形/長方形 179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0" name="正方形/長方形 179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1" name="正方形/長方形 180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2" name="正方形/長方形 180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3" name="正方形/長方形 180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4" name="正方形/長方形 180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5" name="正方形/長方形 180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6" name="正方形/長方形 180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7" name="正方形/長方形 180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8" name="正方形/長方形 180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9" name="正方形/長方形 180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0" name="正方形/長方形 180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1" name="正方形/長方形 181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2" name="正方形/長方形 181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3" name="正方形/長方形 181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4" name="正方形/長方形 181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5" name="正方形/長方形 181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6" name="正方形/長方形 181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51" name="グループ化 1650"/>
            <p:cNvGrpSpPr/>
            <p:nvPr/>
          </p:nvGrpSpPr>
          <p:grpSpPr>
            <a:xfrm>
              <a:off x="8433585" y="4814525"/>
              <a:ext cx="544484" cy="823440"/>
              <a:chOff x="8238365" y="4756906"/>
              <a:chExt cx="1027111" cy="1553332"/>
            </a:xfrm>
          </p:grpSpPr>
          <p:grpSp>
            <p:nvGrpSpPr>
              <p:cNvPr id="1743" name="グループ化 1742"/>
              <p:cNvGrpSpPr/>
              <p:nvPr/>
            </p:nvGrpSpPr>
            <p:grpSpPr>
              <a:xfrm>
                <a:off x="8238365" y="4756906"/>
                <a:ext cx="887350" cy="1553332"/>
                <a:chOff x="7197542" y="4448293"/>
                <a:chExt cx="887350" cy="1553332"/>
              </a:xfrm>
            </p:grpSpPr>
            <p:sp>
              <p:nvSpPr>
                <p:cNvPr id="1745" name="フリーフォーム 1744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6" name="台形 1745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47" name="グループ化 1746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785" name="台形 1784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86" name="台形 1785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87" name="台形 1786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88" name="平行四辺形 1787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89" name="平行四辺形 1788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48" name="フリーフォーム 1747"/>
                <p:cNvSpPr/>
                <p:nvPr/>
              </p:nvSpPr>
              <p:spPr bwMode="auto">
                <a:xfrm flipH="1">
                  <a:off x="719754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9" name="フリーフォーム 1748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0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1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752" name="グループ化 1751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78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53" name="グループ化 1752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781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2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54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5" name="月 1754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56" name="グループ化 1755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777" name="月 1776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8" name="月 1777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9" name="月 1778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0" name="月 1779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57" name="月 1756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58" name="グループ化 1757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773" name="月 1772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4" name="月 1773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5" name="月 1774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6" name="月 1775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59" name="グループ化 1758"/>
                <p:cNvGrpSpPr/>
                <p:nvPr/>
              </p:nvGrpSpPr>
              <p:grpSpPr>
                <a:xfrm>
                  <a:off x="7419952" y="4837904"/>
                  <a:ext cx="196376" cy="143992"/>
                  <a:chOff x="6872145" y="4849678"/>
                  <a:chExt cx="239222" cy="154092"/>
                </a:xfrm>
              </p:grpSpPr>
              <p:sp>
                <p:nvSpPr>
                  <p:cNvPr id="1768" name="月 1767"/>
                  <p:cNvSpPr/>
                  <p:nvPr/>
                </p:nvSpPr>
                <p:spPr bwMode="auto">
                  <a:xfrm rot="16485105" flipH="1">
                    <a:off x="6968896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9" name="フリーフォーム 1768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0" name="二等辺三角形 1769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1" name="フリーフォーム 1770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2" name="楕円 1771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60" name="グループ化 1759"/>
                <p:cNvGrpSpPr/>
                <p:nvPr/>
              </p:nvGrpSpPr>
              <p:grpSpPr>
                <a:xfrm flipH="1">
                  <a:off x="7712890" y="4837904"/>
                  <a:ext cx="196376" cy="143992"/>
                  <a:chOff x="6872147" y="4849678"/>
                  <a:chExt cx="239222" cy="154092"/>
                </a:xfrm>
              </p:grpSpPr>
              <p:sp>
                <p:nvSpPr>
                  <p:cNvPr id="1763" name="月 1762"/>
                  <p:cNvSpPr/>
                  <p:nvPr/>
                </p:nvSpPr>
                <p:spPr bwMode="auto">
                  <a:xfrm rot="16783835" flipH="1">
                    <a:off x="6968898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4" name="フリーフォーム 1763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5" name="二等辺三角形 1764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6" name="フリーフォーム 1765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7" name="楕円 1766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61" name="二等辺三角形 1760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2" name="月 1761"/>
                <p:cNvSpPr/>
                <p:nvPr/>
              </p:nvSpPr>
              <p:spPr bwMode="auto">
                <a:xfrm rot="5400000">
                  <a:off x="7644960" y="5118889"/>
                  <a:ext cx="45719" cy="1502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44" name="フリーフォーム 1743"/>
              <p:cNvSpPr/>
              <p:nvPr/>
            </p:nvSpPr>
            <p:spPr>
              <a:xfrm rot="548954">
                <a:off x="8753157" y="5468462"/>
                <a:ext cx="512319" cy="6187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52" name="グループ化 1651"/>
            <p:cNvGrpSpPr/>
            <p:nvPr/>
          </p:nvGrpSpPr>
          <p:grpSpPr>
            <a:xfrm>
              <a:off x="7827851" y="5194885"/>
              <a:ext cx="1744944" cy="1291181"/>
              <a:chOff x="7827851" y="1313765"/>
              <a:chExt cx="1744944" cy="1291181"/>
            </a:xfrm>
          </p:grpSpPr>
          <p:grpSp>
            <p:nvGrpSpPr>
              <p:cNvPr id="1653" name="グループ化 1652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662" name="グループ化 1661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39" name="フリーフォーム 173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0" name="片側の 2 つの角を丸めた四角形 173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1" name="片側の 2 つの角を丸めた四角形 174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2" name="角丸四角形 174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3" name="グループ化 1662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35" name="フリーフォーム 1734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6" name="片側の 2 つの角を丸めた四角形 1735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7" name="片側の 2 つの角を丸めた四角形 1736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8" name="角丸四角形 1737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4" name="グループ化 1663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32" name="フリーフォーム 1731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3" name="片側の 2 つの角を丸めた四角形 1732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4" name="角丸四角形 1733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5" name="グループ化 1664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26" name="フリーフォーム 1725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27" name="グループ化 1726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730" name="楕円 1729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31" name="楕円 1730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28" name="正方形/長方形 1727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9" name="正方形/長方形 1728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6" name="グループ化 1665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23" name="フリーフォーム 1722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4" name="片側の 2 つの角を丸めた四角形 1723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5" name="角丸四角形 1724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7" name="グループ化 1666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19" name="フリーフォーム 171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0" name="片側の 2 つの角を丸めた四角形 171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1" name="片側の 2 つの角を丸めた四角形 172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2" name="角丸四角形 172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8" name="グループ化 1667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16" name="フリーフォーム 1715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7" name="片側の 2 つの角を丸めた四角形 1716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8" name="角丸四角形 1717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9" name="グループ化 1668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14" name="台形 1713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5" name="台形 1714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0" name="グループ化 1669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10" name="フリーフォーム 1709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1" name="片側の 2 つの角を丸めた四角形 1710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2" name="片側の 2 つの角を丸めた四角形 1711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3" name="角丸四角形 1712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1" name="グループ化 1670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04" name="フリーフォーム 1703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05" name="グループ化 1704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708" name="楕円 1707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9" name="楕円 1708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06" name="正方形/長方形 1705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7" name="正方形/長方形 1706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2" name="グループ化 1671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01" name="フリーフォーム 1700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片側の 2 つの角を丸めた四角形 1701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角丸四角形 1702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3" name="グループ化 1672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97" name="フリーフォーム 169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片側の 2 つの角を丸めた四角形 169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片側の 2 つの角を丸めた四角形 169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角丸四角形 169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4" name="グループ化 1673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92" name="楕円 1691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3" name="角丸四角形 1692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94" name="グループ化 1693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695" name="片側の 2 つの角を丸めた四角形 169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6" name="片側の 2 つの角を丸めた四角形 169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675" name="グループ化 1674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89" name="フリーフォーム 1688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0" name="片側の 2 つの角を丸めた四角形 1689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1" name="角丸四角形 1690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76" name="角丸四角形 1675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7" name="角丸四角形 1676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8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9" name="正方形/長方形 1678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80" name="グループ化 1679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84" name="楕円 1683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5" name="角丸四角形 1684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86" name="グループ化 1685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687" name="片側の 2 つの角を丸めた四角形 1686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8" name="片側の 2 つの角を丸めた四角形 1687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81" name="角丸四角形 1680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2" name="角丸四角形 1681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3" name="正方形/長方形 1682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4" name="グループ化 1653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655" name="フリーフォーム 1654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6" name="フリーフォーム 1655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7" name="フリーフォーム 1656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8" name="フリーフォーム 1657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フリーフォーム 1658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0" name="フリーフォーム 1659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1" name="フリーフォーム 1660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pptx438_記者会見のイラスト2</dc:title>
  <dc:subject>pptx438_記者会見のイラスト2</dc:subject>
  <dc:creator>http://www.digipot.net</dc:creator>
  <cp:lastModifiedBy/>
  <cp:revision>1</cp:revision>
  <dcterms:created xsi:type="dcterms:W3CDTF">2014-01-30T05:12:09Z</dcterms:created>
  <dcterms:modified xsi:type="dcterms:W3CDTF">2016-06-15T02:35:36Z</dcterms:modified>
  <cp:category/>
  <cp:version>1</cp:version>
</cp:coreProperties>
</file>